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 varScale="1">
        <p:scale>
          <a:sx n="105" d="100"/>
          <a:sy n="105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PC : 192.168.0.3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cat /etc/group | grep root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:x: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passwd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*pw_name;       /* username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*pw_passwd;     /* user password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uid_t   pw_uid;        /* user ID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gid_t   pw_gid;        /* group ID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*pw_gecos;      /* user information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*pw_dir;        /* home directory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*pw_shell;      /* shell program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};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847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1554170186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Epoch : 1970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년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일 자정 으로 부터 현재 까지 흘러온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초 단위의 시간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3583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int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item = 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item = item | 1;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item = item | 8;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8144" y="260648"/>
            <a:ext cx="12041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3210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|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1000 |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5452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smtClean="0">
                <a:latin typeface="Consolas" pitchFamily="49" charset="0"/>
                <a:cs typeface="Consolas" pitchFamily="49" charset="0"/>
              </a:rPr>
              <a:t> for( i=0; i&lt;4; i++ )</a:t>
            </a:r>
          </a:p>
          <a:p>
            <a:r>
              <a:rPr lang="nn-NO" altLang="ko-KR" sz="2400" smtClean="0">
                <a:latin typeface="Consolas" pitchFamily="49" charset="0"/>
                <a:cs typeface="Consolas" pitchFamily="49" charset="0"/>
              </a:rPr>
              <a:t>        if( item &amp; ( 1&lt;&lt;i ) )</a:t>
            </a:r>
          </a:p>
          <a:p>
            <a:r>
              <a:rPr lang="nn-NO" altLang="ko-KR" sz="2400" smtClean="0">
                <a:latin typeface="Consolas" pitchFamily="49" charset="0"/>
                <a:cs typeface="Consolas" pitchFamily="49" charset="0"/>
              </a:rPr>
              <a:t>            printf("%d\n", i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216" y="188640"/>
            <a:ext cx="12041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3210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&amp;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0010 &amp;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smtClean="0">
                <a:latin typeface="Consolas" pitchFamily="49" charset="0"/>
                <a:cs typeface="Consolas" pitchFamily="49" charset="0"/>
              </a:rPr>
              <a:t>item = item &amp; ~8;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6216" y="188640"/>
            <a:ext cx="12041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3210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1001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0111 &amp;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362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768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971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174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579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985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4390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9593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96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202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404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5607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013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1216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6418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1621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6824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027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7230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2432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76356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28384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80412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32440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84468" y="476672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23728" y="4653136"/>
            <a:ext cx="4134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item[4] = {0,};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item[100/32] |= 1&lt;&lt;(100%32);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60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362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2768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7971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3174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8376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3579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782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3985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188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4390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93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4796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999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5202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0404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607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0810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6013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1216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6418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621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6824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2027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7230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2432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76356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28384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280412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32440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84468" y="1052736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7160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2362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7565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72768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7971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3174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8376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73579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8782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3985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9188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390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9593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4796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9999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5202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0404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5607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50810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013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1216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6418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51621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76824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02027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27230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2432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776356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028384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280412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532440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784468" y="1628800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7160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2362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75656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27684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979712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3174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8376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35796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987824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39852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49188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74390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95936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47964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499992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5202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00404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256076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508104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760132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01216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6418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16216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768244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020272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272300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24328" y="2204864"/>
            <a:ext cx="25202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766986" y="2204864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028384" y="2204864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280412" y="2204864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32440" y="2204864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784468" y="2204864"/>
            <a:ext cx="25202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536" y="5486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553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5536" y="17008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5536" y="22768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91680" y="3068960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100 - 32 =&gt;  68 - 32 =&gt; 36 - 32 =&gt; 4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몫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3  ,  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나머지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: 4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81E7203-5E5E-4B52-BF7D-7E9B0057972D}"/>
              </a:ext>
            </a:extLst>
          </p:cNvPr>
          <p:cNvSpPr/>
          <p:nvPr/>
        </p:nvSpPr>
        <p:spPr>
          <a:xfrm>
            <a:off x="850040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890CAB7-6B19-4A7A-82DD-16C3B462BFC2}"/>
              </a:ext>
            </a:extLst>
          </p:cNvPr>
          <p:cNvSpPr/>
          <p:nvPr/>
        </p:nvSpPr>
        <p:spPr>
          <a:xfrm>
            <a:off x="122469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3FC0EA50-1AA6-4CA3-8FB3-3ACE800B64D6}"/>
              </a:ext>
            </a:extLst>
          </p:cNvPr>
          <p:cNvSpPr/>
          <p:nvPr/>
        </p:nvSpPr>
        <p:spPr>
          <a:xfrm>
            <a:off x="160569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2CFBDBD-CF91-4301-91A2-8DF95FA7A2CC}"/>
              </a:ext>
            </a:extLst>
          </p:cNvPr>
          <p:cNvSpPr/>
          <p:nvPr/>
        </p:nvSpPr>
        <p:spPr>
          <a:xfrm>
            <a:off x="1985103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E679B728-3100-4F46-B333-C9E3093B5EDE}"/>
              </a:ext>
            </a:extLst>
          </p:cNvPr>
          <p:cNvSpPr/>
          <p:nvPr/>
        </p:nvSpPr>
        <p:spPr>
          <a:xfrm>
            <a:off x="2364515" y="1116040"/>
            <a:ext cx="374650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8FD61013-53FD-4ED7-BBD8-3E2471CB562D}"/>
              </a:ext>
            </a:extLst>
          </p:cNvPr>
          <p:cNvSpPr/>
          <p:nvPr/>
        </p:nvSpPr>
        <p:spPr>
          <a:xfrm>
            <a:off x="2745515" y="1116040"/>
            <a:ext cx="374650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B5CBE0-0E47-4039-8413-B4089D8FB66C}"/>
              </a:ext>
            </a:extLst>
          </p:cNvPr>
          <p:cNvSpPr/>
          <p:nvPr/>
        </p:nvSpPr>
        <p:spPr>
          <a:xfrm>
            <a:off x="3126515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251720FB-0622-4F92-ADA2-88D678B40382}"/>
              </a:ext>
            </a:extLst>
          </p:cNvPr>
          <p:cNvSpPr/>
          <p:nvPr/>
        </p:nvSpPr>
        <p:spPr>
          <a:xfrm>
            <a:off x="3505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E83E93D2-D877-40E8-AA63-268280525E7A}"/>
              </a:ext>
            </a:extLst>
          </p:cNvPr>
          <p:cNvSpPr/>
          <p:nvPr/>
        </p:nvSpPr>
        <p:spPr>
          <a:xfrm>
            <a:off x="3886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8B049A3-4D5A-4229-96CD-716533FD2B9B}"/>
              </a:ext>
            </a:extLst>
          </p:cNvPr>
          <p:cNvSpPr/>
          <p:nvPr/>
        </p:nvSpPr>
        <p:spPr>
          <a:xfrm>
            <a:off x="4267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55A1832A-4392-480C-A110-8C81384DA5AF}"/>
              </a:ext>
            </a:extLst>
          </p:cNvPr>
          <p:cNvSpPr/>
          <p:nvPr/>
        </p:nvSpPr>
        <p:spPr>
          <a:xfrm>
            <a:off x="464734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83F0644B-D6D9-451F-9FD1-624F95783706}"/>
              </a:ext>
            </a:extLst>
          </p:cNvPr>
          <p:cNvSpPr/>
          <p:nvPr/>
        </p:nvSpPr>
        <p:spPr>
          <a:xfrm>
            <a:off x="5026752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F09FF86-10E6-4F3F-BA32-0689C1952D69}"/>
              </a:ext>
            </a:extLst>
          </p:cNvPr>
          <p:cNvSpPr/>
          <p:nvPr/>
        </p:nvSpPr>
        <p:spPr>
          <a:xfrm>
            <a:off x="5407752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29E0B8-64A1-4677-97EB-21483C50B3A2}"/>
              </a:ext>
            </a:extLst>
          </p:cNvPr>
          <p:cNvSpPr/>
          <p:nvPr/>
        </p:nvSpPr>
        <p:spPr>
          <a:xfrm>
            <a:off x="5788753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642E52EB-8C8D-4D1E-92A1-E87A6D3A178B}"/>
              </a:ext>
            </a:extLst>
          </p:cNvPr>
          <p:cNvSpPr/>
          <p:nvPr/>
        </p:nvSpPr>
        <p:spPr>
          <a:xfrm>
            <a:off x="6168165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E8402D-B948-4210-831B-C4A55642C8D2}"/>
              </a:ext>
            </a:extLst>
          </p:cNvPr>
          <p:cNvSpPr/>
          <p:nvPr/>
        </p:nvSpPr>
        <p:spPr>
          <a:xfrm>
            <a:off x="6549165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7712A278-B286-44F6-8149-9783475737EF}"/>
              </a:ext>
            </a:extLst>
          </p:cNvPr>
          <p:cNvCxnSpPr/>
          <p:nvPr/>
        </p:nvCxnSpPr>
        <p:spPr>
          <a:xfrm flipV="1">
            <a:off x="850040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7EDC9843-9AB1-4C39-9EBB-9DC84629C348}"/>
              </a:ext>
            </a:extLst>
          </p:cNvPr>
          <p:cNvCxnSpPr/>
          <p:nvPr/>
        </p:nvCxnSpPr>
        <p:spPr>
          <a:xfrm flipV="1">
            <a:off x="2363868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9DDB227F-FFD1-4964-BE81-EBFFF76D33F7}"/>
              </a:ext>
            </a:extLst>
          </p:cNvPr>
          <p:cNvCxnSpPr/>
          <p:nvPr/>
        </p:nvCxnSpPr>
        <p:spPr>
          <a:xfrm flipV="1">
            <a:off x="3505927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DA7E1679-4BA3-42A9-955E-A80681E76B22}"/>
              </a:ext>
            </a:extLst>
          </p:cNvPr>
          <p:cNvCxnSpPr/>
          <p:nvPr/>
        </p:nvCxnSpPr>
        <p:spPr>
          <a:xfrm flipV="1">
            <a:off x="6922227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5CA3DD-09C7-4761-8B2B-AAAABE67D4B5}"/>
              </a:ext>
            </a:extLst>
          </p:cNvPr>
          <p:cNvCxnSpPr/>
          <p:nvPr/>
        </p:nvCxnSpPr>
        <p:spPr>
          <a:xfrm flipV="1">
            <a:off x="4633052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850355-684C-41BB-95D2-893BBC242851}"/>
              </a:ext>
            </a:extLst>
          </p:cNvPr>
          <p:cNvCxnSpPr/>
          <p:nvPr/>
        </p:nvCxnSpPr>
        <p:spPr>
          <a:xfrm flipV="1">
            <a:off x="5768115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18C3284B-6B1D-4166-89F1-E31CF74FBB47}"/>
              </a:ext>
            </a:extLst>
          </p:cNvPr>
          <p:cNvSpPr>
            <a:spLocks noGrp="1"/>
          </p:cNvSpPr>
          <p:nvPr/>
        </p:nvSpPr>
        <p:spPr>
          <a:xfrm>
            <a:off x="395536" y="260648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Set User ID </a:t>
            </a:r>
            <a:r>
              <a:rPr lang="ko-KR" altLang="en-US"/>
              <a:t>비트의 동작 방식</a:t>
            </a: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2996952"/>
            <a:ext cx="125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$6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$gAR1oOcc$XsKsBKczGi218B7wP8VFtdPnoK2H97ibZ3ZJjJ0FkN2LjSzyBllBGbM3h8AQBUVEFHYo8YA8nAELOcuxW6DxR0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206084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 /etc/shadow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256490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md5("linux123" , "$6");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3717032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$ sleep 1000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real user id  =&gt; effective user id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$ passwd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/>
              <a:t>Set </a:t>
            </a:r>
            <a:r>
              <a:rPr lang="en-US" altLang="ko-KR" smtClean="0"/>
              <a:t>User </a:t>
            </a:r>
            <a:r>
              <a:rPr lang="en-US" altLang="ko-KR" smtClean="0"/>
              <a:t>ID = 1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 id =&gt; effective user 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681E7203-5E5E-4B52-BF7D-7E9B0057972D}"/>
              </a:ext>
            </a:extLst>
          </p:cNvPr>
          <p:cNvSpPr/>
          <p:nvPr/>
        </p:nvSpPr>
        <p:spPr>
          <a:xfrm>
            <a:off x="850040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890CAB7-6B19-4A7A-82DD-16C3B462BFC2}"/>
              </a:ext>
            </a:extLst>
          </p:cNvPr>
          <p:cNvSpPr/>
          <p:nvPr/>
        </p:nvSpPr>
        <p:spPr>
          <a:xfrm>
            <a:off x="122469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3FC0EA50-1AA6-4CA3-8FB3-3ACE800B64D6}"/>
              </a:ext>
            </a:extLst>
          </p:cNvPr>
          <p:cNvSpPr/>
          <p:nvPr/>
        </p:nvSpPr>
        <p:spPr>
          <a:xfrm>
            <a:off x="160569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2CFBDBD-CF91-4301-91A2-8DF95FA7A2CC}"/>
              </a:ext>
            </a:extLst>
          </p:cNvPr>
          <p:cNvSpPr/>
          <p:nvPr/>
        </p:nvSpPr>
        <p:spPr>
          <a:xfrm>
            <a:off x="1985103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E679B728-3100-4F46-B333-C9E3093B5EDE}"/>
              </a:ext>
            </a:extLst>
          </p:cNvPr>
          <p:cNvSpPr/>
          <p:nvPr/>
        </p:nvSpPr>
        <p:spPr>
          <a:xfrm>
            <a:off x="2364515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8FD61013-53FD-4ED7-BBD8-3E2471CB562D}"/>
              </a:ext>
            </a:extLst>
          </p:cNvPr>
          <p:cNvSpPr/>
          <p:nvPr/>
        </p:nvSpPr>
        <p:spPr>
          <a:xfrm>
            <a:off x="2745515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B5CBE0-0E47-4039-8413-B4089D8FB66C}"/>
              </a:ext>
            </a:extLst>
          </p:cNvPr>
          <p:cNvSpPr/>
          <p:nvPr/>
        </p:nvSpPr>
        <p:spPr>
          <a:xfrm>
            <a:off x="3126515" y="1116040"/>
            <a:ext cx="373062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251720FB-0622-4F92-ADA2-88D678B40382}"/>
              </a:ext>
            </a:extLst>
          </p:cNvPr>
          <p:cNvSpPr/>
          <p:nvPr/>
        </p:nvSpPr>
        <p:spPr>
          <a:xfrm>
            <a:off x="3505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E83E93D2-D877-40E8-AA63-268280525E7A}"/>
              </a:ext>
            </a:extLst>
          </p:cNvPr>
          <p:cNvSpPr/>
          <p:nvPr/>
        </p:nvSpPr>
        <p:spPr>
          <a:xfrm>
            <a:off x="3886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8B049A3-4D5A-4229-96CD-716533FD2B9B}"/>
              </a:ext>
            </a:extLst>
          </p:cNvPr>
          <p:cNvSpPr/>
          <p:nvPr/>
        </p:nvSpPr>
        <p:spPr>
          <a:xfrm>
            <a:off x="4267928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55A1832A-4392-480C-A110-8C81384DA5AF}"/>
              </a:ext>
            </a:extLst>
          </p:cNvPr>
          <p:cNvSpPr/>
          <p:nvPr/>
        </p:nvSpPr>
        <p:spPr>
          <a:xfrm>
            <a:off x="4647340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83F0644B-D6D9-451F-9FD1-624F95783706}"/>
              </a:ext>
            </a:extLst>
          </p:cNvPr>
          <p:cNvSpPr/>
          <p:nvPr/>
        </p:nvSpPr>
        <p:spPr>
          <a:xfrm>
            <a:off x="5026752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F09FF86-10E6-4F3F-BA32-0689C1952D69}"/>
              </a:ext>
            </a:extLst>
          </p:cNvPr>
          <p:cNvSpPr/>
          <p:nvPr/>
        </p:nvSpPr>
        <p:spPr>
          <a:xfrm>
            <a:off x="5407752" y="1116040"/>
            <a:ext cx="374650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29E0B8-64A1-4677-97EB-21483C50B3A2}"/>
              </a:ext>
            </a:extLst>
          </p:cNvPr>
          <p:cNvSpPr/>
          <p:nvPr/>
        </p:nvSpPr>
        <p:spPr>
          <a:xfrm>
            <a:off x="5788753" y="1116040"/>
            <a:ext cx="373063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642E52EB-8C8D-4D1E-92A1-E87A6D3A178B}"/>
              </a:ext>
            </a:extLst>
          </p:cNvPr>
          <p:cNvSpPr/>
          <p:nvPr/>
        </p:nvSpPr>
        <p:spPr>
          <a:xfrm>
            <a:off x="6168165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E8402D-B948-4210-831B-C4A55642C8D2}"/>
              </a:ext>
            </a:extLst>
          </p:cNvPr>
          <p:cNvSpPr/>
          <p:nvPr/>
        </p:nvSpPr>
        <p:spPr>
          <a:xfrm>
            <a:off x="6549165" y="1116040"/>
            <a:ext cx="373062" cy="485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95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95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7712A278-B286-44F6-8149-9783475737EF}"/>
              </a:ext>
            </a:extLst>
          </p:cNvPr>
          <p:cNvCxnSpPr/>
          <p:nvPr/>
        </p:nvCxnSpPr>
        <p:spPr>
          <a:xfrm flipV="1">
            <a:off x="850040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7EDC9843-9AB1-4C39-9EBB-9DC84629C348}"/>
              </a:ext>
            </a:extLst>
          </p:cNvPr>
          <p:cNvCxnSpPr/>
          <p:nvPr/>
        </p:nvCxnSpPr>
        <p:spPr>
          <a:xfrm flipV="1">
            <a:off x="2363868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9DDB227F-FFD1-4964-BE81-EBFFF76D33F7}"/>
              </a:ext>
            </a:extLst>
          </p:cNvPr>
          <p:cNvCxnSpPr/>
          <p:nvPr/>
        </p:nvCxnSpPr>
        <p:spPr>
          <a:xfrm flipV="1">
            <a:off x="3505927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DA7E1679-4BA3-42A9-955E-A80681E76B22}"/>
              </a:ext>
            </a:extLst>
          </p:cNvPr>
          <p:cNvCxnSpPr/>
          <p:nvPr/>
        </p:nvCxnSpPr>
        <p:spPr>
          <a:xfrm flipV="1">
            <a:off x="6922227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5CA3DD-09C7-4761-8B2B-AAAABE67D4B5}"/>
              </a:ext>
            </a:extLst>
          </p:cNvPr>
          <p:cNvCxnSpPr/>
          <p:nvPr/>
        </p:nvCxnSpPr>
        <p:spPr>
          <a:xfrm flipV="1">
            <a:off x="4633052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850355-684C-41BB-95D2-893BBC242851}"/>
              </a:ext>
            </a:extLst>
          </p:cNvPr>
          <p:cNvCxnSpPr/>
          <p:nvPr/>
        </p:nvCxnSpPr>
        <p:spPr>
          <a:xfrm flipV="1">
            <a:off x="5768115" y="850927"/>
            <a:ext cx="0" cy="26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18C3284B-6B1D-4166-89F1-E31CF74FBB47}"/>
              </a:ext>
            </a:extLst>
          </p:cNvPr>
          <p:cNvSpPr>
            <a:spLocks noGrp="1"/>
          </p:cNvSpPr>
          <p:nvPr/>
        </p:nvSpPr>
        <p:spPr>
          <a:xfrm>
            <a:off x="395536" y="260648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Sticky </a:t>
            </a:r>
            <a:r>
              <a:rPr lang="ko-KR" altLang="en-US" smtClean="0"/>
              <a:t>비트의 </a:t>
            </a:r>
            <a:r>
              <a:rPr lang="ko-KR" altLang="en-US"/>
              <a:t>동작 방식</a:t>
            </a: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5536" y="2060848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Sticky bit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되어 있는 디렉토리는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권한과 상관 없이 파일의 소유자만이 파일을 지울수 있다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32656"/>
            <a:ext cx="10039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DIR *dp = opendir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();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=&gt;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 = open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(".",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O_DIRECTORY );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readdir();  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getdents(fd, sizeof buff);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closedir(dp);  =&gt;  close(fd);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0"/>
            <a:ext cx="84882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struct stat 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ino_t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st_ino;         /* inode number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 sz="1600" b="1" smtClean="0">
                <a:latin typeface="Consolas" pitchFamily="49" charset="0"/>
                <a:cs typeface="Consolas" pitchFamily="49" charset="0"/>
              </a:rPr>
              <a:t>mode_t    st_mode;        /* file type and mode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nlink_t   st_nlink;       /* number of hard links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uid_t     st_uid;         /* user ID of owner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gid_t     st_gid;         /* group ID of owner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dev_t     st_rdev;        /* device ID (if special file)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off_t     st_size;        /* total size, in bytes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struct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timespec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st_atime;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/* time of last access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struct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timespec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st_mtime;  /* time of last modification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struct timespec st_ctime;  /* time of last status change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284984"/>
            <a:ext cx="93859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unsigned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long       i_ino;         /* inode number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umode_t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;    /*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 type and mode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const unsigned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i_nlink; /*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number of hard links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kuid_t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i_uid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;         /* user ID of owner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kgid_t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i_gid;     /*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group ID of owner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dev_t 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i_rdev;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/* device ID (if special file)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loff_t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i_size;  /*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total size, in bytes */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   struct timespec     i_atime;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struct timespec     i_mtime;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     struct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timespec     i_ctime;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504" y="3068960"/>
            <a:ext cx="41044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44008" y="3068960"/>
            <a:ext cx="41044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4139952" y="3068960"/>
            <a:ext cx="57606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0688"/>
            <a:ext cx="4897495" cy="280076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&lt;sys/stat.h&gt;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int main( int argc, char **argv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struct stat buf;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stat( argv[1], &amp;buf 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printf("st_mode=%#x\n", buf.st_mode );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886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stat.c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83671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st_mode=0x81a4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326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st_mode=0x81a4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834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1988840"/>
            <a:ext cx="81708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S_IFMT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00170000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S_IFREG  0100000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define S_ISREG(m)  (((m) &amp; S_IFMT) == S_IFREG)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S_ISREG( 0x81a4 );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1000000110100100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1111000000000000 &amp;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---------------------</a:t>
            </a:r>
          </a:p>
          <a:p>
            <a:r>
              <a:rPr lang="en-US" altLang="ko-KR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000000000000</a:t>
            </a:r>
          </a:p>
          <a:p>
            <a:r>
              <a:rPr lang="en-US" altLang="ko-KR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000000000000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834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 flipH="1" flipV="1">
            <a:off x="4031940" y="944724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7921166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 flipH="1" flipV="1">
            <a:off x="5328878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 flipV="1">
            <a:off x="6625022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27984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810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3629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6834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834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 flipH="1" flipV="1">
            <a:off x="4031940" y="944724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7921166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 flipH="1" flipV="1">
            <a:off x="5328878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 flipV="1">
            <a:off x="6625022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27984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810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3629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6834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5400000" flipH="1" flipV="1">
            <a:off x="2736590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2204864"/>
            <a:ext cx="29033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touch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-rw-r--r--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4644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-rw</a:t>
            </a:r>
            <a:r>
              <a:rPr lang="en-US" altLang="ko-KR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4744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-r--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44008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48064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96136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44008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8064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6136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4008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48064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96136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4008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48064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96136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834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 flipH="1" flipV="1">
            <a:off x="4031940" y="944724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7921166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 flipH="1" flipV="1">
            <a:off x="5328878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 flipV="1">
            <a:off x="6625022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27984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810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3629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6834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5400000" flipH="1" flipV="1">
            <a:off x="2736590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2204864"/>
            <a:ext cx="29033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touch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-rw-r--r--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2464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2474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64088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68144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64088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68144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16216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4088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68144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16216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64088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68144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16216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79912" y="1844824"/>
            <a:ext cx="432048" cy="57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3768" y="1124744"/>
            <a:ext cx="43204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4248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6296" y="112474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8344" y="1124744"/>
            <a:ext cx="432048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 flipH="1" flipV="1">
            <a:off x="4031940" y="944724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7921166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 flipH="1" flipV="1">
            <a:off x="5328878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 flipV="1">
            <a:off x="6625022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27984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group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810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4248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36296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68344" y="184482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5400000" flipH="1" flipV="1">
            <a:off x="2736590" y="943930"/>
            <a:ext cx="3600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2204864"/>
            <a:ext cx="29033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touch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-rw-r--r--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2446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chmod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2447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ls -l xxx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r-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en-US" altLang="ko-KR" sz="2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64088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68144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3140968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64088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68144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16216" y="3789040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4088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68144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16216" y="4437112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64088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68144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16216" y="5085184"/>
            <a:ext cx="43204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5622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cat /etc/passwd | grep root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:x: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:0:root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:/root:/bin/bash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passwd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*pw_name;       /* username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*pw_passwd;     /* user password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uid_t   pw_uid;        /* user ID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gid_t   pw_gid;        /* group ID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*pw_gecos;      /* user information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*pw_dir;        /* home directory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char   *pw_shell;      /* shell program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};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1002</Words>
  <Application>Microsoft Office PowerPoint</Application>
  <PresentationFormat>화면 슬라이드 쇼(4:3)</PresentationFormat>
  <Paragraphs>367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457</cp:revision>
  <dcterms:created xsi:type="dcterms:W3CDTF">2014-07-19T00:21:21Z</dcterms:created>
  <dcterms:modified xsi:type="dcterms:W3CDTF">2019-04-02T06:57:13Z</dcterms:modified>
</cp:coreProperties>
</file>