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 varScale="1">
        <p:scale>
          <a:sx n="107" d="100"/>
          <a:sy n="107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711605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signal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처리의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가지 동작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시그널을 받으면 죽는다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시그널을 받으면 무시할 수 있다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시그널을 받으면 특정한 동작을 할 수 있다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4.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시그널을 받으면 보류 처리할 수 있다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SIGKILL , SIGSTOP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85233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fd[2];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pipe(fd);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if( 0==fork()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close(fd[0]);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write(fd[1],"hello",5);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exit(0);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close(fd[1]);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read(fd[0],buff,..);</a:t>
            </a: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9464" y="3326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1512" y="3326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9464" y="7647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512" y="7647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19464" y="11967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1512" y="11967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9464" y="16288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1512" y="16288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946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1512" y="20608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 14"/>
          <p:cNvSpPr/>
          <p:nvPr/>
        </p:nvSpPr>
        <p:spPr>
          <a:xfrm rot="5400000">
            <a:off x="6911752" y="1772816"/>
            <a:ext cx="504056" cy="151216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hape 16"/>
          <p:cNvCxnSpPr>
            <a:stCxn id="14" idx="3"/>
            <a:endCxn id="15" idx="1"/>
          </p:cNvCxnSpPr>
          <p:nvPr/>
        </p:nvCxnSpPr>
        <p:spPr>
          <a:xfrm>
            <a:off x="5183560" y="2276872"/>
            <a:ext cx="2736304" cy="252028"/>
          </a:xfrm>
          <a:prstGeom prst="curvedConnector5">
            <a:avLst>
              <a:gd name="adj1" fmla="val 31579"/>
              <a:gd name="adj2" fmla="val -290704"/>
              <a:gd name="adj3" fmla="val 1083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5" idx="3"/>
            <a:endCxn id="12" idx="3"/>
          </p:cNvCxnSpPr>
          <p:nvPr/>
        </p:nvCxnSpPr>
        <p:spPr>
          <a:xfrm rot="10800000">
            <a:off x="5183560" y="1844824"/>
            <a:ext cx="1224136" cy="6840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43400" y="2996952"/>
            <a:ext cx="54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19464" y="32129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51512" y="321297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19464" y="36450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51512" y="364502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19464" y="407707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51512" y="407707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19464" y="450912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1512" y="450912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9464" y="494116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51512" y="494116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hape 18"/>
          <p:cNvCxnSpPr>
            <a:stCxn id="15" idx="3"/>
            <a:endCxn id="31" idx="3"/>
          </p:cNvCxnSpPr>
          <p:nvPr/>
        </p:nvCxnSpPr>
        <p:spPr>
          <a:xfrm rot="10800000" flipV="1">
            <a:off x="5183560" y="2528900"/>
            <a:ext cx="1224136" cy="21962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3" idx="3"/>
            <a:endCxn id="15" idx="1"/>
          </p:cNvCxnSpPr>
          <p:nvPr/>
        </p:nvCxnSpPr>
        <p:spPr>
          <a:xfrm flipV="1">
            <a:off x="5183560" y="2528900"/>
            <a:ext cx="2736304" cy="2628292"/>
          </a:xfrm>
          <a:prstGeom prst="curvedConnector3">
            <a:avLst>
              <a:gd name="adj1" fmla="val 12043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60232" y="234888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"worldhello"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72400" y="9807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99511" y="47251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272382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fd[2];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pipe(fd);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if( 0==fork()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close(fd[0]);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dup2(fd[1], 1);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execlp("who");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close(fd[1]);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dup2(fd[0],0);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execlp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("sort");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9464" y="3326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51512" y="3326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19464" y="7647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51512" y="7647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19464" y="11967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1512" y="11967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19464" y="16288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51512" y="16288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19464" y="20608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51512" y="20608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 14"/>
          <p:cNvSpPr/>
          <p:nvPr/>
        </p:nvSpPr>
        <p:spPr>
          <a:xfrm rot="5400000">
            <a:off x="6911752" y="1772816"/>
            <a:ext cx="504056" cy="151216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hape 16"/>
          <p:cNvCxnSpPr>
            <a:stCxn id="14" idx="3"/>
            <a:endCxn id="15" idx="1"/>
          </p:cNvCxnSpPr>
          <p:nvPr/>
        </p:nvCxnSpPr>
        <p:spPr>
          <a:xfrm>
            <a:off x="5183560" y="2276872"/>
            <a:ext cx="2736304" cy="252028"/>
          </a:xfrm>
          <a:prstGeom prst="curvedConnector5">
            <a:avLst>
              <a:gd name="adj1" fmla="val 31579"/>
              <a:gd name="adj2" fmla="val -290704"/>
              <a:gd name="adj3" fmla="val 1083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5" idx="3"/>
            <a:endCxn id="12" idx="3"/>
          </p:cNvCxnSpPr>
          <p:nvPr/>
        </p:nvCxnSpPr>
        <p:spPr>
          <a:xfrm rot="10800000">
            <a:off x="5183560" y="1844824"/>
            <a:ext cx="1224136" cy="6840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43400" y="2996952"/>
            <a:ext cx="54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19464" y="32129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51512" y="321297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19464" y="36450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51512" y="364502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19464" y="407707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51512" y="407707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19464" y="450912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51512" y="450912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9464" y="494116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51512" y="494116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hape 18"/>
          <p:cNvCxnSpPr>
            <a:stCxn id="15" idx="3"/>
            <a:endCxn id="31" idx="3"/>
          </p:cNvCxnSpPr>
          <p:nvPr/>
        </p:nvCxnSpPr>
        <p:spPr>
          <a:xfrm rot="10800000" flipV="1">
            <a:off x="5183560" y="2528900"/>
            <a:ext cx="1224136" cy="219624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3" idx="3"/>
            <a:endCxn id="15" idx="1"/>
          </p:cNvCxnSpPr>
          <p:nvPr/>
        </p:nvCxnSpPr>
        <p:spPr>
          <a:xfrm flipV="1">
            <a:off x="5183560" y="2528900"/>
            <a:ext cx="2736304" cy="2628292"/>
          </a:xfrm>
          <a:prstGeom prst="curvedConnector3">
            <a:avLst>
              <a:gd name="adj1" fmla="val 12043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72400" y="9807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99511" y="47251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6136" y="18864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who | sort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hape 36"/>
          <p:cNvCxnSpPr>
            <a:stCxn id="27" idx="3"/>
          </p:cNvCxnSpPr>
          <p:nvPr/>
        </p:nvCxnSpPr>
        <p:spPr>
          <a:xfrm flipV="1">
            <a:off x="5183560" y="2492896"/>
            <a:ext cx="2700808" cy="1368152"/>
          </a:xfrm>
          <a:prstGeom prst="curvedConnector3">
            <a:avLst>
              <a:gd name="adj1" fmla="val 10818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18"/>
          <p:cNvCxnSpPr>
            <a:stCxn id="15" idx="3"/>
            <a:endCxn id="6" idx="3"/>
          </p:cNvCxnSpPr>
          <p:nvPr/>
        </p:nvCxnSpPr>
        <p:spPr>
          <a:xfrm rot="10800000">
            <a:off x="5183560" y="548680"/>
            <a:ext cx="1224136" cy="19802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1663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| sort | wc | more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627784" y="1124744"/>
            <a:ext cx="1080120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원통 5"/>
          <p:cNvSpPr/>
          <p:nvPr/>
        </p:nvSpPr>
        <p:spPr>
          <a:xfrm rot="5400000">
            <a:off x="1871700" y="2024844"/>
            <a:ext cx="360040" cy="72008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원통 6"/>
          <p:cNvSpPr/>
          <p:nvPr/>
        </p:nvSpPr>
        <p:spPr>
          <a:xfrm rot="5400000">
            <a:off x="3862159" y="2024844"/>
            <a:ext cx="360040" cy="72008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원통 7"/>
          <p:cNvSpPr/>
          <p:nvPr/>
        </p:nvSpPr>
        <p:spPr>
          <a:xfrm rot="5400000">
            <a:off x="5832140" y="2024844"/>
            <a:ext cx="360040" cy="72008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2172132"/>
            <a:ext cx="864096" cy="392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32240" y="2172132"/>
            <a:ext cx="864096" cy="392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more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9" idx="3"/>
            <a:endCxn id="6" idx="3"/>
          </p:cNvCxnSpPr>
          <p:nvPr/>
        </p:nvCxnSpPr>
        <p:spPr>
          <a:xfrm>
            <a:off x="1547664" y="2368518"/>
            <a:ext cx="144016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1"/>
            <a:endCxn id="10" idx="1"/>
          </p:cNvCxnSpPr>
          <p:nvPr/>
        </p:nvCxnSpPr>
        <p:spPr>
          <a:xfrm flipV="1">
            <a:off x="6372200" y="2368518"/>
            <a:ext cx="360040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54868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fd[3][2];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9672" y="2636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fd[0]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10131" y="2636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fd[1]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2636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fd[2]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27784" y="2172132"/>
            <a:ext cx="864096" cy="392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sort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>
            <a:stCxn id="6" idx="1"/>
            <a:endCxn id="21" idx="1"/>
          </p:cNvCxnSpPr>
          <p:nvPr/>
        </p:nvCxnSpPr>
        <p:spPr>
          <a:xfrm flipV="1">
            <a:off x="2411760" y="2368518"/>
            <a:ext cx="216024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3"/>
            <a:endCxn id="7" idx="3"/>
          </p:cNvCxnSpPr>
          <p:nvPr/>
        </p:nvCxnSpPr>
        <p:spPr>
          <a:xfrm>
            <a:off x="3491880" y="2368518"/>
            <a:ext cx="190259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4572000" y="2172132"/>
            <a:ext cx="864096" cy="3927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/>
          <p:cNvCxnSpPr>
            <a:stCxn id="7" idx="1"/>
            <a:endCxn id="30" idx="1"/>
          </p:cNvCxnSpPr>
          <p:nvPr/>
        </p:nvCxnSpPr>
        <p:spPr>
          <a:xfrm flipV="1">
            <a:off x="4402219" y="2368518"/>
            <a:ext cx="169781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0" idx="3"/>
            <a:endCxn id="8" idx="3"/>
          </p:cNvCxnSpPr>
          <p:nvPr/>
        </p:nvCxnSpPr>
        <p:spPr>
          <a:xfrm>
            <a:off x="5436096" y="2368518"/>
            <a:ext cx="216024" cy="16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342914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pipe1[2], pipe2[2];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pipe(pipe1);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pipe(pipe2);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if( 0==fork()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close(pipe1[0]);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close(pipe2[1]);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exit(0);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close(pipe1[1]);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close(pipe2[0]);</a:t>
            </a: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79912" y="2606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26064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69269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1960" y="69269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9912" y="112474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11960" y="11247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9912" y="155679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11960" y="1556792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9912" y="19888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1960" y="198884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 14"/>
          <p:cNvSpPr/>
          <p:nvPr/>
        </p:nvSpPr>
        <p:spPr>
          <a:xfrm rot="5400000">
            <a:off x="6911752" y="1772816"/>
            <a:ext cx="504056" cy="151216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72400" y="9807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hape 36"/>
          <p:cNvCxnSpPr>
            <a:stCxn id="15" idx="3"/>
            <a:endCxn id="12" idx="3"/>
          </p:cNvCxnSpPr>
          <p:nvPr/>
        </p:nvCxnSpPr>
        <p:spPr>
          <a:xfrm rot="10800000">
            <a:off x="4644008" y="1772816"/>
            <a:ext cx="1763688" cy="75608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779928" y="242976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11976" y="2429766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79928" y="286181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11976" y="286181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원통 46"/>
          <p:cNvSpPr/>
          <p:nvPr/>
        </p:nvSpPr>
        <p:spPr>
          <a:xfrm rot="5400000">
            <a:off x="6876256" y="3717032"/>
            <a:ext cx="504056" cy="151216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hape 36"/>
          <p:cNvCxnSpPr>
            <a:stCxn id="46" idx="3"/>
            <a:endCxn id="47" idx="1"/>
          </p:cNvCxnSpPr>
          <p:nvPr/>
        </p:nvCxnSpPr>
        <p:spPr>
          <a:xfrm>
            <a:off x="4644024" y="3077838"/>
            <a:ext cx="3240344" cy="1395278"/>
          </a:xfrm>
          <a:prstGeom prst="curvedConnector3">
            <a:avLst>
              <a:gd name="adj1" fmla="val 105472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32240" y="18448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pipe1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60232" y="37890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pipe2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779912" y="357301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1960" y="357301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779912" y="400506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211960" y="400506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79912" y="443711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11960" y="443711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79912" y="48691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1960" y="486916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79912" y="53012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11960" y="530120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779928" y="574213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11976" y="5742134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779928" y="617418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211976" y="6174182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hape 36"/>
          <p:cNvCxnSpPr>
            <a:stCxn id="69" idx="3"/>
            <a:endCxn id="15" idx="1"/>
          </p:cNvCxnSpPr>
          <p:nvPr/>
        </p:nvCxnSpPr>
        <p:spPr>
          <a:xfrm flipV="1">
            <a:off x="4644008" y="2528900"/>
            <a:ext cx="3275856" cy="2988332"/>
          </a:xfrm>
          <a:prstGeom prst="curvedConnector3">
            <a:avLst>
              <a:gd name="adj1" fmla="val 115168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18"/>
          <p:cNvCxnSpPr>
            <a:stCxn id="47" idx="3"/>
            <a:endCxn id="71" idx="3"/>
          </p:cNvCxnSpPr>
          <p:nvPr/>
        </p:nvCxnSpPr>
        <p:spPr>
          <a:xfrm rot="10800000" flipV="1">
            <a:off x="4644024" y="4473116"/>
            <a:ext cx="1728176" cy="14850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92696"/>
            <a:ext cx="3477234" cy="452431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18864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692696"/>
            <a:ext cx="5250155" cy="4801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*foo(void *data)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  // pthread_exit(foo());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pthread_create( &amp;thread, 0, foo, 0);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pthread_join( thread, 0);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   // exit(main());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1886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thread.c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051720" y="1484784"/>
            <a:ext cx="2736304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339752" y="1988840"/>
            <a:ext cx="2520280" cy="1584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483768" y="908720"/>
            <a:ext cx="1872208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267744" y="1700808"/>
            <a:ext cx="2592288" cy="165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835696" y="3933056"/>
            <a:ext cx="302433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8864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Process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VS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700808"/>
            <a:ext cx="6362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공통점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동시성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스케줄링 단위이다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)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140968"/>
            <a:ext cx="27334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do_fork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780928"/>
            <a:ext cx="30732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pthread_create();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clone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sys_clone();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do_fork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5616" y="4941168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5373216"/>
            <a:ext cx="151216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5805264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5616" y="6237312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52120" y="4941168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2120" y="5373216"/>
            <a:ext cx="151216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52120" y="5805264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652120" y="6237312"/>
            <a:ext cx="151216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53732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48064" y="53732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9792" y="5373216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vruntime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4288" y="530120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vruntime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18864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Process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VS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700808"/>
            <a:ext cx="4589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차이점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메모리의 공유 유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무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3140968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sys_fork();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do_fork(SIGCHLD);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2780928"/>
            <a:ext cx="3413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pthread_create();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clone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();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sys_clone();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do_fork(CLONE_VM);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7704" y="76470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ps -ef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6016" y="76470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ps -eLf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2687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5567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498" y="9175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816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12687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5816" y="15567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9087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6" idx="3"/>
            <a:endCxn id="11" idx="1"/>
          </p:cNvCxnSpPr>
          <p:nvPr/>
        </p:nvCxnSpPr>
        <p:spPr>
          <a:xfrm flipV="1">
            <a:off x="1691680" y="5486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20072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0072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6056" y="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8" y="3326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4008" y="620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3" idx="3"/>
          </p:cNvCxnSpPr>
          <p:nvPr/>
        </p:nvCxnSpPr>
        <p:spPr>
          <a:xfrm flipV="1">
            <a:off x="3995936" y="5486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740352" y="260648"/>
            <a:ext cx="100811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40352" y="476672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/>
          <p:cNvCxnSpPr>
            <a:stCxn id="21" idx="3"/>
          </p:cNvCxnSpPr>
          <p:nvPr/>
        </p:nvCxnSpPr>
        <p:spPr>
          <a:xfrm flipV="1">
            <a:off x="6300192" y="476672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3"/>
          </p:cNvCxnSpPr>
          <p:nvPr/>
        </p:nvCxnSpPr>
        <p:spPr>
          <a:xfrm>
            <a:off x="6300192" y="836712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220072" y="148478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177281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20072" y="206084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hape 41"/>
          <p:cNvCxnSpPr>
            <a:stCxn id="23" idx="3"/>
            <a:endCxn id="38" idx="1"/>
          </p:cNvCxnSpPr>
          <p:nvPr/>
        </p:nvCxnSpPr>
        <p:spPr>
          <a:xfrm flipH="1">
            <a:off x="5220072" y="1124744"/>
            <a:ext cx="1080120" cy="504056"/>
          </a:xfrm>
          <a:prstGeom prst="bentConnector5">
            <a:avLst>
              <a:gd name="adj1" fmla="val -21164"/>
              <a:gd name="adj2" fmla="val 50000"/>
              <a:gd name="adj3" fmla="val 12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40352" y="1844824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300192" y="1844824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300192" y="2204864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395536" y="3429000"/>
            <a:ext cx="391825093" cy="72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11560" y="40050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1560" y="42930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1560" y="45811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1560" y="48691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1560" y="51571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36004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498" y="45179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15816" y="40050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915816" y="42930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15816" y="45811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915816" y="48691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15816" y="51571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71800" y="36004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23728" y="45091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50" idx="3"/>
            <a:endCxn id="55" idx="1"/>
          </p:cNvCxnSpPr>
          <p:nvPr/>
        </p:nvCxnSpPr>
        <p:spPr>
          <a:xfrm flipV="1">
            <a:off x="1691680" y="41490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220072" y="40050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20072" y="42930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20072" y="45811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76056" y="36004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44008" y="39330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44008" y="42210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/>
          <p:cNvCxnSpPr>
            <a:stCxn id="57" idx="3"/>
          </p:cNvCxnSpPr>
          <p:nvPr/>
        </p:nvCxnSpPr>
        <p:spPr>
          <a:xfrm flipV="1">
            <a:off x="3995936" y="41490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740352" y="3861048"/>
            <a:ext cx="100811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740352" y="4077072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화살표 연결선 71"/>
          <p:cNvCxnSpPr>
            <a:stCxn id="63" idx="3"/>
          </p:cNvCxnSpPr>
          <p:nvPr/>
        </p:nvCxnSpPr>
        <p:spPr>
          <a:xfrm flipV="1">
            <a:off x="6300192" y="4077072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4" idx="3"/>
          </p:cNvCxnSpPr>
          <p:nvPr/>
        </p:nvCxnSpPr>
        <p:spPr>
          <a:xfrm>
            <a:off x="6300192" y="4437112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220072" y="508518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20072" y="537321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20072" y="566124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Shape 76"/>
          <p:cNvCxnSpPr>
            <a:stCxn id="65" idx="3"/>
            <a:endCxn id="74" idx="1"/>
          </p:cNvCxnSpPr>
          <p:nvPr/>
        </p:nvCxnSpPr>
        <p:spPr>
          <a:xfrm flipH="1">
            <a:off x="5220072" y="4725144"/>
            <a:ext cx="1080120" cy="504056"/>
          </a:xfrm>
          <a:prstGeom prst="bentConnector5">
            <a:avLst>
              <a:gd name="adj1" fmla="val -21164"/>
              <a:gd name="adj2" fmla="val 50000"/>
              <a:gd name="adj3" fmla="val 12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740352" y="5445224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6300192" y="5445224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300192" y="5805264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63688" y="25649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468544" y="4221088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8748464" y="1844824"/>
            <a:ext cx="792088" cy="6480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765854" y="2564904"/>
            <a:ext cx="774698" cy="6480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 flipH="1" flipV="1">
            <a:off x="8496436" y="5193196"/>
            <a:ext cx="1224136" cy="7200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5400000" flipH="1" flipV="1">
            <a:off x="8531932" y="4473116"/>
            <a:ext cx="1224136" cy="7200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540552" y="2492896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1560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12687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5567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498" y="9175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5816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15816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5816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5816" y="12687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5816" y="15567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3728" y="9087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mmap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6" idx="3"/>
            <a:endCxn id="11" idx="1"/>
          </p:cNvCxnSpPr>
          <p:nvPr/>
        </p:nvCxnSpPr>
        <p:spPr>
          <a:xfrm flipV="1">
            <a:off x="1691680" y="5486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220072" y="4046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20072" y="6926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9807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6056" y="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vm_area_struct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4008" y="3326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vm_start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4008" y="620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vm_end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3" idx="3"/>
          </p:cNvCxnSpPr>
          <p:nvPr/>
        </p:nvCxnSpPr>
        <p:spPr>
          <a:xfrm flipV="1">
            <a:off x="3995936" y="548680"/>
            <a:ext cx="12241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740352" y="260648"/>
            <a:ext cx="100811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40352" y="476672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/>
          <p:cNvCxnSpPr>
            <a:stCxn id="21" idx="3"/>
          </p:cNvCxnSpPr>
          <p:nvPr/>
        </p:nvCxnSpPr>
        <p:spPr>
          <a:xfrm flipV="1">
            <a:off x="6300192" y="476672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3"/>
          </p:cNvCxnSpPr>
          <p:nvPr/>
        </p:nvCxnSpPr>
        <p:spPr>
          <a:xfrm>
            <a:off x="6300192" y="836712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220072" y="148478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177281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20072" y="206084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Shape 41"/>
          <p:cNvCxnSpPr>
            <a:stCxn id="23" idx="3"/>
            <a:endCxn id="38" idx="1"/>
          </p:cNvCxnSpPr>
          <p:nvPr/>
        </p:nvCxnSpPr>
        <p:spPr>
          <a:xfrm flipH="1">
            <a:off x="5220072" y="1124744"/>
            <a:ext cx="1080120" cy="504056"/>
          </a:xfrm>
          <a:prstGeom prst="bentConnector5">
            <a:avLst>
              <a:gd name="adj1" fmla="val -21164"/>
              <a:gd name="adj2" fmla="val 50000"/>
              <a:gd name="adj3" fmla="val 1211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740352" y="1844824"/>
            <a:ext cx="1008112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300192" y="1844824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300192" y="2204864"/>
            <a:ext cx="144016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11560" y="400506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1560" y="429309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11560" y="4581128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11560" y="4869160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11560" y="515719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544" y="360040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task_struct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498" y="45179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2" name="직선 화살표 연결선 61"/>
          <p:cNvCxnSpPr>
            <a:stCxn id="50" idx="3"/>
            <a:endCxn id="11" idx="1"/>
          </p:cNvCxnSpPr>
          <p:nvPr/>
        </p:nvCxnSpPr>
        <p:spPr>
          <a:xfrm flipV="1">
            <a:off x="1691680" y="548680"/>
            <a:ext cx="1224136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63688" y="25649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07704" y="155679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mm_users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78092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= local;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78092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= local;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980728"/>
            <a:ext cx="136815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sum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1988840"/>
            <a:ext cx="108012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19888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1988840"/>
            <a:ext cx="108012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19888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11560" y="4077072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99992" y="4221088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47724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a[2]; // array of 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// int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foo(void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function(void) returning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void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78092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= local;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78092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= local;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980728"/>
            <a:ext cx="136815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8072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sum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1988840"/>
            <a:ext cx="108012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19888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1988840"/>
            <a:ext cx="1080120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198884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83568" y="4149080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572000" y="4149080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780928"/>
            <a:ext cx="33393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while(flag);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= local;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0;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980728"/>
            <a:ext cx="136815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8072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flag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611560" y="2924944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716016" y="4365104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80928"/>
            <a:ext cx="33393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while(flag);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= local;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0;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780928"/>
            <a:ext cx="33393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while(flag);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= local;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0;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980728"/>
            <a:ext cx="136815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8072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flag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55576" y="3068960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788024" y="3284984"/>
            <a:ext cx="576064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4088" y="2780928"/>
            <a:ext cx="33393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while(flag);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sum;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local+1;</a:t>
            </a:r>
          </a:p>
          <a:p>
            <a:r>
              <a:rPr lang="en-US" altLang="ko-KR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= local;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flag = 0;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188640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CAS ( Compare And Set )</a:t>
            </a:r>
            <a:endParaRPr lang="ko-KR" altLang="en-US" sz="32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188640"/>
            <a:ext cx="119090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__bionic_cmpxchg(int old_value, int new_value, volatile int* ptr)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int prev, status;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do 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__asm__ __volatile__ (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"ldrex %0, [%3]\n"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"mov %1, #0\n"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"teq %0, %4\n"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"strexeq %1, %5, [%3]"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: "=&amp;r" (prev), "=&amp;r" (status), "+m"(*ptr)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: "r" (ptr), "Ir" (old_value), "r" (new_value)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: "cc");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} while (__builtin_expect(status != 0, 0));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prev != old_value;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4784"/>
            <a:ext cx="45576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for(i=0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; i&lt;10000; i++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spin_lock(&amp;mutex);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local = sum;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local = local+1;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for(j=0; j&lt;10000; j++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    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sum = local;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spin_unlock(&amp;mutex);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}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024" y="1484784"/>
            <a:ext cx="45576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for(i=0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; i&lt;10000; i++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spin_lock(&amp;mutex);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local = sum;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local = local+1;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for(j=0; j&lt;10000; j++ 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    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sum = local;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    spin_unlock(&amp;mutex);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 }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23528" y="4437112"/>
            <a:ext cx="792088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9912" y="620688"/>
            <a:ext cx="122413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6056" y="6926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076056" y="2420888"/>
            <a:ext cx="792088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32656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의 도움말을 보려면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apt-get install  manpages-posix-dev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87824" y="1268760"/>
            <a:ext cx="100811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778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pthread_mutexattr_init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&amp;attr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pthread_mutexattr_settype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&amp;attr , PTHREAD_MUTEX_RECURSIVE);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pthread_mutex_init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&amp;mutex , 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attr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9289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pthread_mutex_lock( &amp;mutex );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0217" y="249289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pthread_mutex_lock( &amp;mutex ); 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-252028" y="4509120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4716016" y="2852936"/>
            <a:ext cx="504056" cy="4320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924944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pthread_mutex_lock( 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.... 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pthread_mutex_unlock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pthread_mutex_unlock( &amp;mutex );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95936" y="1268760"/>
            <a:ext cx="1008112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1772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owner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20608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tid=1000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20608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tid=2000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06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a.mp4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1556792"/>
            <a:ext cx="194421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read_thread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07904" y="1556792"/>
            <a:ext cx="194421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decode_thread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059832" y="1700808"/>
            <a:ext cx="504056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26064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조건 변수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87824" y="980728"/>
            <a:ext cx="64807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276872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pthread_cond_wait(&amp;cond1);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디코딩 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pthread_cond_signal(&amp;cond2);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540568" y="227687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pthread_cond_signal(&amp;cond1);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4168" y="980728"/>
            <a:ext cx="64807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48264" y="1556792"/>
            <a:ext cx="219573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display_thread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2276872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pthread_cond_wait(&amp;cond2);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랜더링 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6084168" y="1700808"/>
            <a:ext cx="504056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1340768"/>
            <a:ext cx="4504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읽는중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pthread_cond_signal(&amp;cond);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340768"/>
            <a:ext cx="4870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pthread_cond_wait(&amp;cond, 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디코딩중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1663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6926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886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-684584" y="3429000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788024" y="3501008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1340768"/>
            <a:ext cx="4504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읽는중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pthread_cond_signal(&amp;cond);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340768"/>
            <a:ext cx="4870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pthread_cond_wait(&amp;cond, 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디코딩중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1663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6926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886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-648072" y="1340768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788024" y="1628800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84978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foo(void)     decay 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이름은 일반적으로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기계어 코드의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시작 주소로 해석 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&amp;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(void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*p = &amp;foo;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*p = &amp;i;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1340768"/>
            <a:ext cx="45047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읽는중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pthread_cond_signal(&amp;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...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340768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pthread_mutex_unlock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pthread_cond_wait(&amp;cond, 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디코딩중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1663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6926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886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-324036" y="1628800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932040" y="1340768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1340768"/>
            <a:ext cx="45047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읽는중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pthread_cond_signal(&amp;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...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1340768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pthread_mutex_lock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pthread_mutex_unlock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pthread_cond_wait(&amp;cond, &amp;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pthread_mutex_lock</a:t>
            </a:r>
            <a:r>
              <a:rPr lang="en-US" altLang="ko-KR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(&amp;mutex);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for(i=0; i&lt;3; i++)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디코딩중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...\n");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sleep(1);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pthread_mutex_unlock(&amp;mutex);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116632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67944" y="692696"/>
            <a:ext cx="86409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886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mutex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-324036" y="3645024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932040" y="1916832"/>
            <a:ext cx="648072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83279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foo(void)    decay 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이름은 일반적으로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기계어 코드의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시작 주소로 해석 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&amp;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*p(void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= &amp;foo;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function(void) returning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pointer to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void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(*p)++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83279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foo(void)    decay 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이름은 일반적으로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기계어 코드의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시작 주소로 해석 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&amp;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(*p)(void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= &amp;foo;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pointer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to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function(void) returning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//  void</a:t>
            </a: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755576" y="260648"/>
            <a:ext cx="832792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foo(void)    decay :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이름은 일반적으로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함수의 기계어 코드의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시작 주소로 해석 된다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1.                         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예외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&amp;</a:t>
            </a: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void (*p)(void) = &amp;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...</a:t>
            </a:r>
            <a:endParaRPr lang="fi-FI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(*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p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)();</a:t>
            </a:r>
          </a:p>
          <a:p>
            <a:endParaRPr lang="fi-FI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2.</a:t>
            </a:r>
            <a:endParaRPr lang="fi-FI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void (*p)(void) 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foo;</a:t>
            </a: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fi-FI" altLang="ko-KR" sz="2400" smtClean="0">
                <a:latin typeface="Consolas" pitchFamily="49" charset="0"/>
                <a:cs typeface="Consolas" pitchFamily="49" charset="0"/>
              </a:rPr>
              <a:t>p();</a:t>
            </a:r>
            <a:endParaRPr lang="fi-FI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fi-FI" altLang="ko-KR" sz="24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60648"/>
            <a:ext cx="45365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aaa(void)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printf("aaa()\n");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(*bbb(void))(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  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printf("bbb()\n");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return aaa;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bbb()();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return 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60648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 (*signal( int , void(*)(int) ))(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int , void(*)(int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 returning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pointer to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function(int) returning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void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6632"/>
            <a:ext cx="4416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int fd[2];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pipe(fd);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write(fd[1],"hello",5);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for(i=0; ;i++)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   ret = read(fd[0], buff, 1);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4048" y="249289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6096" y="249289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04048" y="292494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292494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4048" y="335699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335699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4048" y="378904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378904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422108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36096" y="422108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원통 14"/>
          <p:cNvSpPr/>
          <p:nvPr/>
        </p:nvSpPr>
        <p:spPr>
          <a:xfrm rot="5400000">
            <a:off x="7596336" y="3933056"/>
            <a:ext cx="504056" cy="1512168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Shape 16"/>
          <p:cNvCxnSpPr>
            <a:stCxn id="14" idx="3"/>
            <a:endCxn id="15" idx="1"/>
          </p:cNvCxnSpPr>
          <p:nvPr/>
        </p:nvCxnSpPr>
        <p:spPr>
          <a:xfrm>
            <a:off x="5868144" y="4437112"/>
            <a:ext cx="2736304" cy="252028"/>
          </a:xfrm>
          <a:prstGeom prst="curvedConnector5">
            <a:avLst>
              <a:gd name="adj1" fmla="val 31579"/>
              <a:gd name="adj2" fmla="val -290704"/>
              <a:gd name="adj3" fmla="val 108354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5" idx="3"/>
            <a:endCxn id="12" idx="3"/>
          </p:cNvCxnSpPr>
          <p:nvPr/>
        </p:nvCxnSpPr>
        <p:spPr>
          <a:xfrm rot="10800000">
            <a:off x="5868144" y="4005064"/>
            <a:ext cx="1224136" cy="68407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8184" y="4509120"/>
            <a:ext cx="5645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"h"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e"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o"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1562</Words>
  <Application>Microsoft Office PowerPoint</Application>
  <PresentationFormat>화면 슬라이드 쇼(4:3)</PresentationFormat>
  <Paragraphs>491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551</cp:revision>
  <dcterms:created xsi:type="dcterms:W3CDTF">2014-07-19T00:21:21Z</dcterms:created>
  <dcterms:modified xsi:type="dcterms:W3CDTF">2019-04-04T07:20:30Z</dcterms:modified>
</cp:coreProperties>
</file>