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107" d="100"/>
          <a:sy n="107" d="100"/>
        </p:scale>
        <p:origin x="-8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041D-E312-4843-95AF-CEB7BA0AD372}" type="datetimeFigureOut">
              <a:rPr lang="ko-KR" altLang="en-US" smtClean="0"/>
              <a:pPr/>
              <a:t>2019-03-26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디렉토리도</a:t>
            </a:r>
            <a:r>
              <a:rPr lang="ko-KR" altLang="en-US" smtClean="0"/>
              <a:t> 파일이다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12474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668322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11760" y="112474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a.c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1556792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668364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11760" y="1556792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a.out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8024" y="1124744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pwd = /root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touch aaa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rm aaa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5576" y="198884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668365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11760" y="198884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2610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강사 </a:t>
            </a:r>
            <a:r>
              <a:rPr lang="en-US" altLang="ko-KR" smtClean="0"/>
              <a:t>pc </a:t>
            </a:r>
            <a:r>
              <a:rPr lang="en-US" altLang="ko-KR" smtClean="0"/>
              <a:t>: </a:t>
            </a:r>
            <a:r>
              <a:rPr lang="en-US" altLang="ko-KR" smtClean="0"/>
              <a:t>192.168.0.100</a:t>
            </a:r>
          </a:p>
          <a:p>
            <a:endParaRPr lang="en-US" altLang="ko-KR" smtClean="0"/>
          </a:p>
          <a:p>
            <a:r>
              <a:rPr lang="en-US" altLang="ko-KR" smtClean="0"/>
              <a:t>id : linux</a:t>
            </a:r>
          </a:p>
          <a:p>
            <a:r>
              <a:rPr lang="en-US" altLang="ko-KR" smtClean="0"/>
              <a:t>passwd : </a:t>
            </a:r>
            <a:r>
              <a:rPr lang="ko-KR" altLang="en-US" smtClean="0"/>
              <a:t>없음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filezilla</a:t>
            </a:r>
            <a:r>
              <a:rPr lang="ko-KR" altLang="en-US" smtClean="0"/>
              <a:t>로 접속 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1720" y="764704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51720" y="2492896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bash'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 rot="5400000">
            <a:off x="2087724" y="1880828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9087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 = 1968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25649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 = 1975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6136" y="908720"/>
            <a:ext cx="17043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name=kji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echo $name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kji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bash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echo $name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051720" y="764704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51720" y="2492896"/>
            <a:ext cx="1296144" cy="50405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bash'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/>
          <p:cNvCxnSpPr>
            <a:stCxn id="3" idx="2"/>
            <a:endCxn id="5" idx="0"/>
          </p:cNvCxnSpPr>
          <p:nvPr/>
        </p:nvCxnSpPr>
        <p:spPr>
          <a:xfrm rot="5400000">
            <a:off x="2087724" y="1880828"/>
            <a:ext cx="122413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3888" y="90872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 = 1968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25649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pid = 1975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0112" y="476672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echo $addr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2120" y="1988840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bash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export addr=seoul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exit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116632"/>
            <a:ext cx="649248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x  : 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현재 위치의 한 글자 지우기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3x : 3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글자 지우기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cw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한 단어 치환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. 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이전 명령의 반복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  : replace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한글자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3r : 3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글자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replace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3s : 3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글자 치환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J 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두줄 합치기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K 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해당 키워드의 메뉴얼 보기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3K : 3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은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section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번호이다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ex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모드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 : , / , ?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:!   //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쉘 명령을 수행 하라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:!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man 3 printf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/hello  =&gt; hello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패턴을 파일의 처음부터 검색하라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다음 패턴을 계속 이어서 찾아라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반대 방향으로 검색 하라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?hello  =&gt;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현재 위치로 부터 아래서 위쪽으로 검색하라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정방향 검색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역방향 검색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11560" y="0"/>
            <a:ext cx="652935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:e b.c</a:t>
            </a: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마지막으로 고친 뒤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저장되지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않았습니다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파일 이동시 이전 파일은 반드시 저장 후 이동 해야 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:w 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:e b.c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:e a.c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바로 전 파일로 이동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:e#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83568" y="404664"/>
            <a:ext cx="866936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echo  w ww www  |  egrep --color 'www?'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ww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www</a:t>
            </a:r>
          </a:p>
          <a:p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w www www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|  egrep --color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'www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?'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ww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www</a:t>
            </a:r>
          </a:p>
          <a:p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| grep '^[0-9][0-9][0-9]'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1234sldkfj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123alsdkf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 | egrep '^[0-9]{3}'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1234sldkfj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123alsdkf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cat a.c | egrep '[[:space:]]*int[[:space:]]+main\([[:space:]]*\)'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285</Words>
  <Application>Microsoft Office PowerPoint</Application>
  <PresentationFormat>화면 슬라이드 쇼(4:3)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42</cp:revision>
  <dcterms:created xsi:type="dcterms:W3CDTF">2019-03-25T23:07:54Z</dcterms:created>
  <dcterms:modified xsi:type="dcterms:W3CDTF">2019-03-26T23:02:22Z</dcterms:modified>
</cp:coreProperties>
</file>