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1" autoAdjust="0"/>
    <p:restoredTop sz="96716" autoAdjust="0"/>
  </p:normalViewPr>
  <p:slideViewPr>
    <p:cSldViewPr>
      <p:cViewPr varScale="1">
        <p:scale>
          <a:sx n="107" d="100"/>
          <a:sy n="107" d="100"/>
        </p:scale>
        <p:origin x="-94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67D4A-AF37-40D6-9B9C-2B94B7EA686F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DCAE6-F5D2-48E5-8F42-DB98F653A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397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935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179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728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356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31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569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24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874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292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7698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549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798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528" y="260648"/>
            <a:ext cx="411042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int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num = 0;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((word &amp; 0xffff) == 0)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num += 16;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word &gt;&gt;= 16;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if ((word &amp; 0xff) == 0)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num += 8;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word &gt;&gt;= 8;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if ((word &amp; 0xf) == 0)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num += 4;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word &gt;&gt;= 4;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if ((word &amp; 0x3) == 0)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num += 2;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word &gt;&gt;= 2;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if ((word &amp; 0x1) == 0)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num += 1;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7030" y="2606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num=4;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548680"/>
            <a:ext cx="487024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11111111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11111111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11111111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11110000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00000000 00000000 11111111 11111111 &amp;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00000000 00000000 11111111 11110000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11111111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11110000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00000000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11111111 &amp;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00000000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11110000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11110000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00001111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&amp;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00000000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1111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0011 &amp;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0011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11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01 &amp;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620688"/>
            <a:ext cx="6263253" cy="535531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#include &lt;unistd.h&gt;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#include &lt;fcntl.h&gt;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int fd;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int ret;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char buff[1024];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fd = open( "myfifo", O_RDWR );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while( ret = read( fd, buff, sizeof buff ) 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write( 1, buff, ret 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close(fd);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0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vi server.c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gcc server.c -o server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620688"/>
            <a:ext cx="4870244" cy="424731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#include &lt;unistd.h&gt;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#include &lt;fcntl.h&gt;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int fd;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int ret;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char buff[1024];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fd = open( "myfifo", O_RDWR 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write( fd, "hello world\n", 12 );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close(fd);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0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vi client.c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gcc client.c -o client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836712"/>
            <a:ext cx="2736304" cy="1728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24128" y="836712"/>
            <a:ext cx="2736304" cy="1728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 ls \n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4046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sshd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2240" y="47667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putty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 flipH="1">
            <a:off x="4139952" y="1700808"/>
            <a:ext cx="1224136" cy="432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3968" y="548680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"l"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s"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\n"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26369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"ls\n"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4046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gets(buff)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3888" y="476672"/>
            <a:ext cx="271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"hello\n" =&gt; "hello"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'\n' =&gt; '\0'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gets(buff, sizeof(buff), stdin)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2492896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"hello\n" =&gt; "hello\n"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'\n' =&gt; '\n\0'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39228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프로세스당 하나만 존재 해야한다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ProcessState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404664"/>
            <a:ext cx="37593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Thread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당 하나만 존재 해야한다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IPCThreadState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65" y="394692"/>
            <a:ext cx="8922635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IPCThreadState* IPCThreadState::self()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if (gHaveTLS)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restart: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const pthread_key_t k = gTLS;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IPCThreadState* st = (IPCThreadState*)pthread_getspecific(k);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if (st) return st;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return new IPCThreadState;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if (gShutdown) return NULL;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pthread_mutex_lock(&amp;gTLSMutex);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if (!gHaveTLS)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if (pthread_key_create(&amp;gTLS, threadDestructor) != 0)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pthread_mutex_unlock(&amp;gTLSMutex);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return NULL;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gHaveTLS = true;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pthread_mutex_unlock(&amp;gTLSMutex);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goto restart;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65" y="394692"/>
            <a:ext cx="48702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IPCThreadState::IPCThreadState()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: mProcess(ProcessState::self()),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mMyThreadId(androidGetTid()),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mStrictModePolicy(0),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mLastTransactionBinderFlags(0)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pthread_setspecific(gTLS, this);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clearCaller();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mIn.setDataCapacity(256);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mOut.setDataCapacity(256);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65" y="394692"/>
            <a:ext cx="89595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void IPCThreadState::threadDestructor(void *st)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	IPCThreadState* const self = static_cast&lt;IPCThreadState*&gt;(st);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	if (self)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		self-&gt;flushCommands();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#if defined(HAVE_ANDROID_OS)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if (self-&gt;mProcess-&gt;mDriverFD &gt; 0)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ioctl(self-&gt;mProcess-&gt;mDriverFD, BINDER_THREAD_EXIT, 0);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#endif</a:t>
            </a: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		delete self;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528" y="260648"/>
            <a:ext cx="411042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int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num = 0;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((word &amp; 0xffff) == 0)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num += 16;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word &gt;&gt;= 16;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if ((word &amp; 0xff) == 0)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num += 8;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word &gt;&gt;= 8;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if ((word &amp; 0xf) == 0)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num += 4;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word &gt;&gt;= 4;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if ((word &amp; 0x3) == 0)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num += 2;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word &gt;&gt;= 2;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if ((word &amp; 0x1) == 0)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num += 1;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7030" y="2606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num=4;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548680"/>
            <a:ext cx="48702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00000000 00000000 00000000 00000000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00000000 00000000 11111111 11111111 &amp;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00000000 00000000 00000000 00000000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6981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pthread_key_create(&amp;key,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my_destructor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key_bitmap |= 1&lt;&lt;index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996952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my_destructor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35896" y="1052736"/>
            <a:ext cx="100811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105273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key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6611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21662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6714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31765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86816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1867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96919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5733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70784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25835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80886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35938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90989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46040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01091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19905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74957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30008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585059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840110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95162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50213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05264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24078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79129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434181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89232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44283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199334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54386" y="177281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09437" y="1772816"/>
            <a:ext cx="255051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39552" y="13407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key_bitmap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347864" y="292494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347864" y="328498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347864" y="364502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347864" y="400506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347864" y="436510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347864" y="472514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555776" y="2492896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void (*destructors[128])(void *)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771800" y="285293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0" name="세로로 말린 두루마리 모양 149"/>
          <p:cNvSpPr/>
          <p:nvPr/>
        </p:nvSpPr>
        <p:spPr>
          <a:xfrm>
            <a:off x="5868144" y="3501008"/>
            <a:ext cx="720080" cy="648072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2" name="직선 화살표 연결선 151"/>
          <p:cNvCxnSpPr>
            <a:stCxn id="142" idx="3"/>
            <a:endCxn id="150" idx="1"/>
          </p:cNvCxnSpPr>
          <p:nvPr/>
        </p:nvCxnSpPr>
        <p:spPr>
          <a:xfrm>
            <a:off x="4644008" y="3104964"/>
            <a:ext cx="1305145" cy="7200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80728"/>
            <a:ext cx="9360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handler_1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count =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pthread_getspecific(key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); // threadp-&gt;tls[key]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15408" y="116632"/>
            <a:ext cx="100811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5528" y="1166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key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76064" y="256490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6064" y="292494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6064" y="328498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064" y="364502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76064" y="400506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6064" y="436510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0" y="24928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7584" y="206084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tls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80728"/>
            <a:ext cx="1020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count = (int*)calloc(1,sizeof(int));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pthread_setspecific(key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count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); // threadp-&gt;tls[key]=count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15408" y="116632"/>
            <a:ext cx="100811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5528" y="1166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key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76064" y="256490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6064" y="292494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6064" y="328498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064" y="364502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76064" y="400506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6064" y="436510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0" y="24928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7584" y="206084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tls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75856" y="2924944"/>
            <a:ext cx="100811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7864" y="24928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count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/>
          <p:cNvCxnSpPr>
            <a:stCxn id="49" idx="3"/>
            <a:endCxn id="13" idx="1"/>
          </p:cNvCxnSpPr>
          <p:nvPr/>
        </p:nvCxnSpPr>
        <p:spPr>
          <a:xfrm>
            <a:off x="1872208" y="2744924"/>
            <a:ext cx="1403648" cy="3960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80728"/>
            <a:ext cx="9360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handler_2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count =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pthread_getspecific(key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); // threadp-&gt;tls[key]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15408" y="116632"/>
            <a:ext cx="100811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5528" y="1166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key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064" y="256490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6064" y="292494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6064" y="328498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6064" y="364502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6064" y="400506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064" y="436510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24928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206084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tls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75856" y="2924944"/>
            <a:ext cx="100811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7864" y="24928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count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/>
          <p:cNvCxnSpPr>
            <a:stCxn id="13" idx="3"/>
            <a:endCxn id="21" idx="1"/>
          </p:cNvCxnSpPr>
          <p:nvPr/>
        </p:nvCxnSpPr>
        <p:spPr>
          <a:xfrm>
            <a:off x="1872208" y="2744924"/>
            <a:ext cx="1403648" cy="3960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524328" y="263691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24328" y="299695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24328" y="335699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24328" y="371703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24328" y="407707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24328" y="443711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48264" y="256490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75848" y="213285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tls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80728"/>
            <a:ext cx="1020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count = (int*)calloc(1,sizeof(int));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pthread_setspecific(key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count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); // threadp-&gt;tls[key]=count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15408" y="116632"/>
            <a:ext cx="100811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5528" y="1166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key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76064" y="256490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6064" y="292494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6064" y="328498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064" y="364502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76064" y="400506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6064" y="436510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0" y="24928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7584" y="198884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tls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71800" y="2924944"/>
            <a:ext cx="100811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3808" y="24928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count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/>
          <p:cNvCxnSpPr>
            <a:stCxn id="49" idx="3"/>
            <a:endCxn id="13" idx="1"/>
          </p:cNvCxnSpPr>
          <p:nvPr/>
        </p:nvCxnSpPr>
        <p:spPr>
          <a:xfrm>
            <a:off x="1872208" y="2744924"/>
            <a:ext cx="899592" cy="3960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524328" y="263691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4328" y="299695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24328" y="335699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24328" y="371703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24328" y="407707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24328" y="4437112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48264" y="256490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75848" y="213285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tls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20072" y="3573016"/>
            <a:ext cx="100811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64088" y="321297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count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/>
          <p:cNvCxnSpPr>
            <a:stCxn id="17" idx="1"/>
            <a:endCxn id="25" idx="3"/>
          </p:cNvCxnSpPr>
          <p:nvPr/>
        </p:nvCxnSpPr>
        <p:spPr>
          <a:xfrm rot="10800000" flipV="1">
            <a:off x="6228184" y="2816932"/>
            <a:ext cx="1296144" cy="9721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576064" y="422108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6064" y="458112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6064" y="494116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064" y="530120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76064" y="566124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6064" y="6021288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0" y="414908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7584" y="364502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tls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71800" y="4581128"/>
            <a:ext cx="100811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3808" y="41490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count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/>
          <p:cNvCxnSpPr>
            <a:stCxn id="49" idx="3"/>
            <a:endCxn id="13" idx="1"/>
          </p:cNvCxnSpPr>
          <p:nvPr/>
        </p:nvCxnSpPr>
        <p:spPr>
          <a:xfrm>
            <a:off x="1872208" y="4401108"/>
            <a:ext cx="899592" cy="3960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524328" y="42930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4328" y="465313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24328" y="501317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24328" y="537321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24328" y="573325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24328" y="6093296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48264" y="422108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75848" y="378904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tls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20072" y="5229200"/>
            <a:ext cx="100811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64088" y="48691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count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/>
          <p:cNvCxnSpPr>
            <a:stCxn id="17" idx="1"/>
            <a:endCxn id="25" idx="3"/>
          </p:cNvCxnSpPr>
          <p:nvPr/>
        </p:nvCxnSpPr>
        <p:spPr>
          <a:xfrm rot="10800000" flipV="1">
            <a:off x="6228184" y="4473116"/>
            <a:ext cx="1296144" cy="9721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12160" y="1916832"/>
            <a:ext cx="4602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my_destructor(void *data))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free(data);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7544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2595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7646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32698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87749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42800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97851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52903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571717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26768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081819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36870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91922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846973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02024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57075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75889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930941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185992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41043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96094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51146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06197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61248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80062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035113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290165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545216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800267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055318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310370" y="692696"/>
            <a:ext cx="255051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565421" y="692696"/>
            <a:ext cx="255051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5536" y="26064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key_bitmap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203848" y="184482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203848" y="220486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203848" y="256490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203848" y="292494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203848" y="328498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203848" y="3645024"/>
            <a:ext cx="129614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11760" y="1412776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void (*destructors[128])(void *)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27784" y="177281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세로로 말린 두루마리 모양 77"/>
          <p:cNvSpPr/>
          <p:nvPr/>
        </p:nvSpPr>
        <p:spPr>
          <a:xfrm>
            <a:off x="5724128" y="2420888"/>
            <a:ext cx="720080" cy="648072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9" name="직선 화살표 연결선 78"/>
          <p:cNvCxnSpPr>
            <a:stCxn id="70" idx="3"/>
            <a:endCxn id="78" idx="1"/>
          </p:cNvCxnSpPr>
          <p:nvPr/>
        </p:nvCxnSpPr>
        <p:spPr>
          <a:xfrm>
            <a:off x="4499992" y="2024844"/>
            <a:ext cx="1305145" cy="7200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1116632" y="2636912"/>
            <a:ext cx="3752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index=ffs(key_bitmap)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destructor[index](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threadp-&gt;tls[index]);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88640"/>
            <a:ext cx="689644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스티븐스 소스 다운 로드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wget http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://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kohala.com/start/unpv12e/unpv12e.tar.gz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tar xvfz unpv12e.tar.gz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cd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unpv12e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ctags -R *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vi ~/.vimrc </a:t>
            </a: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set tags+=/root/05_day/unpv12e/tags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set tags+=/root/wiringPi/tags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vi a.c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readline  --&gt;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정의로 이동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g ]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9303</TotalTime>
  <Words>918</Words>
  <Application>Microsoft Office PowerPoint</Application>
  <PresentationFormat>화면 슬라이드 쇼(4:3)</PresentationFormat>
  <Paragraphs>316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admin</cp:lastModifiedBy>
  <cp:revision>577</cp:revision>
  <dcterms:created xsi:type="dcterms:W3CDTF">2014-07-19T00:21:21Z</dcterms:created>
  <dcterms:modified xsi:type="dcterms:W3CDTF">2019-04-05T03:59:27Z</dcterms:modified>
</cp:coreProperties>
</file>