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52" autoAdjust="0"/>
    <p:restoredTop sz="96716" autoAdjust="0"/>
  </p:normalViewPr>
  <p:slideViewPr>
    <p:cSldViewPr>
      <p:cViewPr varScale="1">
        <p:scale>
          <a:sx n="107" d="100"/>
          <a:sy n="107" d="100"/>
        </p:scale>
        <p:origin x="-94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3553E0-51E3-48BE-B91E-103D20CB6521}"/>
              </a:ext>
            </a:extLst>
          </p:cNvPr>
          <p:cNvSpPr txBox="1"/>
          <p:nvPr/>
        </p:nvSpPr>
        <p:spPr>
          <a:xfrm>
            <a:off x="467544" y="260648"/>
            <a:ext cx="69333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Email : </a:t>
            </a:r>
            <a:r>
              <a:rPr lang="en-US" altLang="ko-KR" dirty="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수업환경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virtual box , ubuntu, putty,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filezilla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(ftp)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강의자료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3553E0-51E3-48BE-B91E-103D20CB6521}"/>
              </a:ext>
            </a:extLst>
          </p:cNvPr>
          <p:cNvSpPr txBox="1"/>
          <p:nvPr/>
        </p:nvSpPr>
        <p:spPr>
          <a:xfrm>
            <a:off x="467544" y="260648"/>
            <a:ext cx="2799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강사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PC : 192.168.0.3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B46E29-2795-463B-BE51-C16126311BFA}"/>
              </a:ext>
            </a:extLst>
          </p:cNvPr>
          <p:cNvSpPr txBox="1"/>
          <p:nvPr/>
        </p:nvSpPr>
        <p:spPr>
          <a:xfrm>
            <a:off x="1043608" y="47667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네트워크 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FB2C59-DFE8-46C5-B6E3-DA5272DDABEE}"/>
              </a:ext>
            </a:extLst>
          </p:cNvPr>
          <p:cNvSpPr/>
          <p:nvPr/>
        </p:nvSpPr>
        <p:spPr>
          <a:xfrm>
            <a:off x="1259632" y="1580599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1B2C9A-B03F-41E9-90DB-462570C9FACC}"/>
              </a:ext>
            </a:extLst>
          </p:cNvPr>
          <p:cNvSpPr/>
          <p:nvPr/>
        </p:nvSpPr>
        <p:spPr>
          <a:xfrm>
            <a:off x="1259632" y="2588711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AD6F43-B499-4B9C-8ADF-2DFC395D2057}"/>
              </a:ext>
            </a:extLst>
          </p:cNvPr>
          <p:cNvSpPr/>
          <p:nvPr/>
        </p:nvSpPr>
        <p:spPr>
          <a:xfrm>
            <a:off x="5724128" y="1580599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E3C22B4-E989-4524-B838-D0A70308A6B6}"/>
              </a:ext>
            </a:extLst>
          </p:cNvPr>
          <p:cNvSpPr/>
          <p:nvPr/>
        </p:nvSpPr>
        <p:spPr>
          <a:xfrm>
            <a:off x="5724128" y="2588711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A11FD8-3001-4EDB-B7CC-74AAC96C9CEF}"/>
              </a:ext>
            </a:extLst>
          </p:cNvPr>
          <p:cNvSpPr txBox="1"/>
          <p:nvPr/>
        </p:nvSpPr>
        <p:spPr>
          <a:xfrm>
            <a:off x="1763688" y="11171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7698B9-56BD-4D7B-AF56-0FD2EC25CD21}"/>
              </a:ext>
            </a:extLst>
          </p:cNvPr>
          <p:cNvSpPr txBox="1"/>
          <p:nvPr/>
        </p:nvSpPr>
        <p:spPr>
          <a:xfrm>
            <a:off x="6156176" y="111719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linux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6016BB2-7296-4058-A710-7D76F9F8739A}"/>
              </a:ext>
            </a:extLst>
          </p:cNvPr>
          <p:cNvSpPr/>
          <p:nvPr/>
        </p:nvSpPr>
        <p:spPr>
          <a:xfrm>
            <a:off x="2555776" y="3380799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310B972-08F7-4F54-AB77-EDF517BB4D5C}"/>
              </a:ext>
            </a:extLst>
          </p:cNvPr>
          <p:cNvSpPr/>
          <p:nvPr/>
        </p:nvSpPr>
        <p:spPr>
          <a:xfrm>
            <a:off x="6012160" y="3380799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69D46450-E1DD-40BD-9B5F-72328C6C7497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6200000" flipH="1">
            <a:off x="4644008" y="2084655"/>
            <a:ext cx="12700" cy="3456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6D274BB-1C45-43CB-9A01-1186FF9B112E}"/>
              </a:ext>
            </a:extLst>
          </p:cNvPr>
          <p:cNvSpPr txBox="1"/>
          <p:nvPr/>
        </p:nvSpPr>
        <p:spPr>
          <a:xfrm>
            <a:off x="683568" y="4028871"/>
            <a:ext cx="3857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C:\&gt;ipconfig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VirtualBox Host-Only Network: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192.168.56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.1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2777BC-0A5E-4E4A-998F-F5B9F9ABA901}"/>
              </a:ext>
            </a:extLst>
          </p:cNvPr>
          <p:cNvSpPr txBox="1"/>
          <p:nvPr/>
        </p:nvSpPr>
        <p:spPr>
          <a:xfrm>
            <a:off x="6099811" y="4100879"/>
            <a:ext cx="19575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ifconfig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enps08: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192.168.56</a:t>
            </a:r>
            <a:r>
              <a:rPr lang="en-US" altLang="ko-KR" b="1" dirty="0">
                <a:latin typeface="Consolas" pitchFamily="49" charset="0"/>
                <a:cs typeface="Consolas" pitchFamily="49" charset="0"/>
              </a:rPr>
              <a:t>.100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A8FBDF9E-6BBD-44B0-9BB9-5D7AA7FD4B4C}"/>
              </a:ext>
            </a:extLst>
          </p:cNvPr>
          <p:cNvSpPr/>
          <p:nvPr/>
        </p:nvSpPr>
        <p:spPr>
          <a:xfrm>
            <a:off x="6012160" y="1700808"/>
            <a:ext cx="961869" cy="383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sshd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2A4B32B-CD69-421A-9D03-FFBB8112D140}"/>
              </a:ext>
            </a:extLst>
          </p:cNvPr>
          <p:cNvSpPr/>
          <p:nvPr/>
        </p:nvSpPr>
        <p:spPr>
          <a:xfrm>
            <a:off x="6099811" y="2588711"/>
            <a:ext cx="648072" cy="383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24127E74-7489-440A-A8F2-1BF198C95D68}"/>
              </a:ext>
            </a:extLst>
          </p:cNvPr>
          <p:cNvCxnSpPr>
            <a:endCxn id="18" idx="2"/>
          </p:cNvCxnSpPr>
          <p:nvPr/>
        </p:nvCxnSpPr>
        <p:spPr>
          <a:xfrm flipV="1">
            <a:off x="6378550" y="2972558"/>
            <a:ext cx="45297" cy="408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91EDF8B7-CFEE-49A9-92FF-25B3BC30BF5A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6423847" y="2084655"/>
            <a:ext cx="6924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7648F19E-F3CE-43A3-8C29-636519F340FA}"/>
              </a:ext>
            </a:extLst>
          </p:cNvPr>
          <p:cNvSpPr/>
          <p:nvPr/>
        </p:nvSpPr>
        <p:spPr>
          <a:xfrm>
            <a:off x="2211008" y="1702549"/>
            <a:ext cx="961869" cy="383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42DE96-E7D3-4D7D-958B-1BC67A010553}"/>
              </a:ext>
            </a:extLst>
          </p:cNvPr>
          <p:cNvSpPr/>
          <p:nvPr/>
        </p:nvSpPr>
        <p:spPr>
          <a:xfrm>
            <a:off x="2298659" y="2590452"/>
            <a:ext cx="648072" cy="383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B109F646-FAC4-4BF0-BD53-71F5A8679A10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2622695" y="2086396"/>
            <a:ext cx="6924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08DD3D22-1BE0-4F0B-939E-93F17258FB7F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H="1" flipV="1">
            <a:off x="2622695" y="2974299"/>
            <a:ext cx="293121" cy="40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99C0CF29-D08F-4016-912D-3D53757A6B9A}"/>
              </a:ext>
            </a:extLst>
          </p:cNvPr>
          <p:cNvSpPr/>
          <p:nvPr/>
        </p:nvSpPr>
        <p:spPr>
          <a:xfrm>
            <a:off x="7121487" y="1700807"/>
            <a:ext cx="961869" cy="383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sftpd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4EF81F36-9B67-49B4-B508-D1499A170F12}"/>
              </a:ext>
            </a:extLst>
          </p:cNvPr>
          <p:cNvCxnSpPr>
            <a:cxnSpLocks/>
            <a:stCxn id="18" idx="0"/>
            <a:endCxn id="31" idx="2"/>
          </p:cNvCxnSpPr>
          <p:nvPr/>
        </p:nvCxnSpPr>
        <p:spPr>
          <a:xfrm flipV="1">
            <a:off x="6423847" y="2084654"/>
            <a:ext cx="1178575" cy="504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DBEAF693-8B67-4451-AAF9-682EC1D0E1F7}"/>
              </a:ext>
            </a:extLst>
          </p:cNvPr>
          <p:cNvSpPr/>
          <p:nvPr/>
        </p:nvSpPr>
        <p:spPr>
          <a:xfrm>
            <a:off x="683568" y="1534140"/>
            <a:ext cx="961869" cy="5583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filezilla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FED156A-4920-4C0B-81BC-267D69A69420}"/>
              </a:ext>
            </a:extLst>
          </p:cNvPr>
          <p:cNvSpPr/>
          <p:nvPr/>
        </p:nvSpPr>
        <p:spPr>
          <a:xfrm>
            <a:off x="1188543" y="2590452"/>
            <a:ext cx="648072" cy="383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E16956A7-2AD0-4051-916E-6D6CBC359683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H="1" flipV="1">
            <a:off x="1164503" y="2092500"/>
            <a:ext cx="348076" cy="49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8BF1DD1C-5CDB-4B34-8EBF-497E6B2966B6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1512579" y="2974299"/>
            <a:ext cx="1403237" cy="40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2643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5139</TotalTime>
  <Words>48</Words>
  <Application>Microsoft Office PowerPoint</Application>
  <PresentationFormat>화면 슬라이드 쇼(4:3)</PresentationFormat>
  <Paragraphs>26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슬라이드 1</vt:lpstr>
      <vt:lpstr>슬라이드 2</vt:lpstr>
      <vt:lpstr>슬라이드 3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365</cp:revision>
  <dcterms:created xsi:type="dcterms:W3CDTF">2014-07-19T00:21:21Z</dcterms:created>
  <dcterms:modified xsi:type="dcterms:W3CDTF">2019-03-31T23:11:08Z</dcterms:modified>
</cp:coreProperties>
</file>