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>
        <p:scale>
          <a:sx n="130" d="100"/>
          <a:sy n="130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27174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syn:1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urg:1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//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124744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a.txt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ctrl+c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85293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ko-KR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ctrl+c</a:t>
            </a:r>
            <a:endParaRPr lang="ko-KR" altLang="en-US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735796" y="3825044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6481006" y="3752242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283968" y="306896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164288" y="306896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34290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urg=1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urg_ptr=10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4368" y="18448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19168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4221088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문자는 다른 문자보다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우선적으로 처리 해준다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ctrl+C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8831" y="908720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8831" y="3140968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9511" y="18448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9511" y="3284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54895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1628800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stCxn id="10" idx="2"/>
            <a:endCxn id="9" idx="0"/>
          </p:cNvCxnSpPr>
          <p:nvPr/>
        </p:nvCxnSpPr>
        <p:spPr>
          <a:xfrm rot="5400000">
            <a:off x="3955486" y="1876382"/>
            <a:ext cx="576064" cy="1089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4895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54895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0.0.0.0:*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4895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192.168.137.1:4988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TIME_WAIT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0" idx="2"/>
            <a:endCxn id="14" idx="0"/>
          </p:cNvCxnSpPr>
          <p:nvPr/>
        </p:nvCxnSpPr>
        <p:spPr>
          <a:xfrm rot="16200000" flipH="1">
            <a:off x="5166066" y="1754814"/>
            <a:ext cx="576064" cy="13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4835" y="30689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Local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3569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Foreign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3491880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위쪽 화살표 30"/>
          <p:cNvSpPr/>
          <p:nvPr/>
        </p:nvSpPr>
        <p:spPr>
          <a:xfrm rot="10800000">
            <a:off x="5868144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FIN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22048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close(3)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2160" y="22048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close(4)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rot="10800000" flipV="1">
            <a:off x="2627784" y="2708920"/>
            <a:ext cx="2088232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8831" y="908720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8831" y="3140968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9511" y="18448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9511" y="3284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54895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1628800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stCxn id="10" idx="2"/>
            <a:endCxn id="9" idx="0"/>
          </p:cNvCxnSpPr>
          <p:nvPr/>
        </p:nvCxnSpPr>
        <p:spPr>
          <a:xfrm rot="5400000">
            <a:off x="3955486" y="1876382"/>
            <a:ext cx="576064" cy="1089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4895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54895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0.0.0.0:*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4895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192.168.137.1:4988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TIME_WAIT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0" idx="2"/>
            <a:endCxn id="14" idx="0"/>
          </p:cNvCxnSpPr>
          <p:nvPr/>
        </p:nvCxnSpPr>
        <p:spPr>
          <a:xfrm rot="16200000" flipH="1">
            <a:off x="5166066" y="1754814"/>
            <a:ext cx="576064" cy="13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4835" y="30689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Local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3569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Foreign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3491880" y="4005064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위쪽 화살표 30"/>
          <p:cNvSpPr/>
          <p:nvPr/>
        </p:nvSpPr>
        <p:spPr>
          <a:xfrm rot="10800000">
            <a:off x="5868144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FIN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22048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close(3)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2160" y="22048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close(4)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7704" y="0"/>
            <a:ext cx="904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2813" latinLnBrk="0">
              <a:defRPr/>
            </a:pPr>
            <a:r>
              <a:rPr lang="en-US" altLang="ko-KR" kern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option = 1;</a:t>
            </a:r>
          </a:p>
          <a:p>
            <a:pPr lvl="0" defTabSz="912813" latinLnBrk="0">
              <a:defRPr/>
            </a:pPr>
            <a:r>
              <a:rPr lang="en-US" altLang="ko-KR" kern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setsockopt(ssock</a:t>
            </a:r>
            <a:r>
              <a:rPr lang="en-US" altLang="ko-KR" kern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sizeof option);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39837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syn:1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psh:1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//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 buffered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urg:1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//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a.txt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ctrl+c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3024622" y="3824250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6985062" y="3752242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368" y="18448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3968" y="19168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원통 16"/>
          <p:cNvSpPr/>
          <p:nvPr/>
        </p:nvSpPr>
        <p:spPr>
          <a:xfrm rot="5400000">
            <a:off x="5184068" y="2744924"/>
            <a:ext cx="432048" cy="136815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원통 17"/>
          <p:cNvSpPr/>
          <p:nvPr/>
        </p:nvSpPr>
        <p:spPr>
          <a:xfrm rot="5400000">
            <a:off x="5184068" y="3825044"/>
            <a:ext cx="432048" cy="136815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2420888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12160" y="2420888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420888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20888"/>
            <a:ext cx="57606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'l'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송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신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4048" y="4715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수신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39837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syn:1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psh:1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//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 buffered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urg:1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//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3024622" y="3824250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6769038" y="3752242"/>
            <a:ext cx="30963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368" y="18448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3968" y="19168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2276872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기계가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reset(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재부팅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된경우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4572000" y="3140968"/>
            <a:ext cx="37444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34290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rst=1, len=0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72000" y="4149080"/>
            <a:ext cx="37444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6136" y="436510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rst=1, len=0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/>
          <p:nvPr/>
        </p:nvSpPr>
        <p:spPr>
          <a:xfrm>
            <a:off x="135028" y="482600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193680" y="1340414"/>
            <a:ext cx="15145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6290024" y="1340414"/>
            <a:ext cx="22509" cy="485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2721879" y="101133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5922042" y="103994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196754" y="213285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3"/>
          <p:cNvSpPr txBox="1"/>
          <p:nvPr/>
        </p:nvSpPr>
        <p:spPr>
          <a:xfrm>
            <a:off x="3555816" y="241829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seq=1001, len=2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1384" y="28274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09416" y="28274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78"/>
          <p:cNvSpPr txBox="1"/>
          <p:nvPr/>
        </p:nvSpPr>
        <p:spPr>
          <a:xfrm>
            <a:off x="107504" y="1196752"/>
            <a:ext cx="2470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write(sd, "hello", 5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write(sd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"world",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5 );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36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3768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1800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832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7864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81736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69768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7800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5832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33864" y="206116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9552" y="1988840"/>
            <a:ext cx="1584176" cy="48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91346" y="2276872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84368" y="2276872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77390" y="2276872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70412" y="2276872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93"/>
          <p:cNvSpPr txBox="1"/>
          <p:nvPr/>
        </p:nvSpPr>
        <p:spPr>
          <a:xfrm>
            <a:off x="6372200" y="443711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read(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buff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5);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3189976" y="1772816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"/>
          <p:cNvSpPr txBox="1"/>
          <p:nvPr/>
        </p:nvSpPr>
        <p:spPr>
          <a:xfrm>
            <a:off x="3491880" y="1556792"/>
            <a:ext cx="249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ACK, ack=1001,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window=2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178536" y="3214916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95"/>
          <p:cNvSpPr txBox="1"/>
          <p:nvPr/>
        </p:nvSpPr>
        <p:spPr>
          <a:xfrm>
            <a:off x="3608179" y="371344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window=0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96"/>
          <p:cNvSpPr txBox="1"/>
          <p:nvPr/>
        </p:nvSpPr>
        <p:spPr>
          <a:xfrm>
            <a:off x="3635628" y="339029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ACK, a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ck=1003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178536" y="4257270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00"/>
          <p:cNvSpPr txBox="1"/>
          <p:nvPr/>
        </p:nvSpPr>
        <p:spPr>
          <a:xfrm>
            <a:off x="3608178" y="47558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window=5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101"/>
          <p:cNvSpPr txBox="1"/>
          <p:nvPr/>
        </p:nvSpPr>
        <p:spPr>
          <a:xfrm>
            <a:off x="3635628" y="443264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ACK, ack=1003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208825" y="5059333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3"/>
          <p:cNvSpPr txBox="1"/>
          <p:nvPr/>
        </p:nvSpPr>
        <p:spPr>
          <a:xfrm>
            <a:off x="3567887" y="5203349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seq=1003,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len=5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37506" y="5629823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25538" y="5629823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13570" y="5629823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63434" y="2276872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9218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32240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25262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18284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1306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04331" y="2276872"/>
            <a:ext cx="190746" cy="2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99992" y="5635751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88024" y="5635751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6632"/>
            <a:ext cx="48702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= socket( 1000, SOCK_STREAM , 0 );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sd &lt; 0 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perror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("socket");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exit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(-1);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487024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err_sys(char *msg)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perror(msg);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exit(-1);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= socket( 1000, SOCK_STREAM , 0 );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sd &lt; 0 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err_sys("socket");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16632"/>
            <a:ext cx="600997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err_sys(char *msg)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perror(msg);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exit(-1);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Socket(int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domain, int type, 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sd;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sd = socket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( 1000, SOCK_STREAM , 0 );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if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sd &lt; 0 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err_sys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("socket");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return sd;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( 1000, SOCK_STREAM ,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404664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5736" y="2636912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6416" y="13407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416" y="27809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2204864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800" y="1196752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stCxn id="10" idx="2"/>
            <a:endCxn id="9" idx="0"/>
          </p:cNvCxnSpPr>
          <p:nvPr/>
        </p:nvCxnSpPr>
        <p:spPr>
          <a:xfrm rot="16200000" flipH="1">
            <a:off x="3365866" y="1754814"/>
            <a:ext cx="504056" cy="39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71800" y="263691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1800" y="2924944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0.0.0.0:*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3212976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 ip=192.168.137.1, port=4988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8831" y="908720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8831" y="3140968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9511" y="18448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9511" y="3284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54895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1628800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stCxn id="10" idx="2"/>
            <a:endCxn id="9" idx="0"/>
          </p:cNvCxnSpPr>
          <p:nvPr/>
        </p:nvCxnSpPr>
        <p:spPr>
          <a:xfrm rot="5400000">
            <a:off x="3955486" y="1876382"/>
            <a:ext cx="576064" cy="1089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4895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54895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0.0.0.0:*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4895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192.168.137.1:4988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ESTABLISHED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0" idx="2"/>
            <a:endCxn id="14" idx="0"/>
          </p:cNvCxnSpPr>
          <p:nvPr/>
        </p:nvCxnSpPr>
        <p:spPr>
          <a:xfrm rot="16200000" flipH="1">
            <a:off x="5166066" y="1754814"/>
            <a:ext cx="576064" cy="13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4835" y="30689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Local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3569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Foreign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3491880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위쪽 화살표 30"/>
          <p:cNvSpPr/>
          <p:nvPr/>
        </p:nvSpPr>
        <p:spPr>
          <a:xfrm>
            <a:off x="5868144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43651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3461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./server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연결이 정상 종료 되었습니다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8831" y="908720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8831" y="3140968"/>
            <a:ext cx="604867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9511" y="18448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9511" y="3284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54895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1628800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stCxn id="10" idx="2"/>
            <a:endCxn id="9" idx="0"/>
          </p:cNvCxnSpPr>
          <p:nvPr/>
        </p:nvCxnSpPr>
        <p:spPr>
          <a:xfrm rot="5400000">
            <a:off x="3955486" y="1876382"/>
            <a:ext cx="576064" cy="1089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4895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54895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0.0.0.0:*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4895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2708920"/>
            <a:ext cx="20882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3140968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192.168.137.100:7777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3429000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192.168.137.1:4988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3717032"/>
            <a:ext cx="20882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ESTABLISHED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0" idx="2"/>
            <a:endCxn id="14" idx="0"/>
          </p:cNvCxnSpPr>
          <p:nvPr/>
        </p:nvCxnSpPr>
        <p:spPr>
          <a:xfrm rot="16200000" flipH="1">
            <a:off x="5166066" y="1754814"/>
            <a:ext cx="576064" cy="13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4835" y="30689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Local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3569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Foreign Address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3491880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위쪽 화살표 30"/>
          <p:cNvSpPr/>
          <p:nvPr/>
        </p:nvSpPr>
        <p:spPr>
          <a:xfrm>
            <a:off x="5868144" y="4077072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FIN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0800000" flipV="1">
            <a:off x="5076056" y="2636912"/>
            <a:ext cx="2088232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521</Words>
  <Application>Microsoft Office PowerPoint</Application>
  <PresentationFormat>화면 슬라이드 쇼(4:3)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486</cp:revision>
  <dcterms:created xsi:type="dcterms:W3CDTF">2014-07-19T00:21:21Z</dcterms:created>
  <dcterms:modified xsi:type="dcterms:W3CDTF">2019-04-09T01:59:25Z</dcterms:modified>
</cp:coreProperties>
</file>