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94660"/>
  </p:normalViewPr>
  <p:slideViewPr>
    <p:cSldViewPr>
      <p:cViewPr varScale="1">
        <p:scale>
          <a:sx n="93" d="100"/>
          <a:sy n="93" d="100"/>
        </p:scale>
        <p:origin x="-12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041D-E312-4843-95AF-CEB7BA0AD372}" type="datetimeFigureOut">
              <a:rPr lang="ko-KR" altLang="en-US" smtClean="0"/>
              <a:pPr/>
              <a:t>2019-03-27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3A21-73D4-4673-8886-F286E4691A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27584" y="188640"/>
            <a:ext cx="34612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ctags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사용하기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vi a.c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digitalWrite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ESC =&gt; :w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검색전 반드시 저장해야 한다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331640" y="980728"/>
            <a:ext cx="288032" cy="432048"/>
          </a:xfrm>
          <a:prstGeom prst="rect">
            <a:avLst/>
          </a:prstGeom>
          <a:solidFill>
            <a:srgbClr val="92D05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692696"/>
            <a:ext cx="250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정의로 이동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g  ]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돌아오기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ctrl + 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272382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ps -ef &gt; xxx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gzip xxx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-l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xxx.gz</a:t>
            </a:r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gunzip xxx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.gz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gunzip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-d xxx</a:t>
            </a:r>
            <a:r>
              <a:rPr lang="en-US" altLang="ko-KR" sz="20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.gz</a:t>
            </a:r>
            <a:endParaRPr lang="en-US" altLang="ko-KR" sz="200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72122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ls -l &gt; aaa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ps -ef &gt; bbb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tar cf aaa.tar aaa bbb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-l aaa.tar aaa bbb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-rw-r--r-- 1 root root   435  3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27 11:29 aaa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-rw-r--r-- 1 root root 10240  3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27 11:30 aaa.tar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-rw-r--r-- 1 root root  6656  3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27 11:29 bbb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rm aaa bbb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tar xf aaa.tar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ls -l aaa.tar aaa bbb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-rw-r--r-- 1 root root   435  3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27 11:29 aaa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-rw-r--r-- 1 root root 10240  3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27 11:30 aaa.tar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-rw-r--r-- 1 root root  6656  3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27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11:29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bbb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tar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cvfz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aaa.tar.gz 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aaa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bbb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tar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xvfz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aaa.tar.gz 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755576" y="260648"/>
            <a:ext cx="545213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365.25 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로마시대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1    100     200    300     400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365.25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365.2425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365.2422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-----------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0.0003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년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일 월요일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8144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46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404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linux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633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꺾인 연결선 13"/>
          <p:cNvCxnSpPr>
            <a:stCxn id="10" idx="2"/>
            <a:endCxn id="11" idx="2"/>
          </p:cNvCxnSpPr>
          <p:nvPr/>
        </p:nvCxnSpPr>
        <p:spPr>
          <a:xfrm rot="16200000" flipH="1">
            <a:off x="4716016" y="1844824"/>
            <a:ext cx="1588" cy="3744416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080" y="4149080"/>
            <a:ext cx="34772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ifconfig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enp0s8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.100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netmask : 255.255.255.0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--------------------------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192.168.56.0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4149080"/>
            <a:ext cx="34772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C:\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Users\admin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&gt; ipconfig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VirtualBox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Host-Only</a:t>
            </a:r>
          </a:p>
          <a:p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          192.168.56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netmask : 255.255.255.0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--------------------------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192.168.56.0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8144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46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404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linux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633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꺾인 연결선 13"/>
          <p:cNvCxnSpPr>
            <a:stCxn id="10" idx="2"/>
            <a:endCxn id="11" idx="2"/>
          </p:cNvCxnSpPr>
          <p:nvPr/>
        </p:nvCxnSpPr>
        <p:spPr>
          <a:xfrm rot="16200000" flipH="1">
            <a:off x="4716016" y="1844824"/>
            <a:ext cx="1588" cy="3744416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080" y="414908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ping 192.168.56.1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4149080"/>
            <a:ext cx="461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C:\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Users\admin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&gt; ping 192.168.56.100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2" y="4725144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64 bytes from 192.168.56.1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icmp_seq=1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ttl=128 time=0.146 ms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73869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:\&gt;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tracert  daum.net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    &lt;1 ms    &lt;1 ms    &lt;1 ms  156.147.178.252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2    &lt;1 ms     1 ms    &lt;1 ms  156.147.34.233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3    &lt;1 ms    &lt;1 ms    &lt;1 ms  10.0.17.9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4     *        *        *    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요청 시간이 만료되었습니다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5     2 ms     2 ms     2 ms  10.0.30.2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6     *        *        *    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요청 시간이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만료되었습니다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traceroute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daum.net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8144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46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404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linux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633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꺾인 연결선 13"/>
          <p:cNvCxnSpPr>
            <a:stCxn id="10" idx="2"/>
            <a:endCxn id="11" idx="2"/>
          </p:cNvCxnSpPr>
          <p:nvPr/>
        </p:nvCxnSpPr>
        <p:spPr>
          <a:xfrm rot="16200000" flipH="1">
            <a:off x="4716016" y="1844824"/>
            <a:ext cx="1588" cy="3744416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8" y="4149080"/>
            <a:ext cx="702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netstat -ant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tcp        0      0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0.0.0.0:22  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0.0.0.0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:*   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LISTEN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00192" y="1340768"/>
            <a:ext cx="936104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44208" y="220486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11" idx="0"/>
            <a:endCxn id="21" idx="2"/>
          </p:cNvCxnSpPr>
          <p:nvPr/>
        </p:nvCxnSpPr>
        <p:spPr>
          <a:xfrm rot="5400000" flipH="1" flipV="1">
            <a:off x="6336196" y="2816932"/>
            <a:ext cx="72008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0"/>
            <a:endCxn id="18" idx="2"/>
          </p:cNvCxnSpPr>
          <p:nvPr/>
        </p:nvCxnSpPr>
        <p:spPr>
          <a:xfrm rot="16200000" flipV="1">
            <a:off x="6570222" y="1970838"/>
            <a:ext cx="432048" cy="36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483768" y="1340768"/>
            <a:ext cx="1080120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220486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/>
          <p:cNvCxnSpPr>
            <a:endCxn id="30" idx="2"/>
          </p:cNvCxnSpPr>
          <p:nvPr/>
        </p:nvCxnSpPr>
        <p:spPr>
          <a:xfrm rot="5400000" flipH="1" flipV="1">
            <a:off x="2519772" y="2816932"/>
            <a:ext cx="72008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0" idx="0"/>
            <a:endCxn id="29" idx="2"/>
          </p:cNvCxnSpPr>
          <p:nvPr/>
        </p:nvCxnSpPr>
        <p:spPr>
          <a:xfrm rot="5400000" flipH="1" flipV="1">
            <a:off x="2789802" y="1970838"/>
            <a:ext cx="432048" cy="36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7452320" y="1340768"/>
            <a:ext cx="936104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/>
          <p:cNvCxnSpPr>
            <a:stCxn id="21" idx="0"/>
            <a:endCxn id="36" idx="2"/>
          </p:cNvCxnSpPr>
          <p:nvPr/>
        </p:nvCxnSpPr>
        <p:spPr>
          <a:xfrm rot="5400000" flipH="1" flipV="1">
            <a:off x="7146286" y="1430778"/>
            <a:ext cx="432048" cy="1116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8144" y="908720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68144" y="2204864"/>
            <a:ext cx="2808312" cy="1296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40466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2200" y="404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linux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11760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5617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96336" y="3284984"/>
            <a:ext cx="864096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꺾인 연결선 13"/>
          <p:cNvCxnSpPr>
            <a:stCxn id="10" idx="2"/>
            <a:endCxn id="11" idx="2"/>
          </p:cNvCxnSpPr>
          <p:nvPr/>
        </p:nvCxnSpPr>
        <p:spPr>
          <a:xfrm rot="16200000" flipH="1">
            <a:off x="4716016" y="1844824"/>
            <a:ext cx="1588" cy="3744416"/>
          </a:xfrm>
          <a:prstGeom prst="bentConnector3">
            <a:avLst>
              <a:gd name="adj1" fmla="val 1439546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4077072"/>
            <a:ext cx="9175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netstat -ant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tcp       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0    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0  0.0.0.0:22           0.0.0.0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:*   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      LISTEN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tcp        0 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64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192.168.56.100:22    192.168.56.1:4640  ESTABLISHED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tcp        0      0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192.168.56.100:22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192.168.56.1:5533  ESTABLISHED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00192" y="1340768"/>
            <a:ext cx="936104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44208" y="220486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/>
          <p:cNvCxnSpPr>
            <a:stCxn id="11" idx="0"/>
            <a:endCxn id="21" idx="2"/>
          </p:cNvCxnSpPr>
          <p:nvPr/>
        </p:nvCxnSpPr>
        <p:spPr>
          <a:xfrm rot="5400000" flipH="1" flipV="1">
            <a:off x="6336196" y="2816932"/>
            <a:ext cx="720080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0"/>
            <a:endCxn id="18" idx="2"/>
          </p:cNvCxnSpPr>
          <p:nvPr/>
        </p:nvCxnSpPr>
        <p:spPr>
          <a:xfrm rot="16200000" flipV="1">
            <a:off x="6570222" y="1970838"/>
            <a:ext cx="432048" cy="36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555776" y="1340768"/>
            <a:ext cx="86409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627784" y="220486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4640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연결선 30"/>
          <p:cNvCxnSpPr>
            <a:stCxn id="10" idx="0"/>
            <a:endCxn id="30" idx="2"/>
          </p:cNvCxnSpPr>
          <p:nvPr/>
        </p:nvCxnSpPr>
        <p:spPr>
          <a:xfrm rot="5400000" flipH="1" flipV="1">
            <a:off x="2555776" y="2852936"/>
            <a:ext cx="720080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30" idx="0"/>
            <a:endCxn id="29" idx="2"/>
          </p:cNvCxnSpPr>
          <p:nvPr/>
        </p:nvCxnSpPr>
        <p:spPr>
          <a:xfrm rot="5400000" flipH="1" flipV="1">
            <a:off x="2771800" y="1988840"/>
            <a:ext cx="432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/>
          <p:cNvSpPr/>
          <p:nvPr/>
        </p:nvSpPr>
        <p:spPr>
          <a:xfrm>
            <a:off x="7452320" y="1340768"/>
            <a:ext cx="936104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sftpd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연결선 36"/>
          <p:cNvCxnSpPr>
            <a:stCxn id="21" idx="0"/>
            <a:endCxn id="36" idx="2"/>
          </p:cNvCxnSpPr>
          <p:nvPr/>
        </p:nvCxnSpPr>
        <p:spPr>
          <a:xfrm rot="5400000" flipH="1" flipV="1">
            <a:off x="7146286" y="1430778"/>
            <a:ext cx="432048" cy="1116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1331640" y="1340768"/>
            <a:ext cx="864096" cy="4320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403648" y="2204864"/>
            <a:ext cx="720080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5533</a:t>
            </a:r>
            <a:endParaRPr lang="ko-KR" altLang="en-US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연결선 32"/>
          <p:cNvCxnSpPr>
            <a:stCxn id="28" idx="0"/>
            <a:endCxn id="27" idx="2"/>
          </p:cNvCxnSpPr>
          <p:nvPr/>
        </p:nvCxnSpPr>
        <p:spPr>
          <a:xfrm rot="5400000" flipH="1" flipV="1">
            <a:off x="1547664" y="1988840"/>
            <a:ext cx="432048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0"/>
            <a:endCxn id="28" idx="2"/>
          </p:cNvCxnSpPr>
          <p:nvPr/>
        </p:nvCxnSpPr>
        <p:spPr>
          <a:xfrm rot="16200000" flipV="1">
            <a:off x="1943708" y="2384884"/>
            <a:ext cx="720080" cy="10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260648"/>
            <a:ext cx="783099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데니스 리치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The C Programming , 250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page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The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C++ Programming, 1500 page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The Java Programming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리차드 스티븐스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Linux System Programming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kohala.com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Advanced Programming in the UNIX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Environment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wget http://kohala.com/start/apue.tar.Z  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1062342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ftp 192.168.0.100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ftp&gt; ls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200 Port command successful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150 Opening data channel for directory listing of "/"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-r--r--r-- 1 ftp ftp         219888 Mar 26 01:18 01_day.pptx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-r--r--r-- 1 ftp ftp          51982 Mar 27 08:02 02_day.pptx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-r--r--r-- 1 ftp ftp          54539 Mar 27 11:14 03_day .pptx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-r-xr-xr-x 1 ftp ftp       59480000 Mar 27 09:15 Wireshark-win64-3.0.0.exe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-r--r--r-- 1 ftp ftp            165 Mar 27 08:37 ~$03_day .pptx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226 Successfully transferred "/"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ftp&gt; get 01_day.pptx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88640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ssh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root@192.168.56.100:/root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 </a:t>
            </a: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en-US" altLang="ko-KR" sz="20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514</Words>
  <Application>Microsoft Office PowerPoint</Application>
  <PresentationFormat>화면 슬라이드 쇼(4:3)</PresentationFormat>
  <Paragraphs>124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83</cp:revision>
  <dcterms:created xsi:type="dcterms:W3CDTF">2019-03-25T23:07:54Z</dcterms:created>
  <dcterms:modified xsi:type="dcterms:W3CDTF">2019-03-27T22:58:03Z</dcterms:modified>
</cp:coreProperties>
</file>