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52" autoAdjust="0"/>
    <p:restoredTop sz="96716" autoAdjust="0"/>
  </p:normalViewPr>
  <p:slideViewPr>
    <p:cSldViewPr>
      <p:cViewPr varScale="1">
        <p:scale>
          <a:sx n="60" d="100"/>
          <a:sy n="60" d="100"/>
        </p:scale>
        <p:origin x="1800" y="3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67D4A-AF37-40D6-9B9C-2B94B7EA686F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DCAE6-F5D2-48E5-8F42-DB98F653A3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97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3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9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28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6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9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92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98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578B-3079-423B-8684-6C2F1549EDF9}" type="datetimeFigureOut">
              <a:rPr lang="ko-KR" altLang="en-US" smtClean="0"/>
              <a:t>2019-03-25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95BD-5257-43AC-8FFE-8DBA49E0F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mguru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3553E0-51E3-48BE-B91E-103D20CB6521}"/>
              </a:ext>
            </a:extLst>
          </p:cNvPr>
          <p:cNvSpPr txBox="1"/>
          <p:nvPr/>
        </p:nvSpPr>
        <p:spPr>
          <a:xfrm>
            <a:off x="467544" y="260648"/>
            <a:ext cx="69333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Email : </a:t>
            </a:r>
            <a:r>
              <a:rPr lang="en-US" altLang="ko-KR" dirty="0">
                <a:latin typeface="Consolas" pitchFamily="49" charset="0"/>
                <a:cs typeface="Consolas" pitchFamily="49" charset="0"/>
                <a:hlinkClick r:id="rId2"/>
              </a:rPr>
              <a:t>jikim@imguru.co.kr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수업환경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: virtual box , ubuntu, putty,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filezilla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(ftp)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강의자료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: 01_day.pptx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5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F1104B-39FE-4ED4-919E-860A393760DF}"/>
              </a:ext>
            </a:extLst>
          </p:cNvPr>
          <p:cNvSpPr/>
          <p:nvPr/>
        </p:nvSpPr>
        <p:spPr>
          <a:xfrm>
            <a:off x="467544" y="620688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AD2978-8D11-459E-87B1-B552B24C169E}"/>
              </a:ext>
            </a:extLst>
          </p:cNvPr>
          <p:cNvSpPr/>
          <p:nvPr/>
        </p:nvSpPr>
        <p:spPr>
          <a:xfrm>
            <a:off x="467544" y="879469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C86DC5-1DEA-4518-AB4C-39E031B17534}"/>
              </a:ext>
            </a:extLst>
          </p:cNvPr>
          <p:cNvSpPr/>
          <p:nvPr/>
        </p:nvSpPr>
        <p:spPr>
          <a:xfrm>
            <a:off x="467544" y="1138250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29471C-24EF-4F16-9D57-447C1E80A8BE}"/>
              </a:ext>
            </a:extLst>
          </p:cNvPr>
          <p:cNvSpPr/>
          <p:nvPr/>
        </p:nvSpPr>
        <p:spPr>
          <a:xfrm>
            <a:off x="467544" y="1397031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B71D5-9EE7-4C90-805D-3206B9D927FA}"/>
              </a:ext>
            </a:extLst>
          </p:cNvPr>
          <p:cNvSpPr/>
          <p:nvPr/>
        </p:nvSpPr>
        <p:spPr>
          <a:xfrm>
            <a:off x="467544" y="1655812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2FF756-1A20-440E-A267-BBDA3D5C24D7}"/>
              </a:ext>
            </a:extLst>
          </p:cNvPr>
          <p:cNvSpPr/>
          <p:nvPr/>
        </p:nvSpPr>
        <p:spPr>
          <a:xfrm>
            <a:off x="467544" y="1914593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181C2-66E7-4F90-9C9F-C0D545AE47E2}"/>
              </a:ext>
            </a:extLst>
          </p:cNvPr>
          <p:cNvSpPr/>
          <p:nvPr/>
        </p:nvSpPr>
        <p:spPr>
          <a:xfrm>
            <a:off x="3275856" y="476672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A6A25B-BA9A-4218-8CF6-3895B22CC4D9}"/>
              </a:ext>
            </a:extLst>
          </p:cNvPr>
          <p:cNvSpPr/>
          <p:nvPr/>
        </p:nvSpPr>
        <p:spPr>
          <a:xfrm>
            <a:off x="3707904" y="476672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85281F-91DE-4826-A2AD-61508B676979}"/>
              </a:ext>
            </a:extLst>
          </p:cNvPr>
          <p:cNvSpPr/>
          <p:nvPr/>
        </p:nvSpPr>
        <p:spPr>
          <a:xfrm>
            <a:off x="3275856" y="879469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9CE97E-6845-4477-A47B-9241033980B1}"/>
              </a:ext>
            </a:extLst>
          </p:cNvPr>
          <p:cNvSpPr/>
          <p:nvPr/>
        </p:nvSpPr>
        <p:spPr>
          <a:xfrm>
            <a:off x="3707904" y="879469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1318D3-9F70-40EC-8D80-0A1E97715C8B}"/>
              </a:ext>
            </a:extLst>
          </p:cNvPr>
          <p:cNvSpPr/>
          <p:nvPr/>
        </p:nvSpPr>
        <p:spPr>
          <a:xfrm>
            <a:off x="3275856" y="1282266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9AA1C3-2F18-4728-9B20-E1FB708B9FE6}"/>
              </a:ext>
            </a:extLst>
          </p:cNvPr>
          <p:cNvSpPr/>
          <p:nvPr/>
        </p:nvSpPr>
        <p:spPr>
          <a:xfrm>
            <a:off x="3707904" y="1282266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0890C6-4295-4644-A08F-CB97D08BD9FC}"/>
              </a:ext>
            </a:extLst>
          </p:cNvPr>
          <p:cNvSpPr/>
          <p:nvPr/>
        </p:nvSpPr>
        <p:spPr>
          <a:xfrm>
            <a:off x="3275856" y="1685063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B787A5-30E2-45C0-9219-0B1050A71F93}"/>
              </a:ext>
            </a:extLst>
          </p:cNvPr>
          <p:cNvSpPr/>
          <p:nvPr/>
        </p:nvSpPr>
        <p:spPr>
          <a:xfrm>
            <a:off x="3707904" y="1685063"/>
            <a:ext cx="432048" cy="4027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C5383-0C48-4C84-A7A4-45FAA6529FEE}"/>
              </a:ext>
            </a:extLst>
          </p:cNvPr>
          <p:cNvSpPr/>
          <p:nvPr/>
        </p:nvSpPr>
        <p:spPr>
          <a:xfrm>
            <a:off x="3275856" y="2087860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DB0FBB-88A8-4BAC-A04E-9F75E7D93016}"/>
              </a:ext>
            </a:extLst>
          </p:cNvPr>
          <p:cNvSpPr/>
          <p:nvPr/>
        </p:nvSpPr>
        <p:spPr>
          <a:xfrm>
            <a:off x="3707904" y="2087860"/>
            <a:ext cx="432048" cy="4027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D35C69-C51C-44CC-9FE3-22DF784B2F13}"/>
              </a:ext>
            </a:extLst>
          </p:cNvPr>
          <p:cNvSpPr/>
          <p:nvPr/>
        </p:nvSpPr>
        <p:spPr>
          <a:xfrm>
            <a:off x="3275856" y="2490657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B0169F-3FEA-4C7C-81CD-0338087B7CEE}"/>
              </a:ext>
            </a:extLst>
          </p:cNvPr>
          <p:cNvSpPr/>
          <p:nvPr/>
        </p:nvSpPr>
        <p:spPr>
          <a:xfrm>
            <a:off x="3707904" y="2490657"/>
            <a:ext cx="432048" cy="4027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7119E-7ED8-4FC3-9805-B5721D4CBA3B}"/>
              </a:ext>
            </a:extLst>
          </p:cNvPr>
          <p:cNvSpPr txBox="1"/>
          <p:nvPr/>
        </p:nvSpPr>
        <p:spPr>
          <a:xfrm>
            <a:off x="3419872" y="44624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Fd_array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[1024]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288B8D2-1272-4128-939A-F42A8DBA1E14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1763688" y="678071"/>
            <a:ext cx="1944216" cy="862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D11048-C451-4A38-8804-A14449CD80C5}"/>
              </a:ext>
            </a:extLst>
          </p:cNvPr>
          <p:cNvSpPr/>
          <p:nvPr/>
        </p:nvSpPr>
        <p:spPr>
          <a:xfrm>
            <a:off x="5724128" y="1680067"/>
            <a:ext cx="1296144" cy="893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1914269-5D0D-4500-BF03-9C1CA41EE798}"/>
              </a:ext>
            </a:extLst>
          </p:cNvPr>
          <p:cNvSpPr/>
          <p:nvPr/>
        </p:nvSpPr>
        <p:spPr>
          <a:xfrm>
            <a:off x="5868144" y="1780206"/>
            <a:ext cx="1008112" cy="705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885413-DF95-4034-BF1F-CFC22E677CCF}"/>
              </a:ext>
            </a:extLst>
          </p:cNvPr>
          <p:cNvCxnSpPr>
            <a:cxnSpLocks/>
            <a:stCxn id="13" idx="3"/>
            <a:endCxn id="30" idx="3"/>
          </p:cNvCxnSpPr>
          <p:nvPr/>
        </p:nvCxnSpPr>
        <p:spPr>
          <a:xfrm>
            <a:off x="4139952" y="1080868"/>
            <a:ext cx="382747" cy="342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원통형 29">
            <a:extLst>
              <a:ext uri="{FF2B5EF4-FFF2-40B4-BE49-F238E27FC236}">
                <a16:creationId xmlns:a16="http://schemas.microsoft.com/office/drawing/2014/main" id="{F1C16D97-BD53-4C28-A531-F42EC7D90F86}"/>
              </a:ext>
            </a:extLst>
          </p:cNvPr>
          <p:cNvSpPr/>
          <p:nvPr/>
        </p:nvSpPr>
        <p:spPr>
          <a:xfrm rot="5400000">
            <a:off x="4747373" y="1013804"/>
            <a:ext cx="369333" cy="81868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82BE03-2FC0-400F-A6A9-73F36DB1E3C6}"/>
              </a:ext>
            </a:extLst>
          </p:cNvPr>
          <p:cNvCxnSpPr>
            <a:cxnSpLocks/>
            <a:stCxn id="30" idx="1"/>
            <a:endCxn id="25" idx="1"/>
          </p:cNvCxnSpPr>
          <p:nvPr/>
        </p:nvCxnSpPr>
        <p:spPr>
          <a:xfrm>
            <a:off x="5341381" y="1423146"/>
            <a:ext cx="382747" cy="703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2F6E3F3-3D92-434E-A3FD-C671827268AC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4139952" y="1483665"/>
            <a:ext cx="1584176" cy="643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BB3D4B-D3B6-47E6-BB49-E6F249AB1511}"/>
              </a:ext>
            </a:extLst>
          </p:cNvPr>
          <p:cNvSpPr/>
          <p:nvPr/>
        </p:nvSpPr>
        <p:spPr>
          <a:xfrm>
            <a:off x="5784079" y="229290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63774A-1FCF-43E0-AC4F-79D05D052635}"/>
              </a:ext>
            </a:extLst>
          </p:cNvPr>
          <p:cNvSpPr/>
          <p:nvPr/>
        </p:nvSpPr>
        <p:spPr>
          <a:xfrm>
            <a:off x="6080495" y="229290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5027CD-596E-42F5-9393-67642A302415}"/>
              </a:ext>
            </a:extLst>
          </p:cNvPr>
          <p:cNvSpPr/>
          <p:nvPr/>
        </p:nvSpPr>
        <p:spPr>
          <a:xfrm>
            <a:off x="6376911" y="229290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1F8446-8121-484F-8F4A-DC217D8CA1E7}"/>
              </a:ext>
            </a:extLst>
          </p:cNvPr>
          <p:cNvSpPr/>
          <p:nvPr/>
        </p:nvSpPr>
        <p:spPr>
          <a:xfrm>
            <a:off x="6673327" y="229290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26C8DD-84D0-4F83-AADA-B2471E17C616}"/>
              </a:ext>
            </a:extLst>
          </p:cNvPr>
          <p:cNvSpPr/>
          <p:nvPr/>
        </p:nvSpPr>
        <p:spPr>
          <a:xfrm>
            <a:off x="6969743" y="229290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C220A3-CE0A-435B-92C8-B6839FE6DD9F}"/>
              </a:ext>
            </a:extLst>
          </p:cNvPr>
          <p:cNvSpPr/>
          <p:nvPr/>
        </p:nvSpPr>
        <p:spPr>
          <a:xfrm>
            <a:off x="5784079" y="42176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E70744C-AF43-4B67-AA5E-239E810FAE81}"/>
              </a:ext>
            </a:extLst>
          </p:cNvPr>
          <p:cNvSpPr/>
          <p:nvPr/>
        </p:nvSpPr>
        <p:spPr>
          <a:xfrm>
            <a:off x="6080495" y="42176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82942F9-C973-4FB9-92AC-BEE7F4BDF407}"/>
              </a:ext>
            </a:extLst>
          </p:cNvPr>
          <p:cNvSpPr/>
          <p:nvPr/>
        </p:nvSpPr>
        <p:spPr>
          <a:xfrm>
            <a:off x="6376911" y="42176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9D463BF-7265-4CF9-BEC0-1543E5C732A2}"/>
              </a:ext>
            </a:extLst>
          </p:cNvPr>
          <p:cNvSpPr/>
          <p:nvPr/>
        </p:nvSpPr>
        <p:spPr>
          <a:xfrm>
            <a:off x="6673327" y="42176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BB1BE9-E343-497D-AB1D-E2C07CAFCE7E}"/>
              </a:ext>
            </a:extLst>
          </p:cNvPr>
          <p:cNvSpPr/>
          <p:nvPr/>
        </p:nvSpPr>
        <p:spPr>
          <a:xfrm>
            <a:off x="6969743" y="42176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97B85C-A6DF-4795-BCEC-82D2DA03A8F8}"/>
              </a:ext>
            </a:extLst>
          </p:cNvPr>
          <p:cNvSpPr/>
          <p:nvPr/>
        </p:nvSpPr>
        <p:spPr>
          <a:xfrm>
            <a:off x="5784079" y="614234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E8354E-0404-4B0E-8AD1-EFF18F8F42B6}"/>
              </a:ext>
            </a:extLst>
          </p:cNvPr>
          <p:cNvSpPr/>
          <p:nvPr/>
        </p:nvSpPr>
        <p:spPr>
          <a:xfrm>
            <a:off x="6080495" y="614234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1D3279C-A33D-475E-B99C-B24C29DED57C}"/>
              </a:ext>
            </a:extLst>
          </p:cNvPr>
          <p:cNvSpPr/>
          <p:nvPr/>
        </p:nvSpPr>
        <p:spPr>
          <a:xfrm>
            <a:off x="6376911" y="614234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76259FD-7A1B-4851-B114-96AA6A62A1B4}"/>
              </a:ext>
            </a:extLst>
          </p:cNvPr>
          <p:cNvSpPr/>
          <p:nvPr/>
        </p:nvSpPr>
        <p:spPr>
          <a:xfrm>
            <a:off x="6673327" y="614234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74921E9-66C5-4690-9873-4EF56B3ADF39}"/>
              </a:ext>
            </a:extLst>
          </p:cNvPr>
          <p:cNvSpPr/>
          <p:nvPr/>
        </p:nvSpPr>
        <p:spPr>
          <a:xfrm>
            <a:off x="6969743" y="614234"/>
            <a:ext cx="288032" cy="1846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246A70-DC99-4C8B-836F-C65F57B7EC55}"/>
              </a:ext>
            </a:extLst>
          </p:cNvPr>
          <p:cNvSpPr/>
          <p:nvPr/>
        </p:nvSpPr>
        <p:spPr>
          <a:xfrm>
            <a:off x="5784079" y="806706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5841359-90AB-40E2-9103-87DBA18DD130}"/>
              </a:ext>
            </a:extLst>
          </p:cNvPr>
          <p:cNvSpPr/>
          <p:nvPr/>
        </p:nvSpPr>
        <p:spPr>
          <a:xfrm>
            <a:off x="6080495" y="806706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C49FD67-D276-441C-939A-3CCB0FAC2D9A}"/>
              </a:ext>
            </a:extLst>
          </p:cNvPr>
          <p:cNvSpPr/>
          <p:nvPr/>
        </p:nvSpPr>
        <p:spPr>
          <a:xfrm>
            <a:off x="6376911" y="806706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1E7FF1-7743-4FCE-BA2E-2C038746DAF1}"/>
              </a:ext>
            </a:extLst>
          </p:cNvPr>
          <p:cNvSpPr/>
          <p:nvPr/>
        </p:nvSpPr>
        <p:spPr>
          <a:xfrm>
            <a:off x="6673327" y="806706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F991C73-F2D8-4FBF-8290-B63E6BD11BAF}"/>
              </a:ext>
            </a:extLst>
          </p:cNvPr>
          <p:cNvSpPr/>
          <p:nvPr/>
        </p:nvSpPr>
        <p:spPr>
          <a:xfrm>
            <a:off x="6969743" y="806706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원통형 69">
            <a:extLst>
              <a:ext uri="{FF2B5EF4-FFF2-40B4-BE49-F238E27FC236}">
                <a16:creationId xmlns:a16="http://schemas.microsoft.com/office/drawing/2014/main" id="{DD2ED814-8D99-4986-9A85-31ADF17BA7E3}"/>
              </a:ext>
            </a:extLst>
          </p:cNvPr>
          <p:cNvSpPr/>
          <p:nvPr/>
        </p:nvSpPr>
        <p:spPr>
          <a:xfrm rot="5400000">
            <a:off x="4747372" y="260947"/>
            <a:ext cx="369333" cy="81868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3045A5E-0FF5-45E5-A46B-7575690AD3B9}"/>
              </a:ext>
            </a:extLst>
          </p:cNvPr>
          <p:cNvCxnSpPr>
            <a:cxnSpLocks/>
            <a:stCxn id="53" idx="1"/>
            <a:endCxn id="70" idx="1"/>
          </p:cNvCxnSpPr>
          <p:nvPr/>
        </p:nvCxnSpPr>
        <p:spPr>
          <a:xfrm flipH="1" flipV="1">
            <a:off x="5341380" y="670289"/>
            <a:ext cx="442699" cy="36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E615A19-585C-44CC-A95A-243E66CD412A}"/>
              </a:ext>
            </a:extLst>
          </p:cNvPr>
          <p:cNvCxnSpPr>
            <a:cxnSpLocks/>
            <a:stCxn id="70" idx="3"/>
            <a:endCxn id="11" idx="3"/>
          </p:cNvCxnSpPr>
          <p:nvPr/>
        </p:nvCxnSpPr>
        <p:spPr>
          <a:xfrm flipH="1">
            <a:off x="4139952" y="670289"/>
            <a:ext cx="382746" cy="7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27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F1104B-39FE-4ED4-919E-860A393760DF}"/>
              </a:ext>
            </a:extLst>
          </p:cNvPr>
          <p:cNvSpPr/>
          <p:nvPr/>
        </p:nvSpPr>
        <p:spPr>
          <a:xfrm>
            <a:off x="1547664" y="3209150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AD2978-8D11-459E-87B1-B552B24C169E}"/>
              </a:ext>
            </a:extLst>
          </p:cNvPr>
          <p:cNvSpPr/>
          <p:nvPr/>
        </p:nvSpPr>
        <p:spPr>
          <a:xfrm>
            <a:off x="1547664" y="3467931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C86DC5-1DEA-4518-AB4C-39E031B17534}"/>
              </a:ext>
            </a:extLst>
          </p:cNvPr>
          <p:cNvSpPr/>
          <p:nvPr/>
        </p:nvSpPr>
        <p:spPr>
          <a:xfrm>
            <a:off x="1547664" y="3726712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29471C-24EF-4F16-9D57-447C1E80A8BE}"/>
              </a:ext>
            </a:extLst>
          </p:cNvPr>
          <p:cNvSpPr/>
          <p:nvPr/>
        </p:nvSpPr>
        <p:spPr>
          <a:xfrm>
            <a:off x="1547664" y="3985493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B71D5-9EE7-4C90-805D-3206B9D927FA}"/>
              </a:ext>
            </a:extLst>
          </p:cNvPr>
          <p:cNvSpPr/>
          <p:nvPr/>
        </p:nvSpPr>
        <p:spPr>
          <a:xfrm>
            <a:off x="1547664" y="4244274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2FF756-1A20-440E-A267-BBDA3D5C24D7}"/>
              </a:ext>
            </a:extLst>
          </p:cNvPr>
          <p:cNvSpPr/>
          <p:nvPr/>
        </p:nvSpPr>
        <p:spPr>
          <a:xfrm>
            <a:off x="1547664" y="4503055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181C2-66E7-4F90-9C9F-C0D545AE47E2}"/>
              </a:ext>
            </a:extLst>
          </p:cNvPr>
          <p:cNvSpPr/>
          <p:nvPr/>
        </p:nvSpPr>
        <p:spPr>
          <a:xfrm>
            <a:off x="4355976" y="3065134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A6A25B-BA9A-4218-8CF6-3895B22CC4D9}"/>
              </a:ext>
            </a:extLst>
          </p:cNvPr>
          <p:cNvSpPr/>
          <p:nvPr/>
        </p:nvSpPr>
        <p:spPr>
          <a:xfrm>
            <a:off x="4788024" y="3065134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85281F-91DE-4826-A2AD-61508B676979}"/>
              </a:ext>
            </a:extLst>
          </p:cNvPr>
          <p:cNvSpPr/>
          <p:nvPr/>
        </p:nvSpPr>
        <p:spPr>
          <a:xfrm>
            <a:off x="4355976" y="3467931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9CE97E-6845-4477-A47B-9241033980B1}"/>
              </a:ext>
            </a:extLst>
          </p:cNvPr>
          <p:cNvSpPr/>
          <p:nvPr/>
        </p:nvSpPr>
        <p:spPr>
          <a:xfrm>
            <a:off x="4788024" y="3467931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1318D3-9F70-40EC-8D80-0A1E97715C8B}"/>
              </a:ext>
            </a:extLst>
          </p:cNvPr>
          <p:cNvSpPr/>
          <p:nvPr/>
        </p:nvSpPr>
        <p:spPr>
          <a:xfrm>
            <a:off x="4355976" y="3870728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9AA1C3-2F18-4728-9B20-E1FB708B9FE6}"/>
              </a:ext>
            </a:extLst>
          </p:cNvPr>
          <p:cNvSpPr/>
          <p:nvPr/>
        </p:nvSpPr>
        <p:spPr>
          <a:xfrm>
            <a:off x="4788024" y="3870728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0890C6-4295-4644-A08F-CB97D08BD9FC}"/>
              </a:ext>
            </a:extLst>
          </p:cNvPr>
          <p:cNvSpPr/>
          <p:nvPr/>
        </p:nvSpPr>
        <p:spPr>
          <a:xfrm>
            <a:off x="4355976" y="4273525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B787A5-30E2-45C0-9219-0B1050A71F93}"/>
              </a:ext>
            </a:extLst>
          </p:cNvPr>
          <p:cNvSpPr/>
          <p:nvPr/>
        </p:nvSpPr>
        <p:spPr>
          <a:xfrm>
            <a:off x="4788024" y="4273525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C5383-0C48-4C84-A7A4-45FAA6529FEE}"/>
              </a:ext>
            </a:extLst>
          </p:cNvPr>
          <p:cNvSpPr/>
          <p:nvPr/>
        </p:nvSpPr>
        <p:spPr>
          <a:xfrm>
            <a:off x="4355976" y="4676322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DB0FBB-88A8-4BAC-A04E-9F75E7D93016}"/>
              </a:ext>
            </a:extLst>
          </p:cNvPr>
          <p:cNvSpPr/>
          <p:nvPr/>
        </p:nvSpPr>
        <p:spPr>
          <a:xfrm>
            <a:off x="4788024" y="4676322"/>
            <a:ext cx="432048" cy="4027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D35C69-C51C-44CC-9FE3-22DF784B2F13}"/>
              </a:ext>
            </a:extLst>
          </p:cNvPr>
          <p:cNvSpPr/>
          <p:nvPr/>
        </p:nvSpPr>
        <p:spPr>
          <a:xfrm>
            <a:off x="4355976" y="5079119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B0169F-3FEA-4C7C-81CD-0338087B7CEE}"/>
              </a:ext>
            </a:extLst>
          </p:cNvPr>
          <p:cNvSpPr/>
          <p:nvPr/>
        </p:nvSpPr>
        <p:spPr>
          <a:xfrm>
            <a:off x="4788024" y="5079119"/>
            <a:ext cx="432048" cy="4027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7119E-7ED8-4FC3-9805-B5721D4CBA3B}"/>
              </a:ext>
            </a:extLst>
          </p:cNvPr>
          <p:cNvSpPr txBox="1"/>
          <p:nvPr/>
        </p:nvSpPr>
        <p:spPr>
          <a:xfrm>
            <a:off x="4499992" y="263308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Fd_array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[1024]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288B8D2-1272-4128-939A-F42A8DBA1E14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843808" y="3266533"/>
            <a:ext cx="1944216" cy="862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D11048-C451-4A38-8804-A14449CD80C5}"/>
              </a:ext>
            </a:extLst>
          </p:cNvPr>
          <p:cNvSpPr/>
          <p:nvPr/>
        </p:nvSpPr>
        <p:spPr>
          <a:xfrm>
            <a:off x="6804248" y="4268529"/>
            <a:ext cx="1296144" cy="893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1914269-5D0D-4500-BF03-9C1CA41EE798}"/>
              </a:ext>
            </a:extLst>
          </p:cNvPr>
          <p:cNvSpPr/>
          <p:nvPr/>
        </p:nvSpPr>
        <p:spPr>
          <a:xfrm>
            <a:off x="6948264" y="4368668"/>
            <a:ext cx="1008112" cy="705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F1C16D97-BD53-4C28-A531-F42EC7D90F86}"/>
              </a:ext>
            </a:extLst>
          </p:cNvPr>
          <p:cNvSpPr/>
          <p:nvPr/>
        </p:nvSpPr>
        <p:spPr>
          <a:xfrm rot="5400000">
            <a:off x="5827493" y="3602266"/>
            <a:ext cx="369333" cy="81868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82BE03-2FC0-400F-A6A9-73F36DB1E3C6}"/>
              </a:ext>
            </a:extLst>
          </p:cNvPr>
          <p:cNvCxnSpPr>
            <a:cxnSpLocks/>
            <a:stCxn id="30" idx="1"/>
            <a:endCxn id="25" idx="1"/>
          </p:cNvCxnSpPr>
          <p:nvPr/>
        </p:nvCxnSpPr>
        <p:spPr>
          <a:xfrm>
            <a:off x="6421501" y="4011608"/>
            <a:ext cx="382747" cy="703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2F6E3F3-3D92-434E-A3FD-C671827268AC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5220072" y="4072127"/>
            <a:ext cx="1584176" cy="643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BB3D4B-D3B6-47E6-BB49-E6F249AB1511}"/>
              </a:ext>
            </a:extLst>
          </p:cNvPr>
          <p:cNvSpPr/>
          <p:nvPr/>
        </p:nvSpPr>
        <p:spPr>
          <a:xfrm>
            <a:off x="6864199" y="281775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63774A-1FCF-43E0-AC4F-79D05D052635}"/>
              </a:ext>
            </a:extLst>
          </p:cNvPr>
          <p:cNvSpPr/>
          <p:nvPr/>
        </p:nvSpPr>
        <p:spPr>
          <a:xfrm>
            <a:off x="7160615" y="281775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5027CD-596E-42F5-9393-67642A302415}"/>
              </a:ext>
            </a:extLst>
          </p:cNvPr>
          <p:cNvSpPr/>
          <p:nvPr/>
        </p:nvSpPr>
        <p:spPr>
          <a:xfrm>
            <a:off x="7457031" y="281775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1F8446-8121-484F-8F4A-DC217D8CA1E7}"/>
              </a:ext>
            </a:extLst>
          </p:cNvPr>
          <p:cNvSpPr/>
          <p:nvPr/>
        </p:nvSpPr>
        <p:spPr>
          <a:xfrm>
            <a:off x="7753447" y="281775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26C8DD-84D0-4F83-AADA-B2471E17C616}"/>
              </a:ext>
            </a:extLst>
          </p:cNvPr>
          <p:cNvSpPr/>
          <p:nvPr/>
        </p:nvSpPr>
        <p:spPr>
          <a:xfrm>
            <a:off x="8049863" y="281775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C220A3-CE0A-435B-92C8-B6839FE6DD9F}"/>
              </a:ext>
            </a:extLst>
          </p:cNvPr>
          <p:cNvSpPr/>
          <p:nvPr/>
        </p:nvSpPr>
        <p:spPr>
          <a:xfrm>
            <a:off x="6864199" y="3010224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E70744C-AF43-4B67-AA5E-239E810FAE81}"/>
              </a:ext>
            </a:extLst>
          </p:cNvPr>
          <p:cNvSpPr/>
          <p:nvPr/>
        </p:nvSpPr>
        <p:spPr>
          <a:xfrm>
            <a:off x="7160615" y="3010224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82942F9-C973-4FB9-92AC-BEE7F4BDF407}"/>
              </a:ext>
            </a:extLst>
          </p:cNvPr>
          <p:cNvSpPr/>
          <p:nvPr/>
        </p:nvSpPr>
        <p:spPr>
          <a:xfrm>
            <a:off x="7457031" y="3010224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9D463BF-7265-4CF9-BEC0-1543E5C732A2}"/>
              </a:ext>
            </a:extLst>
          </p:cNvPr>
          <p:cNvSpPr/>
          <p:nvPr/>
        </p:nvSpPr>
        <p:spPr>
          <a:xfrm>
            <a:off x="7753447" y="3010224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BB1BE9-E343-497D-AB1D-E2C07CAFCE7E}"/>
              </a:ext>
            </a:extLst>
          </p:cNvPr>
          <p:cNvSpPr/>
          <p:nvPr/>
        </p:nvSpPr>
        <p:spPr>
          <a:xfrm>
            <a:off x="8049863" y="3010224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97B85C-A6DF-4795-BCEC-82D2DA03A8F8}"/>
              </a:ext>
            </a:extLst>
          </p:cNvPr>
          <p:cNvSpPr/>
          <p:nvPr/>
        </p:nvSpPr>
        <p:spPr>
          <a:xfrm>
            <a:off x="6864199" y="3202696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E8354E-0404-4B0E-8AD1-EFF18F8F42B6}"/>
              </a:ext>
            </a:extLst>
          </p:cNvPr>
          <p:cNvSpPr/>
          <p:nvPr/>
        </p:nvSpPr>
        <p:spPr>
          <a:xfrm>
            <a:off x="7160615" y="3202696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1D3279C-A33D-475E-B99C-B24C29DED57C}"/>
              </a:ext>
            </a:extLst>
          </p:cNvPr>
          <p:cNvSpPr/>
          <p:nvPr/>
        </p:nvSpPr>
        <p:spPr>
          <a:xfrm>
            <a:off x="7457031" y="3202696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76259FD-7A1B-4851-B114-96AA6A62A1B4}"/>
              </a:ext>
            </a:extLst>
          </p:cNvPr>
          <p:cNvSpPr/>
          <p:nvPr/>
        </p:nvSpPr>
        <p:spPr>
          <a:xfrm>
            <a:off x="7753447" y="3202696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74921E9-66C5-4690-9873-4EF56B3ADF39}"/>
              </a:ext>
            </a:extLst>
          </p:cNvPr>
          <p:cNvSpPr/>
          <p:nvPr/>
        </p:nvSpPr>
        <p:spPr>
          <a:xfrm>
            <a:off x="8049863" y="3202696"/>
            <a:ext cx="288032" cy="1846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246A70-DC99-4C8B-836F-C65F57B7EC55}"/>
              </a:ext>
            </a:extLst>
          </p:cNvPr>
          <p:cNvSpPr/>
          <p:nvPr/>
        </p:nvSpPr>
        <p:spPr>
          <a:xfrm>
            <a:off x="6864199" y="3395168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5841359-90AB-40E2-9103-87DBA18DD130}"/>
              </a:ext>
            </a:extLst>
          </p:cNvPr>
          <p:cNvSpPr/>
          <p:nvPr/>
        </p:nvSpPr>
        <p:spPr>
          <a:xfrm>
            <a:off x="7160615" y="3395168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C49FD67-D276-441C-939A-3CCB0FAC2D9A}"/>
              </a:ext>
            </a:extLst>
          </p:cNvPr>
          <p:cNvSpPr/>
          <p:nvPr/>
        </p:nvSpPr>
        <p:spPr>
          <a:xfrm>
            <a:off x="7457031" y="3395168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1E7FF1-7743-4FCE-BA2E-2C038746DAF1}"/>
              </a:ext>
            </a:extLst>
          </p:cNvPr>
          <p:cNvSpPr/>
          <p:nvPr/>
        </p:nvSpPr>
        <p:spPr>
          <a:xfrm>
            <a:off x="7753447" y="3395168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F991C73-F2D8-4FBF-8290-B63E6BD11BAF}"/>
              </a:ext>
            </a:extLst>
          </p:cNvPr>
          <p:cNvSpPr/>
          <p:nvPr/>
        </p:nvSpPr>
        <p:spPr>
          <a:xfrm>
            <a:off x="8049863" y="3395168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원통형 69">
            <a:extLst>
              <a:ext uri="{FF2B5EF4-FFF2-40B4-BE49-F238E27FC236}">
                <a16:creationId xmlns:a16="http://schemas.microsoft.com/office/drawing/2014/main" id="{DD2ED814-8D99-4986-9A85-31ADF17BA7E3}"/>
              </a:ext>
            </a:extLst>
          </p:cNvPr>
          <p:cNvSpPr/>
          <p:nvPr/>
        </p:nvSpPr>
        <p:spPr>
          <a:xfrm rot="5400000">
            <a:off x="5827492" y="2849409"/>
            <a:ext cx="369333" cy="81868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3045A5E-0FF5-45E5-A46B-7575690AD3B9}"/>
              </a:ext>
            </a:extLst>
          </p:cNvPr>
          <p:cNvCxnSpPr>
            <a:cxnSpLocks/>
            <a:stCxn id="53" idx="1"/>
            <a:endCxn id="70" idx="1"/>
          </p:cNvCxnSpPr>
          <p:nvPr/>
        </p:nvCxnSpPr>
        <p:spPr>
          <a:xfrm flipH="1" flipV="1">
            <a:off x="6421500" y="3258751"/>
            <a:ext cx="442699" cy="36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E615A19-585C-44CC-A95A-243E66CD412A}"/>
              </a:ext>
            </a:extLst>
          </p:cNvPr>
          <p:cNvCxnSpPr>
            <a:cxnSpLocks/>
            <a:stCxn id="70" idx="3"/>
            <a:endCxn id="11" idx="3"/>
          </p:cNvCxnSpPr>
          <p:nvPr/>
        </p:nvCxnSpPr>
        <p:spPr>
          <a:xfrm flipH="1">
            <a:off x="5220072" y="3258751"/>
            <a:ext cx="382746" cy="7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82FCFE-31C1-4D42-B54D-B1896703AD13}"/>
              </a:ext>
            </a:extLst>
          </p:cNvPr>
          <p:cNvSpPr txBox="1"/>
          <p:nvPr/>
        </p:nvSpPr>
        <p:spPr>
          <a:xfrm>
            <a:off x="169930" y="53926"/>
            <a:ext cx="62263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# ls -la &gt; result.txt</a:t>
            </a:r>
          </a:p>
          <a:p>
            <a:r>
              <a:rPr lang="en-US" altLang="ko-KR" sz="2800" dirty="0"/>
              <a:t>Int </a:t>
            </a:r>
            <a:r>
              <a:rPr lang="en-US" altLang="ko-KR" sz="2800" dirty="0" err="1"/>
              <a:t>fd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 err="1"/>
              <a:t>Fd</a:t>
            </a:r>
            <a:r>
              <a:rPr lang="en-US" altLang="ko-KR" sz="2800" dirty="0"/>
              <a:t> = open(“result.txt”, O_WRONLY );</a:t>
            </a:r>
          </a:p>
          <a:p>
            <a:r>
              <a:rPr lang="en-US" altLang="ko-KR" sz="2800" dirty="0"/>
              <a:t>Close(1);</a:t>
            </a:r>
          </a:p>
          <a:p>
            <a:r>
              <a:rPr lang="en-US" altLang="ko-KR" sz="2800" dirty="0"/>
              <a:t>dup(</a:t>
            </a:r>
            <a:r>
              <a:rPr lang="en-US" altLang="ko-KR" sz="2800" dirty="0" err="1"/>
              <a:t>fd</a:t>
            </a:r>
            <a:r>
              <a:rPr lang="en-US" altLang="ko-KR" sz="2800" dirty="0"/>
              <a:t>);   // </a:t>
            </a:r>
            <a:r>
              <a:rPr lang="en-US" altLang="ko-KR" sz="2800" dirty="0" err="1"/>
              <a:t>fd_array</a:t>
            </a:r>
            <a:r>
              <a:rPr lang="en-US" altLang="ko-KR" sz="2800" dirty="0"/>
              <a:t>[1] = </a:t>
            </a:r>
            <a:r>
              <a:rPr lang="en-US" altLang="ko-KR" sz="2800" dirty="0" err="1"/>
              <a:t>fd_array</a:t>
            </a:r>
            <a:r>
              <a:rPr lang="en-US" altLang="ko-KR" sz="2800" dirty="0"/>
              <a:t>[3];</a:t>
            </a:r>
            <a:endParaRPr lang="ko-KR" altLang="en-US" sz="2800" dirty="0"/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Write(1, buff, ret );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E86D1D77-3546-4075-92E7-B101FD984E78}"/>
              </a:ext>
            </a:extLst>
          </p:cNvPr>
          <p:cNvSpPr/>
          <p:nvPr/>
        </p:nvSpPr>
        <p:spPr>
          <a:xfrm>
            <a:off x="6084168" y="5785693"/>
            <a:ext cx="2016224" cy="1080120"/>
          </a:xfrm>
          <a:prstGeom prst="can">
            <a:avLst>
              <a:gd name="adj" fmla="val 154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1462EEB-C765-401E-B699-1B1D7A416F2C}"/>
              </a:ext>
            </a:extLst>
          </p:cNvPr>
          <p:cNvCxnSpPr>
            <a:cxnSpLocks/>
            <a:stCxn id="17" idx="3"/>
            <a:endCxn id="3" idx="2"/>
          </p:cNvCxnSpPr>
          <p:nvPr/>
        </p:nvCxnSpPr>
        <p:spPr>
          <a:xfrm>
            <a:off x="5220072" y="4474924"/>
            <a:ext cx="864096" cy="185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86484F6-3799-4AE1-99D0-C3AF9D0DB660}"/>
              </a:ext>
            </a:extLst>
          </p:cNvPr>
          <p:cNvSpPr/>
          <p:nvPr/>
        </p:nvSpPr>
        <p:spPr>
          <a:xfrm>
            <a:off x="6360143" y="6321072"/>
            <a:ext cx="588121" cy="328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FE20683-DF50-4A23-A9D1-37C6B2E92B91}"/>
              </a:ext>
            </a:extLst>
          </p:cNvPr>
          <p:cNvCxnSpPr>
            <a:cxnSpLocks/>
            <a:stCxn id="13" idx="3"/>
            <a:endCxn id="3" idx="2"/>
          </p:cNvCxnSpPr>
          <p:nvPr/>
        </p:nvCxnSpPr>
        <p:spPr>
          <a:xfrm>
            <a:off x="5220072" y="3669330"/>
            <a:ext cx="864096" cy="2656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6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F1104B-39FE-4ED4-919E-860A393760DF}"/>
              </a:ext>
            </a:extLst>
          </p:cNvPr>
          <p:cNvSpPr/>
          <p:nvPr/>
        </p:nvSpPr>
        <p:spPr>
          <a:xfrm>
            <a:off x="1547664" y="3209150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AD2978-8D11-459E-87B1-B552B24C169E}"/>
              </a:ext>
            </a:extLst>
          </p:cNvPr>
          <p:cNvSpPr/>
          <p:nvPr/>
        </p:nvSpPr>
        <p:spPr>
          <a:xfrm>
            <a:off x="1547664" y="3467931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C86DC5-1DEA-4518-AB4C-39E031B17534}"/>
              </a:ext>
            </a:extLst>
          </p:cNvPr>
          <p:cNvSpPr/>
          <p:nvPr/>
        </p:nvSpPr>
        <p:spPr>
          <a:xfrm>
            <a:off x="1547664" y="3726712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29471C-24EF-4F16-9D57-447C1E80A8BE}"/>
              </a:ext>
            </a:extLst>
          </p:cNvPr>
          <p:cNvSpPr/>
          <p:nvPr/>
        </p:nvSpPr>
        <p:spPr>
          <a:xfrm>
            <a:off x="1547664" y="3985493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B71D5-9EE7-4C90-805D-3206B9D927FA}"/>
              </a:ext>
            </a:extLst>
          </p:cNvPr>
          <p:cNvSpPr/>
          <p:nvPr/>
        </p:nvSpPr>
        <p:spPr>
          <a:xfrm>
            <a:off x="1547664" y="4244274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2FF756-1A20-440E-A267-BBDA3D5C24D7}"/>
              </a:ext>
            </a:extLst>
          </p:cNvPr>
          <p:cNvSpPr/>
          <p:nvPr/>
        </p:nvSpPr>
        <p:spPr>
          <a:xfrm>
            <a:off x="1547664" y="4503055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181C2-66E7-4F90-9C9F-C0D545AE47E2}"/>
              </a:ext>
            </a:extLst>
          </p:cNvPr>
          <p:cNvSpPr/>
          <p:nvPr/>
        </p:nvSpPr>
        <p:spPr>
          <a:xfrm>
            <a:off x="4355976" y="3065134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A6A25B-BA9A-4218-8CF6-3895B22CC4D9}"/>
              </a:ext>
            </a:extLst>
          </p:cNvPr>
          <p:cNvSpPr/>
          <p:nvPr/>
        </p:nvSpPr>
        <p:spPr>
          <a:xfrm>
            <a:off x="4788024" y="3065134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85281F-91DE-4826-A2AD-61508B676979}"/>
              </a:ext>
            </a:extLst>
          </p:cNvPr>
          <p:cNvSpPr/>
          <p:nvPr/>
        </p:nvSpPr>
        <p:spPr>
          <a:xfrm>
            <a:off x="4355976" y="3467931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9CE97E-6845-4477-A47B-9241033980B1}"/>
              </a:ext>
            </a:extLst>
          </p:cNvPr>
          <p:cNvSpPr/>
          <p:nvPr/>
        </p:nvSpPr>
        <p:spPr>
          <a:xfrm>
            <a:off x="4788024" y="3467931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1318D3-9F70-40EC-8D80-0A1E97715C8B}"/>
              </a:ext>
            </a:extLst>
          </p:cNvPr>
          <p:cNvSpPr/>
          <p:nvPr/>
        </p:nvSpPr>
        <p:spPr>
          <a:xfrm>
            <a:off x="4355976" y="3870728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9AA1C3-2F18-4728-9B20-E1FB708B9FE6}"/>
              </a:ext>
            </a:extLst>
          </p:cNvPr>
          <p:cNvSpPr/>
          <p:nvPr/>
        </p:nvSpPr>
        <p:spPr>
          <a:xfrm>
            <a:off x="4788024" y="3870728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0890C6-4295-4644-A08F-CB97D08BD9FC}"/>
              </a:ext>
            </a:extLst>
          </p:cNvPr>
          <p:cNvSpPr/>
          <p:nvPr/>
        </p:nvSpPr>
        <p:spPr>
          <a:xfrm>
            <a:off x="4355976" y="4273525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B787A5-30E2-45C0-9219-0B1050A71F93}"/>
              </a:ext>
            </a:extLst>
          </p:cNvPr>
          <p:cNvSpPr/>
          <p:nvPr/>
        </p:nvSpPr>
        <p:spPr>
          <a:xfrm>
            <a:off x="4788024" y="4273525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C5383-0C48-4C84-A7A4-45FAA6529FEE}"/>
              </a:ext>
            </a:extLst>
          </p:cNvPr>
          <p:cNvSpPr/>
          <p:nvPr/>
        </p:nvSpPr>
        <p:spPr>
          <a:xfrm>
            <a:off x="4355976" y="4676322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DB0FBB-88A8-4BAC-A04E-9F75E7D93016}"/>
              </a:ext>
            </a:extLst>
          </p:cNvPr>
          <p:cNvSpPr/>
          <p:nvPr/>
        </p:nvSpPr>
        <p:spPr>
          <a:xfrm>
            <a:off x="4788024" y="4676322"/>
            <a:ext cx="432048" cy="4027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D35C69-C51C-44CC-9FE3-22DF784B2F13}"/>
              </a:ext>
            </a:extLst>
          </p:cNvPr>
          <p:cNvSpPr/>
          <p:nvPr/>
        </p:nvSpPr>
        <p:spPr>
          <a:xfrm>
            <a:off x="4355976" y="5079119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B0169F-3FEA-4C7C-81CD-0338087B7CEE}"/>
              </a:ext>
            </a:extLst>
          </p:cNvPr>
          <p:cNvSpPr/>
          <p:nvPr/>
        </p:nvSpPr>
        <p:spPr>
          <a:xfrm>
            <a:off x="4788024" y="5079119"/>
            <a:ext cx="432048" cy="4027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7119E-7ED8-4FC3-9805-B5721D4CBA3B}"/>
              </a:ext>
            </a:extLst>
          </p:cNvPr>
          <p:cNvSpPr txBox="1"/>
          <p:nvPr/>
        </p:nvSpPr>
        <p:spPr>
          <a:xfrm>
            <a:off x="4499992" y="263308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Fd_array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[1024]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288B8D2-1272-4128-939A-F42A8DBA1E14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843808" y="3266533"/>
            <a:ext cx="1944216" cy="862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D11048-C451-4A38-8804-A14449CD80C5}"/>
              </a:ext>
            </a:extLst>
          </p:cNvPr>
          <p:cNvSpPr/>
          <p:nvPr/>
        </p:nvSpPr>
        <p:spPr>
          <a:xfrm>
            <a:off x="6804248" y="4268529"/>
            <a:ext cx="1296144" cy="893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1914269-5D0D-4500-BF03-9C1CA41EE798}"/>
              </a:ext>
            </a:extLst>
          </p:cNvPr>
          <p:cNvSpPr/>
          <p:nvPr/>
        </p:nvSpPr>
        <p:spPr>
          <a:xfrm>
            <a:off x="6948264" y="4368668"/>
            <a:ext cx="1008112" cy="705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F1C16D97-BD53-4C28-A531-F42EC7D90F86}"/>
              </a:ext>
            </a:extLst>
          </p:cNvPr>
          <p:cNvSpPr/>
          <p:nvPr/>
        </p:nvSpPr>
        <p:spPr>
          <a:xfrm rot="5400000">
            <a:off x="5827493" y="3602266"/>
            <a:ext cx="369333" cy="81868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82BE03-2FC0-400F-A6A9-73F36DB1E3C6}"/>
              </a:ext>
            </a:extLst>
          </p:cNvPr>
          <p:cNvCxnSpPr>
            <a:cxnSpLocks/>
            <a:stCxn id="30" idx="1"/>
            <a:endCxn id="25" idx="1"/>
          </p:cNvCxnSpPr>
          <p:nvPr/>
        </p:nvCxnSpPr>
        <p:spPr>
          <a:xfrm>
            <a:off x="6421501" y="4011608"/>
            <a:ext cx="382747" cy="703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2F6E3F3-3D92-434E-A3FD-C671827268AC}"/>
              </a:ext>
            </a:extLst>
          </p:cNvPr>
          <p:cNvCxnSpPr>
            <a:cxnSpLocks/>
            <a:stCxn id="15" idx="3"/>
            <a:endCxn id="25" idx="1"/>
          </p:cNvCxnSpPr>
          <p:nvPr/>
        </p:nvCxnSpPr>
        <p:spPr>
          <a:xfrm>
            <a:off x="5220072" y="4072127"/>
            <a:ext cx="1584176" cy="643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BB3D4B-D3B6-47E6-BB49-E6F249AB1511}"/>
              </a:ext>
            </a:extLst>
          </p:cNvPr>
          <p:cNvSpPr/>
          <p:nvPr/>
        </p:nvSpPr>
        <p:spPr>
          <a:xfrm>
            <a:off x="6864199" y="281775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63774A-1FCF-43E0-AC4F-79D05D052635}"/>
              </a:ext>
            </a:extLst>
          </p:cNvPr>
          <p:cNvSpPr/>
          <p:nvPr/>
        </p:nvSpPr>
        <p:spPr>
          <a:xfrm>
            <a:off x="7160615" y="281775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5027CD-596E-42F5-9393-67642A302415}"/>
              </a:ext>
            </a:extLst>
          </p:cNvPr>
          <p:cNvSpPr/>
          <p:nvPr/>
        </p:nvSpPr>
        <p:spPr>
          <a:xfrm>
            <a:off x="7457031" y="281775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1F8446-8121-484F-8F4A-DC217D8CA1E7}"/>
              </a:ext>
            </a:extLst>
          </p:cNvPr>
          <p:cNvSpPr/>
          <p:nvPr/>
        </p:nvSpPr>
        <p:spPr>
          <a:xfrm>
            <a:off x="7753447" y="281775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26C8DD-84D0-4F83-AADA-B2471E17C616}"/>
              </a:ext>
            </a:extLst>
          </p:cNvPr>
          <p:cNvSpPr/>
          <p:nvPr/>
        </p:nvSpPr>
        <p:spPr>
          <a:xfrm>
            <a:off x="8049863" y="281775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C220A3-CE0A-435B-92C8-B6839FE6DD9F}"/>
              </a:ext>
            </a:extLst>
          </p:cNvPr>
          <p:cNvSpPr/>
          <p:nvPr/>
        </p:nvSpPr>
        <p:spPr>
          <a:xfrm>
            <a:off x="6864199" y="3010224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E70744C-AF43-4B67-AA5E-239E810FAE81}"/>
              </a:ext>
            </a:extLst>
          </p:cNvPr>
          <p:cNvSpPr/>
          <p:nvPr/>
        </p:nvSpPr>
        <p:spPr>
          <a:xfrm>
            <a:off x="7160615" y="3010224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82942F9-C973-4FB9-92AC-BEE7F4BDF407}"/>
              </a:ext>
            </a:extLst>
          </p:cNvPr>
          <p:cNvSpPr/>
          <p:nvPr/>
        </p:nvSpPr>
        <p:spPr>
          <a:xfrm>
            <a:off x="7457031" y="3010224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9D463BF-7265-4CF9-BEC0-1543E5C732A2}"/>
              </a:ext>
            </a:extLst>
          </p:cNvPr>
          <p:cNvSpPr/>
          <p:nvPr/>
        </p:nvSpPr>
        <p:spPr>
          <a:xfrm>
            <a:off x="7753447" y="3010224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BB1BE9-E343-497D-AB1D-E2C07CAFCE7E}"/>
              </a:ext>
            </a:extLst>
          </p:cNvPr>
          <p:cNvSpPr/>
          <p:nvPr/>
        </p:nvSpPr>
        <p:spPr>
          <a:xfrm>
            <a:off x="8049863" y="3010224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97B85C-A6DF-4795-BCEC-82D2DA03A8F8}"/>
              </a:ext>
            </a:extLst>
          </p:cNvPr>
          <p:cNvSpPr/>
          <p:nvPr/>
        </p:nvSpPr>
        <p:spPr>
          <a:xfrm>
            <a:off x="6864199" y="3202696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E8354E-0404-4B0E-8AD1-EFF18F8F42B6}"/>
              </a:ext>
            </a:extLst>
          </p:cNvPr>
          <p:cNvSpPr/>
          <p:nvPr/>
        </p:nvSpPr>
        <p:spPr>
          <a:xfrm>
            <a:off x="7160615" y="3202696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1D3279C-A33D-475E-B99C-B24C29DED57C}"/>
              </a:ext>
            </a:extLst>
          </p:cNvPr>
          <p:cNvSpPr/>
          <p:nvPr/>
        </p:nvSpPr>
        <p:spPr>
          <a:xfrm>
            <a:off x="7457031" y="3202696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76259FD-7A1B-4851-B114-96AA6A62A1B4}"/>
              </a:ext>
            </a:extLst>
          </p:cNvPr>
          <p:cNvSpPr/>
          <p:nvPr/>
        </p:nvSpPr>
        <p:spPr>
          <a:xfrm>
            <a:off x="7753447" y="3202696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74921E9-66C5-4690-9873-4EF56B3ADF39}"/>
              </a:ext>
            </a:extLst>
          </p:cNvPr>
          <p:cNvSpPr/>
          <p:nvPr/>
        </p:nvSpPr>
        <p:spPr>
          <a:xfrm>
            <a:off x="8049863" y="3202696"/>
            <a:ext cx="288032" cy="1846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246A70-DC99-4C8B-836F-C65F57B7EC55}"/>
              </a:ext>
            </a:extLst>
          </p:cNvPr>
          <p:cNvSpPr/>
          <p:nvPr/>
        </p:nvSpPr>
        <p:spPr>
          <a:xfrm>
            <a:off x="6864199" y="3395168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5841359-90AB-40E2-9103-87DBA18DD130}"/>
              </a:ext>
            </a:extLst>
          </p:cNvPr>
          <p:cNvSpPr/>
          <p:nvPr/>
        </p:nvSpPr>
        <p:spPr>
          <a:xfrm>
            <a:off x="7160615" y="3395168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C49FD67-D276-441C-939A-3CCB0FAC2D9A}"/>
              </a:ext>
            </a:extLst>
          </p:cNvPr>
          <p:cNvSpPr/>
          <p:nvPr/>
        </p:nvSpPr>
        <p:spPr>
          <a:xfrm>
            <a:off x="7457031" y="3395168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1E7FF1-7743-4FCE-BA2E-2C038746DAF1}"/>
              </a:ext>
            </a:extLst>
          </p:cNvPr>
          <p:cNvSpPr/>
          <p:nvPr/>
        </p:nvSpPr>
        <p:spPr>
          <a:xfrm>
            <a:off x="7753447" y="3395168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F991C73-F2D8-4FBF-8290-B63E6BD11BAF}"/>
              </a:ext>
            </a:extLst>
          </p:cNvPr>
          <p:cNvSpPr/>
          <p:nvPr/>
        </p:nvSpPr>
        <p:spPr>
          <a:xfrm>
            <a:off x="8049863" y="3395168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원통형 69">
            <a:extLst>
              <a:ext uri="{FF2B5EF4-FFF2-40B4-BE49-F238E27FC236}">
                <a16:creationId xmlns:a16="http://schemas.microsoft.com/office/drawing/2014/main" id="{DD2ED814-8D99-4986-9A85-31ADF17BA7E3}"/>
              </a:ext>
            </a:extLst>
          </p:cNvPr>
          <p:cNvSpPr/>
          <p:nvPr/>
        </p:nvSpPr>
        <p:spPr>
          <a:xfrm rot="5400000">
            <a:off x="5827492" y="2849409"/>
            <a:ext cx="369333" cy="81868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3045A5E-0FF5-45E5-A46B-7575690AD3B9}"/>
              </a:ext>
            </a:extLst>
          </p:cNvPr>
          <p:cNvCxnSpPr>
            <a:cxnSpLocks/>
            <a:stCxn id="53" idx="1"/>
            <a:endCxn id="70" idx="1"/>
          </p:cNvCxnSpPr>
          <p:nvPr/>
        </p:nvCxnSpPr>
        <p:spPr>
          <a:xfrm flipH="1" flipV="1">
            <a:off x="6421500" y="3258751"/>
            <a:ext cx="442699" cy="36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E615A19-585C-44CC-A95A-243E66CD412A}"/>
              </a:ext>
            </a:extLst>
          </p:cNvPr>
          <p:cNvCxnSpPr>
            <a:cxnSpLocks/>
            <a:stCxn id="70" idx="3"/>
            <a:endCxn id="11" idx="3"/>
          </p:cNvCxnSpPr>
          <p:nvPr/>
        </p:nvCxnSpPr>
        <p:spPr>
          <a:xfrm flipH="1">
            <a:off x="5220072" y="3258751"/>
            <a:ext cx="382746" cy="7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82FCFE-31C1-4D42-B54D-B1896703AD13}"/>
              </a:ext>
            </a:extLst>
          </p:cNvPr>
          <p:cNvSpPr txBox="1"/>
          <p:nvPr/>
        </p:nvSpPr>
        <p:spPr>
          <a:xfrm>
            <a:off x="169930" y="53926"/>
            <a:ext cx="62263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# ls -la &gt;&gt; result.txt</a:t>
            </a:r>
          </a:p>
          <a:p>
            <a:r>
              <a:rPr lang="en-US" altLang="ko-KR" sz="2800" dirty="0"/>
              <a:t>Int </a:t>
            </a:r>
            <a:r>
              <a:rPr lang="en-US" altLang="ko-KR" sz="2800" dirty="0" err="1"/>
              <a:t>fd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 err="1"/>
              <a:t>Fd</a:t>
            </a:r>
            <a:r>
              <a:rPr lang="en-US" altLang="ko-KR" sz="2800" dirty="0"/>
              <a:t> = open(“result.txt”, O_APPEND);</a:t>
            </a:r>
          </a:p>
          <a:p>
            <a:r>
              <a:rPr lang="en-US" altLang="ko-KR" sz="2800" dirty="0"/>
              <a:t>Close(1);</a:t>
            </a:r>
          </a:p>
          <a:p>
            <a:r>
              <a:rPr lang="en-US" altLang="ko-KR" sz="2800" dirty="0"/>
              <a:t>dup(</a:t>
            </a:r>
            <a:r>
              <a:rPr lang="en-US" altLang="ko-KR" sz="2800" dirty="0" err="1"/>
              <a:t>fd</a:t>
            </a:r>
            <a:r>
              <a:rPr lang="en-US" altLang="ko-KR" sz="2800" dirty="0"/>
              <a:t>);   // </a:t>
            </a:r>
            <a:r>
              <a:rPr lang="en-US" altLang="ko-KR" sz="2800" dirty="0" err="1"/>
              <a:t>fd_array</a:t>
            </a:r>
            <a:r>
              <a:rPr lang="en-US" altLang="ko-KR" sz="2800" dirty="0"/>
              <a:t>[1] = </a:t>
            </a:r>
            <a:r>
              <a:rPr lang="en-US" altLang="ko-KR" sz="2800" dirty="0" err="1"/>
              <a:t>fd_array</a:t>
            </a:r>
            <a:r>
              <a:rPr lang="en-US" altLang="ko-KR" sz="2800" dirty="0"/>
              <a:t>[3];</a:t>
            </a:r>
            <a:endParaRPr lang="ko-KR" altLang="en-US" sz="2800" dirty="0"/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Write(1, buff, ret );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E86D1D77-3546-4075-92E7-B101FD984E78}"/>
              </a:ext>
            </a:extLst>
          </p:cNvPr>
          <p:cNvSpPr/>
          <p:nvPr/>
        </p:nvSpPr>
        <p:spPr>
          <a:xfrm>
            <a:off x="6084168" y="5785693"/>
            <a:ext cx="2016224" cy="1080120"/>
          </a:xfrm>
          <a:prstGeom prst="can">
            <a:avLst>
              <a:gd name="adj" fmla="val 154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1462EEB-C765-401E-B699-1B1D7A416F2C}"/>
              </a:ext>
            </a:extLst>
          </p:cNvPr>
          <p:cNvCxnSpPr>
            <a:cxnSpLocks/>
            <a:stCxn id="17" idx="3"/>
            <a:endCxn id="3" idx="2"/>
          </p:cNvCxnSpPr>
          <p:nvPr/>
        </p:nvCxnSpPr>
        <p:spPr>
          <a:xfrm>
            <a:off x="5220072" y="4474924"/>
            <a:ext cx="864096" cy="185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86484F6-3799-4AE1-99D0-C3AF9D0DB660}"/>
              </a:ext>
            </a:extLst>
          </p:cNvPr>
          <p:cNvSpPr/>
          <p:nvPr/>
        </p:nvSpPr>
        <p:spPr>
          <a:xfrm>
            <a:off x="6360143" y="6321072"/>
            <a:ext cx="588121" cy="328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FE20683-DF50-4A23-A9D1-37C6B2E92B91}"/>
              </a:ext>
            </a:extLst>
          </p:cNvPr>
          <p:cNvCxnSpPr>
            <a:cxnSpLocks/>
            <a:stCxn id="13" idx="3"/>
            <a:endCxn id="3" idx="2"/>
          </p:cNvCxnSpPr>
          <p:nvPr/>
        </p:nvCxnSpPr>
        <p:spPr>
          <a:xfrm>
            <a:off x="5220072" y="3669330"/>
            <a:ext cx="864096" cy="26564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17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F1104B-39FE-4ED4-919E-860A393760DF}"/>
              </a:ext>
            </a:extLst>
          </p:cNvPr>
          <p:cNvSpPr/>
          <p:nvPr/>
        </p:nvSpPr>
        <p:spPr>
          <a:xfrm>
            <a:off x="1547664" y="3209150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AD2978-8D11-459E-87B1-B552B24C169E}"/>
              </a:ext>
            </a:extLst>
          </p:cNvPr>
          <p:cNvSpPr/>
          <p:nvPr/>
        </p:nvSpPr>
        <p:spPr>
          <a:xfrm>
            <a:off x="1547664" y="3467931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C86DC5-1DEA-4518-AB4C-39E031B17534}"/>
              </a:ext>
            </a:extLst>
          </p:cNvPr>
          <p:cNvSpPr/>
          <p:nvPr/>
        </p:nvSpPr>
        <p:spPr>
          <a:xfrm>
            <a:off x="1547664" y="3726712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29471C-24EF-4F16-9D57-447C1E80A8BE}"/>
              </a:ext>
            </a:extLst>
          </p:cNvPr>
          <p:cNvSpPr/>
          <p:nvPr/>
        </p:nvSpPr>
        <p:spPr>
          <a:xfrm>
            <a:off x="1547664" y="3985493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B71D5-9EE7-4C90-805D-3206B9D927FA}"/>
              </a:ext>
            </a:extLst>
          </p:cNvPr>
          <p:cNvSpPr/>
          <p:nvPr/>
        </p:nvSpPr>
        <p:spPr>
          <a:xfrm>
            <a:off x="1547664" y="4244274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2FF756-1A20-440E-A267-BBDA3D5C24D7}"/>
              </a:ext>
            </a:extLst>
          </p:cNvPr>
          <p:cNvSpPr/>
          <p:nvPr/>
        </p:nvSpPr>
        <p:spPr>
          <a:xfrm>
            <a:off x="1547664" y="4503055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181C2-66E7-4F90-9C9F-C0D545AE47E2}"/>
              </a:ext>
            </a:extLst>
          </p:cNvPr>
          <p:cNvSpPr/>
          <p:nvPr/>
        </p:nvSpPr>
        <p:spPr>
          <a:xfrm>
            <a:off x="4355976" y="3065134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A6A25B-BA9A-4218-8CF6-3895B22CC4D9}"/>
              </a:ext>
            </a:extLst>
          </p:cNvPr>
          <p:cNvSpPr/>
          <p:nvPr/>
        </p:nvSpPr>
        <p:spPr>
          <a:xfrm>
            <a:off x="4788024" y="3065134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85281F-91DE-4826-A2AD-61508B676979}"/>
              </a:ext>
            </a:extLst>
          </p:cNvPr>
          <p:cNvSpPr/>
          <p:nvPr/>
        </p:nvSpPr>
        <p:spPr>
          <a:xfrm>
            <a:off x="4355976" y="3467931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9CE97E-6845-4477-A47B-9241033980B1}"/>
              </a:ext>
            </a:extLst>
          </p:cNvPr>
          <p:cNvSpPr/>
          <p:nvPr/>
        </p:nvSpPr>
        <p:spPr>
          <a:xfrm>
            <a:off x="4788024" y="3467931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1318D3-9F70-40EC-8D80-0A1E97715C8B}"/>
              </a:ext>
            </a:extLst>
          </p:cNvPr>
          <p:cNvSpPr/>
          <p:nvPr/>
        </p:nvSpPr>
        <p:spPr>
          <a:xfrm>
            <a:off x="4355976" y="3870728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9AA1C3-2F18-4728-9B20-E1FB708B9FE6}"/>
              </a:ext>
            </a:extLst>
          </p:cNvPr>
          <p:cNvSpPr/>
          <p:nvPr/>
        </p:nvSpPr>
        <p:spPr>
          <a:xfrm>
            <a:off x="4788024" y="3870728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0890C6-4295-4644-A08F-CB97D08BD9FC}"/>
              </a:ext>
            </a:extLst>
          </p:cNvPr>
          <p:cNvSpPr/>
          <p:nvPr/>
        </p:nvSpPr>
        <p:spPr>
          <a:xfrm>
            <a:off x="4355976" y="4273525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B787A5-30E2-45C0-9219-0B1050A71F93}"/>
              </a:ext>
            </a:extLst>
          </p:cNvPr>
          <p:cNvSpPr/>
          <p:nvPr/>
        </p:nvSpPr>
        <p:spPr>
          <a:xfrm>
            <a:off x="4788024" y="4273525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C5383-0C48-4C84-A7A4-45FAA6529FEE}"/>
              </a:ext>
            </a:extLst>
          </p:cNvPr>
          <p:cNvSpPr/>
          <p:nvPr/>
        </p:nvSpPr>
        <p:spPr>
          <a:xfrm>
            <a:off x="4355976" y="4676322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DB0FBB-88A8-4BAC-A04E-9F75E7D93016}"/>
              </a:ext>
            </a:extLst>
          </p:cNvPr>
          <p:cNvSpPr/>
          <p:nvPr/>
        </p:nvSpPr>
        <p:spPr>
          <a:xfrm>
            <a:off x="4788024" y="4676322"/>
            <a:ext cx="432048" cy="4027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D35C69-C51C-44CC-9FE3-22DF784B2F13}"/>
              </a:ext>
            </a:extLst>
          </p:cNvPr>
          <p:cNvSpPr/>
          <p:nvPr/>
        </p:nvSpPr>
        <p:spPr>
          <a:xfrm>
            <a:off x="4355976" y="5079119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B0169F-3FEA-4C7C-81CD-0338087B7CEE}"/>
              </a:ext>
            </a:extLst>
          </p:cNvPr>
          <p:cNvSpPr/>
          <p:nvPr/>
        </p:nvSpPr>
        <p:spPr>
          <a:xfrm>
            <a:off x="4788024" y="5079119"/>
            <a:ext cx="432048" cy="4027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7119E-7ED8-4FC3-9805-B5721D4CBA3B}"/>
              </a:ext>
            </a:extLst>
          </p:cNvPr>
          <p:cNvSpPr txBox="1"/>
          <p:nvPr/>
        </p:nvSpPr>
        <p:spPr>
          <a:xfrm>
            <a:off x="4499992" y="2633086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Fd_array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[1024]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288B8D2-1272-4128-939A-F42A8DBA1E14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2843808" y="3266533"/>
            <a:ext cx="1944216" cy="862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AD11048-C451-4A38-8804-A14449CD80C5}"/>
              </a:ext>
            </a:extLst>
          </p:cNvPr>
          <p:cNvSpPr/>
          <p:nvPr/>
        </p:nvSpPr>
        <p:spPr>
          <a:xfrm>
            <a:off x="6804248" y="4268529"/>
            <a:ext cx="1296144" cy="8933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1914269-5D0D-4500-BF03-9C1CA41EE798}"/>
              </a:ext>
            </a:extLst>
          </p:cNvPr>
          <p:cNvSpPr/>
          <p:nvPr/>
        </p:nvSpPr>
        <p:spPr>
          <a:xfrm>
            <a:off x="6948264" y="4368668"/>
            <a:ext cx="1008112" cy="705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원통형 29">
            <a:extLst>
              <a:ext uri="{FF2B5EF4-FFF2-40B4-BE49-F238E27FC236}">
                <a16:creationId xmlns:a16="http://schemas.microsoft.com/office/drawing/2014/main" id="{F1C16D97-BD53-4C28-A531-F42EC7D90F86}"/>
              </a:ext>
            </a:extLst>
          </p:cNvPr>
          <p:cNvSpPr/>
          <p:nvPr/>
        </p:nvSpPr>
        <p:spPr>
          <a:xfrm rot="5400000">
            <a:off x="5827493" y="3602266"/>
            <a:ext cx="369333" cy="81868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982BE03-2FC0-400F-A6A9-73F36DB1E3C6}"/>
              </a:ext>
            </a:extLst>
          </p:cNvPr>
          <p:cNvCxnSpPr>
            <a:cxnSpLocks/>
            <a:stCxn id="30" idx="1"/>
            <a:endCxn id="25" idx="1"/>
          </p:cNvCxnSpPr>
          <p:nvPr/>
        </p:nvCxnSpPr>
        <p:spPr>
          <a:xfrm>
            <a:off x="6421501" y="4011608"/>
            <a:ext cx="382747" cy="703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BB3D4B-D3B6-47E6-BB49-E6F249AB1511}"/>
              </a:ext>
            </a:extLst>
          </p:cNvPr>
          <p:cNvSpPr/>
          <p:nvPr/>
        </p:nvSpPr>
        <p:spPr>
          <a:xfrm>
            <a:off x="6864199" y="281775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63774A-1FCF-43E0-AC4F-79D05D052635}"/>
              </a:ext>
            </a:extLst>
          </p:cNvPr>
          <p:cNvSpPr/>
          <p:nvPr/>
        </p:nvSpPr>
        <p:spPr>
          <a:xfrm>
            <a:off x="7160615" y="281775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5027CD-596E-42F5-9393-67642A302415}"/>
              </a:ext>
            </a:extLst>
          </p:cNvPr>
          <p:cNvSpPr/>
          <p:nvPr/>
        </p:nvSpPr>
        <p:spPr>
          <a:xfrm>
            <a:off x="7457031" y="281775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1F8446-8121-484F-8F4A-DC217D8CA1E7}"/>
              </a:ext>
            </a:extLst>
          </p:cNvPr>
          <p:cNvSpPr/>
          <p:nvPr/>
        </p:nvSpPr>
        <p:spPr>
          <a:xfrm>
            <a:off x="7753447" y="281775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E26C8DD-84D0-4F83-AADA-B2471E17C616}"/>
              </a:ext>
            </a:extLst>
          </p:cNvPr>
          <p:cNvSpPr/>
          <p:nvPr/>
        </p:nvSpPr>
        <p:spPr>
          <a:xfrm>
            <a:off x="8049863" y="2817752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C220A3-CE0A-435B-92C8-B6839FE6DD9F}"/>
              </a:ext>
            </a:extLst>
          </p:cNvPr>
          <p:cNvSpPr/>
          <p:nvPr/>
        </p:nvSpPr>
        <p:spPr>
          <a:xfrm>
            <a:off x="6864199" y="3010224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E70744C-AF43-4B67-AA5E-239E810FAE81}"/>
              </a:ext>
            </a:extLst>
          </p:cNvPr>
          <p:cNvSpPr/>
          <p:nvPr/>
        </p:nvSpPr>
        <p:spPr>
          <a:xfrm>
            <a:off x="7160615" y="3010224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82942F9-C973-4FB9-92AC-BEE7F4BDF407}"/>
              </a:ext>
            </a:extLst>
          </p:cNvPr>
          <p:cNvSpPr/>
          <p:nvPr/>
        </p:nvSpPr>
        <p:spPr>
          <a:xfrm>
            <a:off x="7457031" y="3010224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9D463BF-7265-4CF9-BEC0-1543E5C732A2}"/>
              </a:ext>
            </a:extLst>
          </p:cNvPr>
          <p:cNvSpPr/>
          <p:nvPr/>
        </p:nvSpPr>
        <p:spPr>
          <a:xfrm>
            <a:off x="7753447" y="3010224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BB1BE9-E343-497D-AB1D-E2C07CAFCE7E}"/>
              </a:ext>
            </a:extLst>
          </p:cNvPr>
          <p:cNvSpPr/>
          <p:nvPr/>
        </p:nvSpPr>
        <p:spPr>
          <a:xfrm>
            <a:off x="8049863" y="3010224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197B85C-A6DF-4795-BCEC-82D2DA03A8F8}"/>
              </a:ext>
            </a:extLst>
          </p:cNvPr>
          <p:cNvSpPr/>
          <p:nvPr/>
        </p:nvSpPr>
        <p:spPr>
          <a:xfrm>
            <a:off x="6864199" y="3202696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E8354E-0404-4B0E-8AD1-EFF18F8F42B6}"/>
              </a:ext>
            </a:extLst>
          </p:cNvPr>
          <p:cNvSpPr/>
          <p:nvPr/>
        </p:nvSpPr>
        <p:spPr>
          <a:xfrm>
            <a:off x="7160615" y="3202696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1D3279C-A33D-475E-B99C-B24C29DED57C}"/>
              </a:ext>
            </a:extLst>
          </p:cNvPr>
          <p:cNvSpPr/>
          <p:nvPr/>
        </p:nvSpPr>
        <p:spPr>
          <a:xfrm>
            <a:off x="7457031" y="3202696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76259FD-7A1B-4851-B114-96AA6A62A1B4}"/>
              </a:ext>
            </a:extLst>
          </p:cNvPr>
          <p:cNvSpPr/>
          <p:nvPr/>
        </p:nvSpPr>
        <p:spPr>
          <a:xfrm>
            <a:off x="7753447" y="3202696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74921E9-66C5-4690-9873-4EF56B3ADF39}"/>
              </a:ext>
            </a:extLst>
          </p:cNvPr>
          <p:cNvSpPr/>
          <p:nvPr/>
        </p:nvSpPr>
        <p:spPr>
          <a:xfrm>
            <a:off x="8049863" y="3202696"/>
            <a:ext cx="288032" cy="18466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E246A70-DC99-4C8B-836F-C65F57B7EC55}"/>
              </a:ext>
            </a:extLst>
          </p:cNvPr>
          <p:cNvSpPr/>
          <p:nvPr/>
        </p:nvSpPr>
        <p:spPr>
          <a:xfrm>
            <a:off x="6864199" y="3395168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5841359-90AB-40E2-9103-87DBA18DD130}"/>
              </a:ext>
            </a:extLst>
          </p:cNvPr>
          <p:cNvSpPr/>
          <p:nvPr/>
        </p:nvSpPr>
        <p:spPr>
          <a:xfrm>
            <a:off x="7160615" y="3395168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C49FD67-D276-441C-939A-3CCB0FAC2D9A}"/>
              </a:ext>
            </a:extLst>
          </p:cNvPr>
          <p:cNvSpPr/>
          <p:nvPr/>
        </p:nvSpPr>
        <p:spPr>
          <a:xfrm>
            <a:off x="7457031" y="3395168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E1E7FF1-7743-4FCE-BA2E-2C038746DAF1}"/>
              </a:ext>
            </a:extLst>
          </p:cNvPr>
          <p:cNvSpPr/>
          <p:nvPr/>
        </p:nvSpPr>
        <p:spPr>
          <a:xfrm>
            <a:off x="7753447" y="3395168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F991C73-F2D8-4FBF-8290-B63E6BD11BAF}"/>
              </a:ext>
            </a:extLst>
          </p:cNvPr>
          <p:cNvSpPr/>
          <p:nvPr/>
        </p:nvSpPr>
        <p:spPr>
          <a:xfrm>
            <a:off x="8049863" y="3395168"/>
            <a:ext cx="288032" cy="1846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원통형 69">
            <a:extLst>
              <a:ext uri="{FF2B5EF4-FFF2-40B4-BE49-F238E27FC236}">
                <a16:creationId xmlns:a16="http://schemas.microsoft.com/office/drawing/2014/main" id="{DD2ED814-8D99-4986-9A85-31ADF17BA7E3}"/>
              </a:ext>
            </a:extLst>
          </p:cNvPr>
          <p:cNvSpPr/>
          <p:nvPr/>
        </p:nvSpPr>
        <p:spPr>
          <a:xfrm rot="5400000">
            <a:off x="5827492" y="2849409"/>
            <a:ext cx="369333" cy="81868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3045A5E-0FF5-45E5-A46B-7575690AD3B9}"/>
              </a:ext>
            </a:extLst>
          </p:cNvPr>
          <p:cNvCxnSpPr>
            <a:cxnSpLocks/>
            <a:stCxn id="53" idx="1"/>
            <a:endCxn id="70" idx="1"/>
          </p:cNvCxnSpPr>
          <p:nvPr/>
        </p:nvCxnSpPr>
        <p:spPr>
          <a:xfrm flipH="1" flipV="1">
            <a:off x="6421500" y="3258751"/>
            <a:ext cx="442699" cy="36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E615A19-585C-44CC-A95A-243E66CD412A}"/>
              </a:ext>
            </a:extLst>
          </p:cNvPr>
          <p:cNvCxnSpPr>
            <a:cxnSpLocks/>
            <a:stCxn id="70" idx="3"/>
            <a:endCxn id="11" idx="3"/>
          </p:cNvCxnSpPr>
          <p:nvPr/>
        </p:nvCxnSpPr>
        <p:spPr>
          <a:xfrm flipH="1">
            <a:off x="5220072" y="3258751"/>
            <a:ext cx="382746" cy="7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82FCFE-31C1-4D42-B54D-B1896703AD13}"/>
              </a:ext>
            </a:extLst>
          </p:cNvPr>
          <p:cNvSpPr txBox="1"/>
          <p:nvPr/>
        </p:nvSpPr>
        <p:spPr>
          <a:xfrm>
            <a:off x="169930" y="53926"/>
            <a:ext cx="622638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# </a:t>
            </a:r>
            <a:r>
              <a:rPr lang="en-US" altLang="ko-KR" sz="2800" dirty="0" err="1"/>
              <a:t>gcc</a:t>
            </a:r>
            <a:r>
              <a:rPr lang="en-US" altLang="ko-KR" sz="2800" dirty="0"/>
              <a:t> </a:t>
            </a:r>
            <a:r>
              <a:rPr lang="en-US" altLang="ko-KR" sz="2800" dirty="0" err="1"/>
              <a:t>a.c</a:t>
            </a:r>
            <a:r>
              <a:rPr lang="en-US" altLang="ko-KR" sz="2800" dirty="0"/>
              <a:t> 2&gt; err</a:t>
            </a:r>
          </a:p>
          <a:p>
            <a:r>
              <a:rPr lang="en-US" altLang="ko-KR" sz="2800" dirty="0"/>
              <a:t>Int </a:t>
            </a:r>
            <a:r>
              <a:rPr lang="en-US" altLang="ko-KR" sz="2800" dirty="0" err="1"/>
              <a:t>fd</a:t>
            </a:r>
            <a:r>
              <a:rPr lang="en-US" altLang="ko-KR" sz="2800" dirty="0"/>
              <a:t>;</a:t>
            </a:r>
          </a:p>
          <a:p>
            <a:r>
              <a:rPr lang="en-US" altLang="ko-KR" sz="2800" dirty="0" err="1"/>
              <a:t>Fd</a:t>
            </a:r>
            <a:r>
              <a:rPr lang="en-US" altLang="ko-KR" sz="2800" dirty="0"/>
              <a:t> = open(“err”, O_WRONLY);</a:t>
            </a:r>
          </a:p>
          <a:p>
            <a:r>
              <a:rPr lang="en-US" altLang="ko-KR" sz="2800" dirty="0"/>
              <a:t>Close(2);</a:t>
            </a:r>
          </a:p>
          <a:p>
            <a:r>
              <a:rPr lang="en-US" altLang="ko-KR" sz="2800" dirty="0"/>
              <a:t>dup(</a:t>
            </a:r>
            <a:r>
              <a:rPr lang="en-US" altLang="ko-KR" sz="2800" dirty="0" err="1"/>
              <a:t>fd</a:t>
            </a:r>
            <a:r>
              <a:rPr lang="en-US" altLang="ko-KR" sz="2800" dirty="0"/>
              <a:t>);   // </a:t>
            </a:r>
            <a:r>
              <a:rPr lang="en-US" altLang="ko-KR" sz="2800" dirty="0" err="1"/>
              <a:t>fd_array</a:t>
            </a:r>
            <a:r>
              <a:rPr lang="en-US" altLang="ko-KR" sz="2800" dirty="0"/>
              <a:t>[1] = </a:t>
            </a:r>
            <a:r>
              <a:rPr lang="en-US" altLang="ko-KR" sz="2800" dirty="0" err="1"/>
              <a:t>fd_array</a:t>
            </a:r>
            <a:r>
              <a:rPr lang="en-US" altLang="ko-KR" sz="2800" dirty="0"/>
              <a:t>[3];</a:t>
            </a:r>
            <a:endParaRPr lang="ko-KR" altLang="en-US" sz="2800" dirty="0"/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Write(2, buff, ret );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원통형 2">
            <a:extLst>
              <a:ext uri="{FF2B5EF4-FFF2-40B4-BE49-F238E27FC236}">
                <a16:creationId xmlns:a16="http://schemas.microsoft.com/office/drawing/2014/main" id="{E86D1D77-3546-4075-92E7-B101FD984E78}"/>
              </a:ext>
            </a:extLst>
          </p:cNvPr>
          <p:cNvSpPr/>
          <p:nvPr/>
        </p:nvSpPr>
        <p:spPr>
          <a:xfrm>
            <a:off x="6084168" y="5785693"/>
            <a:ext cx="2016224" cy="1080120"/>
          </a:xfrm>
          <a:prstGeom prst="can">
            <a:avLst>
              <a:gd name="adj" fmla="val 15442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1462EEB-C765-401E-B699-1B1D7A416F2C}"/>
              </a:ext>
            </a:extLst>
          </p:cNvPr>
          <p:cNvCxnSpPr>
            <a:cxnSpLocks/>
            <a:stCxn id="17" idx="3"/>
            <a:endCxn id="3" idx="2"/>
          </p:cNvCxnSpPr>
          <p:nvPr/>
        </p:nvCxnSpPr>
        <p:spPr>
          <a:xfrm>
            <a:off x="5220072" y="4474924"/>
            <a:ext cx="864096" cy="185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86484F6-3799-4AE1-99D0-C3AF9D0DB660}"/>
              </a:ext>
            </a:extLst>
          </p:cNvPr>
          <p:cNvSpPr/>
          <p:nvPr/>
        </p:nvSpPr>
        <p:spPr>
          <a:xfrm>
            <a:off x="6360143" y="6321072"/>
            <a:ext cx="588121" cy="32871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FE20683-DF50-4A23-A9D1-37C6B2E92B91}"/>
              </a:ext>
            </a:extLst>
          </p:cNvPr>
          <p:cNvCxnSpPr>
            <a:cxnSpLocks/>
            <a:stCxn id="15" idx="3"/>
            <a:endCxn id="3" idx="2"/>
          </p:cNvCxnSpPr>
          <p:nvPr/>
        </p:nvCxnSpPr>
        <p:spPr>
          <a:xfrm>
            <a:off x="5220072" y="4072127"/>
            <a:ext cx="864096" cy="2253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4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4F1104B-39FE-4ED4-919E-860A393760DF}"/>
              </a:ext>
            </a:extLst>
          </p:cNvPr>
          <p:cNvSpPr/>
          <p:nvPr/>
        </p:nvSpPr>
        <p:spPr>
          <a:xfrm>
            <a:off x="1711989" y="1156234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AD2978-8D11-459E-87B1-B552B24C169E}"/>
              </a:ext>
            </a:extLst>
          </p:cNvPr>
          <p:cNvSpPr/>
          <p:nvPr/>
        </p:nvSpPr>
        <p:spPr>
          <a:xfrm>
            <a:off x="1711989" y="1415015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C86DC5-1DEA-4518-AB4C-39E031B17534}"/>
              </a:ext>
            </a:extLst>
          </p:cNvPr>
          <p:cNvSpPr/>
          <p:nvPr/>
        </p:nvSpPr>
        <p:spPr>
          <a:xfrm>
            <a:off x="1711989" y="1673796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29471C-24EF-4F16-9D57-447C1E80A8BE}"/>
              </a:ext>
            </a:extLst>
          </p:cNvPr>
          <p:cNvSpPr/>
          <p:nvPr/>
        </p:nvSpPr>
        <p:spPr>
          <a:xfrm>
            <a:off x="1711989" y="1932577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B71D5-9EE7-4C90-805D-3206B9D927FA}"/>
              </a:ext>
            </a:extLst>
          </p:cNvPr>
          <p:cNvSpPr/>
          <p:nvPr/>
        </p:nvSpPr>
        <p:spPr>
          <a:xfrm>
            <a:off x="1711989" y="2191358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2FF756-1A20-440E-A267-BBDA3D5C24D7}"/>
              </a:ext>
            </a:extLst>
          </p:cNvPr>
          <p:cNvSpPr/>
          <p:nvPr/>
        </p:nvSpPr>
        <p:spPr>
          <a:xfrm>
            <a:off x="1711989" y="2450139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D181C2-66E7-4F90-9C9F-C0D545AE47E2}"/>
              </a:ext>
            </a:extLst>
          </p:cNvPr>
          <p:cNvSpPr/>
          <p:nvPr/>
        </p:nvSpPr>
        <p:spPr>
          <a:xfrm>
            <a:off x="4520301" y="1012218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A6A25B-BA9A-4218-8CF6-3895B22CC4D9}"/>
              </a:ext>
            </a:extLst>
          </p:cNvPr>
          <p:cNvSpPr/>
          <p:nvPr/>
        </p:nvSpPr>
        <p:spPr>
          <a:xfrm>
            <a:off x="4952349" y="1012218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85281F-91DE-4826-A2AD-61508B676979}"/>
              </a:ext>
            </a:extLst>
          </p:cNvPr>
          <p:cNvSpPr/>
          <p:nvPr/>
        </p:nvSpPr>
        <p:spPr>
          <a:xfrm>
            <a:off x="4520301" y="1415015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9CE97E-6845-4477-A47B-9241033980B1}"/>
              </a:ext>
            </a:extLst>
          </p:cNvPr>
          <p:cNvSpPr/>
          <p:nvPr/>
        </p:nvSpPr>
        <p:spPr>
          <a:xfrm>
            <a:off x="4952349" y="1415015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1318D3-9F70-40EC-8D80-0A1E97715C8B}"/>
              </a:ext>
            </a:extLst>
          </p:cNvPr>
          <p:cNvSpPr/>
          <p:nvPr/>
        </p:nvSpPr>
        <p:spPr>
          <a:xfrm>
            <a:off x="4520301" y="1817812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89AA1C3-2F18-4728-9B20-E1FB708B9FE6}"/>
              </a:ext>
            </a:extLst>
          </p:cNvPr>
          <p:cNvSpPr/>
          <p:nvPr/>
        </p:nvSpPr>
        <p:spPr>
          <a:xfrm>
            <a:off x="4952349" y="1817812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0890C6-4295-4644-A08F-CB97D08BD9FC}"/>
              </a:ext>
            </a:extLst>
          </p:cNvPr>
          <p:cNvSpPr/>
          <p:nvPr/>
        </p:nvSpPr>
        <p:spPr>
          <a:xfrm>
            <a:off x="4520301" y="2220609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B787A5-30E2-45C0-9219-0B1050A71F93}"/>
              </a:ext>
            </a:extLst>
          </p:cNvPr>
          <p:cNvSpPr/>
          <p:nvPr/>
        </p:nvSpPr>
        <p:spPr>
          <a:xfrm>
            <a:off x="4952349" y="2220609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5C5383-0C48-4C84-A7A4-45FAA6529FEE}"/>
              </a:ext>
            </a:extLst>
          </p:cNvPr>
          <p:cNvSpPr/>
          <p:nvPr/>
        </p:nvSpPr>
        <p:spPr>
          <a:xfrm>
            <a:off x="4520301" y="2623406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CDB0FBB-88A8-4BAC-A04E-9F75E7D93016}"/>
              </a:ext>
            </a:extLst>
          </p:cNvPr>
          <p:cNvSpPr/>
          <p:nvPr/>
        </p:nvSpPr>
        <p:spPr>
          <a:xfrm>
            <a:off x="4952349" y="2623406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5D35C69-C51C-44CC-9FE3-22DF784B2F13}"/>
              </a:ext>
            </a:extLst>
          </p:cNvPr>
          <p:cNvSpPr/>
          <p:nvPr/>
        </p:nvSpPr>
        <p:spPr>
          <a:xfrm>
            <a:off x="4520301" y="3026203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B0169F-3FEA-4C7C-81CD-0338087B7CEE}"/>
              </a:ext>
            </a:extLst>
          </p:cNvPr>
          <p:cNvSpPr/>
          <p:nvPr/>
        </p:nvSpPr>
        <p:spPr>
          <a:xfrm>
            <a:off x="4952349" y="3026203"/>
            <a:ext cx="432048" cy="4027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7119E-7ED8-4FC3-9805-B5721D4CBA3B}"/>
              </a:ext>
            </a:extLst>
          </p:cNvPr>
          <p:cNvSpPr txBox="1"/>
          <p:nvPr/>
        </p:nvSpPr>
        <p:spPr>
          <a:xfrm>
            <a:off x="4664317" y="58017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Fd_array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[1024]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288B8D2-1272-4128-939A-F42A8DBA1E14}"/>
              </a:ext>
            </a:extLst>
          </p:cNvPr>
          <p:cNvCxnSpPr>
            <a:stCxn id="7" idx="3"/>
            <a:endCxn id="11" idx="1"/>
          </p:cNvCxnSpPr>
          <p:nvPr/>
        </p:nvCxnSpPr>
        <p:spPr>
          <a:xfrm flipV="1">
            <a:off x="3008133" y="1213617"/>
            <a:ext cx="1944216" cy="862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882FCFE-31C1-4D42-B54D-B1896703AD13}"/>
              </a:ext>
            </a:extLst>
          </p:cNvPr>
          <p:cNvSpPr txBox="1"/>
          <p:nvPr/>
        </p:nvSpPr>
        <p:spPr>
          <a:xfrm>
            <a:off x="169930" y="53926"/>
            <a:ext cx="19453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# ls | </a:t>
            </a:r>
            <a:r>
              <a:rPr lang="en-US" altLang="ko-KR" sz="2800" dirty="0" err="1"/>
              <a:t>wc</a:t>
            </a:r>
            <a:r>
              <a:rPr lang="en-US" altLang="ko-KR" sz="2800" dirty="0"/>
              <a:t> –l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Pipe();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Fork();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원통형 22">
            <a:extLst>
              <a:ext uri="{FF2B5EF4-FFF2-40B4-BE49-F238E27FC236}">
                <a16:creationId xmlns:a16="http://schemas.microsoft.com/office/drawing/2014/main" id="{1D44FB5C-B7E7-4C0B-B54B-B8FBB33F3128}"/>
              </a:ext>
            </a:extLst>
          </p:cNvPr>
          <p:cNvSpPr/>
          <p:nvPr/>
        </p:nvSpPr>
        <p:spPr>
          <a:xfrm rot="5400000">
            <a:off x="7335365" y="3652959"/>
            <a:ext cx="504056" cy="1410909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B70DC5F6-9BE4-48BD-A672-078908C060B9}"/>
              </a:ext>
            </a:extLst>
          </p:cNvPr>
          <p:cNvCxnSpPr>
            <a:stCxn id="23" idx="3"/>
            <a:endCxn id="17" idx="3"/>
          </p:cNvCxnSpPr>
          <p:nvPr/>
        </p:nvCxnSpPr>
        <p:spPr>
          <a:xfrm rot="10800000">
            <a:off x="5384397" y="2422008"/>
            <a:ext cx="1497542" cy="1936406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DB05B59A-B2B0-4984-BC34-68B588F2BCDA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5384397" y="2824805"/>
            <a:ext cx="2908451" cy="1533609"/>
          </a:xfrm>
          <a:prstGeom prst="curvedConnector3">
            <a:avLst>
              <a:gd name="adj1" fmla="val 112553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7F1B072-55D4-436D-B05C-DDDEE67D0E53}"/>
              </a:ext>
            </a:extLst>
          </p:cNvPr>
          <p:cNvSpPr txBox="1"/>
          <p:nvPr/>
        </p:nvSpPr>
        <p:spPr>
          <a:xfrm>
            <a:off x="5751949" y="586210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“hello”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92F43F7-2602-4300-BFBA-C7D248432A9E}"/>
              </a:ext>
            </a:extLst>
          </p:cNvPr>
          <p:cNvSpPr/>
          <p:nvPr/>
        </p:nvSpPr>
        <p:spPr>
          <a:xfrm>
            <a:off x="1711989" y="4099632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0A0CD0E-BD4F-4CE0-A84A-1BDA675439A5}"/>
              </a:ext>
            </a:extLst>
          </p:cNvPr>
          <p:cNvSpPr/>
          <p:nvPr/>
        </p:nvSpPr>
        <p:spPr>
          <a:xfrm>
            <a:off x="1711989" y="4358413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FC83CC4-8AFB-4D19-BF84-61FF63BFAF4D}"/>
              </a:ext>
            </a:extLst>
          </p:cNvPr>
          <p:cNvSpPr/>
          <p:nvPr/>
        </p:nvSpPr>
        <p:spPr>
          <a:xfrm>
            <a:off x="1711989" y="4617194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F62178D-133F-43B2-A5A8-ECF24FDA8928}"/>
              </a:ext>
            </a:extLst>
          </p:cNvPr>
          <p:cNvSpPr/>
          <p:nvPr/>
        </p:nvSpPr>
        <p:spPr>
          <a:xfrm>
            <a:off x="1711989" y="4875975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76AC4D4-8001-4799-9DE5-7EC00B2C956F}"/>
              </a:ext>
            </a:extLst>
          </p:cNvPr>
          <p:cNvSpPr/>
          <p:nvPr/>
        </p:nvSpPr>
        <p:spPr>
          <a:xfrm>
            <a:off x="1711989" y="5134756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6681A939-6EFF-4875-99F5-EC5089D98545}"/>
              </a:ext>
            </a:extLst>
          </p:cNvPr>
          <p:cNvSpPr/>
          <p:nvPr/>
        </p:nvSpPr>
        <p:spPr>
          <a:xfrm>
            <a:off x="1711989" y="5393537"/>
            <a:ext cx="1296144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60839C4-6E8E-4AB8-8A37-02C9550F4501}"/>
              </a:ext>
            </a:extLst>
          </p:cNvPr>
          <p:cNvSpPr/>
          <p:nvPr/>
        </p:nvSpPr>
        <p:spPr>
          <a:xfrm>
            <a:off x="4520301" y="3955616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1392DF6-1432-49F2-B6E0-472B47F71ED0}"/>
              </a:ext>
            </a:extLst>
          </p:cNvPr>
          <p:cNvSpPr/>
          <p:nvPr/>
        </p:nvSpPr>
        <p:spPr>
          <a:xfrm>
            <a:off x="4952349" y="3955616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136C180-CE21-473B-A63B-2E7F696CA786}"/>
              </a:ext>
            </a:extLst>
          </p:cNvPr>
          <p:cNvSpPr/>
          <p:nvPr/>
        </p:nvSpPr>
        <p:spPr>
          <a:xfrm>
            <a:off x="4520301" y="4358413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FC8710C-A507-4871-B944-2CE8C3CADDB5}"/>
              </a:ext>
            </a:extLst>
          </p:cNvPr>
          <p:cNvSpPr/>
          <p:nvPr/>
        </p:nvSpPr>
        <p:spPr>
          <a:xfrm>
            <a:off x="4952349" y="4358413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A227ADD-D1FB-4D2D-A8A4-F03E8E71EC88}"/>
              </a:ext>
            </a:extLst>
          </p:cNvPr>
          <p:cNvSpPr/>
          <p:nvPr/>
        </p:nvSpPr>
        <p:spPr>
          <a:xfrm>
            <a:off x="4520301" y="4761210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D449F33-7247-44BB-943F-353010759E26}"/>
              </a:ext>
            </a:extLst>
          </p:cNvPr>
          <p:cNvSpPr/>
          <p:nvPr/>
        </p:nvSpPr>
        <p:spPr>
          <a:xfrm>
            <a:off x="4952349" y="4761210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0D8D20E0-1E06-4C82-B7B7-9C39684AD021}"/>
              </a:ext>
            </a:extLst>
          </p:cNvPr>
          <p:cNvSpPr/>
          <p:nvPr/>
        </p:nvSpPr>
        <p:spPr>
          <a:xfrm>
            <a:off x="4520301" y="5164007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B0F993A-8984-4FFF-BC93-5E9A4589F76A}"/>
              </a:ext>
            </a:extLst>
          </p:cNvPr>
          <p:cNvSpPr/>
          <p:nvPr/>
        </p:nvSpPr>
        <p:spPr>
          <a:xfrm>
            <a:off x="4952349" y="5164007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E250DC3A-E442-4640-8DF5-AD479DE28FE0}"/>
              </a:ext>
            </a:extLst>
          </p:cNvPr>
          <p:cNvSpPr/>
          <p:nvPr/>
        </p:nvSpPr>
        <p:spPr>
          <a:xfrm>
            <a:off x="4520301" y="5566804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AF364A6-5469-4A17-B26E-2071286D813D}"/>
              </a:ext>
            </a:extLst>
          </p:cNvPr>
          <p:cNvSpPr/>
          <p:nvPr/>
        </p:nvSpPr>
        <p:spPr>
          <a:xfrm>
            <a:off x="4952349" y="5566804"/>
            <a:ext cx="432048" cy="4027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1361103-B083-4551-A537-390649367720}"/>
              </a:ext>
            </a:extLst>
          </p:cNvPr>
          <p:cNvSpPr/>
          <p:nvPr/>
        </p:nvSpPr>
        <p:spPr>
          <a:xfrm>
            <a:off x="4520301" y="5969601"/>
            <a:ext cx="432048" cy="402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ED8EDF7-33A4-4CC0-96E2-3053585766D4}"/>
              </a:ext>
            </a:extLst>
          </p:cNvPr>
          <p:cNvSpPr/>
          <p:nvPr/>
        </p:nvSpPr>
        <p:spPr>
          <a:xfrm>
            <a:off x="4952349" y="5969601"/>
            <a:ext cx="432048" cy="40279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5043F6E-5594-468C-A6A9-CD5EF7F76876}"/>
              </a:ext>
            </a:extLst>
          </p:cNvPr>
          <p:cNvSpPr txBox="1"/>
          <p:nvPr/>
        </p:nvSpPr>
        <p:spPr>
          <a:xfrm>
            <a:off x="4664317" y="35235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Fd_array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[1024]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62255B88-B3FB-45A0-9EE8-1AAABA1C7CE7}"/>
              </a:ext>
            </a:extLst>
          </p:cNvPr>
          <p:cNvCxnSpPr>
            <a:stCxn id="72" idx="3"/>
            <a:endCxn id="77" idx="1"/>
          </p:cNvCxnSpPr>
          <p:nvPr/>
        </p:nvCxnSpPr>
        <p:spPr>
          <a:xfrm flipV="1">
            <a:off x="3008133" y="4157015"/>
            <a:ext cx="1944216" cy="8629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2CC3338F-412F-431D-BA26-B5509D4421F0}"/>
              </a:ext>
            </a:extLst>
          </p:cNvPr>
          <p:cNvCxnSpPr>
            <a:cxnSpLocks/>
            <a:stCxn id="23" idx="3"/>
          </p:cNvCxnSpPr>
          <p:nvPr/>
        </p:nvCxnSpPr>
        <p:spPr>
          <a:xfrm rot="10800000" flipV="1">
            <a:off x="5319389" y="4358413"/>
            <a:ext cx="1562550" cy="1084571"/>
          </a:xfrm>
          <a:prstGeom prst="curvedConnector3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17C0DC35-95C9-4104-905F-99C9CCFB4CBC}"/>
              </a:ext>
            </a:extLst>
          </p:cNvPr>
          <p:cNvCxnSpPr>
            <a:cxnSpLocks/>
            <a:stCxn id="85" idx="3"/>
            <a:endCxn id="23" idx="1"/>
          </p:cNvCxnSpPr>
          <p:nvPr/>
        </p:nvCxnSpPr>
        <p:spPr>
          <a:xfrm flipV="1">
            <a:off x="5384397" y="4358414"/>
            <a:ext cx="2908451" cy="1409789"/>
          </a:xfrm>
          <a:prstGeom prst="curvedConnector3">
            <a:avLst>
              <a:gd name="adj1" fmla="val 10849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5C2CF0CC-13FF-4F7A-9A97-1AA9B2CC7726}"/>
              </a:ext>
            </a:extLst>
          </p:cNvPr>
          <p:cNvSpPr txBox="1"/>
          <p:nvPr/>
        </p:nvSpPr>
        <p:spPr>
          <a:xfrm>
            <a:off x="3418750" y="505345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“ls”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11EE59-03CF-4CD7-932E-2E4AB6FBB407}"/>
              </a:ext>
            </a:extLst>
          </p:cNvPr>
          <p:cNvSpPr txBox="1"/>
          <p:nvPr/>
        </p:nvSpPr>
        <p:spPr>
          <a:xfrm>
            <a:off x="3432226" y="2052675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“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wc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”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7" name="연결선: 구부러짐 96">
            <a:extLst>
              <a:ext uri="{FF2B5EF4-FFF2-40B4-BE49-F238E27FC236}">
                <a16:creationId xmlns:a16="http://schemas.microsoft.com/office/drawing/2014/main" id="{6B3C3BA9-66D6-4221-B50B-A564D367E932}"/>
              </a:ext>
            </a:extLst>
          </p:cNvPr>
          <p:cNvCxnSpPr>
            <a:cxnSpLocks/>
            <a:stCxn id="79" idx="3"/>
            <a:endCxn id="23" idx="1"/>
          </p:cNvCxnSpPr>
          <p:nvPr/>
        </p:nvCxnSpPr>
        <p:spPr>
          <a:xfrm flipV="1">
            <a:off x="5384397" y="4358414"/>
            <a:ext cx="2908451" cy="201398"/>
          </a:xfrm>
          <a:prstGeom prst="curvedConnector5">
            <a:avLst>
              <a:gd name="adj1" fmla="val 33540"/>
              <a:gd name="adj2" fmla="val -363785"/>
              <a:gd name="adj3" fmla="val 1078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5D3BF308-6BFA-41B0-95D3-918263DDF026}"/>
              </a:ext>
            </a:extLst>
          </p:cNvPr>
          <p:cNvCxnSpPr>
            <a:cxnSpLocks/>
            <a:stCxn id="23" idx="3"/>
            <a:endCxn id="11" idx="3"/>
          </p:cNvCxnSpPr>
          <p:nvPr/>
        </p:nvCxnSpPr>
        <p:spPr>
          <a:xfrm rot="10800000">
            <a:off x="5384397" y="1213618"/>
            <a:ext cx="1497542" cy="3144797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01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A2EF41-04D5-438E-88EA-E472D4309A4E}"/>
              </a:ext>
            </a:extLst>
          </p:cNvPr>
          <p:cNvSpPr txBox="1"/>
          <p:nvPr/>
        </p:nvSpPr>
        <p:spPr>
          <a:xfrm>
            <a:off x="323528" y="620688"/>
            <a:ext cx="953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# 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ps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-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ef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| grep sleep | grep -v grep | 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awk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'{print $2}'</a:t>
            </a:r>
            <a:endParaRPr lang="ko-KR" alt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632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DDD49-3AB6-4062-A0A3-49FC9CF2EA1E}"/>
              </a:ext>
            </a:extLst>
          </p:cNvPr>
          <p:cNvSpPr txBox="1"/>
          <p:nvPr/>
        </p:nvSpPr>
        <p:spPr>
          <a:xfrm>
            <a:off x="611560" y="188640"/>
            <a:ext cx="3339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int item=0;</a:t>
            </a:r>
          </a:p>
          <a:p>
            <a:endParaRPr lang="en-US" altLang="ko-KR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item = item | 1;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4E2444-4366-44E4-AA61-92E169C9D39D}"/>
              </a:ext>
            </a:extLst>
          </p:cNvPr>
          <p:cNvSpPr/>
          <p:nvPr/>
        </p:nvSpPr>
        <p:spPr>
          <a:xfrm>
            <a:off x="5580112" y="711860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DD574D-23FE-4EF1-B641-19B29C0AB785}"/>
              </a:ext>
            </a:extLst>
          </p:cNvPr>
          <p:cNvSpPr/>
          <p:nvPr/>
        </p:nvSpPr>
        <p:spPr>
          <a:xfrm>
            <a:off x="6178913" y="711860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EF120C-ACC7-4D44-B4D5-E5615B65FB4F}"/>
              </a:ext>
            </a:extLst>
          </p:cNvPr>
          <p:cNvSpPr/>
          <p:nvPr/>
        </p:nvSpPr>
        <p:spPr>
          <a:xfrm>
            <a:off x="6777714" y="711860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4F74B-D124-4165-91AD-6B282ADAC374}"/>
              </a:ext>
            </a:extLst>
          </p:cNvPr>
          <p:cNvSpPr/>
          <p:nvPr/>
        </p:nvSpPr>
        <p:spPr>
          <a:xfrm>
            <a:off x="7376515" y="711860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AC4213-8B6B-4410-983E-F2353E89D6FF}"/>
              </a:ext>
            </a:extLst>
          </p:cNvPr>
          <p:cNvSpPr/>
          <p:nvPr/>
        </p:nvSpPr>
        <p:spPr>
          <a:xfrm>
            <a:off x="5580112" y="188640"/>
            <a:ext cx="59880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E8F31-E40B-41B0-9DFD-215EC94EBE69}"/>
              </a:ext>
            </a:extLst>
          </p:cNvPr>
          <p:cNvSpPr/>
          <p:nvPr/>
        </p:nvSpPr>
        <p:spPr>
          <a:xfrm>
            <a:off x="6178913" y="188640"/>
            <a:ext cx="59880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ADA9EF-B2D6-4065-B725-FF1C6A0291D6}"/>
              </a:ext>
            </a:extLst>
          </p:cNvPr>
          <p:cNvSpPr/>
          <p:nvPr/>
        </p:nvSpPr>
        <p:spPr>
          <a:xfrm>
            <a:off x="6777714" y="188640"/>
            <a:ext cx="59880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1A4ACA-C441-4F09-9866-BFCE4AD7D2B5}"/>
              </a:ext>
            </a:extLst>
          </p:cNvPr>
          <p:cNvSpPr/>
          <p:nvPr/>
        </p:nvSpPr>
        <p:spPr>
          <a:xfrm>
            <a:off x="7376515" y="188640"/>
            <a:ext cx="59880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082D73-DDB8-47F0-ABE0-FAD6305483BA}"/>
              </a:ext>
            </a:extLst>
          </p:cNvPr>
          <p:cNvSpPr/>
          <p:nvPr/>
        </p:nvSpPr>
        <p:spPr>
          <a:xfrm>
            <a:off x="5580112" y="1573635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FC5CDD-338A-43D9-8B85-91E6FBEA6F5A}"/>
              </a:ext>
            </a:extLst>
          </p:cNvPr>
          <p:cNvSpPr/>
          <p:nvPr/>
        </p:nvSpPr>
        <p:spPr>
          <a:xfrm>
            <a:off x="6178913" y="1573635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C14529-F514-40BE-8D10-22BC7EA3C582}"/>
              </a:ext>
            </a:extLst>
          </p:cNvPr>
          <p:cNvSpPr/>
          <p:nvPr/>
        </p:nvSpPr>
        <p:spPr>
          <a:xfrm>
            <a:off x="6777714" y="1573635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5CE3F0-C459-48AF-BE27-E22D4FCEB0A1}"/>
              </a:ext>
            </a:extLst>
          </p:cNvPr>
          <p:cNvSpPr/>
          <p:nvPr/>
        </p:nvSpPr>
        <p:spPr>
          <a:xfrm>
            <a:off x="7376515" y="1573635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F8002-8C07-4238-BCA5-511F1CB7A224}"/>
              </a:ext>
            </a:extLst>
          </p:cNvPr>
          <p:cNvSpPr txBox="1"/>
          <p:nvPr/>
        </p:nvSpPr>
        <p:spPr>
          <a:xfrm>
            <a:off x="5017907" y="1634027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onsolas" pitchFamily="49" charset="0"/>
                <a:cs typeface="Consolas" pitchFamily="49" charset="0"/>
              </a:rPr>
              <a:t>|</a:t>
            </a:r>
            <a:endParaRPr lang="ko-KR" altLang="en-US" sz="32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32F1AE9-FA86-4EB2-AC13-8A21BF5A6BA6}"/>
              </a:ext>
            </a:extLst>
          </p:cNvPr>
          <p:cNvCxnSpPr/>
          <p:nvPr/>
        </p:nvCxnSpPr>
        <p:spPr>
          <a:xfrm>
            <a:off x="4499992" y="2420888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D1AE3F-78AC-477C-A847-32F4C04767F9}"/>
              </a:ext>
            </a:extLst>
          </p:cNvPr>
          <p:cNvSpPr/>
          <p:nvPr/>
        </p:nvSpPr>
        <p:spPr>
          <a:xfrm>
            <a:off x="5580112" y="2548062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A7DA3A-FCE8-43B0-9C67-7BE1577F0E2B}"/>
              </a:ext>
            </a:extLst>
          </p:cNvPr>
          <p:cNvSpPr/>
          <p:nvPr/>
        </p:nvSpPr>
        <p:spPr>
          <a:xfrm>
            <a:off x="6178913" y="2548062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E3D9C0-B130-4D2B-954E-11EF754F32D6}"/>
              </a:ext>
            </a:extLst>
          </p:cNvPr>
          <p:cNvSpPr/>
          <p:nvPr/>
        </p:nvSpPr>
        <p:spPr>
          <a:xfrm>
            <a:off x="6777714" y="2548062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DDA1C3-20E9-4819-AAC8-7833CDE0969F}"/>
              </a:ext>
            </a:extLst>
          </p:cNvPr>
          <p:cNvSpPr/>
          <p:nvPr/>
        </p:nvSpPr>
        <p:spPr>
          <a:xfrm>
            <a:off x="7376515" y="2548062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94DB24C-5718-4B66-9015-06E452A41EEC}"/>
              </a:ext>
            </a:extLst>
          </p:cNvPr>
          <p:cNvCxnSpPr/>
          <p:nvPr/>
        </p:nvCxnSpPr>
        <p:spPr>
          <a:xfrm>
            <a:off x="1435838" y="3645024"/>
            <a:ext cx="12106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42681A2-8A34-4A6B-9D98-5F71D6B9483F}"/>
              </a:ext>
            </a:extLst>
          </p:cNvPr>
          <p:cNvCxnSpPr/>
          <p:nvPr/>
        </p:nvCxnSpPr>
        <p:spPr>
          <a:xfrm>
            <a:off x="1475656" y="4869160"/>
            <a:ext cx="12106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6054678-05BB-471F-9C49-1A641DBB7DD2}"/>
              </a:ext>
            </a:extLst>
          </p:cNvPr>
          <p:cNvCxnSpPr/>
          <p:nvPr/>
        </p:nvCxnSpPr>
        <p:spPr>
          <a:xfrm>
            <a:off x="3491880" y="3645024"/>
            <a:ext cx="12106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1542DA-0F34-4E7C-B10B-2055C204B205}"/>
              </a:ext>
            </a:extLst>
          </p:cNvPr>
          <p:cNvCxnSpPr/>
          <p:nvPr/>
        </p:nvCxnSpPr>
        <p:spPr>
          <a:xfrm>
            <a:off x="3531698" y="4869160"/>
            <a:ext cx="12106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64B88E4-E9E3-4550-A0F0-5867F4B049CE}"/>
              </a:ext>
            </a:extLst>
          </p:cNvPr>
          <p:cNvCxnSpPr>
            <a:cxnSpLocks/>
          </p:cNvCxnSpPr>
          <p:nvPr/>
        </p:nvCxnSpPr>
        <p:spPr>
          <a:xfrm flipV="1">
            <a:off x="1475656" y="3645024"/>
            <a:ext cx="0" cy="12241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5A4EB4E-368B-4452-9482-D4FFE1069284}"/>
              </a:ext>
            </a:extLst>
          </p:cNvPr>
          <p:cNvCxnSpPr>
            <a:cxnSpLocks/>
          </p:cNvCxnSpPr>
          <p:nvPr/>
        </p:nvCxnSpPr>
        <p:spPr>
          <a:xfrm flipV="1">
            <a:off x="4710703" y="3645024"/>
            <a:ext cx="0" cy="12241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7EF85E3-118F-4038-B126-5702295846EF}"/>
              </a:ext>
            </a:extLst>
          </p:cNvPr>
          <p:cNvCxnSpPr/>
          <p:nvPr/>
        </p:nvCxnSpPr>
        <p:spPr>
          <a:xfrm>
            <a:off x="265024" y="4257092"/>
            <a:ext cx="12106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C61263-5E88-4D8A-B670-2A4813647139}"/>
              </a:ext>
            </a:extLst>
          </p:cNvPr>
          <p:cNvCxnSpPr/>
          <p:nvPr/>
        </p:nvCxnSpPr>
        <p:spPr>
          <a:xfrm>
            <a:off x="4710703" y="4237152"/>
            <a:ext cx="12106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F0B70C5C-50D2-4CA6-A031-902B734A9AD2}"/>
              </a:ext>
            </a:extLst>
          </p:cNvPr>
          <p:cNvSpPr/>
          <p:nvPr/>
        </p:nvSpPr>
        <p:spPr>
          <a:xfrm>
            <a:off x="2555776" y="3501008"/>
            <a:ext cx="288025" cy="2880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1A14C9B-870B-46B7-85CB-0C93870E7F89}"/>
              </a:ext>
            </a:extLst>
          </p:cNvPr>
          <p:cNvSpPr/>
          <p:nvPr/>
        </p:nvSpPr>
        <p:spPr>
          <a:xfrm>
            <a:off x="3410470" y="3501008"/>
            <a:ext cx="288025" cy="2880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D9B1F8B-82F9-4D51-8415-35C4268F8067}"/>
              </a:ext>
            </a:extLst>
          </p:cNvPr>
          <p:cNvSpPr/>
          <p:nvPr/>
        </p:nvSpPr>
        <p:spPr>
          <a:xfrm>
            <a:off x="2576231" y="4697815"/>
            <a:ext cx="288025" cy="2880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978088A-BB29-4E02-857A-B7A5FDD22546}"/>
              </a:ext>
            </a:extLst>
          </p:cNvPr>
          <p:cNvSpPr/>
          <p:nvPr/>
        </p:nvSpPr>
        <p:spPr>
          <a:xfrm>
            <a:off x="3430925" y="4697815"/>
            <a:ext cx="288025" cy="2880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4E2FC9A-E536-46AC-B7BE-DCB5CC7DFB8F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2682259" y="3501008"/>
            <a:ext cx="8722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8AB8342-5A63-4F18-BA3A-DC6E3F5C035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705043" y="4677764"/>
            <a:ext cx="869895" cy="200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F7BBFEB-276A-47FD-A94C-D4B7B9C3B6C7}"/>
              </a:ext>
            </a:extLst>
          </p:cNvPr>
          <p:cNvSpPr txBox="1"/>
          <p:nvPr/>
        </p:nvSpPr>
        <p:spPr>
          <a:xfrm>
            <a:off x="333463" y="3501630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5v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78AF56-688A-4EC8-B8A7-C9537986F10C}"/>
              </a:ext>
            </a:extLst>
          </p:cNvPr>
          <p:cNvSpPr txBox="1"/>
          <p:nvPr/>
        </p:nvSpPr>
        <p:spPr>
          <a:xfrm>
            <a:off x="5223252" y="3661359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5v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011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DDD49-3AB6-4062-A0A3-49FC9CF2EA1E}"/>
              </a:ext>
            </a:extLst>
          </p:cNvPr>
          <p:cNvSpPr txBox="1"/>
          <p:nvPr/>
        </p:nvSpPr>
        <p:spPr>
          <a:xfrm>
            <a:off x="611560" y="188640"/>
            <a:ext cx="49167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int item=0;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Int I;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item |= 1&lt;&lt;0;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item |= 1&lt;&lt;3;</a:t>
            </a:r>
          </a:p>
          <a:p>
            <a:endParaRPr lang="en-US" altLang="ko-KR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For(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=0; 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&lt;4; 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++ )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   if( item[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] &amp;(1&lt;&lt;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) )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(“%d\n”, I );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  <a:p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4E2444-4366-44E4-AA61-92E169C9D39D}"/>
              </a:ext>
            </a:extLst>
          </p:cNvPr>
          <p:cNvSpPr/>
          <p:nvPr/>
        </p:nvSpPr>
        <p:spPr>
          <a:xfrm>
            <a:off x="6300192" y="423828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DD574D-23FE-4EF1-B641-19B29C0AB785}"/>
              </a:ext>
            </a:extLst>
          </p:cNvPr>
          <p:cNvSpPr/>
          <p:nvPr/>
        </p:nvSpPr>
        <p:spPr>
          <a:xfrm>
            <a:off x="6898993" y="423828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EF120C-ACC7-4D44-B4D5-E5615B65FB4F}"/>
              </a:ext>
            </a:extLst>
          </p:cNvPr>
          <p:cNvSpPr/>
          <p:nvPr/>
        </p:nvSpPr>
        <p:spPr>
          <a:xfrm>
            <a:off x="7497794" y="423828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4F74B-D124-4165-91AD-6B282ADAC374}"/>
              </a:ext>
            </a:extLst>
          </p:cNvPr>
          <p:cNvSpPr/>
          <p:nvPr/>
        </p:nvSpPr>
        <p:spPr>
          <a:xfrm>
            <a:off x="8096595" y="423828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AC4213-8B6B-4410-983E-F2353E89D6FF}"/>
              </a:ext>
            </a:extLst>
          </p:cNvPr>
          <p:cNvSpPr/>
          <p:nvPr/>
        </p:nvSpPr>
        <p:spPr>
          <a:xfrm>
            <a:off x="6300192" y="-99392"/>
            <a:ext cx="59880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E8F31-E40B-41B0-9DFD-215EC94EBE69}"/>
              </a:ext>
            </a:extLst>
          </p:cNvPr>
          <p:cNvSpPr/>
          <p:nvPr/>
        </p:nvSpPr>
        <p:spPr>
          <a:xfrm>
            <a:off x="6898993" y="-99392"/>
            <a:ext cx="59880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ADA9EF-B2D6-4065-B725-FF1C6A0291D6}"/>
              </a:ext>
            </a:extLst>
          </p:cNvPr>
          <p:cNvSpPr/>
          <p:nvPr/>
        </p:nvSpPr>
        <p:spPr>
          <a:xfrm>
            <a:off x="7497794" y="-99392"/>
            <a:ext cx="59880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1A4ACA-C441-4F09-9866-BFCE4AD7D2B5}"/>
              </a:ext>
            </a:extLst>
          </p:cNvPr>
          <p:cNvSpPr/>
          <p:nvPr/>
        </p:nvSpPr>
        <p:spPr>
          <a:xfrm>
            <a:off x="8096595" y="-99392"/>
            <a:ext cx="59880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082D73-DDB8-47F0-ABE0-FAD6305483BA}"/>
              </a:ext>
            </a:extLst>
          </p:cNvPr>
          <p:cNvSpPr/>
          <p:nvPr/>
        </p:nvSpPr>
        <p:spPr>
          <a:xfrm>
            <a:off x="6300192" y="1285603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FC5CDD-338A-43D9-8B85-91E6FBEA6F5A}"/>
              </a:ext>
            </a:extLst>
          </p:cNvPr>
          <p:cNvSpPr/>
          <p:nvPr/>
        </p:nvSpPr>
        <p:spPr>
          <a:xfrm>
            <a:off x="6898993" y="1285603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C14529-F514-40BE-8D10-22BC7EA3C582}"/>
              </a:ext>
            </a:extLst>
          </p:cNvPr>
          <p:cNvSpPr/>
          <p:nvPr/>
        </p:nvSpPr>
        <p:spPr>
          <a:xfrm>
            <a:off x="7497794" y="1285603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5CE3F0-C459-48AF-BE27-E22D4FCEB0A1}"/>
              </a:ext>
            </a:extLst>
          </p:cNvPr>
          <p:cNvSpPr/>
          <p:nvPr/>
        </p:nvSpPr>
        <p:spPr>
          <a:xfrm>
            <a:off x="8096595" y="1285603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F8002-8C07-4238-BCA5-511F1CB7A224}"/>
              </a:ext>
            </a:extLst>
          </p:cNvPr>
          <p:cNvSpPr txBox="1"/>
          <p:nvPr/>
        </p:nvSpPr>
        <p:spPr>
          <a:xfrm>
            <a:off x="5737987" y="134599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onsolas" pitchFamily="49" charset="0"/>
                <a:cs typeface="Consolas" pitchFamily="49" charset="0"/>
              </a:rPr>
              <a:t>|</a:t>
            </a:r>
            <a:endParaRPr lang="ko-KR" altLang="en-US" sz="32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32F1AE9-FA86-4EB2-AC13-8A21BF5A6BA6}"/>
              </a:ext>
            </a:extLst>
          </p:cNvPr>
          <p:cNvCxnSpPr/>
          <p:nvPr/>
        </p:nvCxnSpPr>
        <p:spPr>
          <a:xfrm>
            <a:off x="5220072" y="213285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D1AE3F-78AC-477C-A847-32F4C04767F9}"/>
              </a:ext>
            </a:extLst>
          </p:cNvPr>
          <p:cNvSpPr/>
          <p:nvPr/>
        </p:nvSpPr>
        <p:spPr>
          <a:xfrm>
            <a:off x="6300192" y="2260030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A7DA3A-FCE8-43B0-9C67-7BE1577F0E2B}"/>
              </a:ext>
            </a:extLst>
          </p:cNvPr>
          <p:cNvSpPr/>
          <p:nvPr/>
        </p:nvSpPr>
        <p:spPr>
          <a:xfrm>
            <a:off x="6898993" y="2260030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E3D9C0-B130-4D2B-954E-11EF754F32D6}"/>
              </a:ext>
            </a:extLst>
          </p:cNvPr>
          <p:cNvSpPr/>
          <p:nvPr/>
        </p:nvSpPr>
        <p:spPr>
          <a:xfrm>
            <a:off x="7497794" y="2260030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DDA1C3-20E9-4819-AAC8-7833CDE0969F}"/>
              </a:ext>
            </a:extLst>
          </p:cNvPr>
          <p:cNvSpPr/>
          <p:nvPr/>
        </p:nvSpPr>
        <p:spPr>
          <a:xfrm>
            <a:off x="8096595" y="2260030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468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DDD49-3AB6-4062-A0A3-49FC9CF2EA1E}"/>
              </a:ext>
            </a:extLst>
          </p:cNvPr>
          <p:cNvSpPr txBox="1"/>
          <p:nvPr/>
        </p:nvSpPr>
        <p:spPr>
          <a:xfrm>
            <a:off x="611560" y="188640"/>
            <a:ext cx="491673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int item=0;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Int I;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item |= 1&lt;&lt;0;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item |= 1&lt;&lt;3;</a:t>
            </a:r>
          </a:p>
          <a:p>
            <a:endParaRPr lang="en-US" altLang="ko-KR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For(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=0; 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&lt;4; 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++ )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   if( item[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] &amp;(1&lt;&lt;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) )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(“%d\n”, I );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  <a:p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4E2444-4366-44E4-AA61-92E169C9D39D}"/>
              </a:ext>
            </a:extLst>
          </p:cNvPr>
          <p:cNvSpPr/>
          <p:nvPr/>
        </p:nvSpPr>
        <p:spPr>
          <a:xfrm>
            <a:off x="6300192" y="423828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DD574D-23FE-4EF1-B641-19B29C0AB785}"/>
              </a:ext>
            </a:extLst>
          </p:cNvPr>
          <p:cNvSpPr/>
          <p:nvPr/>
        </p:nvSpPr>
        <p:spPr>
          <a:xfrm>
            <a:off x="6898993" y="423828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EF120C-ACC7-4D44-B4D5-E5615B65FB4F}"/>
              </a:ext>
            </a:extLst>
          </p:cNvPr>
          <p:cNvSpPr/>
          <p:nvPr/>
        </p:nvSpPr>
        <p:spPr>
          <a:xfrm>
            <a:off x="7497794" y="423828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4F74B-D124-4165-91AD-6B282ADAC374}"/>
              </a:ext>
            </a:extLst>
          </p:cNvPr>
          <p:cNvSpPr/>
          <p:nvPr/>
        </p:nvSpPr>
        <p:spPr>
          <a:xfrm>
            <a:off x="8096595" y="423828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AC4213-8B6B-4410-983E-F2353E89D6FF}"/>
              </a:ext>
            </a:extLst>
          </p:cNvPr>
          <p:cNvSpPr/>
          <p:nvPr/>
        </p:nvSpPr>
        <p:spPr>
          <a:xfrm>
            <a:off x="6300192" y="-99392"/>
            <a:ext cx="59880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E8F31-E40B-41B0-9DFD-215EC94EBE69}"/>
              </a:ext>
            </a:extLst>
          </p:cNvPr>
          <p:cNvSpPr/>
          <p:nvPr/>
        </p:nvSpPr>
        <p:spPr>
          <a:xfrm>
            <a:off x="6898993" y="-99392"/>
            <a:ext cx="59880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ADA9EF-B2D6-4065-B725-FF1C6A0291D6}"/>
              </a:ext>
            </a:extLst>
          </p:cNvPr>
          <p:cNvSpPr/>
          <p:nvPr/>
        </p:nvSpPr>
        <p:spPr>
          <a:xfrm>
            <a:off x="7497794" y="-99392"/>
            <a:ext cx="59880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1A4ACA-C441-4F09-9866-BFCE4AD7D2B5}"/>
              </a:ext>
            </a:extLst>
          </p:cNvPr>
          <p:cNvSpPr/>
          <p:nvPr/>
        </p:nvSpPr>
        <p:spPr>
          <a:xfrm>
            <a:off x="8096595" y="-99392"/>
            <a:ext cx="59880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082D73-DDB8-47F0-ABE0-FAD6305483BA}"/>
              </a:ext>
            </a:extLst>
          </p:cNvPr>
          <p:cNvSpPr/>
          <p:nvPr/>
        </p:nvSpPr>
        <p:spPr>
          <a:xfrm>
            <a:off x="6300192" y="1285603"/>
            <a:ext cx="598801" cy="7200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FC5CDD-338A-43D9-8B85-91E6FBEA6F5A}"/>
              </a:ext>
            </a:extLst>
          </p:cNvPr>
          <p:cNvSpPr/>
          <p:nvPr/>
        </p:nvSpPr>
        <p:spPr>
          <a:xfrm>
            <a:off x="6898993" y="1285603"/>
            <a:ext cx="598801" cy="7200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C14529-F514-40BE-8D10-22BC7EA3C582}"/>
              </a:ext>
            </a:extLst>
          </p:cNvPr>
          <p:cNvSpPr/>
          <p:nvPr/>
        </p:nvSpPr>
        <p:spPr>
          <a:xfrm>
            <a:off x="7497794" y="1285603"/>
            <a:ext cx="598801" cy="7200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5CE3F0-C459-48AF-BE27-E22D4FCEB0A1}"/>
              </a:ext>
            </a:extLst>
          </p:cNvPr>
          <p:cNvSpPr/>
          <p:nvPr/>
        </p:nvSpPr>
        <p:spPr>
          <a:xfrm>
            <a:off x="8096595" y="1285603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F8002-8C07-4238-BCA5-511F1CB7A224}"/>
              </a:ext>
            </a:extLst>
          </p:cNvPr>
          <p:cNvSpPr txBox="1"/>
          <p:nvPr/>
        </p:nvSpPr>
        <p:spPr>
          <a:xfrm>
            <a:off x="5737987" y="134599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onsolas" pitchFamily="49" charset="0"/>
                <a:cs typeface="Consolas" pitchFamily="49" charset="0"/>
              </a:rPr>
              <a:t>&amp;</a:t>
            </a:r>
            <a:endParaRPr lang="ko-KR" altLang="en-US" sz="32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32F1AE9-FA86-4EB2-AC13-8A21BF5A6BA6}"/>
              </a:ext>
            </a:extLst>
          </p:cNvPr>
          <p:cNvCxnSpPr/>
          <p:nvPr/>
        </p:nvCxnSpPr>
        <p:spPr>
          <a:xfrm>
            <a:off x="5220072" y="213285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D1AE3F-78AC-477C-A847-32F4C04767F9}"/>
              </a:ext>
            </a:extLst>
          </p:cNvPr>
          <p:cNvSpPr/>
          <p:nvPr/>
        </p:nvSpPr>
        <p:spPr>
          <a:xfrm>
            <a:off x="6300192" y="2260030"/>
            <a:ext cx="598801" cy="7200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A7DA3A-FCE8-43B0-9C67-7BE1577F0E2B}"/>
              </a:ext>
            </a:extLst>
          </p:cNvPr>
          <p:cNvSpPr/>
          <p:nvPr/>
        </p:nvSpPr>
        <p:spPr>
          <a:xfrm>
            <a:off x="6898993" y="2260030"/>
            <a:ext cx="598801" cy="7200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E3D9C0-B130-4D2B-954E-11EF754F32D6}"/>
              </a:ext>
            </a:extLst>
          </p:cNvPr>
          <p:cNvSpPr/>
          <p:nvPr/>
        </p:nvSpPr>
        <p:spPr>
          <a:xfrm>
            <a:off x="7497794" y="2260030"/>
            <a:ext cx="598801" cy="7200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DDA1C3-20E9-4819-AAC8-7833CDE0969F}"/>
              </a:ext>
            </a:extLst>
          </p:cNvPr>
          <p:cNvSpPr/>
          <p:nvPr/>
        </p:nvSpPr>
        <p:spPr>
          <a:xfrm>
            <a:off x="8096595" y="2260030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6B8F533-9D4C-4C39-B1FD-EEDB445F661A}"/>
              </a:ext>
            </a:extLst>
          </p:cNvPr>
          <p:cNvCxnSpPr/>
          <p:nvPr/>
        </p:nvCxnSpPr>
        <p:spPr>
          <a:xfrm>
            <a:off x="1779647" y="4397202"/>
            <a:ext cx="12106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AF621BA4-CF1E-4709-BF8C-DFB534FFB5BF}"/>
              </a:ext>
            </a:extLst>
          </p:cNvPr>
          <p:cNvCxnSpPr/>
          <p:nvPr/>
        </p:nvCxnSpPr>
        <p:spPr>
          <a:xfrm>
            <a:off x="3835689" y="4397202"/>
            <a:ext cx="12106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5885F3D-4D0A-4909-947C-6AD4547660A7}"/>
              </a:ext>
            </a:extLst>
          </p:cNvPr>
          <p:cNvCxnSpPr/>
          <p:nvPr/>
        </p:nvCxnSpPr>
        <p:spPr>
          <a:xfrm>
            <a:off x="6068419" y="4450264"/>
            <a:ext cx="12106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71B6702F-0028-4D07-91F1-9BF7C49EA536}"/>
              </a:ext>
            </a:extLst>
          </p:cNvPr>
          <p:cNvSpPr/>
          <p:nvPr/>
        </p:nvSpPr>
        <p:spPr>
          <a:xfrm>
            <a:off x="2899585" y="4253186"/>
            <a:ext cx="288025" cy="2880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DBF860-6AA0-4385-959C-ECD1B0F90915}"/>
              </a:ext>
            </a:extLst>
          </p:cNvPr>
          <p:cNvSpPr/>
          <p:nvPr/>
        </p:nvSpPr>
        <p:spPr>
          <a:xfrm>
            <a:off x="3754279" y="4253186"/>
            <a:ext cx="288025" cy="2880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751366A-77FF-4286-B91E-082046ABD443}"/>
              </a:ext>
            </a:extLst>
          </p:cNvPr>
          <p:cNvCxnSpPr>
            <a:cxnSpLocks/>
            <a:endCxn id="33" idx="7"/>
          </p:cNvCxnSpPr>
          <p:nvPr/>
        </p:nvCxnSpPr>
        <p:spPr>
          <a:xfrm>
            <a:off x="3026068" y="4253186"/>
            <a:ext cx="974056" cy="421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1D74000-25FE-4E39-A5D2-8A6A774C363C}"/>
              </a:ext>
            </a:extLst>
          </p:cNvPr>
          <p:cNvSpPr txBox="1"/>
          <p:nvPr/>
        </p:nvSpPr>
        <p:spPr>
          <a:xfrm>
            <a:off x="1964664" y="3757303"/>
            <a:ext cx="5790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5v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2CB58A-44F2-436F-9381-A6B9F60EB9F2}"/>
              </a:ext>
            </a:extLst>
          </p:cNvPr>
          <p:cNvSpPr txBox="1"/>
          <p:nvPr/>
        </p:nvSpPr>
        <p:spPr>
          <a:xfrm>
            <a:off x="7162888" y="3815463"/>
            <a:ext cx="175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5v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19DE46C7-9422-4A91-831F-5E28BE7C4704}"/>
              </a:ext>
            </a:extLst>
          </p:cNvPr>
          <p:cNvSpPr/>
          <p:nvPr/>
        </p:nvSpPr>
        <p:spPr>
          <a:xfrm>
            <a:off x="4925700" y="4301877"/>
            <a:ext cx="288025" cy="2880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7B9E0FF-3134-4CCF-B783-AE746686F73A}"/>
              </a:ext>
            </a:extLst>
          </p:cNvPr>
          <p:cNvSpPr/>
          <p:nvPr/>
        </p:nvSpPr>
        <p:spPr>
          <a:xfrm>
            <a:off x="5780394" y="4301877"/>
            <a:ext cx="288025" cy="2880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2E19AF7-AA0D-4251-8791-2B6EB4BB4538}"/>
              </a:ext>
            </a:extLst>
          </p:cNvPr>
          <p:cNvCxnSpPr>
            <a:cxnSpLocks/>
          </p:cNvCxnSpPr>
          <p:nvPr/>
        </p:nvCxnSpPr>
        <p:spPr>
          <a:xfrm flipV="1">
            <a:off x="5054512" y="3933056"/>
            <a:ext cx="856130" cy="3487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57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DDD49-3AB6-4062-A0A3-49FC9CF2EA1E}"/>
              </a:ext>
            </a:extLst>
          </p:cNvPr>
          <p:cNvSpPr txBox="1"/>
          <p:nvPr/>
        </p:nvSpPr>
        <p:spPr>
          <a:xfrm>
            <a:off x="611560" y="188640"/>
            <a:ext cx="491673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int item=0;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Int I;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item |= 1&lt;&lt;0;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item |= 1&lt;&lt;3;</a:t>
            </a:r>
          </a:p>
          <a:p>
            <a:endParaRPr lang="en-US" altLang="ko-KR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For(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=0; 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&lt;4; 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++ )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   if( item[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] &amp;(1&lt;&lt;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) )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(“%d\n”, I );</a:t>
            </a:r>
          </a:p>
          <a:p>
            <a:endParaRPr lang="en-US" altLang="ko-KR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Item &amp;= ~(1&lt;&lt;3);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  <a:p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4E2444-4366-44E4-AA61-92E169C9D39D}"/>
              </a:ext>
            </a:extLst>
          </p:cNvPr>
          <p:cNvSpPr/>
          <p:nvPr/>
        </p:nvSpPr>
        <p:spPr>
          <a:xfrm>
            <a:off x="6300192" y="423828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DD574D-23FE-4EF1-B641-19B29C0AB785}"/>
              </a:ext>
            </a:extLst>
          </p:cNvPr>
          <p:cNvSpPr/>
          <p:nvPr/>
        </p:nvSpPr>
        <p:spPr>
          <a:xfrm>
            <a:off x="6898993" y="423828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EF120C-ACC7-4D44-B4D5-E5615B65FB4F}"/>
              </a:ext>
            </a:extLst>
          </p:cNvPr>
          <p:cNvSpPr/>
          <p:nvPr/>
        </p:nvSpPr>
        <p:spPr>
          <a:xfrm>
            <a:off x="7497794" y="423828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44F74B-D124-4165-91AD-6B282ADAC374}"/>
              </a:ext>
            </a:extLst>
          </p:cNvPr>
          <p:cNvSpPr/>
          <p:nvPr/>
        </p:nvSpPr>
        <p:spPr>
          <a:xfrm>
            <a:off x="8096595" y="423828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0AC4213-8B6B-4410-983E-F2353E89D6FF}"/>
              </a:ext>
            </a:extLst>
          </p:cNvPr>
          <p:cNvSpPr/>
          <p:nvPr/>
        </p:nvSpPr>
        <p:spPr>
          <a:xfrm>
            <a:off x="6300192" y="-99392"/>
            <a:ext cx="59880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CBE8F31-E40B-41B0-9DFD-215EC94EBE69}"/>
              </a:ext>
            </a:extLst>
          </p:cNvPr>
          <p:cNvSpPr/>
          <p:nvPr/>
        </p:nvSpPr>
        <p:spPr>
          <a:xfrm>
            <a:off x="6898993" y="-99392"/>
            <a:ext cx="59880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ADA9EF-B2D6-4065-B725-FF1C6A0291D6}"/>
              </a:ext>
            </a:extLst>
          </p:cNvPr>
          <p:cNvSpPr/>
          <p:nvPr/>
        </p:nvSpPr>
        <p:spPr>
          <a:xfrm>
            <a:off x="7497794" y="-99392"/>
            <a:ext cx="59880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1A4ACA-C441-4F09-9866-BFCE4AD7D2B5}"/>
              </a:ext>
            </a:extLst>
          </p:cNvPr>
          <p:cNvSpPr/>
          <p:nvPr/>
        </p:nvSpPr>
        <p:spPr>
          <a:xfrm>
            <a:off x="8096595" y="-99392"/>
            <a:ext cx="598801" cy="720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082D73-DDB8-47F0-ABE0-FAD6305483BA}"/>
              </a:ext>
            </a:extLst>
          </p:cNvPr>
          <p:cNvSpPr/>
          <p:nvPr/>
        </p:nvSpPr>
        <p:spPr>
          <a:xfrm>
            <a:off x="6300192" y="1285603"/>
            <a:ext cx="598801" cy="7200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FC5CDD-338A-43D9-8B85-91E6FBEA6F5A}"/>
              </a:ext>
            </a:extLst>
          </p:cNvPr>
          <p:cNvSpPr/>
          <p:nvPr/>
        </p:nvSpPr>
        <p:spPr>
          <a:xfrm>
            <a:off x="6898993" y="1285603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C14529-F514-40BE-8D10-22BC7EA3C582}"/>
              </a:ext>
            </a:extLst>
          </p:cNvPr>
          <p:cNvSpPr/>
          <p:nvPr/>
        </p:nvSpPr>
        <p:spPr>
          <a:xfrm>
            <a:off x="7497794" y="1285603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35CE3F0-C459-48AF-BE27-E22D4FCEB0A1}"/>
              </a:ext>
            </a:extLst>
          </p:cNvPr>
          <p:cNvSpPr/>
          <p:nvPr/>
        </p:nvSpPr>
        <p:spPr>
          <a:xfrm>
            <a:off x="8096595" y="1285603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F8002-8C07-4238-BCA5-511F1CB7A224}"/>
              </a:ext>
            </a:extLst>
          </p:cNvPr>
          <p:cNvSpPr txBox="1"/>
          <p:nvPr/>
        </p:nvSpPr>
        <p:spPr>
          <a:xfrm>
            <a:off x="5737987" y="1345995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onsolas" pitchFamily="49" charset="0"/>
                <a:cs typeface="Consolas" pitchFamily="49" charset="0"/>
              </a:rPr>
              <a:t>&amp;</a:t>
            </a:r>
            <a:endParaRPr lang="ko-KR" altLang="en-US" sz="32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32F1AE9-FA86-4EB2-AC13-8A21BF5A6BA6}"/>
              </a:ext>
            </a:extLst>
          </p:cNvPr>
          <p:cNvCxnSpPr/>
          <p:nvPr/>
        </p:nvCxnSpPr>
        <p:spPr>
          <a:xfrm>
            <a:off x="5220072" y="213285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D1AE3F-78AC-477C-A847-32F4C04767F9}"/>
              </a:ext>
            </a:extLst>
          </p:cNvPr>
          <p:cNvSpPr/>
          <p:nvPr/>
        </p:nvSpPr>
        <p:spPr>
          <a:xfrm>
            <a:off x="6300192" y="2260030"/>
            <a:ext cx="598801" cy="72008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A7DA3A-FCE8-43B0-9C67-7BE1577F0E2B}"/>
              </a:ext>
            </a:extLst>
          </p:cNvPr>
          <p:cNvSpPr/>
          <p:nvPr/>
        </p:nvSpPr>
        <p:spPr>
          <a:xfrm>
            <a:off x="6898993" y="2260030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E3D9C0-B130-4D2B-954E-11EF754F32D6}"/>
              </a:ext>
            </a:extLst>
          </p:cNvPr>
          <p:cNvSpPr/>
          <p:nvPr/>
        </p:nvSpPr>
        <p:spPr>
          <a:xfrm>
            <a:off x="7497794" y="2260030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FDDA1C3-20E9-4819-AAC8-7833CDE0969F}"/>
              </a:ext>
            </a:extLst>
          </p:cNvPr>
          <p:cNvSpPr/>
          <p:nvPr/>
        </p:nvSpPr>
        <p:spPr>
          <a:xfrm>
            <a:off x="8096595" y="2260030"/>
            <a:ext cx="598801" cy="7200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3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2CB58A-44F2-436F-9381-A6B9F60EB9F2}"/>
              </a:ext>
            </a:extLst>
          </p:cNvPr>
          <p:cNvSpPr txBox="1"/>
          <p:nvPr/>
        </p:nvSpPr>
        <p:spPr>
          <a:xfrm>
            <a:off x="7162888" y="3815463"/>
            <a:ext cx="1757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5v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0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B46E29-2795-463B-BE51-C16126311BFA}"/>
              </a:ext>
            </a:extLst>
          </p:cNvPr>
          <p:cNvSpPr txBox="1"/>
          <p:nvPr/>
        </p:nvSpPr>
        <p:spPr>
          <a:xfrm>
            <a:off x="1043608" y="476672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네트워크 환경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FB2C59-DFE8-46C5-B6E3-DA5272DDABEE}"/>
              </a:ext>
            </a:extLst>
          </p:cNvPr>
          <p:cNvSpPr/>
          <p:nvPr/>
        </p:nvSpPr>
        <p:spPr>
          <a:xfrm>
            <a:off x="1259632" y="1580599"/>
            <a:ext cx="2304256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1B2C9A-B03F-41E9-90DB-462570C9FACC}"/>
              </a:ext>
            </a:extLst>
          </p:cNvPr>
          <p:cNvSpPr/>
          <p:nvPr/>
        </p:nvSpPr>
        <p:spPr>
          <a:xfrm>
            <a:off x="1259632" y="2588711"/>
            <a:ext cx="2304256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AD6F43-B499-4B9C-8ADF-2DFC395D2057}"/>
              </a:ext>
            </a:extLst>
          </p:cNvPr>
          <p:cNvSpPr/>
          <p:nvPr/>
        </p:nvSpPr>
        <p:spPr>
          <a:xfrm>
            <a:off x="5724128" y="1580599"/>
            <a:ext cx="2304256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3C22B4-E989-4524-B838-D0A70308A6B6}"/>
              </a:ext>
            </a:extLst>
          </p:cNvPr>
          <p:cNvSpPr/>
          <p:nvPr/>
        </p:nvSpPr>
        <p:spPr>
          <a:xfrm>
            <a:off x="5724128" y="2588711"/>
            <a:ext cx="2304256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11FD8-3001-4EDB-B7CC-74AAC96C9CEF}"/>
              </a:ext>
            </a:extLst>
          </p:cNvPr>
          <p:cNvSpPr txBox="1"/>
          <p:nvPr/>
        </p:nvSpPr>
        <p:spPr>
          <a:xfrm>
            <a:off x="1763688" y="111719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windows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698B9-56BD-4D7B-AF56-0FD2EC25CD21}"/>
              </a:ext>
            </a:extLst>
          </p:cNvPr>
          <p:cNvSpPr txBox="1"/>
          <p:nvPr/>
        </p:nvSpPr>
        <p:spPr>
          <a:xfrm>
            <a:off x="6156176" y="11171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linux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016BB2-7296-4058-A710-7D76F9F8739A}"/>
              </a:ext>
            </a:extLst>
          </p:cNvPr>
          <p:cNvSpPr/>
          <p:nvPr/>
        </p:nvSpPr>
        <p:spPr>
          <a:xfrm>
            <a:off x="2555776" y="3380799"/>
            <a:ext cx="72008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10B972-08F7-4F54-AB77-EDF517BB4D5C}"/>
              </a:ext>
            </a:extLst>
          </p:cNvPr>
          <p:cNvSpPr/>
          <p:nvPr/>
        </p:nvSpPr>
        <p:spPr>
          <a:xfrm>
            <a:off x="6012160" y="3380799"/>
            <a:ext cx="72008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9D46450-E1DD-40BD-9B5F-72328C6C7497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 rot="16200000" flipH="1">
            <a:off x="4644008" y="2084655"/>
            <a:ext cx="12700" cy="345638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D274BB-1C45-43CB-9A01-1186FF9B112E}"/>
              </a:ext>
            </a:extLst>
          </p:cNvPr>
          <p:cNvSpPr txBox="1"/>
          <p:nvPr/>
        </p:nvSpPr>
        <p:spPr>
          <a:xfrm>
            <a:off x="683568" y="4028871"/>
            <a:ext cx="3857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C:\&gt;ipconfig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VirtualBox Host-Only Network: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192.168.56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.1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777BC-0A5E-4E4A-998F-F5B9F9ABA901}"/>
              </a:ext>
            </a:extLst>
          </p:cNvPr>
          <p:cNvSpPr txBox="1"/>
          <p:nvPr/>
        </p:nvSpPr>
        <p:spPr>
          <a:xfrm>
            <a:off x="6099811" y="4100879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ifconfig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enps08: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192.168.56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.100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8FBDF9E-6BBD-44B0-9BB9-5D7AA7FD4B4C}"/>
              </a:ext>
            </a:extLst>
          </p:cNvPr>
          <p:cNvSpPr/>
          <p:nvPr/>
        </p:nvSpPr>
        <p:spPr>
          <a:xfrm>
            <a:off x="6012160" y="1700808"/>
            <a:ext cx="961869" cy="3838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sshd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2A4B32B-CD69-421A-9D03-FFBB8112D140}"/>
              </a:ext>
            </a:extLst>
          </p:cNvPr>
          <p:cNvSpPr/>
          <p:nvPr/>
        </p:nvSpPr>
        <p:spPr>
          <a:xfrm>
            <a:off x="6099811" y="2588711"/>
            <a:ext cx="648072" cy="383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4127E74-7489-440A-A8F2-1BF198C95D68}"/>
              </a:ext>
            </a:extLst>
          </p:cNvPr>
          <p:cNvCxnSpPr>
            <a:endCxn id="18" idx="2"/>
          </p:cNvCxnSpPr>
          <p:nvPr/>
        </p:nvCxnSpPr>
        <p:spPr>
          <a:xfrm flipV="1">
            <a:off x="6378550" y="2972558"/>
            <a:ext cx="45297" cy="408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1EDF8B7-CFEE-49A9-92FF-25B3BC30BF5A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6423847" y="2084655"/>
            <a:ext cx="69248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648F19E-F3CE-43A3-8C29-636519F340FA}"/>
              </a:ext>
            </a:extLst>
          </p:cNvPr>
          <p:cNvSpPr/>
          <p:nvPr/>
        </p:nvSpPr>
        <p:spPr>
          <a:xfrm>
            <a:off x="2211008" y="1702549"/>
            <a:ext cx="961869" cy="3838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putty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842DE96-E7D3-4D7D-958B-1BC67A010553}"/>
              </a:ext>
            </a:extLst>
          </p:cNvPr>
          <p:cNvSpPr/>
          <p:nvPr/>
        </p:nvSpPr>
        <p:spPr>
          <a:xfrm>
            <a:off x="2298659" y="2590452"/>
            <a:ext cx="648072" cy="383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B109F646-FAC4-4BF0-BD53-71F5A8679A10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2622695" y="2086396"/>
            <a:ext cx="69248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8DD3D22-1BE0-4F0B-939E-93F17258FB7F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H="1" flipV="1">
            <a:off x="2622695" y="2974299"/>
            <a:ext cx="293121" cy="40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99C0CF29-D08F-4016-912D-3D53757A6B9A}"/>
              </a:ext>
            </a:extLst>
          </p:cNvPr>
          <p:cNvSpPr/>
          <p:nvPr/>
        </p:nvSpPr>
        <p:spPr>
          <a:xfrm>
            <a:off x="7121487" y="1700807"/>
            <a:ext cx="961869" cy="3838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sftpd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EF81F36-9B67-49B4-B508-D1499A170F12}"/>
              </a:ext>
            </a:extLst>
          </p:cNvPr>
          <p:cNvCxnSpPr>
            <a:cxnSpLocks/>
            <a:stCxn id="18" idx="0"/>
            <a:endCxn id="31" idx="2"/>
          </p:cNvCxnSpPr>
          <p:nvPr/>
        </p:nvCxnSpPr>
        <p:spPr>
          <a:xfrm flipV="1">
            <a:off x="6423847" y="2084654"/>
            <a:ext cx="1178575" cy="504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BEAF693-8B67-4451-AAF9-682EC1D0E1F7}"/>
              </a:ext>
            </a:extLst>
          </p:cNvPr>
          <p:cNvSpPr/>
          <p:nvPr/>
        </p:nvSpPr>
        <p:spPr>
          <a:xfrm>
            <a:off x="683568" y="1534140"/>
            <a:ext cx="961869" cy="5583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filezilla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FED156A-4920-4C0B-81BC-267D69A69420}"/>
              </a:ext>
            </a:extLst>
          </p:cNvPr>
          <p:cNvSpPr/>
          <p:nvPr/>
        </p:nvSpPr>
        <p:spPr>
          <a:xfrm>
            <a:off x="1188543" y="2590452"/>
            <a:ext cx="648072" cy="383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16956A7-2AD0-4051-916E-6D6CBC359683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H="1" flipV="1">
            <a:off x="1164503" y="2092500"/>
            <a:ext cx="348076" cy="497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BF1DD1C-5CDB-4B34-8EBF-497E6B2966B6}"/>
              </a:ext>
            </a:extLst>
          </p:cNvPr>
          <p:cNvCxnSpPr>
            <a:cxnSpLocks/>
            <a:stCxn id="11" idx="0"/>
            <a:endCxn id="40" idx="2"/>
          </p:cNvCxnSpPr>
          <p:nvPr/>
        </p:nvCxnSpPr>
        <p:spPr>
          <a:xfrm flipH="1" flipV="1">
            <a:off x="1512579" y="2974299"/>
            <a:ext cx="1403237" cy="40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432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DDD49-3AB6-4062-A0A3-49FC9CF2EA1E}"/>
              </a:ext>
            </a:extLst>
          </p:cNvPr>
          <p:cNvSpPr txBox="1"/>
          <p:nvPr/>
        </p:nvSpPr>
        <p:spPr>
          <a:xfrm>
            <a:off x="683568" y="1052736"/>
            <a:ext cx="274786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Umask</a:t>
            </a:r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 = 0002</a:t>
            </a: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Perm = 0666</a:t>
            </a:r>
          </a:p>
          <a:p>
            <a:endParaRPr lang="en-US" altLang="ko-KR" sz="2800" dirty="0">
              <a:latin typeface="Consolas" pitchFamily="49" charset="0"/>
              <a:cs typeface="Consolas" pitchFamily="49" charset="0"/>
            </a:endParaRPr>
          </a:p>
          <a:p>
            <a:endParaRPr lang="en-US" altLang="ko-KR" sz="28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 dirty="0">
                <a:latin typeface="Consolas" pitchFamily="49" charset="0"/>
                <a:cs typeface="Consolas" pitchFamily="49" charset="0"/>
              </a:rPr>
              <a:t>Perm &amp; ~</a:t>
            </a:r>
            <a:r>
              <a:rPr lang="en-US" altLang="ko-KR" sz="2800" dirty="0" err="1">
                <a:latin typeface="Consolas" pitchFamily="49" charset="0"/>
                <a:cs typeface="Consolas" pitchFamily="49" charset="0"/>
              </a:rPr>
              <a:t>umask</a:t>
            </a:r>
            <a:endParaRPr lang="ko-KR" altLang="en-US" sz="2800" dirty="0">
              <a:latin typeface="Consolas" pitchFamily="49" charset="0"/>
              <a:cs typeface="Consolas" pitchFamily="49" charset="0"/>
            </a:endParaRPr>
          </a:p>
          <a:p>
            <a:endParaRPr lang="ko-KR" alt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679DE-623B-433E-BDC9-FE241BE29544}"/>
              </a:ext>
            </a:extLst>
          </p:cNvPr>
          <p:cNvSpPr txBox="1"/>
          <p:nvPr/>
        </p:nvSpPr>
        <p:spPr>
          <a:xfrm>
            <a:off x="4259642" y="1036652"/>
            <a:ext cx="32239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Consolas" pitchFamily="49" charset="0"/>
                <a:cs typeface="Consolas" pitchFamily="49" charset="0"/>
              </a:rPr>
              <a:t>110110110</a:t>
            </a:r>
            <a:endParaRPr lang="ko-KR" altLang="en-US" sz="36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600" dirty="0">
                <a:latin typeface="Consolas" pitchFamily="49" charset="0"/>
                <a:cs typeface="Consolas" pitchFamily="49" charset="0"/>
              </a:rPr>
              <a:t>111111101 &amp;</a:t>
            </a:r>
          </a:p>
          <a:p>
            <a:r>
              <a:rPr lang="en-US" altLang="ko-KR" sz="3600" dirty="0">
                <a:latin typeface="Consolas" pitchFamily="49" charset="0"/>
                <a:cs typeface="Consolas" pitchFamily="49" charset="0"/>
              </a:rPr>
              <a:t>------------</a:t>
            </a:r>
          </a:p>
          <a:p>
            <a:r>
              <a:rPr lang="en-US" altLang="ko-KR" sz="3600" dirty="0">
                <a:latin typeface="Consolas" pitchFamily="49" charset="0"/>
                <a:cs typeface="Consolas" pitchFamily="49" charset="0"/>
              </a:rPr>
              <a:t>1101101</a:t>
            </a:r>
            <a:r>
              <a:rPr lang="en-US" altLang="ko-KR" sz="36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altLang="ko-KR" sz="3600" dirty="0">
                <a:latin typeface="Consolas" pitchFamily="49" charset="0"/>
                <a:cs typeface="Consolas" pitchFamily="49" charset="0"/>
              </a:rPr>
              <a:t>0 </a:t>
            </a:r>
            <a:endParaRPr lang="ko-KR" altLang="en-US" sz="3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92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4F11EA-7325-430C-9329-1E0C51E657C3}"/>
              </a:ext>
            </a:extLst>
          </p:cNvPr>
          <p:cNvSpPr txBox="1"/>
          <p:nvPr/>
        </p:nvSpPr>
        <p:spPr>
          <a:xfrm>
            <a:off x="611560" y="260648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Id : root</a:t>
            </a: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Passwd :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linux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7E99CE-EF46-44F3-8B80-FBCDAE704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0"/>
            <a:ext cx="7392908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517FC9B-3D4D-4580-8425-379754D7D404}"/>
              </a:ext>
            </a:extLst>
          </p:cNvPr>
          <p:cNvSpPr/>
          <p:nvPr/>
        </p:nvSpPr>
        <p:spPr>
          <a:xfrm>
            <a:off x="5436096" y="1628800"/>
            <a:ext cx="331236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5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53823B-8B4C-4D89-BB59-DFCAACF5F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66" y="0"/>
            <a:ext cx="8518868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D9FA0C2-88C5-4497-8B77-D72C55AAFF8B}"/>
              </a:ext>
            </a:extLst>
          </p:cNvPr>
          <p:cNvSpPr/>
          <p:nvPr/>
        </p:nvSpPr>
        <p:spPr>
          <a:xfrm>
            <a:off x="4644008" y="1268760"/>
            <a:ext cx="25922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4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081724-9EA8-4536-A775-B075F27B8FAA}"/>
              </a:ext>
            </a:extLst>
          </p:cNvPr>
          <p:cNvSpPr txBox="1"/>
          <p:nvPr/>
        </p:nvSpPr>
        <p:spPr>
          <a:xfrm>
            <a:off x="179512" y="116632"/>
            <a:ext cx="96119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>
                <a:latin typeface="Consolas" pitchFamily="49" charset="0"/>
                <a:cs typeface="Consolas" pitchFamily="49" charset="0"/>
              </a:rPr>
              <a:t>CreateProcess</a:t>
            </a:r>
            <a:r>
              <a:rPr lang="en-US" altLang="ko-KR" sz="3200" dirty="0">
                <a:latin typeface="Consolas" pitchFamily="49" charset="0"/>
                <a:cs typeface="Consolas" pitchFamily="49" charset="0"/>
              </a:rPr>
              <a:t>(,,,,,,,,,) &lt;= </a:t>
            </a:r>
            <a:r>
              <a:rPr lang="ko-KR" altLang="en-US" sz="3200" dirty="0">
                <a:latin typeface="Consolas" pitchFamily="49" charset="0"/>
                <a:cs typeface="Consolas" pitchFamily="49" charset="0"/>
              </a:rPr>
              <a:t>헝가리안 표기법</a:t>
            </a:r>
            <a:endParaRPr lang="en-US" altLang="ko-KR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 dirty="0">
                <a:latin typeface="Consolas" pitchFamily="49" charset="0"/>
                <a:cs typeface="Consolas" pitchFamily="49" charset="0"/>
              </a:rPr>
              <a:t>-------------------------------</a:t>
            </a:r>
          </a:p>
          <a:p>
            <a:r>
              <a:rPr lang="en-US" altLang="ko-KR" sz="3200" dirty="0">
                <a:latin typeface="Consolas" pitchFamily="49" charset="0"/>
                <a:cs typeface="Consolas" pitchFamily="49" charset="0"/>
              </a:rPr>
              <a:t>fork() &lt;= POSIX</a:t>
            </a:r>
            <a:endParaRPr lang="ko-KR" altLang="en-US" sz="32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71B1E1-EE46-4C80-BB4E-57AFB6999081}"/>
              </a:ext>
            </a:extLst>
          </p:cNvPr>
          <p:cNvCxnSpPr/>
          <p:nvPr/>
        </p:nvCxnSpPr>
        <p:spPr>
          <a:xfrm>
            <a:off x="7452320" y="2276872"/>
            <a:ext cx="0" cy="325487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CD9260-3429-4764-BD09-E1038B9FBA4C}"/>
              </a:ext>
            </a:extLst>
          </p:cNvPr>
          <p:cNvCxnSpPr>
            <a:cxnSpLocks/>
          </p:cNvCxnSpPr>
          <p:nvPr/>
        </p:nvCxnSpPr>
        <p:spPr>
          <a:xfrm>
            <a:off x="6948264" y="4523636"/>
            <a:ext cx="0" cy="101849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ACD88C-7F69-407B-A989-3A26E67825E0}"/>
              </a:ext>
            </a:extLst>
          </p:cNvPr>
          <p:cNvCxnSpPr>
            <a:cxnSpLocks/>
          </p:cNvCxnSpPr>
          <p:nvPr/>
        </p:nvCxnSpPr>
        <p:spPr>
          <a:xfrm>
            <a:off x="7956376" y="4513252"/>
            <a:ext cx="0" cy="101849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D68D230-2FD7-4B4D-8053-34846F41C92D}"/>
              </a:ext>
            </a:extLst>
          </p:cNvPr>
          <p:cNvCxnSpPr>
            <a:cxnSpLocks/>
          </p:cNvCxnSpPr>
          <p:nvPr/>
        </p:nvCxnSpPr>
        <p:spPr>
          <a:xfrm>
            <a:off x="6948264" y="4513252"/>
            <a:ext cx="1008112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079207-6588-4279-B840-13D94949F996}"/>
              </a:ext>
            </a:extLst>
          </p:cNvPr>
          <p:cNvSpPr txBox="1"/>
          <p:nvPr/>
        </p:nvSpPr>
        <p:spPr>
          <a:xfrm>
            <a:off x="194241" y="2492896"/>
            <a:ext cx="334899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Consolas" pitchFamily="49" charset="0"/>
                <a:cs typeface="Consolas" pitchFamily="49" charset="0"/>
              </a:rPr>
              <a:t>int *p; // C</a:t>
            </a:r>
          </a:p>
          <a:p>
            <a:r>
              <a:rPr lang="en-US" altLang="ko-KR" sz="3200" dirty="0">
                <a:latin typeface="Consolas" pitchFamily="49" charset="0"/>
                <a:cs typeface="Consolas" pitchFamily="49" charset="0"/>
              </a:rPr>
              <a:t>int* p; // C++</a:t>
            </a:r>
          </a:p>
          <a:p>
            <a:endParaRPr lang="en-US" altLang="ko-KR" sz="32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3200" dirty="0">
                <a:latin typeface="Consolas" pitchFamily="49" charset="0"/>
                <a:cs typeface="Consolas" pitchFamily="49" charset="0"/>
              </a:rPr>
              <a:t>int * p;</a:t>
            </a:r>
            <a:endParaRPr lang="ko-KR" altLang="en-US" sz="32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1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3E4714-6321-45AD-B819-AC43B742E210}"/>
              </a:ext>
            </a:extLst>
          </p:cNvPr>
          <p:cNvSpPr txBox="1"/>
          <p:nvPr/>
        </p:nvSpPr>
        <p:spPr>
          <a:xfrm>
            <a:off x="611560" y="260648"/>
            <a:ext cx="828944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Consolas" pitchFamily="49" charset="0"/>
                <a:cs typeface="Consolas" pitchFamily="49" charset="0"/>
              </a:rPr>
              <a:t>‘a’ =&gt; 97</a:t>
            </a:r>
          </a:p>
          <a:p>
            <a:r>
              <a:rPr lang="en-US" altLang="ko-KR" sz="3600" dirty="0">
                <a:latin typeface="Consolas" pitchFamily="49" charset="0"/>
                <a:cs typeface="Consolas" pitchFamily="49" charset="0"/>
              </a:rPr>
              <a:t>‘A’ =&gt; 65</a:t>
            </a:r>
          </a:p>
          <a:p>
            <a:r>
              <a:rPr lang="en-US" altLang="ko-KR" sz="3600" dirty="0">
                <a:latin typeface="Consolas" pitchFamily="49" charset="0"/>
                <a:cs typeface="Consolas" pitchFamily="49" charset="0"/>
              </a:rPr>
              <a:t>‘0’ =&gt; 48</a:t>
            </a:r>
          </a:p>
          <a:p>
            <a:r>
              <a:rPr lang="en-US" altLang="ko-KR" sz="3600" dirty="0">
                <a:latin typeface="Consolas" pitchFamily="49" charset="0"/>
                <a:cs typeface="Consolas" pitchFamily="49" charset="0"/>
              </a:rPr>
              <a:t>‘ ‘ =&gt; 32     0010 0000</a:t>
            </a:r>
          </a:p>
          <a:p>
            <a:r>
              <a:rPr lang="en-US" altLang="ko-KR" sz="3600" dirty="0">
                <a:latin typeface="Consolas" pitchFamily="49" charset="0"/>
                <a:cs typeface="Consolas" pitchFamily="49" charset="0"/>
              </a:rPr>
              <a:t>                2    0   =&gt; 0x20</a:t>
            </a:r>
          </a:p>
          <a:p>
            <a:r>
              <a:rPr lang="en-US" altLang="ko-KR" sz="3600" dirty="0">
                <a:latin typeface="Consolas" pitchFamily="49" charset="0"/>
                <a:cs typeface="Consolas" pitchFamily="49" charset="0"/>
              </a:rPr>
              <a:t>‘\n’ =&gt; 10  =&gt; 0xa</a:t>
            </a:r>
          </a:p>
          <a:p>
            <a:r>
              <a:rPr lang="en-US" altLang="ko-KR" sz="3600" dirty="0">
                <a:latin typeface="Consolas" pitchFamily="49" charset="0"/>
                <a:cs typeface="Consolas" pitchFamily="49" charset="0"/>
              </a:rPr>
              <a:t>‘\r’ =&gt; 13  =&gt; 0xd</a:t>
            </a:r>
          </a:p>
          <a:p>
            <a:r>
              <a:rPr lang="en-US" altLang="ko-KR" sz="3600" dirty="0">
                <a:latin typeface="Consolas" pitchFamily="49" charset="0"/>
                <a:cs typeface="Consolas" pitchFamily="49" charset="0"/>
              </a:rPr>
              <a:t>‘\n’ =&gt; ‘\n’’\r’</a:t>
            </a:r>
          </a:p>
          <a:p>
            <a:r>
              <a:rPr lang="en-US" altLang="ko-KR" sz="3600" dirty="0">
                <a:latin typeface="Consolas" pitchFamily="49" charset="0"/>
                <a:cs typeface="Consolas" pitchFamily="49" charset="0"/>
              </a:rPr>
              <a:t>‘\t’ =&gt; 9</a:t>
            </a:r>
          </a:p>
          <a:p>
            <a:r>
              <a:rPr lang="en-US" altLang="ko-KR" sz="3600" dirty="0">
                <a:latin typeface="Consolas" pitchFamily="49" charset="0"/>
                <a:cs typeface="Consolas" pitchFamily="49" charset="0"/>
              </a:rPr>
              <a:t>‘\0’ =&gt; 0</a:t>
            </a:r>
            <a:endParaRPr lang="ko-KR" altLang="en-US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4D0B4-3F0F-4A3D-8E68-287C382A8F8C}"/>
              </a:ext>
            </a:extLst>
          </p:cNvPr>
          <p:cNvSpPr txBox="1"/>
          <p:nvPr/>
        </p:nvSpPr>
        <p:spPr>
          <a:xfrm>
            <a:off x="4139952" y="260648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Consolas" pitchFamily="49" charset="0"/>
                <a:cs typeface="Consolas" pitchFamily="49" charset="0"/>
              </a:rPr>
              <a:t>Ch + (‘a’-’A’)</a:t>
            </a:r>
            <a:endParaRPr lang="ko-KR" altLang="en-US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8F293-9656-40DE-8FC4-8C3AD91474C6}"/>
              </a:ext>
            </a:extLst>
          </p:cNvPr>
          <p:cNvSpPr txBox="1"/>
          <p:nvPr/>
        </p:nvSpPr>
        <p:spPr>
          <a:xfrm>
            <a:off x="4139952" y="1368643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Consolas" pitchFamily="49" charset="0"/>
                <a:cs typeface="Consolas" pitchFamily="49" charset="0"/>
              </a:rPr>
              <a:t>‘1’ - ‘0’ =&gt; 1</a:t>
            </a:r>
            <a:endParaRPr lang="ko-KR" altLang="en-US" sz="3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19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6CDAD29-8312-4895-8F06-107376488D08}"/>
              </a:ext>
            </a:extLst>
          </p:cNvPr>
          <p:cNvCxnSpPr>
            <a:cxnSpLocks/>
          </p:cNvCxnSpPr>
          <p:nvPr/>
        </p:nvCxnSpPr>
        <p:spPr>
          <a:xfrm>
            <a:off x="251520" y="2132856"/>
            <a:ext cx="4032448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6DE356-5732-4366-952F-ED632FD84434}"/>
              </a:ext>
            </a:extLst>
          </p:cNvPr>
          <p:cNvSpPr txBox="1"/>
          <p:nvPr/>
        </p:nvSpPr>
        <p:spPr>
          <a:xfrm>
            <a:off x="6876256" y="83671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User mode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F1A33-0564-448F-AA74-E332D110C5B9}"/>
              </a:ext>
            </a:extLst>
          </p:cNvPr>
          <p:cNvSpPr txBox="1"/>
          <p:nvPr/>
        </p:nvSpPr>
        <p:spPr>
          <a:xfrm>
            <a:off x="6876256" y="269033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Kernel mode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2925AFE-DA07-455C-B41E-454D44274D23}"/>
              </a:ext>
            </a:extLst>
          </p:cNvPr>
          <p:cNvCxnSpPr>
            <a:cxnSpLocks/>
          </p:cNvCxnSpPr>
          <p:nvPr/>
        </p:nvCxnSpPr>
        <p:spPr>
          <a:xfrm>
            <a:off x="4644008" y="2132856"/>
            <a:ext cx="4032448" cy="0"/>
          </a:xfrm>
          <a:prstGeom prst="lin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75C0B88-2A59-44DB-BD80-CA83C30F8F37}"/>
              </a:ext>
            </a:extLst>
          </p:cNvPr>
          <p:cNvCxnSpPr/>
          <p:nvPr/>
        </p:nvCxnSpPr>
        <p:spPr>
          <a:xfrm>
            <a:off x="4283968" y="184482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66E4FF-BA24-4769-B811-CB89031FB8F9}"/>
              </a:ext>
            </a:extLst>
          </p:cNvPr>
          <p:cNvCxnSpPr/>
          <p:nvPr/>
        </p:nvCxnSpPr>
        <p:spPr>
          <a:xfrm>
            <a:off x="4644008" y="184482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099B4E2-83AE-4C40-ACA4-02B4D4C38AE1}"/>
              </a:ext>
            </a:extLst>
          </p:cNvPr>
          <p:cNvCxnSpPr/>
          <p:nvPr/>
        </p:nvCxnSpPr>
        <p:spPr>
          <a:xfrm>
            <a:off x="4485244" y="1556792"/>
            <a:ext cx="0" cy="13182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63F7D7-5424-4533-97F8-AAEE04D9B985}"/>
              </a:ext>
            </a:extLst>
          </p:cNvPr>
          <p:cNvSpPr txBox="1"/>
          <p:nvPr/>
        </p:nvSpPr>
        <p:spPr>
          <a:xfrm>
            <a:off x="4645303" y="116632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System call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FD9922-1ED0-4759-A887-EAD1A562BA30}"/>
              </a:ext>
            </a:extLst>
          </p:cNvPr>
          <p:cNvSpPr txBox="1"/>
          <p:nvPr/>
        </p:nvSpPr>
        <p:spPr>
          <a:xfrm>
            <a:off x="2619570" y="479313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Fd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 = open(“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aaa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”, O_RDWR );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609971-12F5-460F-A005-7A187D70F4AA}"/>
              </a:ext>
            </a:extLst>
          </p:cNvPr>
          <p:cNvSpPr txBox="1"/>
          <p:nvPr/>
        </p:nvSpPr>
        <p:spPr>
          <a:xfrm>
            <a:off x="3149976" y="3046363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sys_open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(“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aaa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”, O_RDWR );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원통형 19">
            <a:extLst>
              <a:ext uri="{FF2B5EF4-FFF2-40B4-BE49-F238E27FC236}">
                <a16:creationId xmlns:a16="http://schemas.microsoft.com/office/drawing/2014/main" id="{55880237-60C7-4FA3-9B20-CBC9BEE5E8C9}"/>
              </a:ext>
            </a:extLst>
          </p:cNvPr>
          <p:cNvSpPr/>
          <p:nvPr/>
        </p:nvSpPr>
        <p:spPr>
          <a:xfrm>
            <a:off x="1043608" y="4365104"/>
            <a:ext cx="2844048" cy="1459468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CE40C7-DE02-4845-AFEF-C87ADC6C11D7}"/>
              </a:ext>
            </a:extLst>
          </p:cNvPr>
          <p:cNvSpPr/>
          <p:nvPr/>
        </p:nvSpPr>
        <p:spPr>
          <a:xfrm>
            <a:off x="1829196" y="5013176"/>
            <a:ext cx="72008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1082CEE-4BFD-45CC-9064-623635F3C0CB}"/>
              </a:ext>
            </a:extLst>
          </p:cNvPr>
          <p:cNvSpPr/>
          <p:nvPr/>
        </p:nvSpPr>
        <p:spPr>
          <a:xfrm>
            <a:off x="7303098" y="3657488"/>
            <a:ext cx="1445365" cy="8640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669D6E-154F-415D-9138-E17159249D09}"/>
              </a:ext>
            </a:extLst>
          </p:cNvPr>
          <p:cNvSpPr/>
          <p:nvPr/>
        </p:nvSpPr>
        <p:spPr>
          <a:xfrm>
            <a:off x="7452320" y="3798332"/>
            <a:ext cx="1152128" cy="5792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5151982-8EF0-4B12-B15D-254FCCFE7287}"/>
              </a:ext>
            </a:extLst>
          </p:cNvPr>
          <p:cNvSpPr/>
          <p:nvPr/>
        </p:nvSpPr>
        <p:spPr>
          <a:xfrm>
            <a:off x="7294049" y="4653136"/>
            <a:ext cx="1445365" cy="86409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8BE39D-6C42-4C7B-8CF9-84B4C5CCDE69}"/>
              </a:ext>
            </a:extLst>
          </p:cNvPr>
          <p:cNvSpPr/>
          <p:nvPr/>
        </p:nvSpPr>
        <p:spPr>
          <a:xfrm>
            <a:off x="7443271" y="4793980"/>
            <a:ext cx="1152128" cy="57923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5EDBB8-508A-4D41-92B4-64B807BE3C46}"/>
              </a:ext>
            </a:extLst>
          </p:cNvPr>
          <p:cNvSpPr txBox="1"/>
          <p:nvPr/>
        </p:nvSpPr>
        <p:spPr>
          <a:xfrm>
            <a:off x="5436096" y="3933056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Major 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Minor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CEDA95A-F96D-4326-B44A-5AF350F42DA1}"/>
              </a:ext>
            </a:extLst>
          </p:cNvPr>
          <p:cNvSpPr/>
          <p:nvPr/>
        </p:nvSpPr>
        <p:spPr>
          <a:xfrm>
            <a:off x="2123728" y="2140230"/>
            <a:ext cx="1440154" cy="5574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5, 0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CB7B53-8B86-4B8C-9318-C1F60A68B69C}"/>
              </a:ext>
            </a:extLst>
          </p:cNvPr>
          <p:cNvSpPr/>
          <p:nvPr/>
        </p:nvSpPr>
        <p:spPr>
          <a:xfrm>
            <a:off x="2123728" y="1533967"/>
            <a:ext cx="1440154" cy="5574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2999E0-EDC1-4F96-A437-F80A1A29ECCC}"/>
              </a:ext>
            </a:extLst>
          </p:cNvPr>
          <p:cNvSpPr txBox="1"/>
          <p:nvPr/>
        </p:nvSpPr>
        <p:spPr>
          <a:xfrm>
            <a:off x="6358609" y="51517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5,0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0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D4491F-D43A-4DAE-BF61-4A0566C83953}"/>
              </a:ext>
            </a:extLst>
          </p:cNvPr>
          <p:cNvSpPr txBox="1"/>
          <p:nvPr/>
        </p:nvSpPr>
        <p:spPr>
          <a:xfrm>
            <a:off x="323528" y="332656"/>
            <a:ext cx="1637820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하드링크의 제약사항</a:t>
            </a: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1.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파일 시스템이 다르면 </a:t>
            </a:r>
            <a:r>
              <a:rPr lang="ko-KR" altLang="en-US" sz="2400" dirty="0" err="1">
                <a:latin typeface="Consolas" pitchFamily="49" charset="0"/>
                <a:cs typeface="Consolas" pitchFamily="49" charset="0"/>
              </a:rPr>
              <a:t>하드링크할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 수 없다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# mount</a:t>
            </a:r>
          </a:p>
          <a:p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r>
              <a:rPr lang="fr-FR" altLang="ko-KR" sz="2400" dirty="0">
                <a:latin typeface="Consolas" pitchFamily="49" charset="0"/>
                <a:cs typeface="Consolas" pitchFamily="49" charset="0"/>
              </a:rPr>
              <a:t>sysfs on /sys type sysfs</a:t>
            </a: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/dev/sda1 on / type ext4</a:t>
            </a:r>
          </a:p>
          <a:p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# ls /sys/class/input/event6/</a:t>
            </a:r>
          </a:p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dev  device  power  subsystem  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uevent</a:t>
            </a: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# ls -l /sys/class/input/event6/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uevent</a:t>
            </a: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rw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-r--r-- 1 root 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root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4096  3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월 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23 18:47 /sys/class/input/event6/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uevent</a:t>
            </a: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# ln /sys/class/input/event6/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uevent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uevent</a:t>
            </a: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ln: failed to create hard link '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uevent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' =&gt; '/sys/class/input/event6/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uevent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': 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부적절한 장치간 연결</a:t>
            </a:r>
          </a:p>
        </p:txBody>
      </p:sp>
    </p:spTree>
    <p:extLst>
      <p:ext uri="{BB962C8B-B14F-4D97-AF65-F5344CB8AC3E}">
        <p14:creationId xmlns:p14="http://schemas.microsoft.com/office/powerpoint/2010/main" val="328225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D4491F-D43A-4DAE-BF61-4A0566C83953}"/>
              </a:ext>
            </a:extLst>
          </p:cNvPr>
          <p:cNvSpPr txBox="1"/>
          <p:nvPr/>
        </p:nvSpPr>
        <p:spPr>
          <a:xfrm>
            <a:off x="323528" y="332656"/>
            <a:ext cx="71801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하드링크의 제약사항</a:t>
            </a:r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2.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디렉토리는 </a:t>
            </a:r>
            <a:r>
              <a:rPr lang="ko-KR" altLang="en-US" sz="2400" dirty="0" err="1">
                <a:latin typeface="Consolas" pitchFamily="49" charset="0"/>
                <a:cs typeface="Consolas" pitchFamily="49" charset="0"/>
              </a:rPr>
              <a:t>하드링크할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 수 없다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.</a:t>
            </a:r>
          </a:p>
          <a:p>
            <a:endParaRPr lang="en-US" altLang="ko-KR" sz="24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# ln 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linux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 kernel</a:t>
            </a:r>
          </a:p>
          <a:p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ln: </a:t>
            </a:r>
            <a:r>
              <a:rPr lang="en-US" altLang="ko-KR" sz="2400" dirty="0" err="1">
                <a:latin typeface="Consolas" pitchFamily="49" charset="0"/>
                <a:cs typeface="Consolas" pitchFamily="49" charset="0"/>
              </a:rPr>
              <a:t>linux</a:t>
            </a:r>
            <a:r>
              <a:rPr lang="en-US" altLang="ko-KR" sz="2400" dirty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디렉토리는 </a:t>
            </a:r>
            <a:r>
              <a:rPr lang="ko-KR" altLang="en-US" sz="2400" dirty="0" err="1">
                <a:latin typeface="Consolas" pitchFamily="49" charset="0"/>
                <a:cs typeface="Consolas" pitchFamily="49" charset="0"/>
              </a:rPr>
              <a:t>하드링크할</a:t>
            </a:r>
            <a:r>
              <a:rPr lang="ko-KR" altLang="en-US" sz="2400" dirty="0">
                <a:latin typeface="Consolas" pitchFamily="49" charset="0"/>
                <a:cs typeface="Consolas" pitchFamily="49" charset="0"/>
              </a:rPr>
              <a:t> 수 없습니다</a:t>
            </a:r>
          </a:p>
        </p:txBody>
      </p:sp>
    </p:spTree>
    <p:extLst>
      <p:ext uri="{BB962C8B-B14F-4D97-AF65-F5344CB8AC3E}">
        <p14:creationId xmlns:p14="http://schemas.microsoft.com/office/powerpoint/2010/main" val="23284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5131</TotalTime>
  <Words>872</Words>
  <Application>Microsoft Office PowerPoint</Application>
  <PresentationFormat>화면 슬라이드 쇼(4:3)</PresentationFormat>
  <Paragraphs>256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kim jungin</cp:lastModifiedBy>
  <cp:revision>363</cp:revision>
  <dcterms:created xsi:type="dcterms:W3CDTF">2014-07-19T00:21:21Z</dcterms:created>
  <dcterms:modified xsi:type="dcterms:W3CDTF">2019-03-25T16:18:42Z</dcterms:modified>
</cp:coreProperties>
</file>