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3C7B2-0683-40F2-EF2A-EA4DAC1C8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C20B2D-310A-FD4C-C0B5-EB090E53C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C66C1-36E1-3031-F9C3-A4ACFAA7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29D9F-98B0-1750-1E3A-4C5E577E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DCB2A-7C4A-E5C7-AA83-62AF4192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2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AAC5B-B0E5-099D-01B0-AC65840D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E87571-250A-552C-B1D8-D7264E82B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2475D-A929-7B10-D6BA-72E99B30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CDD5D-D5BA-83B1-54D3-9F07DDF2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1F472-4044-4689-70EE-CAAF940E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5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5645F0-6CCE-B591-F8F7-805F75E00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927FFB-45F0-88CB-93A7-36FDC0911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584D-30E8-4012-C446-517AF87A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E84E6-B836-FBA0-CB8C-73826D38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B225D-D0D7-3C0E-7BB8-1ECBDE24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98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BF2F9-BC49-E0F1-FF64-18884BCB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4B947-2827-48B1-7F09-684465B8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3D571-8B0D-CDB1-DEDA-900CFEA0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5B93A-3C0F-3768-3DB0-52AB0BC7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37DFC-E12A-C368-08B1-46838F43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68370-BA40-ED48-248F-82EDB15A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3D828-C06C-30AF-4FC7-5BB08357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A4329-EB87-B55D-07AD-0491CC38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C3F41-16A6-AC21-EFBF-C1D0F004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58026-7213-10CD-6330-FBD16D18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7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A62BF-DFD8-490B-0321-1F4A7FEF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EC4F8-F89E-1E5C-C109-5A0207D53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C78F8-F0A5-3D15-9156-7D4B075A3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27014-5210-2570-E15C-608D24E4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F4277-24C7-63DB-F757-FDC18890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EE410-8848-1803-524A-7E399DBE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7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ADE8-0344-B2C0-257D-14AA71D6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3B438-FE26-2537-8F35-2B5F430E8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7C46AD-4DDF-1018-ABCC-D28FD2F27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C8BB0-08A0-F788-7CEA-F9168FED6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4615BB-D7A2-8E7D-86A0-26C13686D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1E4DE3-E410-8003-01C6-1B8484C8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90084A-88EE-B834-DDB1-4CD4DC17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FF3245-077B-9E8E-464D-59B9C6C9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76B31-68DE-BE9E-A33A-3C522085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5E349F-4BEF-8912-F080-1AC2D414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8428DF-351B-5D02-FEB6-E8847E82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CC083-E196-57F3-3D61-AA132169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5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1865E-5190-31D5-DCB3-8C2A789D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F74A0-5218-F8B1-DE5C-201AC069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0E35B1-D791-93B4-ED4D-9C716793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0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5C985-5895-32E5-B425-F9D7D297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F7A95-83EB-AF36-8AD5-74D97F95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1C7BA-12D2-FF07-5A03-A801A5DE0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F5BAF-8681-A611-C15C-1E0C53FB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30963B-CB06-3065-976C-556C0597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D4FD0-2753-FB63-50F1-ADD7C220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3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E181-54BE-0391-DDF8-9CB1F77D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2B653A-CE22-C531-9B76-9EFCAE470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DA6D1-68FA-6AB5-14C7-E91EA3DCD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FB1A6-95B1-3392-8B72-BFEEC77D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746DB-BB1F-6ED5-44F9-AB840BBA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3B837-90B4-6973-BB14-CC89A255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8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573C85-E29E-9EE4-C64C-B9BFCD62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0ABA9-AFE7-9AB4-C50F-52F10A1BB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D1CE5-6FD1-2854-9F3C-241D61D97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B7C9-E528-4063-8094-BB638531B27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C1F7B-2C5C-02C2-9FCF-91295B510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B6B8D-24DD-E13D-0744-E8E85EC87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0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03EC-3CD8-057F-400C-8C6A5C39F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25" y="191386"/>
            <a:ext cx="4476750" cy="3827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8.2 Header part Two</a:t>
            </a:r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CEADD2-63FD-A4ED-8B14-E78BABD84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05" y="574157"/>
            <a:ext cx="11593839" cy="5992898"/>
          </a:xfrm>
        </p:spPr>
        <p:txBody>
          <a:bodyPr>
            <a:normAutofit/>
          </a:bodyPr>
          <a:lstStyle/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처음에 컴포넌트를 </a:t>
            </a:r>
            <a:r>
              <a:rPr lang="en-US" altLang="ko-KR" sz="1800" dirty="0"/>
              <a:t>element</a:t>
            </a:r>
            <a:r>
              <a:rPr lang="ko-KR" altLang="en-US" sz="1800" dirty="0" err="1"/>
              <a:t>밖에써서</a:t>
            </a:r>
            <a:r>
              <a:rPr lang="ko-KR" altLang="en-US" sz="1800" dirty="0"/>
              <a:t> 콘솔에 </a:t>
            </a:r>
            <a:r>
              <a:rPr lang="ko-KR" altLang="en-US" sz="1800" dirty="0" err="1"/>
              <a:t>오류찍혔음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198144-1352-28C2-C37E-68879C56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5" y="574157"/>
            <a:ext cx="5249008" cy="1076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539289-4EF7-63ED-35E8-0C13F4F5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05" y="2284551"/>
            <a:ext cx="3029373" cy="25721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55D71B-0039-361C-7DB0-E3EE8701B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13" y="2142945"/>
            <a:ext cx="3029373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8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2DE16-A601-75E8-1BDD-75F099A4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946298"/>
            <a:ext cx="11034823" cy="5230665"/>
          </a:xfrm>
        </p:spPr>
        <p:txBody>
          <a:bodyPr/>
          <a:lstStyle/>
          <a:p>
            <a:r>
              <a:rPr lang="ko-KR" altLang="en-US" dirty="0"/>
              <a:t>마우스를 올리면 애니메이션이 생김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BE3394-60E9-2711-2073-DBBB466B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02"/>
            <a:ext cx="1657581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1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8.2 Header part Two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Styled-component</dc:title>
  <dc:creator>김 동범</dc:creator>
  <cp:lastModifiedBy>김 동범</cp:lastModifiedBy>
  <cp:revision>12</cp:revision>
  <dcterms:created xsi:type="dcterms:W3CDTF">2022-06-10T07:41:39Z</dcterms:created>
  <dcterms:modified xsi:type="dcterms:W3CDTF">2022-08-01T05:27:00Z</dcterms:modified>
</cp:coreProperties>
</file>