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66" r:id="rId4"/>
    <p:sldId id="263" r:id="rId5"/>
    <p:sldId id="264" r:id="rId6"/>
    <p:sldId id="267" r:id="rId7"/>
    <p:sldId id="265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Microsoft JhengHei UI Light" panose="020B0304030504040204" pitchFamily="50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F74"/>
    <a:srgbClr val="EC745B"/>
    <a:srgbClr val="84ACB6"/>
    <a:srgbClr val="EEE6CC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108408" y="4371416"/>
            <a:ext cx="4676612" cy="503076"/>
          </a:xfrm>
        </p:spPr>
        <p:txBody>
          <a:bodyPr/>
          <a:lstStyle/>
          <a:p>
            <a:pPr algn="r"/>
            <a:r>
              <a:rPr lang="en-US" altLang="ko-KR" sz="2400" b="1" spc="-300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2013180053 </a:t>
            </a:r>
            <a:r>
              <a:rPr lang="ko-KR" altLang="en-US" sz="2400" b="1" spc="-300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유지혜</a:t>
            </a:r>
            <a:endParaRPr lang="ko-KR" altLang="en-US" sz="2400" b="1" spc="-300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925785" y="2586167"/>
            <a:ext cx="5859235" cy="1585784"/>
          </a:xfrm>
        </p:spPr>
        <p:txBody>
          <a:bodyPr/>
          <a:lstStyle/>
          <a:p>
            <a:pPr algn="r"/>
            <a:r>
              <a:rPr lang="en-US" altLang="ko-KR" sz="48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lang="ko-KR" altLang="en-US" sz="48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프로그래밍</a:t>
            </a:r>
            <a:endParaRPr lang="en-US" altLang="ko-KR" sz="4800" b="1" spc="-300" dirty="0" smtClean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3600" b="1" spc="-300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6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z="36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endParaRPr lang="ko-KR" altLang="en-US" sz="3600" b="1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501256" y="8826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b="1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목차</a:t>
            </a:r>
            <a:endParaRPr lang="ko-KR" altLang="en-US" sz="5400" b="1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3435521" y="5900949"/>
            <a:ext cx="6335222" cy="761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4000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2074" y="1774872"/>
            <a:ext cx="42576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</a:t>
            </a:r>
            <a:r>
              <a:rPr lang="ko-KR" altLang="en-US" sz="4400" spc="-3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endParaRPr lang="en-US" altLang="ko-KR" sz="4400" spc="-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범위</a:t>
            </a:r>
            <a:endParaRPr lang="en-US" altLang="ko-KR" sz="4400" spc="-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endParaRPr lang="en-US" altLang="ko-KR" sz="4400" spc="-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buAutoNum type="arabicPeriod"/>
            </a:pPr>
            <a:r>
              <a:rPr lang="en-US" altLang="ko-KR" sz="4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spc="-3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commits</a:t>
            </a:r>
            <a:endParaRPr lang="en-US" altLang="ko-KR" sz="4400" spc="-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자체 평가</a:t>
            </a:r>
            <a:endParaRPr lang="ko-KR" altLang="en-US" sz="4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b="1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Concept</a:t>
            </a:r>
            <a:endParaRPr lang="ko-KR" altLang="en-US" sz="4000" b="1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3435521" y="5900949"/>
            <a:ext cx="6335222" cy="761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4000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JhengHei UI Light" panose="020B03040305040402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12" y="1126671"/>
            <a:ext cx="5309001" cy="29863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21" y="2594678"/>
            <a:ext cx="4669972" cy="28085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44" y="2213037"/>
            <a:ext cx="4307837" cy="26923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280" y="5784833"/>
            <a:ext cx="1002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자원으로 캐릭터 소환 후 기지를 지키는 디펜스 게임</a:t>
            </a:r>
            <a:endParaRPr lang="ko-KR" altLang="en-US" sz="2400" b="1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6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개발 범위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69670"/>
              </p:ext>
            </p:extLst>
          </p:nvPr>
        </p:nvGraphicFramePr>
        <p:xfrm>
          <a:off x="2615556" y="1331982"/>
          <a:ext cx="8376497" cy="51569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90801"/>
                <a:gridCol w="6685696"/>
              </a:tblGrid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spc="-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b="1" spc="-3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컨트롤러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마우스를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이용한 캐릭터의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소환과 삭제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기능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캐릭터와 적 캐릭터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다수의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구현</a:t>
                      </a:r>
                      <a:endParaRPr lang="en-US" altLang="ko-KR" spc="-3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특정 스킬 구현</a:t>
                      </a:r>
                      <a:endParaRPr lang="en-US" altLang="ko-KR" spc="-3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기지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등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상승 시 적의 개체 수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 등 증가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BGM,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소환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등의 효과음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이동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소멸 모션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286642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개발 </a:t>
            </a: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상황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15445"/>
              </p:ext>
            </p:extLst>
          </p:nvPr>
        </p:nvGraphicFramePr>
        <p:xfrm>
          <a:off x="2615556" y="908187"/>
          <a:ext cx="8771312" cy="568527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66741"/>
                <a:gridCol w="786310"/>
                <a:gridCol w="7118261"/>
              </a:tblGrid>
              <a:tr h="3989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</a:tr>
              <a:tr h="39890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구체화 및 캐릭터 리소스 수집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98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상세기획서 작성</a:t>
                      </a: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(100%),</a:t>
                      </a:r>
                      <a:r>
                        <a:rPr lang="en-US" altLang="ko-KR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  </a:t>
                      </a:r>
                      <a:r>
                        <a:rPr lang="ko-KR" altLang="en-US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아군과 적군 </a:t>
                      </a:r>
                      <a:r>
                        <a:rPr lang="ko-KR" altLang="en-US" sz="1400" spc="-3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스프라이트</a:t>
                      </a:r>
                      <a:r>
                        <a:rPr lang="ko-KR" altLang="en-US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시트</a:t>
                      </a:r>
                      <a:r>
                        <a:rPr lang="en-US" altLang="ko-KR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백그라운드 이미지</a:t>
                      </a:r>
                      <a:r>
                        <a:rPr lang="en-US" altLang="ko-KR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수집  후 편집 완료 </a:t>
                      </a:r>
                      <a:r>
                        <a:rPr lang="en-US" altLang="ko-KR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(90%)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9890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기지와 캐릭터의 좌표 설정</a:t>
                      </a: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구현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98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(80%)</a:t>
                      </a:r>
                      <a:r>
                        <a:rPr lang="en-US" altLang="ko-KR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캐릭터들의 좌표 설정</a:t>
                      </a:r>
                      <a:r>
                        <a:rPr lang="en-US" altLang="ko-KR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캐릭터 이동 구현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9890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이동과 공격 애니메이션 적용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98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(80%) </a:t>
                      </a: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 캐릭터의 공격 애니메이션 적용</a:t>
                      </a: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적군의 경우 충돌 체크 후 적용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989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캐릭터와 적의 충돌 구현 및 체크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989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적의 </a:t>
                      </a: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테스트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989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토대로 스테이지 구성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989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989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및 </a:t>
                      </a:r>
                      <a:r>
                        <a:rPr lang="ko-KR" altLang="en-US" sz="1400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989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수정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989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615556" y="286642"/>
            <a:ext cx="4080519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spc="-300" dirty="0" err="1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Git</a:t>
            </a:r>
            <a:r>
              <a:rPr lang="en-US" altLang="ko-KR" sz="4000" spc="-300" dirty="0" err="1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hub</a:t>
            </a:r>
            <a:r>
              <a:rPr lang="en-US" altLang="ko-KR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 commits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56" y="987878"/>
            <a:ext cx="8969146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2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자체평가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7718"/>
              </p:ext>
            </p:extLst>
          </p:nvPr>
        </p:nvGraphicFramePr>
        <p:xfrm>
          <a:off x="2615556" y="1723874"/>
          <a:ext cx="8700144" cy="214599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350896"/>
                <a:gridCol w="4349248"/>
              </a:tblGrid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항목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</a:tr>
              <a:tr h="461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대비 일정은 잘 지켰는가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62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ko-KR" altLang="en-US" sz="1600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프로토타입은</a:t>
                      </a: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실행이 잘 되는가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16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동영상의 화면과 소리 상태는 양호한가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793</TotalTime>
  <Words>241</Words>
  <Application>Microsoft Office PowerPoint</Application>
  <PresentationFormat>와이드스크린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Microsoft JhengHei UI Light</vt:lpstr>
      <vt:lpstr>Arial</vt:lpstr>
      <vt:lpstr>KoPub돋움체 Medium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집먼지</cp:lastModifiedBy>
  <cp:revision>51</cp:revision>
  <dcterms:created xsi:type="dcterms:W3CDTF">2015-04-03T04:33:23Z</dcterms:created>
  <dcterms:modified xsi:type="dcterms:W3CDTF">2015-10-26T02:39:20Z</dcterms:modified>
</cp:coreProperties>
</file>