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66" r:id="rId4"/>
    <p:sldId id="262" r:id="rId5"/>
    <p:sldId id="263" r:id="rId6"/>
    <p:sldId id="264" r:id="rId7"/>
    <p:sldId id="265" r:id="rId8"/>
    <p:sldId id="256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Microsoft JhengHei UI Light" panose="020B0304030504040204" pitchFamily="50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F74"/>
    <a:srgbClr val="EC745B"/>
    <a:srgbClr val="84ACB6"/>
    <a:srgbClr val="EEE6CC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108408" y="4371416"/>
            <a:ext cx="4676612" cy="503076"/>
          </a:xfrm>
        </p:spPr>
        <p:txBody>
          <a:bodyPr/>
          <a:lstStyle/>
          <a:p>
            <a:pPr algn="r"/>
            <a:r>
              <a:rPr lang="en-US" altLang="ko-KR" sz="2400" b="1" spc="-300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2013180053 </a:t>
            </a:r>
            <a:r>
              <a:rPr lang="ko-KR" altLang="en-US" sz="2400" b="1" spc="-300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유지혜</a:t>
            </a:r>
            <a:endParaRPr lang="ko-KR" altLang="en-US" sz="2400" b="1" spc="-300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925785" y="2586167"/>
            <a:ext cx="5859235" cy="1585784"/>
          </a:xfrm>
        </p:spPr>
        <p:txBody>
          <a:bodyPr/>
          <a:lstStyle/>
          <a:p>
            <a:pPr algn="r"/>
            <a:r>
              <a:rPr lang="en-US" altLang="ko-KR" sz="48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sz="48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프로그래밍</a:t>
            </a:r>
            <a:endParaRPr lang="en-US" altLang="ko-KR" sz="4800" b="1" spc="-300" dirty="0" smtClean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36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6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발표</a:t>
            </a:r>
            <a:endParaRPr lang="ko-KR" altLang="en-US" sz="3600" b="1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501256" y="8826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b="1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목차</a:t>
            </a:r>
            <a:endParaRPr lang="ko-KR" altLang="en-US" sz="5400" b="1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3435521" y="5900949"/>
            <a:ext cx="6335222" cy="761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4000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2074" y="1774872"/>
            <a:ext cx="42576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</a:t>
            </a:r>
            <a:r>
              <a:rPr lang="ko-KR" altLang="en-US" sz="4400" spc="-3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흐름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범위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일정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자체 평가</a:t>
            </a:r>
            <a:endParaRPr lang="ko-KR" altLang="en-US" sz="4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Concept</a:t>
            </a:r>
            <a:endParaRPr lang="ko-KR" altLang="en-US" sz="4000" b="1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3435521" y="5900949"/>
            <a:ext cx="6335222" cy="761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4000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JhengHei UI Light" panose="020B03040305040402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12" y="1126671"/>
            <a:ext cx="5309001" cy="29863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21" y="2594678"/>
            <a:ext cx="4669972" cy="28085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44" y="2213037"/>
            <a:ext cx="4307837" cy="26923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280" y="5784833"/>
            <a:ext cx="1002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자원으로 캐릭터 소환 후 기지를 지키는 디펜스 게임</a:t>
            </a:r>
            <a:endParaRPr lang="ko-KR" altLang="en-US" sz="2400" b="1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6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게임</a:t>
            </a:r>
            <a:r>
              <a:rPr lang="ko-KR" altLang="en-US" sz="4000" b="1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 </a:t>
            </a: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흐름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06" y="1621970"/>
            <a:ext cx="4807858" cy="288471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531430" y="3016159"/>
            <a:ext cx="547007" cy="0"/>
          </a:xfrm>
          <a:prstGeom prst="straightConnector1">
            <a:avLst/>
          </a:prstGeom>
          <a:ln>
            <a:solidFill>
              <a:srgbClr val="496F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303" y="1621970"/>
            <a:ext cx="4327074" cy="28847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5246" y="4925966"/>
            <a:ext cx="32522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자원을 이용하여 캐릭터를 소환</a:t>
            </a:r>
            <a:endParaRPr lang="ko-KR" altLang="en-US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4697" y="4925966"/>
            <a:ext cx="32522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300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적을 다 물리치면 성공</a:t>
            </a:r>
            <a:endParaRPr lang="ko-KR" altLang="en-US" sz="2000" spc="-300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7302" y="5545302"/>
            <a:ext cx="36681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게이지가 차게 되면 스킬 사용 가능</a:t>
            </a:r>
            <a:endParaRPr lang="ko-KR" altLang="en-US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6000" y="5545302"/>
            <a:ext cx="37896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300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물리치기 전에 기지가 무너지면 실패</a:t>
            </a:r>
            <a:endParaRPr lang="ko-KR" altLang="en-US" sz="2000" spc="-300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531429" y="5430579"/>
            <a:ext cx="547007" cy="0"/>
          </a:xfrm>
          <a:prstGeom prst="straightConnector1">
            <a:avLst/>
          </a:prstGeom>
          <a:ln>
            <a:solidFill>
              <a:srgbClr val="496F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개발 범위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3278"/>
              </p:ext>
            </p:extLst>
          </p:nvPr>
        </p:nvGraphicFramePr>
        <p:xfrm>
          <a:off x="2615556" y="1331982"/>
          <a:ext cx="8376497" cy="51569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90801"/>
                <a:gridCol w="6685696"/>
              </a:tblGrid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spc="-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b="1" spc="-3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컨트롤러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및 키보드를 이용한 캐릭터의 이동과 소환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기능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캐릭터와 적 캐릭터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다수의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구현</a:t>
                      </a:r>
                      <a:endParaRPr lang="en-US" altLang="ko-KR" spc="-3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특정 스킬 구현</a:t>
                      </a:r>
                      <a:endParaRPr lang="en-US" altLang="ko-KR" spc="-3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기지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등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상승 시 적의 개체 수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 등 증가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BGM,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소환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등의 효과음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이동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 모션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286642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개발 일정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59411"/>
              </p:ext>
            </p:extLst>
          </p:nvPr>
        </p:nvGraphicFramePr>
        <p:xfrm>
          <a:off x="2615556" y="1126671"/>
          <a:ext cx="8275601" cy="5532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17354"/>
                <a:gridCol w="7258247"/>
              </a:tblGrid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구체화 및 캐릭터 리소스 수집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기지와 캐릭터의 좌표 설정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구현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이동과 공격 애니메이션 적용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캐릭터와 적의 충돌 구현 및 체크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적의 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테스트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토대로 스테이지 구성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및 구현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및 </a:t>
                      </a:r>
                      <a:r>
                        <a:rPr lang="ko-KR" altLang="en-US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수정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자체평가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81568"/>
              </p:ext>
            </p:extLst>
          </p:nvPr>
        </p:nvGraphicFramePr>
        <p:xfrm>
          <a:off x="2615556" y="1723874"/>
          <a:ext cx="8700144" cy="301957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350896"/>
                <a:gridCol w="4349248"/>
              </a:tblGrid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항목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</a:tr>
              <a:tr h="461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ko-KR" altLang="en-US" sz="1600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컨셉이</a:t>
                      </a: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잘 표현되었는가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0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핵심 </a:t>
                      </a:r>
                      <a:r>
                        <a:rPr lang="ko-KR" altLang="en-US" sz="1600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메카닉의</a:t>
                      </a: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제시가 잘 되었는가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실행 흐름이 잘 표현되었는가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6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범위가 구체적이며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측정 가능한가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16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계획이 구체적이며 실행 가능한가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660835" y="3164681"/>
            <a:ext cx="4854765" cy="1178718"/>
          </a:xfrm>
        </p:spPr>
        <p:txBody>
          <a:bodyPr/>
          <a:lstStyle/>
          <a:p>
            <a:r>
              <a:rPr lang="ko-KR" altLang="en-US" sz="6000" b="1" spc="-8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6000" b="1" spc="-8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675</TotalTime>
  <Words>225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KoPub돋움체 Medium</vt:lpstr>
      <vt:lpstr>맑은 고딕</vt:lpstr>
      <vt:lpstr>Microsoft JhengHei UI Light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지혜</cp:lastModifiedBy>
  <cp:revision>44</cp:revision>
  <dcterms:created xsi:type="dcterms:W3CDTF">2015-04-03T04:33:23Z</dcterms:created>
  <dcterms:modified xsi:type="dcterms:W3CDTF">2015-09-21T12:23:08Z</dcterms:modified>
</cp:coreProperties>
</file>