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E46C6-DBC4-471F-9491-1551B4F48A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AEB392-C6C9-424E-A5EB-92873B3447A2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1716FC76-8982-4D3D-BDE2-3023D470EB99}" type="par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4510F7A6-C855-4E69-81C6-B14CC46BC19D}" type="sib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5AF00363-448B-40FE-BD20-6286530AED67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Vaccine</a:t>
          </a:r>
          <a:endParaRPr lang="ko-KR" altLang="en-US" dirty="0"/>
        </a:p>
      </dgm:t>
    </dgm:pt>
    <dgm:pt modelId="{4BC6C888-08D0-4829-ABAF-7D0BCAA381DB}" type="par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31A84B30-9F7D-4F0F-9988-0CCFAB08DFB7}" type="sib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5455E455-4BE0-4A8E-85E6-03BB740657D9}" type="pres">
      <dgm:prSet presAssocID="{7D7E46C6-DBC4-471F-9491-1551B4F48A30}" presName="Name0" presStyleCnt="0">
        <dgm:presLayoutVars>
          <dgm:chMax val="7"/>
          <dgm:chPref val="7"/>
          <dgm:dir/>
        </dgm:presLayoutVars>
      </dgm:prSet>
      <dgm:spPr/>
    </dgm:pt>
    <dgm:pt modelId="{248B1D1A-DA78-470E-A995-8877DFF28B0B}" type="pres">
      <dgm:prSet presAssocID="{7D7E46C6-DBC4-471F-9491-1551B4F48A30}" presName="Name1" presStyleCnt="0"/>
      <dgm:spPr/>
    </dgm:pt>
    <dgm:pt modelId="{1B92011D-438F-4009-8A8B-96283F977D27}" type="pres">
      <dgm:prSet presAssocID="{7D7E46C6-DBC4-471F-9491-1551B4F48A30}" presName="cycle" presStyleCnt="0"/>
      <dgm:spPr/>
    </dgm:pt>
    <dgm:pt modelId="{9D30A236-1DCC-487E-AC3A-2A8CEEA54FE4}" type="pres">
      <dgm:prSet presAssocID="{7D7E46C6-DBC4-471F-9491-1551B4F48A30}" presName="srcNode" presStyleLbl="node1" presStyleIdx="0" presStyleCnt="2"/>
      <dgm:spPr/>
    </dgm:pt>
    <dgm:pt modelId="{696D5779-34A4-4EC5-8C38-0B9B49683471}" type="pres">
      <dgm:prSet presAssocID="{7D7E46C6-DBC4-471F-9491-1551B4F48A30}" presName="conn" presStyleLbl="parChTrans1D2" presStyleIdx="0" presStyleCnt="1" custScaleY="74045" custLinFactNeighborX="2552"/>
      <dgm:spPr/>
    </dgm:pt>
    <dgm:pt modelId="{9113198E-C3F3-44F2-9AD9-9F510EAACF5B}" type="pres">
      <dgm:prSet presAssocID="{7D7E46C6-DBC4-471F-9491-1551B4F48A30}" presName="extraNode" presStyleLbl="node1" presStyleIdx="0" presStyleCnt="2"/>
      <dgm:spPr/>
    </dgm:pt>
    <dgm:pt modelId="{94C4B069-DBF6-4EA1-BED3-49854200EB11}" type="pres">
      <dgm:prSet presAssocID="{7D7E46C6-DBC4-471F-9491-1551B4F48A30}" presName="dstNode" presStyleLbl="node1" presStyleIdx="0" presStyleCnt="2"/>
      <dgm:spPr/>
    </dgm:pt>
    <dgm:pt modelId="{4C477738-D7AA-4093-98FF-045122A4FB23}" type="pres">
      <dgm:prSet presAssocID="{7EAEB392-C6C9-424E-A5EB-92873B3447A2}" presName="text_1" presStyleLbl="node1" presStyleIdx="0" presStyleCnt="2" custLinFactNeighborY="-70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F24DD-9059-4CF3-92A4-42A2A74C9A54}" type="pres">
      <dgm:prSet presAssocID="{7EAEB392-C6C9-424E-A5EB-92873B3447A2}" presName="accent_1" presStyleCnt="0"/>
      <dgm:spPr/>
    </dgm:pt>
    <dgm:pt modelId="{E5E82D58-15EB-4B52-98AF-0F0482FD4760}" type="pres">
      <dgm:prSet presAssocID="{7EAEB392-C6C9-424E-A5EB-92873B3447A2}" presName="accentRepeatNode" presStyleLbl="solidFgAcc1" presStyleIdx="0" presStyleCnt="2" custLinFactNeighborY="-565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B6EF826-340E-4866-BB84-8F2F3FA99943}" type="pres">
      <dgm:prSet presAssocID="{5AF00363-448B-40FE-BD20-6286530AED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1199C-DA4A-477B-98B6-31CCB792A26C}" type="pres">
      <dgm:prSet presAssocID="{5AF00363-448B-40FE-BD20-6286530AED67}" presName="accent_2" presStyleCnt="0"/>
      <dgm:spPr/>
    </dgm:pt>
    <dgm:pt modelId="{3FC8C7B9-A153-4358-AF1F-F698A401AADF}" type="pres">
      <dgm:prSet presAssocID="{5AF00363-448B-40FE-BD20-6286530AED67}" presName="accentRepeatNode" presStyleLbl="solidFgAcc1" presStyleIdx="1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3FF5AA32-0446-4C6C-9969-D4E7E902D743}" srcId="{7D7E46C6-DBC4-471F-9491-1551B4F48A30}" destId="{5AF00363-448B-40FE-BD20-6286530AED67}" srcOrd="1" destOrd="0" parTransId="{4BC6C888-08D0-4829-ABAF-7D0BCAA381DB}" sibTransId="{31A84B30-9F7D-4F0F-9988-0CCFAB08DFB7}"/>
    <dgm:cxn modelId="{10AFE1DE-A635-4D73-A261-6E2F0BB9C582}" type="presOf" srcId="{7D7E46C6-DBC4-471F-9491-1551B4F48A30}" destId="{5455E455-4BE0-4A8E-85E6-03BB740657D9}" srcOrd="0" destOrd="0" presId="urn:microsoft.com/office/officeart/2008/layout/VerticalCurvedList"/>
    <dgm:cxn modelId="{2B0B5BF6-C2CA-4BA5-BFF1-331D2D78850D}" type="presOf" srcId="{4510F7A6-C855-4E69-81C6-B14CC46BC19D}" destId="{696D5779-34A4-4EC5-8C38-0B9B49683471}" srcOrd="0" destOrd="0" presId="urn:microsoft.com/office/officeart/2008/layout/VerticalCurvedList"/>
    <dgm:cxn modelId="{C3EB2EB1-6E72-4B0A-B440-FEB127DB56DD}" type="presOf" srcId="{5AF00363-448B-40FE-BD20-6286530AED67}" destId="{1B6EF826-340E-4866-BB84-8F2F3FA99943}" srcOrd="0" destOrd="0" presId="urn:microsoft.com/office/officeart/2008/layout/VerticalCurvedList"/>
    <dgm:cxn modelId="{1F8932BC-5BEC-4AA6-B7D6-338198FBAAD8}" type="presOf" srcId="{7EAEB392-C6C9-424E-A5EB-92873B3447A2}" destId="{4C477738-D7AA-4093-98FF-045122A4FB23}" srcOrd="0" destOrd="0" presId="urn:microsoft.com/office/officeart/2008/layout/VerticalCurvedList"/>
    <dgm:cxn modelId="{BD585F60-0D6B-4051-AFC3-FB7F0227F82B}" srcId="{7D7E46C6-DBC4-471F-9491-1551B4F48A30}" destId="{7EAEB392-C6C9-424E-A5EB-92873B3447A2}" srcOrd="0" destOrd="0" parTransId="{1716FC76-8982-4D3D-BDE2-3023D470EB99}" sibTransId="{4510F7A6-C855-4E69-81C6-B14CC46BC19D}"/>
    <dgm:cxn modelId="{C8358974-3D9F-4C7D-9843-4F91137D3E8F}" type="presParOf" srcId="{5455E455-4BE0-4A8E-85E6-03BB740657D9}" destId="{248B1D1A-DA78-470E-A995-8877DFF28B0B}" srcOrd="0" destOrd="0" presId="urn:microsoft.com/office/officeart/2008/layout/VerticalCurvedList"/>
    <dgm:cxn modelId="{D61E01A3-2DA8-4526-AFBC-32FAA545849F}" type="presParOf" srcId="{248B1D1A-DA78-470E-A995-8877DFF28B0B}" destId="{1B92011D-438F-4009-8A8B-96283F977D27}" srcOrd="0" destOrd="0" presId="urn:microsoft.com/office/officeart/2008/layout/VerticalCurvedList"/>
    <dgm:cxn modelId="{551067E2-276A-480B-B69E-C9164D168E3A}" type="presParOf" srcId="{1B92011D-438F-4009-8A8B-96283F977D27}" destId="{9D30A236-1DCC-487E-AC3A-2A8CEEA54FE4}" srcOrd="0" destOrd="0" presId="urn:microsoft.com/office/officeart/2008/layout/VerticalCurvedList"/>
    <dgm:cxn modelId="{3BED711A-4679-4DDC-9AE2-37FFA16758EC}" type="presParOf" srcId="{1B92011D-438F-4009-8A8B-96283F977D27}" destId="{696D5779-34A4-4EC5-8C38-0B9B49683471}" srcOrd="1" destOrd="0" presId="urn:microsoft.com/office/officeart/2008/layout/VerticalCurvedList"/>
    <dgm:cxn modelId="{805A1F99-AACE-43A5-894E-F4E261B02457}" type="presParOf" srcId="{1B92011D-438F-4009-8A8B-96283F977D27}" destId="{9113198E-C3F3-44F2-9AD9-9F510EAACF5B}" srcOrd="2" destOrd="0" presId="urn:microsoft.com/office/officeart/2008/layout/VerticalCurvedList"/>
    <dgm:cxn modelId="{5888DF6C-FFA8-4449-8685-366B1359BF17}" type="presParOf" srcId="{1B92011D-438F-4009-8A8B-96283F977D27}" destId="{94C4B069-DBF6-4EA1-BED3-49854200EB11}" srcOrd="3" destOrd="0" presId="urn:microsoft.com/office/officeart/2008/layout/VerticalCurvedList"/>
    <dgm:cxn modelId="{BBC986D9-9B5A-4732-8D68-6B65C1FFD475}" type="presParOf" srcId="{248B1D1A-DA78-470E-A995-8877DFF28B0B}" destId="{4C477738-D7AA-4093-98FF-045122A4FB23}" srcOrd="1" destOrd="0" presId="urn:microsoft.com/office/officeart/2008/layout/VerticalCurvedList"/>
    <dgm:cxn modelId="{26A17626-E640-41DB-A2D6-75130B304021}" type="presParOf" srcId="{248B1D1A-DA78-470E-A995-8877DFF28B0B}" destId="{6E8F24DD-9059-4CF3-92A4-42A2A74C9A54}" srcOrd="2" destOrd="0" presId="urn:microsoft.com/office/officeart/2008/layout/VerticalCurvedList"/>
    <dgm:cxn modelId="{521C991C-AE5E-4FCB-AD3F-1A6C381908EB}" type="presParOf" srcId="{6E8F24DD-9059-4CF3-92A4-42A2A74C9A54}" destId="{E5E82D58-15EB-4B52-98AF-0F0482FD4760}" srcOrd="0" destOrd="0" presId="urn:microsoft.com/office/officeart/2008/layout/VerticalCurvedList"/>
    <dgm:cxn modelId="{CAF45650-869D-4EF0-B1BB-9FCF3F8B7A55}" type="presParOf" srcId="{248B1D1A-DA78-470E-A995-8877DFF28B0B}" destId="{1B6EF826-340E-4866-BB84-8F2F3FA99943}" srcOrd="3" destOrd="0" presId="urn:microsoft.com/office/officeart/2008/layout/VerticalCurvedList"/>
    <dgm:cxn modelId="{0C3A9466-04C5-40C9-A8A5-70A935984809}" type="presParOf" srcId="{248B1D1A-DA78-470E-A995-8877DFF28B0B}" destId="{4961199C-DA4A-477B-98B6-31CCB792A26C}" srcOrd="4" destOrd="0" presId="urn:microsoft.com/office/officeart/2008/layout/VerticalCurvedList"/>
    <dgm:cxn modelId="{745CAF5F-AE55-4CD9-852F-D32B26F44957}" type="presParOf" srcId="{4961199C-DA4A-477B-98B6-31CCB792A26C}" destId="{3FC8C7B9-A153-4358-AF1F-F698A401AA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E46C6-DBC4-471F-9491-1551B4F48A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AEB392-C6C9-424E-A5EB-92873B3447A2}">
      <dgm:prSet phldrT="[텍스트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smtClean="0"/>
            <a:t>Application</a:t>
          </a:r>
          <a:endParaRPr lang="ko-KR" altLang="en-US" sz="1600" dirty="0"/>
        </a:p>
      </dgm:t>
    </dgm:pt>
    <dgm:pt modelId="{1716FC76-8982-4D3D-BDE2-3023D470EB99}" type="par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4510F7A6-C855-4E69-81C6-B14CC46BC19D}" type="sib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5455E455-4BE0-4A8E-85E6-03BB740657D9}" type="pres">
      <dgm:prSet presAssocID="{7D7E46C6-DBC4-471F-9491-1551B4F48A30}" presName="Name0" presStyleCnt="0">
        <dgm:presLayoutVars>
          <dgm:chMax val="7"/>
          <dgm:chPref val="7"/>
          <dgm:dir/>
        </dgm:presLayoutVars>
      </dgm:prSet>
      <dgm:spPr/>
    </dgm:pt>
    <dgm:pt modelId="{248B1D1A-DA78-470E-A995-8877DFF28B0B}" type="pres">
      <dgm:prSet presAssocID="{7D7E46C6-DBC4-471F-9491-1551B4F48A30}" presName="Name1" presStyleCnt="0"/>
      <dgm:spPr/>
    </dgm:pt>
    <dgm:pt modelId="{1B92011D-438F-4009-8A8B-96283F977D27}" type="pres">
      <dgm:prSet presAssocID="{7D7E46C6-DBC4-471F-9491-1551B4F48A30}" presName="cycle" presStyleCnt="0"/>
      <dgm:spPr/>
    </dgm:pt>
    <dgm:pt modelId="{9D30A236-1DCC-487E-AC3A-2A8CEEA54FE4}" type="pres">
      <dgm:prSet presAssocID="{7D7E46C6-DBC4-471F-9491-1551B4F48A30}" presName="srcNode" presStyleLbl="node1" presStyleIdx="0" presStyleCnt="1"/>
      <dgm:spPr/>
    </dgm:pt>
    <dgm:pt modelId="{696D5779-34A4-4EC5-8C38-0B9B49683471}" type="pres">
      <dgm:prSet presAssocID="{7D7E46C6-DBC4-471F-9491-1551B4F48A30}" presName="conn" presStyleLbl="parChTrans1D2" presStyleIdx="0" presStyleCnt="1"/>
      <dgm:spPr/>
    </dgm:pt>
    <dgm:pt modelId="{9113198E-C3F3-44F2-9AD9-9F510EAACF5B}" type="pres">
      <dgm:prSet presAssocID="{7D7E46C6-DBC4-471F-9491-1551B4F48A30}" presName="extraNode" presStyleLbl="node1" presStyleIdx="0" presStyleCnt="1"/>
      <dgm:spPr/>
    </dgm:pt>
    <dgm:pt modelId="{94C4B069-DBF6-4EA1-BED3-49854200EB11}" type="pres">
      <dgm:prSet presAssocID="{7D7E46C6-DBC4-471F-9491-1551B4F48A30}" presName="dstNode" presStyleLbl="node1" presStyleIdx="0" presStyleCnt="1"/>
      <dgm:spPr/>
    </dgm:pt>
    <dgm:pt modelId="{4C477738-D7AA-4093-98FF-045122A4FB23}" type="pres">
      <dgm:prSet presAssocID="{7EAEB392-C6C9-424E-A5EB-92873B3447A2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F24DD-9059-4CF3-92A4-42A2A74C9A54}" type="pres">
      <dgm:prSet presAssocID="{7EAEB392-C6C9-424E-A5EB-92873B3447A2}" presName="accent_1" presStyleCnt="0"/>
      <dgm:spPr/>
    </dgm:pt>
    <dgm:pt modelId="{E5E82D58-15EB-4B52-98AF-0F0482FD4760}" type="pres">
      <dgm:prSet presAssocID="{7EAEB392-C6C9-424E-A5EB-92873B3447A2}" presName="accentRepeatNode" presStyleLbl="solidFgAcc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C5149FBE-49A2-487D-93EC-7DE3EE59557F}" type="presOf" srcId="{7D7E46C6-DBC4-471F-9491-1551B4F48A30}" destId="{5455E455-4BE0-4A8E-85E6-03BB740657D9}" srcOrd="0" destOrd="0" presId="urn:microsoft.com/office/officeart/2008/layout/VerticalCurvedList"/>
    <dgm:cxn modelId="{606462CA-EEA3-4EFD-AB38-321325709D39}" type="presOf" srcId="{4510F7A6-C855-4E69-81C6-B14CC46BC19D}" destId="{696D5779-34A4-4EC5-8C38-0B9B49683471}" srcOrd="0" destOrd="0" presId="urn:microsoft.com/office/officeart/2008/layout/VerticalCurvedList"/>
    <dgm:cxn modelId="{BD585F60-0D6B-4051-AFC3-FB7F0227F82B}" srcId="{7D7E46C6-DBC4-471F-9491-1551B4F48A30}" destId="{7EAEB392-C6C9-424E-A5EB-92873B3447A2}" srcOrd="0" destOrd="0" parTransId="{1716FC76-8982-4D3D-BDE2-3023D470EB99}" sibTransId="{4510F7A6-C855-4E69-81C6-B14CC46BC19D}"/>
    <dgm:cxn modelId="{2CDCAC65-5DA9-4A2F-ABD2-E3A6091E5695}" type="presOf" srcId="{7EAEB392-C6C9-424E-A5EB-92873B3447A2}" destId="{4C477738-D7AA-4093-98FF-045122A4FB23}" srcOrd="0" destOrd="0" presId="urn:microsoft.com/office/officeart/2008/layout/VerticalCurvedList"/>
    <dgm:cxn modelId="{BF357050-721A-4D8E-993A-6D48E8D0D446}" type="presParOf" srcId="{5455E455-4BE0-4A8E-85E6-03BB740657D9}" destId="{248B1D1A-DA78-470E-A995-8877DFF28B0B}" srcOrd="0" destOrd="0" presId="urn:microsoft.com/office/officeart/2008/layout/VerticalCurvedList"/>
    <dgm:cxn modelId="{F8F76CA1-98D9-490E-BDE8-D486D85ECECD}" type="presParOf" srcId="{248B1D1A-DA78-470E-A995-8877DFF28B0B}" destId="{1B92011D-438F-4009-8A8B-96283F977D27}" srcOrd="0" destOrd="0" presId="urn:microsoft.com/office/officeart/2008/layout/VerticalCurvedList"/>
    <dgm:cxn modelId="{A97B2E04-7D1E-4424-8938-AB79421BC122}" type="presParOf" srcId="{1B92011D-438F-4009-8A8B-96283F977D27}" destId="{9D30A236-1DCC-487E-AC3A-2A8CEEA54FE4}" srcOrd="0" destOrd="0" presId="urn:microsoft.com/office/officeart/2008/layout/VerticalCurvedList"/>
    <dgm:cxn modelId="{8989092E-D624-4436-B8DC-0B75C4BBBA59}" type="presParOf" srcId="{1B92011D-438F-4009-8A8B-96283F977D27}" destId="{696D5779-34A4-4EC5-8C38-0B9B49683471}" srcOrd="1" destOrd="0" presId="urn:microsoft.com/office/officeart/2008/layout/VerticalCurvedList"/>
    <dgm:cxn modelId="{DF6057DE-37B9-416F-83EB-63E8F55148FA}" type="presParOf" srcId="{1B92011D-438F-4009-8A8B-96283F977D27}" destId="{9113198E-C3F3-44F2-9AD9-9F510EAACF5B}" srcOrd="2" destOrd="0" presId="urn:microsoft.com/office/officeart/2008/layout/VerticalCurvedList"/>
    <dgm:cxn modelId="{3F7A9D8E-4DD4-49B9-84E2-A2DEFAABA506}" type="presParOf" srcId="{1B92011D-438F-4009-8A8B-96283F977D27}" destId="{94C4B069-DBF6-4EA1-BED3-49854200EB11}" srcOrd="3" destOrd="0" presId="urn:microsoft.com/office/officeart/2008/layout/VerticalCurvedList"/>
    <dgm:cxn modelId="{8264ED95-AFFC-4EB3-94E5-F94E6A133887}" type="presParOf" srcId="{248B1D1A-DA78-470E-A995-8877DFF28B0B}" destId="{4C477738-D7AA-4093-98FF-045122A4FB23}" srcOrd="1" destOrd="0" presId="urn:microsoft.com/office/officeart/2008/layout/VerticalCurvedList"/>
    <dgm:cxn modelId="{DA8125F1-9D3E-410D-A7C4-B74B65EBCBE6}" type="presParOf" srcId="{248B1D1A-DA78-470E-A995-8877DFF28B0B}" destId="{6E8F24DD-9059-4CF3-92A4-42A2A74C9A54}" srcOrd="2" destOrd="0" presId="urn:microsoft.com/office/officeart/2008/layout/VerticalCurvedList"/>
    <dgm:cxn modelId="{E8AC678D-8F85-4A44-80AC-098C7622E064}" type="presParOf" srcId="{6E8F24DD-9059-4CF3-92A4-42A2A74C9A54}" destId="{E5E82D58-15EB-4B52-98AF-0F0482FD47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E46C6-DBC4-471F-9491-1551B4F48A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AEB392-C6C9-424E-A5EB-92873B3447A2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MemberController</a:t>
          </a:r>
          <a:endParaRPr lang="ko-KR" altLang="en-US" dirty="0"/>
        </a:p>
      </dgm:t>
    </dgm:pt>
    <dgm:pt modelId="{1716FC76-8982-4D3D-BDE2-3023D470EB99}" type="par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4510F7A6-C855-4E69-81C6-B14CC46BC19D}" type="sib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5AF00363-448B-40FE-BD20-6286530AED67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Admin</a:t>
          </a:r>
          <a:r>
            <a:rPr lang="en-US" altLang="ko-KR" dirty="0" smtClean="0"/>
            <a:t>MemberController</a:t>
          </a:r>
          <a:endParaRPr lang="ko-KR" altLang="en-US" dirty="0"/>
        </a:p>
      </dgm:t>
    </dgm:pt>
    <dgm:pt modelId="{4BC6C888-08D0-4829-ABAF-7D0BCAA381DB}" type="par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31A84B30-9F7D-4F0F-9988-0CCFAB08DFB7}" type="sib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114AFE53-2183-4206-9D3E-1FBE4BE110B9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VeccineList</a:t>
          </a:r>
          <a:endParaRPr lang="ko-KR" altLang="en-US" dirty="0"/>
        </a:p>
      </dgm:t>
    </dgm:pt>
    <dgm:pt modelId="{25D93380-E804-4A1B-B957-A804545357A8}" type="parTrans" cxnId="{6D69B1D4-A343-4F2D-A580-01728B4F8E73}">
      <dgm:prSet/>
      <dgm:spPr/>
      <dgm:t>
        <a:bodyPr/>
        <a:lstStyle/>
        <a:p>
          <a:pPr latinLnBrk="1"/>
          <a:endParaRPr lang="ko-KR" altLang="en-US"/>
        </a:p>
      </dgm:t>
    </dgm:pt>
    <dgm:pt modelId="{2CD92CEF-3B0A-4B5C-A74B-D2CCB2588837}" type="sibTrans" cxnId="{6D69B1D4-A343-4F2D-A580-01728B4F8E73}">
      <dgm:prSet/>
      <dgm:spPr/>
      <dgm:t>
        <a:bodyPr/>
        <a:lstStyle/>
        <a:p>
          <a:pPr latinLnBrk="1"/>
          <a:endParaRPr lang="ko-KR" altLang="en-US"/>
        </a:p>
      </dgm:t>
    </dgm:pt>
    <dgm:pt modelId="{5B56FFB6-7142-45C3-ACEB-467CB3A6D915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FileThread</a:t>
          </a:r>
          <a:endParaRPr lang="ko-KR" altLang="en-US" dirty="0"/>
        </a:p>
      </dgm:t>
    </dgm:pt>
    <dgm:pt modelId="{91EEA3EF-7EB7-4345-8B0D-63F8091F38E4}" type="parTrans" cxnId="{4521FFDF-0887-46CF-BCF1-2432DF01FBA6}">
      <dgm:prSet/>
      <dgm:spPr/>
      <dgm:t>
        <a:bodyPr/>
        <a:lstStyle/>
        <a:p>
          <a:pPr latinLnBrk="1"/>
          <a:endParaRPr lang="ko-KR" altLang="en-US"/>
        </a:p>
      </dgm:t>
    </dgm:pt>
    <dgm:pt modelId="{599FF09B-A39F-4E0D-AD2F-71A9CBFF4F32}" type="sibTrans" cxnId="{4521FFDF-0887-46CF-BCF1-2432DF01FBA6}">
      <dgm:prSet/>
      <dgm:spPr/>
      <dgm:t>
        <a:bodyPr/>
        <a:lstStyle/>
        <a:p>
          <a:pPr latinLnBrk="1"/>
          <a:endParaRPr lang="ko-KR" altLang="en-US"/>
        </a:p>
      </dgm:t>
    </dgm:pt>
    <dgm:pt modelId="{5455E455-4BE0-4A8E-85E6-03BB740657D9}" type="pres">
      <dgm:prSet presAssocID="{7D7E46C6-DBC4-471F-9491-1551B4F48A30}" presName="Name0" presStyleCnt="0">
        <dgm:presLayoutVars>
          <dgm:chMax val="7"/>
          <dgm:chPref val="7"/>
          <dgm:dir/>
        </dgm:presLayoutVars>
      </dgm:prSet>
      <dgm:spPr/>
    </dgm:pt>
    <dgm:pt modelId="{248B1D1A-DA78-470E-A995-8877DFF28B0B}" type="pres">
      <dgm:prSet presAssocID="{7D7E46C6-DBC4-471F-9491-1551B4F48A30}" presName="Name1" presStyleCnt="0"/>
      <dgm:spPr/>
    </dgm:pt>
    <dgm:pt modelId="{1B92011D-438F-4009-8A8B-96283F977D27}" type="pres">
      <dgm:prSet presAssocID="{7D7E46C6-DBC4-471F-9491-1551B4F48A30}" presName="cycle" presStyleCnt="0"/>
      <dgm:spPr/>
    </dgm:pt>
    <dgm:pt modelId="{9D30A236-1DCC-487E-AC3A-2A8CEEA54FE4}" type="pres">
      <dgm:prSet presAssocID="{7D7E46C6-DBC4-471F-9491-1551B4F48A30}" presName="srcNode" presStyleLbl="node1" presStyleIdx="0" presStyleCnt="4"/>
      <dgm:spPr/>
    </dgm:pt>
    <dgm:pt modelId="{696D5779-34A4-4EC5-8C38-0B9B49683471}" type="pres">
      <dgm:prSet presAssocID="{7D7E46C6-DBC4-471F-9491-1551B4F48A30}" presName="conn" presStyleLbl="parChTrans1D2" presStyleIdx="0" presStyleCnt="1"/>
      <dgm:spPr/>
    </dgm:pt>
    <dgm:pt modelId="{9113198E-C3F3-44F2-9AD9-9F510EAACF5B}" type="pres">
      <dgm:prSet presAssocID="{7D7E46C6-DBC4-471F-9491-1551B4F48A30}" presName="extraNode" presStyleLbl="node1" presStyleIdx="0" presStyleCnt="4"/>
      <dgm:spPr/>
    </dgm:pt>
    <dgm:pt modelId="{94C4B069-DBF6-4EA1-BED3-49854200EB11}" type="pres">
      <dgm:prSet presAssocID="{7D7E46C6-DBC4-471F-9491-1551B4F48A30}" presName="dstNode" presStyleLbl="node1" presStyleIdx="0" presStyleCnt="4"/>
      <dgm:spPr/>
    </dgm:pt>
    <dgm:pt modelId="{4C477738-D7AA-4093-98FF-045122A4FB23}" type="pres">
      <dgm:prSet presAssocID="{7EAEB392-C6C9-424E-A5EB-92873B3447A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F24DD-9059-4CF3-92A4-42A2A74C9A54}" type="pres">
      <dgm:prSet presAssocID="{7EAEB392-C6C9-424E-A5EB-92873B3447A2}" presName="accent_1" presStyleCnt="0"/>
      <dgm:spPr/>
    </dgm:pt>
    <dgm:pt modelId="{E5E82D58-15EB-4B52-98AF-0F0482FD4760}" type="pres">
      <dgm:prSet presAssocID="{7EAEB392-C6C9-424E-A5EB-92873B3447A2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B6EF826-340E-4866-BB84-8F2F3FA99943}" type="pres">
      <dgm:prSet presAssocID="{5AF00363-448B-40FE-BD20-6286530AED6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1199C-DA4A-477B-98B6-31CCB792A26C}" type="pres">
      <dgm:prSet presAssocID="{5AF00363-448B-40FE-BD20-6286530AED67}" presName="accent_2" presStyleCnt="0"/>
      <dgm:spPr/>
    </dgm:pt>
    <dgm:pt modelId="{3FC8C7B9-A153-4358-AF1F-F698A401AADF}" type="pres">
      <dgm:prSet presAssocID="{5AF00363-448B-40FE-BD20-6286530AED67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4C37B11-9650-436E-8166-2D6B77A27530}" type="pres">
      <dgm:prSet presAssocID="{114AFE53-2183-4206-9D3E-1FBE4BE110B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82AD5B-AB2E-4CDA-8A09-911A6AF4681A}" type="pres">
      <dgm:prSet presAssocID="{114AFE53-2183-4206-9D3E-1FBE4BE110B9}" presName="accent_3" presStyleCnt="0"/>
      <dgm:spPr/>
    </dgm:pt>
    <dgm:pt modelId="{1EB3EB6C-5298-40A9-822F-EFE7537CBAA8}" type="pres">
      <dgm:prSet presAssocID="{114AFE53-2183-4206-9D3E-1FBE4BE110B9}" presName="accentRepeatNode" presStyleLbl="solidFgAcc1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15551D8-6FFD-4DC4-B84E-310A6A63700A}" type="pres">
      <dgm:prSet presAssocID="{5B56FFB6-7142-45C3-ACEB-467CB3A6D91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24C665-F7CA-4573-AAD3-024A513AA045}" type="pres">
      <dgm:prSet presAssocID="{5B56FFB6-7142-45C3-ACEB-467CB3A6D915}" presName="accent_4" presStyleCnt="0"/>
      <dgm:spPr/>
    </dgm:pt>
    <dgm:pt modelId="{E81626B1-40BA-4C20-A282-C91B29722533}" type="pres">
      <dgm:prSet presAssocID="{5B56FFB6-7142-45C3-ACEB-467CB3A6D915}" presName="accentRepeatNode" presStyleLbl="solidFgAcc1" presStyleIdx="3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6D69B1D4-A343-4F2D-A580-01728B4F8E73}" srcId="{7D7E46C6-DBC4-471F-9491-1551B4F48A30}" destId="{114AFE53-2183-4206-9D3E-1FBE4BE110B9}" srcOrd="2" destOrd="0" parTransId="{25D93380-E804-4A1B-B957-A804545357A8}" sibTransId="{2CD92CEF-3B0A-4B5C-A74B-D2CCB2588837}"/>
    <dgm:cxn modelId="{3FF5AA32-0446-4C6C-9969-D4E7E902D743}" srcId="{7D7E46C6-DBC4-471F-9491-1551B4F48A30}" destId="{5AF00363-448B-40FE-BD20-6286530AED67}" srcOrd="1" destOrd="0" parTransId="{4BC6C888-08D0-4829-ABAF-7D0BCAA381DB}" sibTransId="{31A84B30-9F7D-4F0F-9988-0CCFAB08DFB7}"/>
    <dgm:cxn modelId="{150597CF-66B4-44CF-BE01-F85963492AA1}" type="presOf" srcId="{7EAEB392-C6C9-424E-A5EB-92873B3447A2}" destId="{4C477738-D7AA-4093-98FF-045122A4FB23}" srcOrd="0" destOrd="0" presId="urn:microsoft.com/office/officeart/2008/layout/VerticalCurvedList"/>
    <dgm:cxn modelId="{52D0BFB4-9995-4917-837D-2F7BE4C15B6E}" type="presOf" srcId="{5B56FFB6-7142-45C3-ACEB-467CB3A6D915}" destId="{B15551D8-6FFD-4DC4-B84E-310A6A63700A}" srcOrd="0" destOrd="0" presId="urn:microsoft.com/office/officeart/2008/layout/VerticalCurvedList"/>
    <dgm:cxn modelId="{4E2BF084-B85E-4464-9693-A525F908627B}" type="presOf" srcId="{114AFE53-2183-4206-9D3E-1FBE4BE110B9}" destId="{34C37B11-9650-436E-8166-2D6B77A27530}" srcOrd="0" destOrd="0" presId="urn:microsoft.com/office/officeart/2008/layout/VerticalCurvedList"/>
    <dgm:cxn modelId="{33C7AF43-9034-4D04-92E2-644595A0951F}" type="presOf" srcId="{4510F7A6-C855-4E69-81C6-B14CC46BC19D}" destId="{696D5779-34A4-4EC5-8C38-0B9B49683471}" srcOrd="0" destOrd="0" presId="urn:microsoft.com/office/officeart/2008/layout/VerticalCurvedList"/>
    <dgm:cxn modelId="{4521FFDF-0887-46CF-BCF1-2432DF01FBA6}" srcId="{7D7E46C6-DBC4-471F-9491-1551B4F48A30}" destId="{5B56FFB6-7142-45C3-ACEB-467CB3A6D915}" srcOrd="3" destOrd="0" parTransId="{91EEA3EF-7EB7-4345-8B0D-63F8091F38E4}" sibTransId="{599FF09B-A39F-4E0D-AD2F-71A9CBFF4F32}"/>
    <dgm:cxn modelId="{E5E5E599-D27D-4EC2-B65C-A8398CC5FCD3}" type="presOf" srcId="{7D7E46C6-DBC4-471F-9491-1551B4F48A30}" destId="{5455E455-4BE0-4A8E-85E6-03BB740657D9}" srcOrd="0" destOrd="0" presId="urn:microsoft.com/office/officeart/2008/layout/VerticalCurvedList"/>
    <dgm:cxn modelId="{BD585F60-0D6B-4051-AFC3-FB7F0227F82B}" srcId="{7D7E46C6-DBC4-471F-9491-1551B4F48A30}" destId="{7EAEB392-C6C9-424E-A5EB-92873B3447A2}" srcOrd="0" destOrd="0" parTransId="{1716FC76-8982-4D3D-BDE2-3023D470EB99}" sibTransId="{4510F7A6-C855-4E69-81C6-B14CC46BC19D}"/>
    <dgm:cxn modelId="{687A7D74-7A8B-4D7C-9210-AF32417B08B3}" type="presOf" srcId="{5AF00363-448B-40FE-BD20-6286530AED67}" destId="{1B6EF826-340E-4866-BB84-8F2F3FA99943}" srcOrd="0" destOrd="0" presId="urn:microsoft.com/office/officeart/2008/layout/VerticalCurvedList"/>
    <dgm:cxn modelId="{E4906EF8-EAE6-4E13-98E4-B8B8F8EC9D84}" type="presParOf" srcId="{5455E455-4BE0-4A8E-85E6-03BB740657D9}" destId="{248B1D1A-DA78-470E-A995-8877DFF28B0B}" srcOrd="0" destOrd="0" presId="urn:microsoft.com/office/officeart/2008/layout/VerticalCurvedList"/>
    <dgm:cxn modelId="{25E6B0B5-91E1-45C2-9FDE-AB7C336514D4}" type="presParOf" srcId="{248B1D1A-DA78-470E-A995-8877DFF28B0B}" destId="{1B92011D-438F-4009-8A8B-96283F977D27}" srcOrd="0" destOrd="0" presId="urn:microsoft.com/office/officeart/2008/layout/VerticalCurvedList"/>
    <dgm:cxn modelId="{71426DF2-303B-484D-802F-DA469010B1AD}" type="presParOf" srcId="{1B92011D-438F-4009-8A8B-96283F977D27}" destId="{9D30A236-1DCC-487E-AC3A-2A8CEEA54FE4}" srcOrd="0" destOrd="0" presId="urn:microsoft.com/office/officeart/2008/layout/VerticalCurvedList"/>
    <dgm:cxn modelId="{21D384DB-8D84-448F-AD97-817098A17543}" type="presParOf" srcId="{1B92011D-438F-4009-8A8B-96283F977D27}" destId="{696D5779-34A4-4EC5-8C38-0B9B49683471}" srcOrd="1" destOrd="0" presId="urn:microsoft.com/office/officeart/2008/layout/VerticalCurvedList"/>
    <dgm:cxn modelId="{698348FF-3EDB-47EB-981F-E4DA753EE4C3}" type="presParOf" srcId="{1B92011D-438F-4009-8A8B-96283F977D27}" destId="{9113198E-C3F3-44F2-9AD9-9F510EAACF5B}" srcOrd="2" destOrd="0" presId="urn:microsoft.com/office/officeart/2008/layout/VerticalCurvedList"/>
    <dgm:cxn modelId="{93A515B5-7165-48DD-A421-3C99FC3C5353}" type="presParOf" srcId="{1B92011D-438F-4009-8A8B-96283F977D27}" destId="{94C4B069-DBF6-4EA1-BED3-49854200EB11}" srcOrd="3" destOrd="0" presId="urn:microsoft.com/office/officeart/2008/layout/VerticalCurvedList"/>
    <dgm:cxn modelId="{74FD4375-2F51-4DED-982F-2FC6E253344B}" type="presParOf" srcId="{248B1D1A-DA78-470E-A995-8877DFF28B0B}" destId="{4C477738-D7AA-4093-98FF-045122A4FB23}" srcOrd="1" destOrd="0" presId="urn:microsoft.com/office/officeart/2008/layout/VerticalCurvedList"/>
    <dgm:cxn modelId="{8B0DF9F4-40C8-41FE-AB9D-C22F121AE538}" type="presParOf" srcId="{248B1D1A-DA78-470E-A995-8877DFF28B0B}" destId="{6E8F24DD-9059-4CF3-92A4-42A2A74C9A54}" srcOrd="2" destOrd="0" presId="urn:microsoft.com/office/officeart/2008/layout/VerticalCurvedList"/>
    <dgm:cxn modelId="{12338910-618E-45D1-AE17-5AD3C1BD2C81}" type="presParOf" srcId="{6E8F24DD-9059-4CF3-92A4-42A2A74C9A54}" destId="{E5E82D58-15EB-4B52-98AF-0F0482FD4760}" srcOrd="0" destOrd="0" presId="urn:microsoft.com/office/officeart/2008/layout/VerticalCurvedList"/>
    <dgm:cxn modelId="{00707AE3-4F79-480C-8D72-FDCE3302D04C}" type="presParOf" srcId="{248B1D1A-DA78-470E-A995-8877DFF28B0B}" destId="{1B6EF826-340E-4866-BB84-8F2F3FA99943}" srcOrd="3" destOrd="0" presId="urn:microsoft.com/office/officeart/2008/layout/VerticalCurvedList"/>
    <dgm:cxn modelId="{8CB12D6D-DDD8-4A78-8E98-9FB00A14198B}" type="presParOf" srcId="{248B1D1A-DA78-470E-A995-8877DFF28B0B}" destId="{4961199C-DA4A-477B-98B6-31CCB792A26C}" srcOrd="4" destOrd="0" presId="urn:microsoft.com/office/officeart/2008/layout/VerticalCurvedList"/>
    <dgm:cxn modelId="{00330062-7566-442F-BA8B-BB6929CA52AB}" type="presParOf" srcId="{4961199C-DA4A-477B-98B6-31CCB792A26C}" destId="{3FC8C7B9-A153-4358-AF1F-F698A401AADF}" srcOrd="0" destOrd="0" presId="urn:microsoft.com/office/officeart/2008/layout/VerticalCurvedList"/>
    <dgm:cxn modelId="{25F3BBE6-D759-41A5-A3E1-72E3F2CB837D}" type="presParOf" srcId="{248B1D1A-DA78-470E-A995-8877DFF28B0B}" destId="{34C37B11-9650-436E-8166-2D6B77A27530}" srcOrd="5" destOrd="0" presId="urn:microsoft.com/office/officeart/2008/layout/VerticalCurvedList"/>
    <dgm:cxn modelId="{A8302F4D-8070-43A4-B32A-31D897BC89FE}" type="presParOf" srcId="{248B1D1A-DA78-470E-A995-8877DFF28B0B}" destId="{D482AD5B-AB2E-4CDA-8A09-911A6AF4681A}" srcOrd="6" destOrd="0" presId="urn:microsoft.com/office/officeart/2008/layout/VerticalCurvedList"/>
    <dgm:cxn modelId="{DDF1FBAB-D075-45AE-8DE5-2F091F0217AA}" type="presParOf" srcId="{D482AD5B-AB2E-4CDA-8A09-911A6AF4681A}" destId="{1EB3EB6C-5298-40A9-822F-EFE7537CBAA8}" srcOrd="0" destOrd="0" presId="urn:microsoft.com/office/officeart/2008/layout/VerticalCurvedList"/>
    <dgm:cxn modelId="{39548BEA-F925-4C9B-B81F-0BE5E5DA8EFD}" type="presParOf" srcId="{248B1D1A-DA78-470E-A995-8877DFF28B0B}" destId="{B15551D8-6FFD-4DC4-B84E-310A6A63700A}" srcOrd="7" destOrd="0" presId="urn:microsoft.com/office/officeart/2008/layout/VerticalCurvedList"/>
    <dgm:cxn modelId="{D9D00B60-0EC3-4F23-8EF5-D79F6C0B0FEF}" type="presParOf" srcId="{248B1D1A-DA78-470E-A995-8877DFF28B0B}" destId="{9D24C665-F7CA-4573-AAD3-024A513AA045}" srcOrd="8" destOrd="0" presId="urn:microsoft.com/office/officeart/2008/layout/VerticalCurvedList"/>
    <dgm:cxn modelId="{21061437-0B08-4279-86CA-11A99DB20708}" type="presParOf" srcId="{9D24C665-F7CA-4573-AAD3-024A513AA045}" destId="{E81626B1-40BA-4C20-A282-C91B297225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7E46C6-DBC4-471F-9491-1551B4F48A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AEB392-C6C9-424E-A5EB-92873B3447A2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1716FC76-8982-4D3D-BDE2-3023D470EB99}" type="par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4510F7A6-C855-4E69-81C6-B14CC46BC19D}" type="sibTrans" cxnId="{BD585F60-0D6B-4051-AFC3-FB7F0227F82B}">
      <dgm:prSet/>
      <dgm:spPr/>
      <dgm:t>
        <a:bodyPr/>
        <a:lstStyle/>
        <a:p>
          <a:pPr latinLnBrk="1"/>
          <a:endParaRPr lang="ko-KR" altLang="en-US"/>
        </a:p>
      </dgm:t>
    </dgm:pt>
    <dgm:pt modelId="{5AF00363-448B-40FE-BD20-6286530AED67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4BC6C888-08D0-4829-ABAF-7D0BCAA381DB}" type="par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31A84B30-9F7D-4F0F-9988-0CCFAB08DFB7}" type="sibTrans" cxnId="{3FF5AA32-0446-4C6C-9969-D4E7E902D743}">
      <dgm:prSet/>
      <dgm:spPr/>
      <dgm:t>
        <a:bodyPr/>
        <a:lstStyle/>
        <a:p>
          <a:pPr latinLnBrk="1"/>
          <a:endParaRPr lang="ko-KR" altLang="en-US"/>
        </a:p>
      </dgm:t>
    </dgm:pt>
    <dgm:pt modelId="{CE969DBB-55E5-434E-908D-2BD2D1B4BCA4}">
      <dgm:prSet phldrT="[텍스트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Control</a:t>
          </a:r>
          <a:endParaRPr lang="ko-KR" altLang="en-US" dirty="0"/>
        </a:p>
      </dgm:t>
    </dgm:pt>
    <dgm:pt modelId="{FA592920-13DD-4293-9D31-0A28E5D1131C}" type="parTrans" cxnId="{E48E1026-A72D-4036-ABF2-E265251D5F04}">
      <dgm:prSet/>
      <dgm:spPr/>
      <dgm:t>
        <a:bodyPr/>
        <a:lstStyle/>
        <a:p>
          <a:pPr latinLnBrk="1"/>
          <a:endParaRPr lang="ko-KR" altLang="en-US"/>
        </a:p>
      </dgm:t>
    </dgm:pt>
    <dgm:pt modelId="{D4A7E01E-CCD2-4384-ADDB-24F289AADC93}" type="sibTrans" cxnId="{E48E1026-A72D-4036-ABF2-E265251D5F04}">
      <dgm:prSet/>
      <dgm:spPr/>
      <dgm:t>
        <a:bodyPr/>
        <a:lstStyle/>
        <a:p>
          <a:pPr latinLnBrk="1"/>
          <a:endParaRPr lang="ko-KR" altLang="en-US"/>
        </a:p>
      </dgm:t>
    </dgm:pt>
    <dgm:pt modelId="{5455E455-4BE0-4A8E-85E6-03BB740657D9}" type="pres">
      <dgm:prSet presAssocID="{7D7E46C6-DBC4-471F-9491-1551B4F48A30}" presName="Name0" presStyleCnt="0">
        <dgm:presLayoutVars>
          <dgm:chMax val="7"/>
          <dgm:chPref val="7"/>
          <dgm:dir/>
        </dgm:presLayoutVars>
      </dgm:prSet>
      <dgm:spPr/>
    </dgm:pt>
    <dgm:pt modelId="{248B1D1A-DA78-470E-A995-8877DFF28B0B}" type="pres">
      <dgm:prSet presAssocID="{7D7E46C6-DBC4-471F-9491-1551B4F48A30}" presName="Name1" presStyleCnt="0"/>
      <dgm:spPr/>
    </dgm:pt>
    <dgm:pt modelId="{1B92011D-438F-4009-8A8B-96283F977D27}" type="pres">
      <dgm:prSet presAssocID="{7D7E46C6-DBC4-471F-9491-1551B4F48A30}" presName="cycle" presStyleCnt="0"/>
      <dgm:spPr/>
    </dgm:pt>
    <dgm:pt modelId="{9D30A236-1DCC-487E-AC3A-2A8CEEA54FE4}" type="pres">
      <dgm:prSet presAssocID="{7D7E46C6-DBC4-471F-9491-1551B4F48A30}" presName="srcNode" presStyleLbl="node1" presStyleIdx="0" presStyleCnt="3"/>
      <dgm:spPr/>
    </dgm:pt>
    <dgm:pt modelId="{696D5779-34A4-4EC5-8C38-0B9B49683471}" type="pres">
      <dgm:prSet presAssocID="{7D7E46C6-DBC4-471F-9491-1551B4F48A30}" presName="conn" presStyleLbl="parChTrans1D2" presStyleIdx="0" presStyleCnt="1"/>
      <dgm:spPr/>
    </dgm:pt>
    <dgm:pt modelId="{9113198E-C3F3-44F2-9AD9-9F510EAACF5B}" type="pres">
      <dgm:prSet presAssocID="{7D7E46C6-DBC4-471F-9491-1551B4F48A30}" presName="extraNode" presStyleLbl="node1" presStyleIdx="0" presStyleCnt="3"/>
      <dgm:spPr/>
    </dgm:pt>
    <dgm:pt modelId="{94C4B069-DBF6-4EA1-BED3-49854200EB11}" type="pres">
      <dgm:prSet presAssocID="{7D7E46C6-DBC4-471F-9491-1551B4F48A30}" presName="dstNode" presStyleLbl="node1" presStyleIdx="0" presStyleCnt="3"/>
      <dgm:spPr/>
    </dgm:pt>
    <dgm:pt modelId="{4C477738-D7AA-4093-98FF-045122A4FB23}" type="pres">
      <dgm:prSet presAssocID="{7EAEB392-C6C9-424E-A5EB-92873B3447A2}" presName="text_1" presStyleLbl="node1" presStyleIdx="0" presStyleCnt="3" custLinFactNeighborX="-2443" custLinFactNeighborY="-94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8F24DD-9059-4CF3-92A4-42A2A74C9A54}" type="pres">
      <dgm:prSet presAssocID="{7EAEB392-C6C9-424E-A5EB-92873B3447A2}" presName="accent_1" presStyleCnt="0"/>
      <dgm:spPr/>
    </dgm:pt>
    <dgm:pt modelId="{E5E82D58-15EB-4B52-98AF-0F0482FD4760}" type="pres">
      <dgm:prSet presAssocID="{7EAEB392-C6C9-424E-A5EB-92873B3447A2}" presName="accentRepeatNode" presStyleLbl="solidFgAcc1" presStyleIdx="0" presStyleCnt="3" custLinFactNeighborX="-6327" custLinFactNeighborY="-75773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pPr latinLnBrk="1"/>
          <a:endParaRPr lang="ko-KR" altLang="en-US"/>
        </a:p>
      </dgm:t>
    </dgm:pt>
    <dgm:pt modelId="{1B6EF826-340E-4866-BB84-8F2F3FA99943}" type="pres">
      <dgm:prSet presAssocID="{5AF00363-448B-40FE-BD20-6286530AED67}" presName="text_2" presStyleLbl="node1" presStyleIdx="1" presStyleCnt="3" custLinFactNeighborX="-1574" custLinFactNeighborY="-1193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1199C-DA4A-477B-98B6-31CCB792A26C}" type="pres">
      <dgm:prSet presAssocID="{5AF00363-448B-40FE-BD20-6286530AED67}" presName="accent_2" presStyleCnt="0"/>
      <dgm:spPr/>
    </dgm:pt>
    <dgm:pt modelId="{3FC8C7B9-A153-4358-AF1F-F698A401AADF}" type="pres">
      <dgm:prSet presAssocID="{5AF00363-448B-40FE-BD20-6286530AED67}" presName="accentRepeatNode" presStyleLbl="solidFgAcc1" presStyleIdx="1" presStyleCnt="3" custLinFactNeighborX="-3619" custLinFactNeighborY="-577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D94A2B5-65DE-4661-A2D8-1D0F259E090D}" type="pres">
      <dgm:prSet presAssocID="{CE969DBB-55E5-434E-908D-2BD2D1B4BCA4}" presName="text_3" presStyleLbl="node1" presStyleIdx="2" presStyleCnt="3" custLinFactNeighborX="-1913" custLinFactNeighborY="55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FEBD1-C1DB-489C-B7A0-C3C3F2FD9D1F}" type="pres">
      <dgm:prSet presAssocID="{CE969DBB-55E5-434E-908D-2BD2D1B4BCA4}" presName="accent_3" presStyleCnt="0"/>
      <dgm:spPr/>
    </dgm:pt>
    <dgm:pt modelId="{5E9BF8B5-F8FC-4376-A21B-0A42493D097C}" type="pres">
      <dgm:prSet presAssocID="{CE969DBB-55E5-434E-908D-2BD2D1B4BCA4}" presName="accentRepeatNode" presStyleLbl="solidFgAcc1" presStyleIdx="2" presStyleCnt="3" custLinFactNeighborX="-4955" custLinFactNeighborY="4422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3FF5AA32-0446-4C6C-9969-D4E7E902D743}" srcId="{7D7E46C6-DBC4-471F-9491-1551B4F48A30}" destId="{5AF00363-448B-40FE-BD20-6286530AED67}" srcOrd="1" destOrd="0" parTransId="{4BC6C888-08D0-4829-ABAF-7D0BCAA381DB}" sibTransId="{31A84B30-9F7D-4F0F-9988-0CCFAB08DFB7}"/>
    <dgm:cxn modelId="{BD585F60-0D6B-4051-AFC3-FB7F0227F82B}" srcId="{7D7E46C6-DBC4-471F-9491-1551B4F48A30}" destId="{7EAEB392-C6C9-424E-A5EB-92873B3447A2}" srcOrd="0" destOrd="0" parTransId="{1716FC76-8982-4D3D-BDE2-3023D470EB99}" sibTransId="{4510F7A6-C855-4E69-81C6-B14CC46BC19D}"/>
    <dgm:cxn modelId="{E48E1026-A72D-4036-ABF2-E265251D5F04}" srcId="{7D7E46C6-DBC4-471F-9491-1551B4F48A30}" destId="{CE969DBB-55E5-434E-908D-2BD2D1B4BCA4}" srcOrd="2" destOrd="0" parTransId="{FA592920-13DD-4293-9D31-0A28E5D1131C}" sibTransId="{D4A7E01E-CCD2-4384-ADDB-24F289AADC93}"/>
    <dgm:cxn modelId="{E9989583-B9C5-4786-BAD1-6711E0188581}" type="presOf" srcId="{5AF00363-448B-40FE-BD20-6286530AED67}" destId="{1B6EF826-340E-4866-BB84-8F2F3FA99943}" srcOrd="0" destOrd="0" presId="urn:microsoft.com/office/officeart/2008/layout/VerticalCurvedList"/>
    <dgm:cxn modelId="{74B64D03-3004-4630-90D8-044332408C2F}" type="presOf" srcId="{CE969DBB-55E5-434E-908D-2BD2D1B4BCA4}" destId="{2D94A2B5-65DE-4661-A2D8-1D0F259E090D}" srcOrd="0" destOrd="0" presId="urn:microsoft.com/office/officeart/2008/layout/VerticalCurvedList"/>
    <dgm:cxn modelId="{93583278-166A-4FAE-9A57-1984D2CE391B}" type="presOf" srcId="{7D7E46C6-DBC4-471F-9491-1551B4F48A30}" destId="{5455E455-4BE0-4A8E-85E6-03BB740657D9}" srcOrd="0" destOrd="0" presId="urn:microsoft.com/office/officeart/2008/layout/VerticalCurvedList"/>
    <dgm:cxn modelId="{3D2370C9-CF9E-4402-AAB5-75D38E6D5ED6}" type="presOf" srcId="{4510F7A6-C855-4E69-81C6-B14CC46BC19D}" destId="{696D5779-34A4-4EC5-8C38-0B9B49683471}" srcOrd="0" destOrd="0" presId="urn:microsoft.com/office/officeart/2008/layout/VerticalCurvedList"/>
    <dgm:cxn modelId="{AE0D9F94-E6E7-4153-BEDB-915915BB84F0}" type="presOf" srcId="{7EAEB392-C6C9-424E-A5EB-92873B3447A2}" destId="{4C477738-D7AA-4093-98FF-045122A4FB23}" srcOrd="0" destOrd="0" presId="urn:microsoft.com/office/officeart/2008/layout/VerticalCurvedList"/>
    <dgm:cxn modelId="{0694BAB2-3844-4828-9E1F-2F657237CD74}" type="presParOf" srcId="{5455E455-4BE0-4A8E-85E6-03BB740657D9}" destId="{248B1D1A-DA78-470E-A995-8877DFF28B0B}" srcOrd="0" destOrd="0" presId="urn:microsoft.com/office/officeart/2008/layout/VerticalCurvedList"/>
    <dgm:cxn modelId="{777E2631-3C18-4A01-84D2-E032F1E9F931}" type="presParOf" srcId="{248B1D1A-DA78-470E-A995-8877DFF28B0B}" destId="{1B92011D-438F-4009-8A8B-96283F977D27}" srcOrd="0" destOrd="0" presId="urn:microsoft.com/office/officeart/2008/layout/VerticalCurvedList"/>
    <dgm:cxn modelId="{B3EDC555-3C31-41B9-890F-4A41C63BE2AF}" type="presParOf" srcId="{1B92011D-438F-4009-8A8B-96283F977D27}" destId="{9D30A236-1DCC-487E-AC3A-2A8CEEA54FE4}" srcOrd="0" destOrd="0" presId="urn:microsoft.com/office/officeart/2008/layout/VerticalCurvedList"/>
    <dgm:cxn modelId="{FA339B9A-3755-4A15-BF2A-DC150EFCE500}" type="presParOf" srcId="{1B92011D-438F-4009-8A8B-96283F977D27}" destId="{696D5779-34A4-4EC5-8C38-0B9B49683471}" srcOrd="1" destOrd="0" presId="urn:microsoft.com/office/officeart/2008/layout/VerticalCurvedList"/>
    <dgm:cxn modelId="{ACE2AF9D-4D07-4172-961D-27BF7672E490}" type="presParOf" srcId="{1B92011D-438F-4009-8A8B-96283F977D27}" destId="{9113198E-C3F3-44F2-9AD9-9F510EAACF5B}" srcOrd="2" destOrd="0" presId="urn:microsoft.com/office/officeart/2008/layout/VerticalCurvedList"/>
    <dgm:cxn modelId="{89091F3B-4721-4C23-ACAE-4B39F05E95E7}" type="presParOf" srcId="{1B92011D-438F-4009-8A8B-96283F977D27}" destId="{94C4B069-DBF6-4EA1-BED3-49854200EB11}" srcOrd="3" destOrd="0" presId="urn:microsoft.com/office/officeart/2008/layout/VerticalCurvedList"/>
    <dgm:cxn modelId="{320ABB9D-3ACB-486B-B1FB-AACD6CD2726B}" type="presParOf" srcId="{248B1D1A-DA78-470E-A995-8877DFF28B0B}" destId="{4C477738-D7AA-4093-98FF-045122A4FB23}" srcOrd="1" destOrd="0" presId="urn:microsoft.com/office/officeart/2008/layout/VerticalCurvedList"/>
    <dgm:cxn modelId="{09C2F507-B0D6-4655-ABDB-DE84A24FF51D}" type="presParOf" srcId="{248B1D1A-DA78-470E-A995-8877DFF28B0B}" destId="{6E8F24DD-9059-4CF3-92A4-42A2A74C9A54}" srcOrd="2" destOrd="0" presId="urn:microsoft.com/office/officeart/2008/layout/VerticalCurvedList"/>
    <dgm:cxn modelId="{27B7740D-D815-4500-A18D-5E6AE95269F7}" type="presParOf" srcId="{6E8F24DD-9059-4CF3-92A4-42A2A74C9A54}" destId="{E5E82D58-15EB-4B52-98AF-0F0482FD4760}" srcOrd="0" destOrd="0" presId="urn:microsoft.com/office/officeart/2008/layout/VerticalCurvedList"/>
    <dgm:cxn modelId="{2BDFDA93-D122-4723-863B-383917978160}" type="presParOf" srcId="{248B1D1A-DA78-470E-A995-8877DFF28B0B}" destId="{1B6EF826-340E-4866-BB84-8F2F3FA99943}" srcOrd="3" destOrd="0" presId="urn:microsoft.com/office/officeart/2008/layout/VerticalCurvedList"/>
    <dgm:cxn modelId="{A4A85C0B-3A96-465D-BE43-3412FD7ACD37}" type="presParOf" srcId="{248B1D1A-DA78-470E-A995-8877DFF28B0B}" destId="{4961199C-DA4A-477B-98B6-31CCB792A26C}" srcOrd="4" destOrd="0" presId="urn:microsoft.com/office/officeart/2008/layout/VerticalCurvedList"/>
    <dgm:cxn modelId="{C313C683-1A0E-4737-90BC-E2FAB6658B86}" type="presParOf" srcId="{4961199C-DA4A-477B-98B6-31CCB792A26C}" destId="{3FC8C7B9-A153-4358-AF1F-F698A401AADF}" srcOrd="0" destOrd="0" presId="urn:microsoft.com/office/officeart/2008/layout/VerticalCurvedList"/>
    <dgm:cxn modelId="{589A4E01-4C16-4A2D-8F5A-A664C26CAAA0}" type="presParOf" srcId="{248B1D1A-DA78-470E-A995-8877DFF28B0B}" destId="{2D94A2B5-65DE-4661-A2D8-1D0F259E090D}" srcOrd="5" destOrd="0" presId="urn:microsoft.com/office/officeart/2008/layout/VerticalCurvedList"/>
    <dgm:cxn modelId="{A4DA8FFA-2678-477F-9DC0-4FF3C336E099}" type="presParOf" srcId="{248B1D1A-DA78-470E-A995-8877DFF28B0B}" destId="{13BFEBD1-C1DB-489C-B7A0-C3C3F2FD9D1F}" srcOrd="6" destOrd="0" presId="urn:microsoft.com/office/officeart/2008/layout/VerticalCurvedList"/>
    <dgm:cxn modelId="{1D1C785A-7A13-4783-91A5-057F32CCB4E2}" type="presParOf" srcId="{13BFEBD1-C1DB-489C-B7A0-C3C3F2FD9D1F}" destId="{5E9BF8B5-F8FC-4376-A21B-0A42493D09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5779-34A4-4EC5-8C38-0B9B49683471}">
      <dsp:nvSpPr>
        <dsp:cNvPr id="0" name=""/>
        <dsp:cNvSpPr/>
      </dsp:nvSpPr>
      <dsp:spPr>
        <a:xfrm>
          <a:off x="-1804674" y="5"/>
          <a:ext cx="2236711" cy="1656172"/>
        </a:xfrm>
        <a:prstGeom prst="blockArc">
          <a:avLst>
            <a:gd name="adj1" fmla="val 18900000"/>
            <a:gd name="adj2" fmla="val 2700000"/>
            <a:gd name="adj3" fmla="val 96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7738-D7AA-4093-98FF-045122A4FB23}">
      <dsp:nvSpPr>
        <dsp:cNvPr id="0" name=""/>
        <dsp:cNvSpPr/>
      </dsp:nvSpPr>
      <dsp:spPr>
        <a:xfrm>
          <a:off x="304448" y="203156"/>
          <a:ext cx="2855167" cy="47313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554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Member</a:t>
          </a:r>
          <a:endParaRPr lang="ko-KR" altLang="en-US" sz="2400" kern="1200" dirty="0"/>
        </a:p>
      </dsp:txBody>
      <dsp:txXfrm>
        <a:off x="304448" y="203156"/>
        <a:ext cx="2855167" cy="473138"/>
      </dsp:txXfrm>
    </dsp:sp>
    <dsp:sp modelId="{E5E82D58-15EB-4B52-98AF-0F0482FD4760}">
      <dsp:nvSpPr>
        <dsp:cNvPr id="0" name=""/>
        <dsp:cNvSpPr/>
      </dsp:nvSpPr>
      <dsp:spPr>
        <a:xfrm>
          <a:off x="8736" y="144015"/>
          <a:ext cx="591423" cy="5914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EF826-340E-4866-BB84-8F2F3FA99943}">
      <dsp:nvSpPr>
        <dsp:cNvPr id="0" name=""/>
        <dsp:cNvSpPr/>
      </dsp:nvSpPr>
      <dsp:spPr>
        <a:xfrm>
          <a:off x="304448" y="946442"/>
          <a:ext cx="2855167" cy="47313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5554" tIns="60960" rIns="60960" bIns="6096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Vaccine</a:t>
          </a:r>
          <a:endParaRPr lang="ko-KR" altLang="en-US" sz="2400" kern="1200" dirty="0"/>
        </a:p>
      </dsp:txBody>
      <dsp:txXfrm>
        <a:off x="304448" y="946442"/>
        <a:ext cx="2855167" cy="473138"/>
      </dsp:txXfrm>
    </dsp:sp>
    <dsp:sp modelId="{3FC8C7B9-A153-4358-AF1F-F698A401AADF}">
      <dsp:nvSpPr>
        <dsp:cNvPr id="0" name=""/>
        <dsp:cNvSpPr/>
      </dsp:nvSpPr>
      <dsp:spPr>
        <a:xfrm>
          <a:off x="8736" y="887300"/>
          <a:ext cx="591423" cy="5914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5779-34A4-4EC5-8C38-0B9B49683471}">
      <dsp:nvSpPr>
        <dsp:cNvPr id="0" name=""/>
        <dsp:cNvSpPr/>
      </dsp:nvSpPr>
      <dsp:spPr>
        <a:xfrm>
          <a:off x="-819813" y="-140937"/>
          <a:ext cx="1069881" cy="1069881"/>
        </a:xfrm>
        <a:prstGeom prst="blockArc">
          <a:avLst>
            <a:gd name="adj1" fmla="val 18900000"/>
            <a:gd name="adj2" fmla="val 2700000"/>
            <a:gd name="adj3" fmla="val 201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7738-D7AA-4093-98FF-045122A4FB23}">
      <dsp:nvSpPr>
        <dsp:cNvPr id="0" name=""/>
        <dsp:cNvSpPr/>
      </dsp:nvSpPr>
      <dsp:spPr>
        <a:xfrm>
          <a:off x="240444" y="201647"/>
          <a:ext cx="2604366" cy="384711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0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Application</a:t>
          </a:r>
          <a:endParaRPr lang="ko-KR" altLang="en-US" sz="1600" kern="1200" dirty="0"/>
        </a:p>
      </dsp:txBody>
      <dsp:txXfrm>
        <a:off x="240444" y="201647"/>
        <a:ext cx="2604366" cy="384711"/>
      </dsp:txXfrm>
    </dsp:sp>
    <dsp:sp modelId="{E5E82D58-15EB-4B52-98AF-0F0482FD4760}">
      <dsp:nvSpPr>
        <dsp:cNvPr id="0" name=""/>
        <dsp:cNvSpPr/>
      </dsp:nvSpPr>
      <dsp:spPr>
        <a:xfrm>
          <a:off x="0" y="153559"/>
          <a:ext cx="480888" cy="48088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5779-34A4-4EC5-8C38-0B9B49683471}">
      <dsp:nvSpPr>
        <dsp:cNvPr id="0" name=""/>
        <dsp:cNvSpPr/>
      </dsp:nvSpPr>
      <dsp:spPr>
        <a:xfrm>
          <a:off x="-2838565" y="-437484"/>
          <a:ext cx="3387087" cy="3387087"/>
        </a:xfrm>
        <a:prstGeom prst="blockArc">
          <a:avLst>
            <a:gd name="adj1" fmla="val 18900000"/>
            <a:gd name="adj2" fmla="val 2700000"/>
            <a:gd name="adj3" fmla="val 638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7738-D7AA-4093-98FF-045122A4FB23}">
      <dsp:nvSpPr>
        <dsp:cNvPr id="0" name=""/>
        <dsp:cNvSpPr/>
      </dsp:nvSpPr>
      <dsp:spPr>
        <a:xfrm>
          <a:off x="287860" y="193131"/>
          <a:ext cx="2561783" cy="386464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56" tIns="38100" rIns="38100" bIns="3810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MemberController</a:t>
          </a:r>
          <a:endParaRPr lang="ko-KR" altLang="en-US" sz="1500" kern="1200" dirty="0"/>
        </a:p>
      </dsp:txBody>
      <dsp:txXfrm>
        <a:off x="287860" y="193131"/>
        <a:ext cx="2561783" cy="386464"/>
      </dsp:txXfrm>
    </dsp:sp>
    <dsp:sp modelId="{E5E82D58-15EB-4B52-98AF-0F0482FD4760}">
      <dsp:nvSpPr>
        <dsp:cNvPr id="0" name=""/>
        <dsp:cNvSpPr/>
      </dsp:nvSpPr>
      <dsp:spPr>
        <a:xfrm>
          <a:off x="46320" y="144823"/>
          <a:ext cx="483080" cy="4830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EF826-340E-4866-BB84-8F2F3FA99943}">
      <dsp:nvSpPr>
        <dsp:cNvPr id="0" name=""/>
        <dsp:cNvSpPr/>
      </dsp:nvSpPr>
      <dsp:spPr>
        <a:xfrm>
          <a:off x="509429" y="772928"/>
          <a:ext cx="2340214" cy="386464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56" tIns="38100" rIns="38100" bIns="3810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Admin</a:t>
          </a:r>
          <a:r>
            <a:rPr lang="en-US" altLang="ko-KR" sz="1500" kern="1200" dirty="0" smtClean="0"/>
            <a:t>MemberController</a:t>
          </a:r>
          <a:endParaRPr lang="ko-KR" altLang="en-US" sz="1500" kern="1200" dirty="0"/>
        </a:p>
      </dsp:txBody>
      <dsp:txXfrm>
        <a:off x="509429" y="772928"/>
        <a:ext cx="2340214" cy="386464"/>
      </dsp:txXfrm>
    </dsp:sp>
    <dsp:sp modelId="{3FC8C7B9-A153-4358-AF1F-F698A401AADF}">
      <dsp:nvSpPr>
        <dsp:cNvPr id="0" name=""/>
        <dsp:cNvSpPr/>
      </dsp:nvSpPr>
      <dsp:spPr>
        <a:xfrm>
          <a:off x="267889" y="724620"/>
          <a:ext cx="483080" cy="4830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37B11-9650-436E-8166-2D6B77A27530}">
      <dsp:nvSpPr>
        <dsp:cNvPr id="0" name=""/>
        <dsp:cNvSpPr/>
      </dsp:nvSpPr>
      <dsp:spPr>
        <a:xfrm>
          <a:off x="509429" y="1352725"/>
          <a:ext cx="2340214" cy="386464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56" tIns="38100" rIns="38100" bIns="3810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VeccineList</a:t>
          </a:r>
          <a:endParaRPr lang="ko-KR" altLang="en-US" sz="1500" kern="1200" dirty="0"/>
        </a:p>
      </dsp:txBody>
      <dsp:txXfrm>
        <a:off x="509429" y="1352725"/>
        <a:ext cx="2340214" cy="386464"/>
      </dsp:txXfrm>
    </dsp:sp>
    <dsp:sp modelId="{1EB3EB6C-5298-40A9-822F-EFE7537CBAA8}">
      <dsp:nvSpPr>
        <dsp:cNvPr id="0" name=""/>
        <dsp:cNvSpPr/>
      </dsp:nvSpPr>
      <dsp:spPr>
        <a:xfrm>
          <a:off x="267889" y="1304417"/>
          <a:ext cx="483080" cy="4830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551D8-6FFD-4DC4-B84E-310A6A63700A}">
      <dsp:nvSpPr>
        <dsp:cNvPr id="0" name=""/>
        <dsp:cNvSpPr/>
      </dsp:nvSpPr>
      <dsp:spPr>
        <a:xfrm>
          <a:off x="287860" y="1932522"/>
          <a:ext cx="2561783" cy="386464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56" tIns="38100" rIns="38100" bIns="3810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FileThread</a:t>
          </a:r>
          <a:endParaRPr lang="ko-KR" altLang="en-US" sz="1500" kern="1200" dirty="0"/>
        </a:p>
      </dsp:txBody>
      <dsp:txXfrm>
        <a:off x="287860" y="1932522"/>
        <a:ext cx="2561783" cy="386464"/>
      </dsp:txXfrm>
    </dsp:sp>
    <dsp:sp modelId="{E81626B1-40BA-4C20-A282-C91B29722533}">
      <dsp:nvSpPr>
        <dsp:cNvPr id="0" name=""/>
        <dsp:cNvSpPr/>
      </dsp:nvSpPr>
      <dsp:spPr>
        <a:xfrm>
          <a:off x="46320" y="1884214"/>
          <a:ext cx="483080" cy="4830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5779-34A4-4EC5-8C38-0B9B49683471}">
      <dsp:nvSpPr>
        <dsp:cNvPr id="0" name=""/>
        <dsp:cNvSpPr/>
      </dsp:nvSpPr>
      <dsp:spPr>
        <a:xfrm>
          <a:off x="-4069827" y="57366"/>
          <a:ext cx="4849737" cy="4849737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7738-D7AA-4093-98FF-045122A4FB23}">
      <dsp:nvSpPr>
        <dsp:cNvPr id="0" name=""/>
        <dsp:cNvSpPr/>
      </dsp:nvSpPr>
      <dsp:spPr>
        <a:xfrm>
          <a:off x="444612" y="360037"/>
          <a:ext cx="2330898" cy="72008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93980" rIns="93980" bIns="9398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Model</a:t>
          </a:r>
          <a:endParaRPr lang="ko-KR" altLang="en-US" sz="3700" kern="1200" dirty="0"/>
        </a:p>
      </dsp:txBody>
      <dsp:txXfrm>
        <a:off x="444612" y="360037"/>
        <a:ext cx="2330898" cy="720080"/>
      </dsp:txXfrm>
    </dsp:sp>
    <dsp:sp modelId="{E5E82D58-15EB-4B52-98AF-0F0482FD4760}">
      <dsp:nvSpPr>
        <dsp:cNvPr id="0" name=""/>
        <dsp:cNvSpPr/>
      </dsp:nvSpPr>
      <dsp:spPr>
        <a:xfrm>
          <a:off x="0" y="270032"/>
          <a:ext cx="900100" cy="900100"/>
        </a:xfrm>
        <a:prstGeom prst="ellipse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EF826-340E-4866-BB84-8F2F3FA99943}">
      <dsp:nvSpPr>
        <dsp:cNvPr id="0" name=""/>
        <dsp:cNvSpPr/>
      </dsp:nvSpPr>
      <dsp:spPr>
        <a:xfrm>
          <a:off x="730737" y="2036268"/>
          <a:ext cx="2069149" cy="72008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93980" rIns="93980" bIns="9398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View</a:t>
          </a:r>
          <a:endParaRPr lang="ko-KR" altLang="en-US" sz="3700" kern="1200" dirty="0"/>
        </a:p>
      </dsp:txBody>
      <dsp:txXfrm>
        <a:off x="730737" y="2036268"/>
        <a:ext cx="2069149" cy="720080"/>
      </dsp:txXfrm>
    </dsp:sp>
    <dsp:sp modelId="{3FC8C7B9-A153-4358-AF1F-F698A401AADF}">
      <dsp:nvSpPr>
        <dsp:cNvPr id="0" name=""/>
        <dsp:cNvSpPr/>
      </dsp:nvSpPr>
      <dsp:spPr>
        <a:xfrm>
          <a:off x="280681" y="1980222"/>
          <a:ext cx="900100" cy="9001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4A2B5-65DE-4661-A2D8-1D0F259E090D}">
      <dsp:nvSpPr>
        <dsp:cNvPr id="0" name=""/>
        <dsp:cNvSpPr/>
      </dsp:nvSpPr>
      <dsp:spPr>
        <a:xfrm>
          <a:off x="456966" y="3600397"/>
          <a:ext cx="2330898" cy="72008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93980" rIns="93980" bIns="9398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Control</a:t>
          </a:r>
          <a:endParaRPr lang="ko-KR" altLang="en-US" sz="3700" kern="1200" dirty="0"/>
        </a:p>
      </dsp:txBody>
      <dsp:txXfrm>
        <a:off x="456966" y="3600397"/>
        <a:ext cx="2330898" cy="720080"/>
      </dsp:txXfrm>
    </dsp:sp>
    <dsp:sp modelId="{5E9BF8B5-F8FC-4376-A21B-0A42493D097C}">
      <dsp:nvSpPr>
        <dsp:cNvPr id="0" name=""/>
        <dsp:cNvSpPr/>
      </dsp:nvSpPr>
      <dsp:spPr>
        <a:xfrm>
          <a:off x="6906" y="3510392"/>
          <a:ext cx="900100" cy="9001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6B8F6F2-22D8-4F70-9D7F-BE754D73BC7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035F296-9D92-4531-A939-E042CA3029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1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80960" cy="2438399"/>
          </a:xfrm>
        </p:spPr>
        <p:txBody>
          <a:bodyPr/>
          <a:lstStyle/>
          <a:p>
            <a:r>
              <a:rPr lang="en-US" altLang="ko-KR" dirty="0" smtClean="0"/>
              <a:t>TeamConsoleProject</a:t>
            </a:r>
            <a:endParaRPr lang="ko-KR" altLang="en-US" dirty="0"/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1463040" y="3717032"/>
            <a:ext cx="7680960" cy="2438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ts val="0"/>
              </a:spcBef>
              <a:buNone/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414669" y="5589240"/>
            <a:ext cx="62872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ko-KR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조 </a:t>
            </a: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오동진 이민욱 김지형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1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34803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08520" y="908720"/>
            <a:ext cx="2495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아쉬운 점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369170"/>
            <a:ext cx="7128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시간 관련 메소드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(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ea"/>
              </a:rPr>
              <a:t>1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차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,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ea"/>
              </a:rPr>
              <a:t>2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차접종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1299" y="1830835"/>
            <a:ext cx="7128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차 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: 3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주 후 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차 접종 일을 통보 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이메일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2292500"/>
            <a:ext cx="7128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2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차 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: 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접종 완료 증명서 통보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이메일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026" y="1364575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목적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983" y="3092767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역</a:t>
            </a:r>
            <a:r>
              <a:rPr lang="ko-KR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할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6569" y="1940639"/>
            <a:ext cx="70617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ea"/>
                <a:ea typeface="+mj-ea"/>
              </a:rPr>
              <a:t>19</a:t>
            </a:r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백신 비 접종자를 위한 백신 예약프로그램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6933" y="3740839"/>
            <a:ext cx="71334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Application , File : 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김지형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AdminController : 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오동</a:t>
            </a:r>
            <a:r>
              <a:rPr lang="ko-KR" alt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진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MemberController : </a:t>
            </a:r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이민욱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444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빗면 4"/>
          <p:cNvSpPr/>
          <p:nvPr/>
        </p:nvSpPr>
        <p:spPr>
          <a:xfrm>
            <a:off x="323528" y="2636912"/>
            <a:ext cx="2088232" cy="792088"/>
          </a:xfrm>
          <a:prstGeom prst="beve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잔여백신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예약프로그</a:t>
            </a:r>
            <a:r>
              <a:rPr lang="ko-KR" altLang="en-US" dirty="0"/>
              <a:t>램</a:t>
            </a: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4144636916"/>
              </p:ext>
            </p:extLst>
          </p:nvPr>
        </p:nvGraphicFramePr>
        <p:xfrm>
          <a:off x="5364088" y="476672"/>
          <a:ext cx="316835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770116748"/>
              </p:ext>
            </p:extLst>
          </p:nvPr>
        </p:nvGraphicFramePr>
        <p:xfrm>
          <a:off x="5364088" y="2702679"/>
          <a:ext cx="2844811" cy="788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2446675918"/>
              </p:ext>
            </p:extLst>
          </p:nvPr>
        </p:nvGraphicFramePr>
        <p:xfrm>
          <a:off x="5364088" y="3933056"/>
          <a:ext cx="2880320" cy="25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982054361"/>
              </p:ext>
            </p:extLst>
          </p:nvPr>
        </p:nvGraphicFramePr>
        <p:xfrm>
          <a:off x="2419107" y="620688"/>
          <a:ext cx="2880320" cy="496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375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1" y="908721"/>
            <a:ext cx="8959886" cy="50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35306"/>
              </p:ext>
            </p:extLst>
          </p:nvPr>
        </p:nvGraphicFramePr>
        <p:xfrm>
          <a:off x="539552" y="1268760"/>
          <a:ext cx="1514162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41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Model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View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Control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75316"/>
              </p:ext>
            </p:extLst>
          </p:nvPr>
        </p:nvGraphicFramePr>
        <p:xfrm>
          <a:off x="2195736" y="1268760"/>
          <a:ext cx="6480720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72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 , Vaccine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MainThread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MemberController</a:t>
                      </a:r>
                      <a:r>
                        <a:rPr lang="en-US" altLang="ko-KR" b="1" i="1" baseline="0" dirty="0" smtClean="0"/>
                        <a:t> , AdminController , veccinelist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FileThread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1700808"/>
            <a:ext cx="151216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7792"/>
            <a:ext cx="2238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0032" y="1267792"/>
            <a:ext cx="1617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0" y="1668561"/>
            <a:ext cx="20882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 name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80986" y="2099818"/>
            <a:ext cx="19993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 area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00192" y="2564904"/>
            <a:ext cx="20882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 count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40071" y="3501008"/>
            <a:ext cx="1617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Member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1717"/>
            <a:ext cx="27622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572000" y="3800394"/>
            <a:ext cx="1617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Name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78629" y="4262059"/>
            <a:ext cx="1617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Phone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14616" y="4711243"/>
            <a:ext cx="24778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 name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9931" y="5157486"/>
            <a:ext cx="2298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 area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988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63551"/>
              </p:ext>
            </p:extLst>
          </p:nvPr>
        </p:nvGraphicFramePr>
        <p:xfrm>
          <a:off x="539552" y="1268760"/>
          <a:ext cx="1514162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41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Model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View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Control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89840"/>
              </p:ext>
            </p:extLst>
          </p:nvPr>
        </p:nvGraphicFramePr>
        <p:xfrm>
          <a:off x="2195736" y="1268760"/>
          <a:ext cx="6480720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72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 , Vaccine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MainThread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MemberController</a:t>
                      </a:r>
                      <a:r>
                        <a:rPr lang="en-US" altLang="ko-KR" b="1" i="1" baseline="0" dirty="0" smtClean="0"/>
                        <a:t> , AdminController , veccinelist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FileThread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268760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132856"/>
            <a:ext cx="165618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3800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1306"/>
            <a:ext cx="582136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59676"/>
            <a:ext cx="3854923" cy="206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70" y="3300529"/>
            <a:ext cx="5153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1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38188"/>
              </p:ext>
            </p:extLst>
          </p:nvPr>
        </p:nvGraphicFramePr>
        <p:xfrm>
          <a:off x="539552" y="1268760"/>
          <a:ext cx="1514162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41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Model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View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Control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0728"/>
              </p:ext>
            </p:extLst>
          </p:nvPr>
        </p:nvGraphicFramePr>
        <p:xfrm>
          <a:off x="2195736" y="1268760"/>
          <a:ext cx="6480720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72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 , Vaccine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MainThread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MemberController</a:t>
                      </a:r>
                      <a:r>
                        <a:rPr lang="en-US" altLang="ko-KR" b="1" i="1" baseline="0" dirty="0" smtClean="0"/>
                        <a:t> , AdminController , veccinelist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FileThread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9552" y="2564904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467" y="1124744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3591"/>
            <a:ext cx="2847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195735" y="1124744"/>
            <a:ext cx="28514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MemberController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73643" y="3068960"/>
            <a:ext cx="29735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AdminController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30625"/>
            <a:ext cx="2143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11" y="3526500"/>
            <a:ext cx="1143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047159" y="3062791"/>
            <a:ext cx="34132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VaccineList Interface</a:t>
            </a:r>
          </a:p>
        </p:txBody>
      </p:sp>
    </p:spTree>
    <p:extLst>
      <p:ext uri="{BB962C8B-B14F-4D97-AF65-F5344CB8AC3E}">
        <p14:creationId xmlns:p14="http://schemas.microsoft.com/office/powerpoint/2010/main" val="26965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09399"/>
              </p:ext>
            </p:extLst>
          </p:nvPr>
        </p:nvGraphicFramePr>
        <p:xfrm>
          <a:off x="539552" y="1268760"/>
          <a:ext cx="1514162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416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Model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View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Control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70675"/>
              </p:ext>
            </p:extLst>
          </p:nvPr>
        </p:nvGraphicFramePr>
        <p:xfrm>
          <a:off x="2195736" y="1268760"/>
          <a:ext cx="6480720" cy="17281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72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 , Vaccine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MainThread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MemberController</a:t>
                      </a:r>
                      <a:r>
                        <a:rPr lang="en-US" altLang="ko-KR" b="1" i="1" baseline="0" dirty="0" smtClean="0"/>
                        <a:t> , AdminController , veccinelist</a:t>
                      </a:r>
                      <a:endParaRPr lang="ko-KR" altLang="en-US" b="1" i="1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/>
                        <a:t>FileThread</a:t>
                      </a:r>
                      <a:endParaRPr lang="ko-KR" altLang="en-US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1268760"/>
            <a:ext cx="158417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25" y="4509120"/>
            <a:ext cx="4886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26" y="1021854"/>
            <a:ext cx="3648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64596" y="1037927"/>
            <a:ext cx="2495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파일 스레드 생성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4168" y="4365104"/>
            <a:ext cx="24958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파일 스레드 실행</a:t>
            </a:r>
            <a:endParaRPr lang="en-US" altLang="ko-KR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65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78219"/>
            <a:ext cx="738346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260648"/>
            <a:ext cx="5689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코로나 잔여백신 예약프로그램</a:t>
            </a:r>
            <a:endParaRPr lang="en-US" altLang="ko-K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6819"/>
            <a:ext cx="45434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5254"/>
            <a:ext cx="6107113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4889"/>
            <a:ext cx="732631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85" y="1556792"/>
            <a:ext cx="4000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21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TM01790491[[fn=마일러]]</Template>
  <TotalTime>349</TotalTime>
  <Words>177</Words>
  <Application>Microsoft Office PowerPoint</Application>
  <PresentationFormat>화면 슬라이드 쇼(4:3)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Mylar</vt:lpstr>
      <vt:lpstr>TeamConsoleProject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21</cp:revision>
  <dcterms:created xsi:type="dcterms:W3CDTF">2021-10-27T01:59:47Z</dcterms:created>
  <dcterms:modified xsi:type="dcterms:W3CDTF">2021-10-27T07:49:41Z</dcterms:modified>
</cp:coreProperties>
</file>