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56" r:id="rId6"/>
    <p:sldId id="274" r:id="rId7"/>
    <p:sldId id="267" r:id="rId8"/>
    <p:sldId id="270" r:id="rId9"/>
    <p:sldId id="273" r:id="rId10"/>
    <p:sldId id="275" r:id="rId11"/>
    <p:sldId id="268" r:id="rId12"/>
    <p:sldId id="257" r:id="rId13"/>
    <p:sldId id="263" r:id="rId14"/>
    <p:sldId id="265" r:id="rId15"/>
    <p:sldId id="271" r:id="rId16"/>
    <p:sldId id="266" r:id="rId17"/>
    <p:sldId id="258" r:id="rId18"/>
    <p:sldId id="272" r:id="rId19"/>
    <p:sldId id="264" r:id="rId20"/>
    <p:sldId id="269"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그리드시스템" id="{00097D28-036E-4B19-91D1-1A071B24D51B}">
          <p14:sldIdLst>
            <p14:sldId id="259"/>
            <p14:sldId id="260"/>
            <p14:sldId id="261"/>
            <p14:sldId id="262"/>
          </p14:sldIdLst>
        </p14:section>
        <p14:section name="대시보드/타일" id="{3605F5D6-B2DE-401E-ABBB-365FA05EE936}">
          <p14:sldIdLst>
            <p14:sldId id="256"/>
            <p14:sldId id="274"/>
          </p14:sldIdLst>
        </p14:section>
        <p14:section name="브라우저" id="{49A9C45A-E0E3-492C-B7F5-0ACD70FB5BDB}">
          <p14:sldIdLst>
            <p14:sldId id="267"/>
            <p14:sldId id="270"/>
            <p14:sldId id="273"/>
            <p14:sldId id="275"/>
          </p14:sldIdLst>
        </p14:section>
        <p14:section name="메뉴" id="{AA43D118-53D8-432E-99BA-9BEB60C88742}">
          <p14:sldIdLst>
            <p14:sldId id="268"/>
          </p14:sldIdLst>
        </p14:section>
        <p14:section name="차트" id="{65DAAB58-49A1-491D-98FD-3AC1EF144415}">
          <p14:sldIdLst>
            <p14:sldId id="257"/>
          </p14:sldIdLst>
        </p14:section>
        <p14:section name="타이포" id="{7064AA9F-2DEA-444B-A7C3-D1AAFA2FA458}">
          <p14:sldIdLst>
            <p14:sldId id="263"/>
          </p14:sldIdLst>
        </p14:section>
        <p14:section name="이미지" id="{A53DD917-35A1-44B4-8ADD-883BE3202F3B}">
          <p14:sldIdLst>
            <p14:sldId id="265"/>
            <p14:sldId id="271"/>
          </p14:sldIdLst>
        </p14:section>
        <p14:section name="알림" id="{99A8529F-5B8B-452D-8105-8DBCAD75AF59}">
          <p14:sldIdLst>
            <p14:sldId id="266"/>
          </p14:sldIdLst>
        </p14:section>
        <p14:section name="컴포넌트" id="{71017356-BC02-4F23-84E2-DD266CF7131B}">
          <p14:sldIdLst>
            <p14:sldId id="258"/>
            <p14:sldId id="272"/>
          </p14:sldIdLst>
        </p14:section>
        <p14:section name="테이블" id="{3FEE6BA2-1755-48DD-966E-A28198564E60}">
          <p14:sldIdLst>
            <p14:sldId id="264"/>
          </p14:sldIdLst>
        </p14:section>
        <p14:section name="아이콘" id="{11D7CFAB-F017-4FA4-8741-580E4B094EB3}">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0" autoAdjust="0"/>
    <p:restoredTop sz="94660"/>
  </p:normalViewPr>
  <p:slideViewPr>
    <p:cSldViewPr snapToGrid="0">
      <p:cViewPr varScale="1">
        <p:scale>
          <a:sx n="98" d="100"/>
          <a:sy n="98" d="100"/>
        </p:scale>
        <p:origin x="7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B680CE-DD5B-41D5-83D7-6F9671DFE14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1BD6266-6E1D-41CF-AC62-531E6A511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0D57044-9DFF-40B0-9164-1EDB0C6CD7BE}"/>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46D67666-5DCC-45C6-8D8B-1B30FDA390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2D575C-E943-45F1-9C20-2B960E535025}"/>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83891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31BF77-13B3-471D-ABB5-9E7926207FB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D85CCFB-29DD-4445-BFC0-6547D93E3B29}"/>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3EB0FBE-7D1C-4126-9FC0-64EA27FEC50A}"/>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E9709BDD-BA18-404C-B71C-2BC4A35185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FE27D06-86AA-474D-AFB3-9EBEA3BE407C}"/>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23680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A07E9A1-169A-4123-9D9A-932633D6A0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0946BC1-19F5-41A8-9446-01C562341ED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CCB4D02-01E2-49DF-832C-83B2F7AD7356}"/>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86502134-DF99-4ED3-81A8-57A136119BF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07A717-97EA-4108-8D7C-FB86E821BB63}"/>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374538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EE6F2A-9550-4B68-B9CB-A7209BA70ED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11E1114-B2CB-4AF2-8237-89A2CBA99462}"/>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4ADD1BD-1ECE-439F-AFBF-A716B30F9693}"/>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4921EDAB-7A58-45C3-8D0B-7937BB3B0C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D4000C-121A-4003-BF7F-1C5B923A021B}"/>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356749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E90A95-449C-4713-90C4-8A781DC9F92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CF5437E-64D9-41B8-B155-ECB59CFCD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A1E31C03-BF65-44C6-8B40-B51FBBD8DFA6}"/>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3BC04115-5720-4CC1-80C4-90BBBE6C40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15FF25-1652-417B-8EFC-A1857C4FE748}"/>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137849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DC5F47-4340-461B-BCC7-AD0332194D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014338A-25DC-4511-B8B8-42DAB7670E77}"/>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029EBC37-483D-4F0A-9C69-2B3418B3F914}"/>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9F592D1D-8FE9-4339-BF78-523CCF32C007}"/>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6" name="바닥글 개체 틀 5">
            <a:extLst>
              <a:ext uri="{FF2B5EF4-FFF2-40B4-BE49-F238E27FC236}">
                <a16:creationId xmlns:a16="http://schemas.microsoft.com/office/drawing/2014/main" id="{4F216385-C3B0-44E6-8BB1-90ADBDB618A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034C2A-C7B3-462B-993E-93AF7CC07DEB}"/>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103724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C27ACA-7E6D-43D5-BF3D-9064B07F02E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1D41EB9-44A8-4BE9-AA77-B4D5B46D6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16BCA4D-1AD0-4D7E-97C4-F5AF20F5F10D}"/>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D41F5EB-9A5A-44E2-8F91-95FED42D5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DA882AE9-5E6C-4442-B025-79596B0B1DCB}"/>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2CB1608-C90A-46CC-995F-7FD2A78A8D41}"/>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8" name="바닥글 개체 틀 7">
            <a:extLst>
              <a:ext uri="{FF2B5EF4-FFF2-40B4-BE49-F238E27FC236}">
                <a16:creationId xmlns:a16="http://schemas.microsoft.com/office/drawing/2014/main" id="{902A67EC-25A0-4FE6-89F3-E706D4A6341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F13B54E-74E6-43ED-BF82-303D49A8363E}"/>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365193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EA47E1-3C73-4FD5-BF99-F204997A350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E7522B6-348A-474D-8EB0-60A330592498}"/>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4" name="바닥글 개체 틀 3">
            <a:extLst>
              <a:ext uri="{FF2B5EF4-FFF2-40B4-BE49-F238E27FC236}">
                <a16:creationId xmlns:a16="http://schemas.microsoft.com/office/drawing/2014/main" id="{98449E19-25EA-4832-AAAA-A8771B550E3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1794EDE-4566-48EB-92D6-1C30E7ACD952}"/>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41441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D73A753-A4DE-4ED1-A66D-CDC5A80793EC}"/>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3" name="바닥글 개체 틀 2">
            <a:extLst>
              <a:ext uri="{FF2B5EF4-FFF2-40B4-BE49-F238E27FC236}">
                <a16:creationId xmlns:a16="http://schemas.microsoft.com/office/drawing/2014/main" id="{6EF329F1-FF81-40F7-84C1-3BD55A3B685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52973FA-5048-44DE-B6B3-01DCF9503464}"/>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165008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5EABC0-5CF6-4D2A-B6F8-386AE84EE20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C4BF566-7A69-4D9B-9411-E026EF6C1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EC295F42-E445-428E-803C-83553959B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1BB0FCB2-ADE1-4950-A819-D45D6900E911}"/>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6" name="바닥글 개체 틀 5">
            <a:extLst>
              <a:ext uri="{FF2B5EF4-FFF2-40B4-BE49-F238E27FC236}">
                <a16:creationId xmlns:a16="http://schemas.microsoft.com/office/drawing/2014/main" id="{5750A80C-9C53-4ADA-8D8C-C33D1172FA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320E7A-8F5E-4C9C-A226-2F3E76CCE6A5}"/>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293027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BD6C47-2370-4CA5-B4B1-E0944A2FC9E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5514671-6B08-474F-9FCC-7A3E6A6A0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B001593-376F-4C94-BF29-99C23683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0425192-3404-478B-AA36-B8E7C739B1D9}"/>
              </a:ext>
            </a:extLst>
          </p:cNvPr>
          <p:cNvSpPr>
            <a:spLocks noGrp="1"/>
          </p:cNvSpPr>
          <p:nvPr>
            <p:ph type="dt" sz="half" idx="10"/>
          </p:nvPr>
        </p:nvSpPr>
        <p:spPr/>
        <p:txBody>
          <a:bodyPr/>
          <a:lstStyle/>
          <a:p>
            <a:fld id="{ACA0279E-EACA-42D1-ABF7-250925D2A474}" type="datetimeFigureOut">
              <a:rPr lang="ko-KR" altLang="en-US" smtClean="0"/>
              <a:t>2020-04-21 Tue</a:t>
            </a:fld>
            <a:endParaRPr lang="ko-KR" altLang="en-US"/>
          </a:p>
        </p:txBody>
      </p:sp>
      <p:sp>
        <p:nvSpPr>
          <p:cNvPr id="6" name="바닥글 개체 틀 5">
            <a:extLst>
              <a:ext uri="{FF2B5EF4-FFF2-40B4-BE49-F238E27FC236}">
                <a16:creationId xmlns:a16="http://schemas.microsoft.com/office/drawing/2014/main" id="{67A369AB-CEB3-4B40-83D0-A06CA4A55C8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4B35F52-4ED4-4A98-AB93-87AC1F51DA99}"/>
              </a:ext>
            </a:extLst>
          </p:cNvPr>
          <p:cNvSpPr>
            <a:spLocks noGrp="1"/>
          </p:cNvSpPr>
          <p:nvPr>
            <p:ph type="sldNum" sz="quarter" idx="12"/>
          </p:nvPr>
        </p:nvSpPr>
        <p:spPr/>
        <p:txBody>
          <a:body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188207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DFEF1F5-D6CC-4A65-B073-E0B86D5BB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9791B0C-70F6-4390-AF07-661FB8B06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6A51383-BFD7-431B-9316-0C64650FA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0279E-EACA-42D1-ABF7-250925D2A474}" type="datetimeFigureOut">
              <a:rPr lang="ko-KR" altLang="en-US" smtClean="0"/>
              <a:t>2020-04-21 Tue</a:t>
            </a:fld>
            <a:endParaRPr lang="ko-KR" altLang="en-US"/>
          </a:p>
        </p:txBody>
      </p:sp>
      <p:sp>
        <p:nvSpPr>
          <p:cNvPr id="5" name="바닥글 개체 틀 4">
            <a:extLst>
              <a:ext uri="{FF2B5EF4-FFF2-40B4-BE49-F238E27FC236}">
                <a16:creationId xmlns:a16="http://schemas.microsoft.com/office/drawing/2014/main" id="{09FC0D1C-B666-45B7-ACC7-B958271FF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428D683-1802-49E6-BC86-27D7F48E0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08079-8548-4CFD-8E1F-3B0A1B858FFA}" type="slidenum">
              <a:rPr lang="ko-KR" altLang="en-US" smtClean="0"/>
              <a:t>‹#›</a:t>
            </a:fld>
            <a:endParaRPr lang="ko-KR" altLang="en-US"/>
          </a:p>
        </p:txBody>
      </p:sp>
    </p:spTree>
    <p:extLst>
      <p:ext uri="{BB962C8B-B14F-4D97-AF65-F5344CB8AC3E}">
        <p14:creationId xmlns:p14="http://schemas.microsoft.com/office/powerpoint/2010/main" val="274318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17.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Extra Small Device Grid">
            <a:extLst>
              <a:ext uri="{FF2B5EF4-FFF2-40B4-BE49-F238E27FC236}">
                <a16:creationId xmlns:a16="http://schemas.microsoft.com/office/drawing/2014/main" id="{4471B280-8413-4D6F-974A-C1F12D589054}"/>
              </a:ext>
            </a:extLst>
          </p:cNvPr>
          <p:cNvGrpSpPr/>
          <p:nvPr/>
        </p:nvGrpSpPr>
        <p:grpSpPr>
          <a:xfrm>
            <a:off x="3658943" y="556706"/>
            <a:ext cx="4572000" cy="5238750"/>
            <a:chOff x="738562" y="1261242"/>
            <a:chExt cx="4572000" cy="5238750"/>
          </a:xfrm>
        </p:grpSpPr>
        <p:grpSp>
          <p:nvGrpSpPr>
            <p:cNvPr id="5" name="Columns">
              <a:extLst>
                <a:ext uri="{FF2B5EF4-FFF2-40B4-BE49-F238E27FC236}">
                  <a16:creationId xmlns:a16="http://schemas.microsoft.com/office/drawing/2014/main" id="{BB7CC677-36FE-4348-8AB6-8D2E7E397698}"/>
                </a:ext>
              </a:extLst>
            </p:cNvPr>
            <p:cNvGrpSpPr/>
            <p:nvPr/>
          </p:nvGrpSpPr>
          <p:grpSpPr>
            <a:xfrm>
              <a:off x="738562" y="1261242"/>
              <a:ext cx="4572000" cy="5238750"/>
              <a:chOff x="738562" y="1261242"/>
              <a:chExt cx="4572000" cy="5238750"/>
            </a:xfrm>
          </p:grpSpPr>
          <p:sp>
            <p:nvSpPr>
              <p:cNvPr id="20" name=".col-xs-1">
                <a:extLst>
                  <a:ext uri="{FF2B5EF4-FFF2-40B4-BE49-F238E27FC236}">
                    <a16:creationId xmlns:a16="http://schemas.microsoft.com/office/drawing/2014/main" id="{A67395D9-B897-4660-B108-CA8FA2894863}"/>
                  </a:ext>
                </a:extLst>
              </p:cNvPr>
              <p:cNvSpPr/>
              <p:nvPr/>
            </p:nvSpPr>
            <p:spPr>
              <a:xfrm>
                <a:off x="738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1" name=".col-xs-1">
                <a:extLst>
                  <a:ext uri="{FF2B5EF4-FFF2-40B4-BE49-F238E27FC236}">
                    <a16:creationId xmlns:a16="http://schemas.microsoft.com/office/drawing/2014/main" id="{C42F7102-8DCD-47D4-B316-3B163F98EC91}"/>
                  </a:ext>
                </a:extLst>
              </p:cNvPr>
              <p:cNvSpPr/>
              <p:nvPr/>
            </p:nvSpPr>
            <p:spPr>
              <a:xfrm>
                <a:off x="1119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2" name=".col-xs-1">
                <a:extLst>
                  <a:ext uri="{FF2B5EF4-FFF2-40B4-BE49-F238E27FC236}">
                    <a16:creationId xmlns:a16="http://schemas.microsoft.com/office/drawing/2014/main" id="{141B4EAD-348C-45B0-99E7-902CCFB9AC44}"/>
                  </a:ext>
                </a:extLst>
              </p:cNvPr>
              <p:cNvSpPr/>
              <p:nvPr/>
            </p:nvSpPr>
            <p:spPr>
              <a:xfrm>
                <a:off x="1500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3" name=".col-xs-1">
                <a:extLst>
                  <a:ext uri="{FF2B5EF4-FFF2-40B4-BE49-F238E27FC236}">
                    <a16:creationId xmlns:a16="http://schemas.microsoft.com/office/drawing/2014/main" id="{922A66AA-CA90-469A-BC90-C13F331E7E5F}"/>
                  </a:ext>
                </a:extLst>
              </p:cNvPr>
              <p:cNvSpPr/>
              <p:nvPr/>
            </p:nvSpPr>
            <p:spPr>
              <a:xfrm>
                <a:off x="1881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4" name=".col-xs-1">
                <a:extLst>
                  <a:ext uri="{FF2B5EF4-FFF2-40B4-BE49-F238E27FC236}">
                    <a16:creationId xmlns:a16="http://schemas.microsoft.com/office/drawing/2014/main" id="{9CAE683A-28B5-4250-8D3F-612B0987EC6D}"/>
                  </a:ext>
                </a:extLst>
              </p:cNvPr>
              <p:cNvSpPr/>
              <p:nvPr/>
            </p:nvSpPr>
            <p:spPr>
              <a:xfrm>
                <a:off x="2262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5" name=".col-xs-1">
                <a:extLst>
                  <a:ext uri="{FF2B5EF4-FFF2-40B4-BE49-F238E27FC236}">
                    <a16:creationId xmlns:a16="http://schemas.microsoft.com/office/drawing/2014/main" id="{0C659C6E-DC5B-48EA-839A-67396AC0ABE5}"/>
                  </a:ext>
                </a:extLst>
              </p:cNvPr>
              <p:cNvSpPr/>
              <p:nvPr/>
            </p:nvSpPr>
            <p:spPr>
              <a:xfrm>
                <a:off x="2643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6" name=".col-xs-1">
                <a:extLst>
                  <a:ext uri="{FF2B5EF4-FFF2-40B4-BE49-F238E27FC236}">
                    <a16:creationId xmlns:a16="http://schemas.microsoft.com/office/drawing/2014/main" id="{22C86B28-080A-4779-B301-3FE1890B54A0}"/>
                  </a:ext>
                </a:extLst>
              </p:cNvPr>
              <p:cNvSpPr/>
              <p:nvPr/>
            </p:nvSpPr>
            <p:spPr>
              <a:xfrm>
                <a:off x="3024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7" name=".col-xs-1">
                <a:extLst>
                  <a:ext uri="{FF2B5EF4-FFF2-40B4-BE49-F238E27FC236}">
                    <a16:creationId xmlns:a16="http://schemas.microsoft.com/office/drawing/2014/main" id="{CAF46220-9451-4E07-9BB6-A5F2C7F2E247}"/>
                  </a:ext>
                </a:extLst>
              </p:cNvPr>
              <p:cNvSpPr/>
              <p:nvPr/>
            </p:nvSpPr>
            <p:spPr>
              <a:xfrm>
                <a:off x="3405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8" name=".col-xs-1">
                <a:extLst>
                  <a:ext uri="{FF2B5EF4-FFF2-40B4-BE49-F238E27FC236}">
                    <a16:creationId xmlns:a16="http://schemas.microsoft.com/office/drawing/2014/main" id="{DE0380F8-DBBE-4D15-8BFD-D1FA246DF8E1}"/>
                  </a:ext>
                </a:extLst>
              </p:cNvPr>
              <p:cNvSpPr/>
              <p:nvPr/>
            </p:nvSpPr>
            <p:spPr>
              <a:xfrm>
                <a:off x="3786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9" name=".col-xs-1">
                <a:extLst>
                  <a:ext uri="{FF2B5EF4-FFF2-40B4-BE49-F238E27FC236}">
                    <a16:creationId xmlns:a16="http://schemas.microsoft.com/office/drawing/2014/main" id="{02C03885-692F-4747-BED0-0CB40C56209A}"/>
                  </a:ext>
                </a:extLst>
              </p:cNvPr>
              <p:cNvSpPr/>
              <p:nvPr/>
            </p:nvSpPr>
            <p:spPr>
              <a:xfrm>
                <a:off x="4167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0" name=".col-xs-1">
                <a:extLst>
                  <a:ext uri="{FF2B5EF4-FFF2-40B4-BE49-F238E27FC236}">
                    <a16:creationId xmlns:a16="http://schemas.microsoft.com/office/drawing/2014/main" id="{02A3DEDB-8FA6-4421-B6F6-43D8B92BE0AB}"/>
                  </a:ext>
                </a:extLst>
              </p:cNvPr>
              <p:cNvSpPr/>
              <p:nvPr/>
            </p:nvSpPr>
            <p:spPr>
              <a:xfrm>
                <a:off x="4548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1" name=".col-xs-1">
                <a:extLst>
                  <a:ext uri="{FF2B5EF4-FFF2-40B4-BE49-F238E27FC236}">
                    <a16:creationId xmlns:a16="http://schemas.microsoft.com/office/drawing/2014/main" id="{5CFCA5C8-1A82-43C7-A9C2-643F6CA8E91A}"/>
                  </a:ext>
                </a:extLst>
              </p:cNvPr>
              <p:cNvSpPr/>
              <p:nvPr/>
            </p:nvSpPr>
            <p:spPr>
              <a:xfrm>
                <a:off x="4929562" y="1261242"/>
                <a:ext cx="381000"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6" name="Gutters">
              <a:extLst>
                <a:ext uri="{FF2B5EF4-FFF2-40B4-BE49-F238E27FC236}">
                  <a16:creationId xmlns:a16="http://schemas.microsoft.com/office/drawing/2014/main" id="{8219DB8D-C8B8-40BE-B408-A890D4517DCC}"/>
                </a:ext>
              </a:extLst>
            </p:cNvPr>
            <p:cNvGrpSpPr/>
            <p:nvPr/>
          </p:nvGrpSpPr>
          <p:grpSpPr>
            <a:xfrm>
              <a:off x="738562" y="1261242"/>
              <a:ext cx="4572000" cy="5238750"/>
              <a:chOff x="738562" y="1261242"/>
              <a:chExt cx="4572000" cy="5238750"/>
            </a:xfrm>
          </p:grpSpPr>
          <p:sp>
            <p:nvSpPr>
              <p:cNvPr id="7" name="Gutter 15px">
                <a:extLst>
                  <a:ext uri="{FF2B5EF4-FFF2-40B4-BE49-F238E27FC236}">
                    <a16:creationId xmlns:a16="http://schemas.microsoft.com/office/drawing/2014/main" id="{1CECF13C-7294-44F7-90DC-47D47FAEBF05}"/>
                  </a:ext>
                </a:extLst>
              </p:cNvPr>
              <p:cNvSpPr/>
              <p:nvPr/>
            </p:nvSpPr>
            <p:spPr>
              <a:xfrm>
                <a:off x="73856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 name="Gutter 30px">
                <a:extLst>
                  <a:ext uri="{FF2B5EF4-FFF2-40B4-BE49-F238E27FC236}">
                    <a16:creationId xmlns:a16="http://schemas.microsoft.com/office/drawing/2014/main" id="{75482D9A-1274-4B35-94D6-F9CA37DD56B0}"/>
                  </a:ext>
                </a:extLst>
              </p:cNvPr>
              <p:cNvSpPr/>
              <p:nvPr/>
            </p:nvSpPr>
            <p:spPr>
              <a:xfrm>
                <a:off x="976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9" name="Gutter 30px">
                <a:extLst>
                  <a:ext uri="{FF2B5EF4-FFF2-40B4-BE49-F238E27FC236}">
                    <a16:creationId xmlns:a16="http://schemas.microsoft.com/office/drawing/2014/main" id="{F17A3FE6-D488-4B8B-824E-26235D55C9F7}"/>
                  </a:ext>
                </a:extLst>
              </p:cNvPr>
              <p:cNvSpPr/>
              <p:nvPr/>
            </p:nvSpPr>
            <p:spPr>
              <a:xfrm>
                <a:off x="1357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 name="Gutter 30px">
                <a:extLst>
                  <a:ext uri="{FF2B5EF4-FFF2-40B4-BE49-F238E27FC236}">
                    <a16:creationId xmlns:a16="http://schemas.microsoft.com/office/drawing/2014/main" id="{840103BB-0416-4E2A-AD14-6E9BBBA7C181}"/>
                  </a:ext>
                </a:extLst>
              </p:cNvPr>
              <p:cNvSpPr/>
              <p:nvPr/>
            </p:nvSpPr>
            <p:spPr>
              <a:xfrm>
                <a:off x="1738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1" name="Gutter 30px">
                <a:extLst>
                  <a:ext uri="{FF2B5EF4-FFF2-40B4-BE49-F238E27FC236}">
                    <a16:creationId xmlns:a16="http://schemas.microsoft.com/office/drawing/2014/main" id="{D8041601-8F20-4C68-9714-60294FE65232}"/>
                  </a:ext>
                </a:extLst>
              </p:cNvPr>
              <p:cNvSpPr/>
              <p:nvPr/>
            </p:nvSpPr>
            <p:spPr>
              <a:xfrm>
                <a:off x="2119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 name="Gutter 30px">
                <a:extLst>
                  <a:ext uri="{FF2B5EF4-FFF2-40B4-BE49-F238E27FC236}">
                    <a16:creationId xmlns:a16="http://schemas.microsoft.com/office/drawing/2014/main" id="{521809F7-4F94-4332-BFC4-6A415A492EA5}"/>
                  </a:ext>
                </a:extLst>
              </p:cNvPr>
              <p:cNvSpPr/>
              <p:nvPr/>
            </p:nvSpPr>
            <p:spPr>
              <a:xfrm>
                <a:off x="2500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3" name="Gutter 30px">
                <a:extLst>
                  <a:ext uri="{FF2B5EF4-FFF2-40B4-BE49-F238E27FC236}">
                    <a16:creationId xmlns:a16="http://schemas.microsoft.com/office/drawing/2014/main" id="{C4EF79C0-C1C1-4141-8ED0-DDAAE0F6913F}"/>
                  </a:ext>
                </a:extLst>
              </p:cNvPr>
              <p:cNvSpPr/>
              <p:nvPr/>
            </p:nvSpPr>
            <p:spPr>
              <a:xfrm>
                <a:off x="2881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4" name="Gutter 30px">
                <a:extLst>
                  <a:ext uri="{FF2B5EF4-FFF2-40B4-BE49-F238E27FC236}">
                    <a16:creationId xmlns:a16="http://schemas.microsoft.com/office/drawing/2014/main" id="{5B18FF3A-E908-420E-AE76-35CDB3CA6FF6}"/>
                  </a:ext>
                </a:extLst>
              </p:cNvPr>
              <p:cNvSpPr/>
              <p:nvPr/>
            </p:nvSpPr>
            <p:spPr>
              <a:xfrm>
                <a:off x="3262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5" name="Gutter 30px">
                <a:extLst>
                  <a:ext uri="{FF2B5EF4-FFF2-40B4-BE49-F238E27FC236}">
                    <a16:creationId xmlns:a16="http://schemas.microsoft.com/office/drawing/2014/main" id="{26830F6C-20DF-4AA5-8FCF-A5BF50431B48}"/>
                  </a:ext>
                </a:extLst>
              </p:cNvPr>
              <p:cNvSpPr/>
              <p:nvPr/>
            </p:nvSpPr>
            <p:spPr>
              <a:xfrm>
                <a:off x="3643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6" name="Gutter 30px">
                <a:extLst>
                  <a:ext uri="{FF2B5EF4-FFF2-40B4-BE49-F238E27FC236}">
                    <a16:creationId xmlns:a16="http://schemas.microsoft.com/office/drawing/2014/main" id="{DC96F8AB-46C4-4062-8D21-E4BAC6B31D06}"/>
                  </a:ext>
                </a:extLst>
              </p:cNvPr>
              <p:cNvSpPr/>
              <p:nvPr/>
            </p:nvSpPr>
            <p:spPr>
              <a:xfrm>
                <a:off x="4024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7" name="Gutter 30px">
                <a:extLst>
                  <a:ext uri="{FF2B5EF4-FFF2-40B4-BE49-F238E27FC236}">
                    <a16:creationId xmlns:a16="http://schemas.microsoft.com/office/drawing/2014/main" id="{48A0CC84-DA4D-41F6-943E-CFBBA0D55DE9}"/>
                  </a:ext>
                </a:extLst>
              </p:cNvPr>
              <p:cNvSpPr/>
              <p:nvPr/>
            </p:nvSpPr>
            <p:spPr>
              <a:xfrm>
                <a:off x="4405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8" name="Gutter 30px">
                <a:extLst>
                  <a:ext uri="{FF2B5EF4-FFF2-40B4-BE49-F238E27FC236}">
                    <a16:creationId xmlns:a16="http://schemas.microsoft.com/office/drawing/2014/main" id="{EB983981-5F79-4127-9BAB-3FE1EF0E104D}"/>
                  </a:ext>
                </a:extLst>
              </p:cNvPr>
              <p:cNvSpPr/>
              <p:nvPr/>
            </p:nvSpPr>
            <p:spPr>
              <a:xfrm>
                <a:off x="478668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 name="Gutter 15px">
                <a:extLst>
                  <a:ext uri="{FF2B5EF4-FFF2-40B4-BE49-F238E27FC236}">
                    <a16:creationId xmlns:a16="http://schemas.microsoft.com/office/drawing/2014/main" id="{29FD6BD9-E2EF-482A-BF23-9EEFA87E8F0C}"/>
                  </a:ext>
                </a:extLst>
              </p:cNvPr>
              <p:cNvSpPr/>
              <p:nvPr/>
            </p:nvSpPr>
            <p:spPr>
              <a:xfrm>
                <a:off x="5167687"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sp>
        <p:nvSpPr>
          <p:cNvPr id="116" name="TextBox 115">
            <a:extLst>
              <a:ext uri="{FF2B5EF4-FFF2-40B4-BE49-F238E27FC236}">
                <a16:creationId xmlns:a16="http://schemas.microsoft.com/office/drawing/2014/main" id="{C986E9B3-15AF-4FF5-8D83-C09DB3C29F18}"/>
              </a:ext>
            </a:extLst>
          </p:cNvPr>
          <p:cNvSpPr txBox="1"/>
          <p:nvPr/>
        </p:nvSpPr>
        <p:spPr>
          <a:xfrm>
            <a:off x="5460579" y="6067830"/>
            <a:ext cx="968727" cy="369332"/>
          </a:xfrm>
          <a:prstGeom prst="rect">
            <a:avLst/>
          </a:prstGeom>
          <a:noFill/>
        </p:spPr>
        <p:txBody>
          <a:bodyPr wrap="none" rtlCol="0">
            <a:spAutoFit/>
          </a:bodyPr>
          <a:lstStyle/>
          <a:p>
            <a:r>
              <a:rPr lang="en-US" altLang="ko-KR" dirty="0"/>
              <a:t>&lt;768px</a:t>
            </a:r>
            <a:endParaRPr lang="ko-KR" altLang="en-US" dirty="0"/>
          </a:p>
        </p:txBody>
      </p:sp>
    </p:spTree>
    <p:extLst>
      <p:ext uri="{BB962C8B-B14F-4D97-AF65-F5344CB8AC3E}">
        <p14:creationId xmlns:p14="http://schemas.microsoft.com/office/powerpoint/2010/main" val="250299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Compose Email">
            <a:extLst>
              <a:ext uri="{FF2B5EF4-FFF2-40B4-BE49-F238E27FC236}">
                <a16:creationId xmlns:a16="http://schemas.microsoft.com/office/drawing/2014/main" id="{767F86AC-41CA-4283-8D84-3C0229D13D1F}"/>
              </a:ext>
            </a:extLst>
          </p:cNvPr>
          <p:cNvGrpSpPr/>
          <p:nvPr/>
        </p:nvGrpSpPr>
        <p:grpSpPr>
          <a:xfrm>
            <a:off x="841971" y="536102"/>
            <a:ext cx="2286000" cy="4064000"/>
            <a:chOff x="595686" y="1261242"/>
            <a:chExt cx="2286000" cy="4064000"/>
          </a:xfrm>
        </p:grpSpPr>
        <p:sp>
          <p:nvSpPr>
            <p:cNvPr id="82" name="Screen">
              <a:extLst>
                <a:ext uri="{FF2B5EF4-FFF2-40B4-BE49-F238E27FC236}">
                  <a16:creationId xmlns:a16="http://schemas.microsoft.com/office/drawing/2014/main" id="{7F3AFE3A-C956-43A7-890E-5019C3EF1178}"/>
                </a:ext>
              </a:extLst>
            </p:cNvPr>
            <p:cNvSpPr>
              <a:spLocks noChangeArrowheads="1"/>
            </p:cNvSpPr>
            <p:nvPr/>
          </p:nvSpPr>
          <p:spPr bwMode="auto">
            <a:xfrm>
              <a:off x="595686" y="1261242"/>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83" name="Header">
              <a:extLst>
                <a:ext uri="{FF2B5EF4-FFF2-40B4-BE49-F238E27FC236}">
                  <a16:creationId xmlns:a16="http://schemas.microsoft.com/office/drawing/2014/main" id="{1FEDDBE2-D6E5-49A7-A5C5-D67868A8AF44}"/>
                </a:ext>
              </a:extLst>
            </p:cNvPr>
            <p:cNvGrpSpPr/>
            <p:nvPr/>
          </p:nvGrpSpPr>
          <p:grpSpPr>
            <a:xfrm>
              <a:off x="595686" y="1261242"/>
              <a:ext cx="2286000" cy="285750"/>
              <a:chOff x="4943475" y="1395413"/>
              <a:chExt cx="2286000" cy="285750"/>
            </a:xfrm>
          </p:grpSpPr>
          <p:sp>
            <p:nvSpPr>
              <p:cNvPr id="150" name="Outer">
                <a:extLst>
                  <a:ext uri="{FF2B5EF4-FFF2-40B4-BE49-F238E27FC236}">
                    <a16:creationId xmlns:a16="http://schemas.microsoft.com/office/drawing/2014/main" id="{92BAEA43-9F17-4ADE-811C-346F8C378A79}"/>
                  </a:ext>
                </a:extLst>
              </p:cNvPr>
              <p:cNvSpPr>
                <a:spLocks noChangeArrowheads="1"/>
              </p:cNvSpPr>
              <p:nvPr/>
            </p:nvSpPr>
            <p:spPr bwMode="auto">
              <a:xfrm>
                <a:off x="4943475" y="1395413"/>
                <a:ext cx="2286000" cy="285750"/>
              </a:xfrm>
              <a:prstGeom prst="rect">
                <a:avLst/>
              </a:prstGeom>
              <a:solidFill>
                <a:srgbClr val="1327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FFFF"/>
                  </a:solidFill>
                  <a:latin typeface="Segoe UI" panose="020B0502040204020203" pitchFamily="34" charset="0"/>
                  <a:cs typeface="Segoe UI" panose="020B0502040204020203" pitchFamily="34" charset="0"/>
                </a:endParaRPr>
              </a:p>
            </p:txBody>
          </p:sp>
          <p:sp>
            <p:nvSpPr>
              <p:cNvPr id="151" name="Inner">
                <a:extLst>
                  <a:ext uri="{FF2B5EF4-FFF2-40B4-BE49-F238E27FC236}">
                    <a16:creationId xmlns:a16="http://schemas.microsoft.com/office/drawing/2014/main" id="{18E32C79-4409-411D-9372-CBEF91B762B0}"/>
                  </a:ext>
                </a:extLst>
              </p:cNvPr>
              <p:cNvSpPr>
                <a:spLocks noChangeArrowheads="1"/>
              </p:cNvSpPr>
              <p:nvPr/>
            </p:nvSpPr>
            <p:spPr bwMode="auto">
              <a:xfrm>
                <a:off x="5053806" y="1577975"/>
                <a:ext cx="2065338" cy="103188"/>
              </a:xfrm>
              <a:prstGeom prst="rect">
                <a:avLst/>
              </a:prstGeom>
              <a:solidFill>
                <a:srgbClr val="BCBC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FFFF"/>
                  </a:solidFill>
                  <a:latin typeface="Segoe UI" panose="020B0502040204020203" pitchFamily="34" charset="0"/>
                  <a:cs typeface="Segoe UI" panose="020B0502040204020203" pitchFamily="34" charset="0"/>
                </a:endParaRPr>
              </a:p>
            </p:txBody>
          </p:sp>
        </p:grpSp>
        <p:grpSp>
          <p:nvGrpSpPr>
            <p:cNvPr id="84" name="Status Bar">
              <a:extLst>
                <a:ext uri="{FF2B5EF4-FFF2-40B4-BE49-F238E27FC236}">
                  <a16:creationId xmlns:a16="http://schemas.microsoft.com/office/drawing/2014/main" id="{CDB8ABE5-E6CB-4F0D-AFF0-C48B5FD0BD9F}"/>
                </a:ext>
              </a:extLst>
            </p:cNvPr>
            <p:cNvGrpSpPr>
              <a:grpSpLocks noChangeAspect="1"/>
            </p:cNvGrpSpPr>
            <p:nvPr/>
          </p:nvGrpSpPr>
          <p:grpSpPr>
            <a:xfrm>
              <a:off x="595686" y="1261242"/>
              <a:ext cx="2286000" cy="142875"/>
              <a:chOff x="4826000" y="1124744"/>
              <a:chExt cx="2286000" cy="142875"/>
            </a:xfrm>
          </p:grpSpPr>
          <p:sp>
            <p:nvSpPr>
              <p:cNvPr id="144" name="Status Bar Background">
                <a:extLst>
                  <a:ext uri="{FF2B5EF4-FFF2-40B4-BE49-F238E27FC236}">
                    <a16:creationId xmlns:a16="http://schemas.microsoft.com/office/drawing/2014/main" id="{1334CF70-FF88-42FB-BD42-3D7CB7943CBB}"/>
                  </a:ext>
                </a:extLst>
              </p:cNvPr>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rgbClr val="FFFFFF"/>
                    </a:solidFill>
                    <a:latin typeface="Segoe UI" panose="020B0502040204020203" pitchFamily="34" charset="0"/>
                    <a:cs typeface="Segoe UI" panose="020B0502040204020203" pitchFamily="34" charset="0"/>
                  </a:rPr>
                  <a:t>8:08 AM</a:t>
                </a:r>
              </a:p>
            </p:txBody>
          </p:sp>
          <p:sp>
            <p:nvSpPr>
              <p:cNvPr id="145" name="WLAN Strength">
                <a:extLst>
                  <a:ext uri="{FF2B5EF4-FFF2-40B4-BE49-F238E27FC236}">
                    <a16:creationId xmlns:a16="http://schemas.microsoft.com/office/drawing/2014/main" id="{A8820D7A-52F3-4747-9836-A070835058E4}"/>
                  </a:ext>
                </a:extLst>
              </p:cNvPr>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6" name="Battery">
                <a:extLst>
                  <a:ext uri="{FF2B5EF4-FFF2-40B4-BE49-F238E27FC236}">
                    <a16:creationId xmlns:a16="http://schemas.microsoft.com/office/drawing/2014/main" id="{AEF2F457-A23A-4066-9449-FB389681D26B}"/>
                  </a:ext>
                </a:extLst>
              </p:cNvPr>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7" name="Signal Strength">
                <a:extLst>
                  <a:ext uri="{FF2B5EF4-FFF2-40B4-BE49-F238E27FC236}">
                    <a16:creationId xmlns:a16="http://schemas.microsoft.com/office/drawing/2014/main" id="{B824C75B-6C8C-4FE9-BCD8-465298726757}"/>
                  </a:ext>
                </a:extLst>
              </p:cNvPr>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48" name="Carrier Label">
                <a:extLst>
                  <a:ext uri="{FF2B5EF4-FFF2-40B4-BE49-F238E27FC236}">
                    <a16:creationId xmlns:a16="http://schemas.microsoft.com/office/drawing/2014/main" id="{9CBAE824-6D21-40EF-870B-DF02A49AFE6A}"/>
                  </a:ext>
                </a:extLst>
              </p:cNvPr>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FFFFFF"/>
                    </a:solidFill>
                    <a:latin typeface="Segoe UI" panose="020B0502040204020203" pitchFamily="34" charset="0"/>
                    <a:cs typeface="Segoe UI" panose="020B0502040204020203" pitchFamily="34" charset="0"/>
                  </a:rPr>
                  <a:t>Carrier</a:t>
                </a:r>
              </a:p>
            </p:txBody>
          </p:sp>
          <p:sp>
            <p:nvSpPr>
              <p:cNvPr id="149" name="Battery Label">
                <a:extLst>
                  <a:ext uri="{FF2B5EF4-FFF2-40B4-BE49-F238E27FC236}">
                    <a16:creationId xmlns:a16="http://schemas.microsoft.com/office/drawing/2014/main" id="{771C9097-62A8-45D7-B0CB-C16F2742F979}"/>
                  </a:ext>
                </a:extLst>
              </p:cNvPr>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rgbClr val="FFFFFF"/>
                    </a:solidFill>
                    <a:latin typeface="Segoe UI" panose="020B0502040204020203" pitchFamily="34" charset="0"/>
                    <a:cs typeface="Segoe UI" panose="020B0502040204020203" pitchFamily="34" charset="0"/>
                  </a:rPr>
                  <a:t>100%</a:t>
                </a:r>
              </a:p>
            </p:txBody>
          </p:sp>
        </p:grpSp>
        <p:grpSp>
          <p:nvGrpSpPr>
            <p:cNvPr id="85" name="Keyboard">
              <a:extLst>
                <a:ext uri="{FF2B5EF4-FFF2-40B4-BE49-F238E27FC236}">
                  <a16:creationId xmlns:a16="http://schemas.microsoft.com/office/drawing/2014/main" id="{85D51FC4-DFF1-4928-8152-1F125212E626}"/>
                </a:ext>
              </a:extLst>
            </p:cNvPr>
            <p:cNvGrpSpPr>
              <a:grpSpLocks noChangeAspect="1"/>
            </p:cNvGrpSpPr>
            <p:nvPr/>
          </p:nvGrpSpPr>
          <p:grpSpPr>
            <a:xfrm>
              <a:off x="595686" y="3782192"/>
              <a:ext cx="2286000" cy="1543050"/>
              <a:chOff x="3683000" y="2470150"/>
              <a:chExt cx="2286000" cy="1543050"/>
            </a:xfrm>
          </p:grpSpPr>
          <p:sp>
            <p:nvSpPr>
              <p:cNvPr id="103" name="Background">
                <a:extLst>
                  <a:ext uri="{FF2B5EF4-FFF2-40B4-BE49-F238E27FC236}">
                    <a16:creationId xmlns:a16="http://schemas.microsoft.com/office/drawing/2014/main" id="{12744249-0F1C-4F0C-B4B3-0A1F964618C8}"/>
                  </a:ext>
                </a:extLst>
              </p:cNvPr>
              <p:cNvSpPr>
                <a:spLocks noChangeArrowheads="1"/>
              </p:cNvSpPr>
              <p:nvPr/>
            </p:nvSpPr>
            <p:spPr bwMode="auto">
              <a:xfrm>
                <a:off x="3683000" y="2470150"/>
                <a:ext cx="2286000" cy="1543050"/>
              </a:xfrm>
              <a:prstGeom prst="rect">
                <a:avLst/>
              </a:prstGeom>
              <a:solidFill>
                <a:srgbClr val="D1D5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000000"/>
                  </a:solidFill>
                  <a:latin typeface="Segoe UI" panose="020B0502040204020203" pitchFamily="34" charset="0"/>
                  <a:cs typeface="Segoe UI" panose="020B0502040204020203" pitchFamily="34" charset="0"/>
                </a:endParaRPr>
              </a:p>
            </p:txBody>
          </p:sp>
          <p:sp>
            <p:nvSpPr>
              <p:cNvPr id="104" name="Key">
                <a:extLst>
                  <a:ext uri="{FF2B5EF4-FFF2-40B4-BE49-F238E27FC236}">
                    <a16:creationId xmlns:a16="http://schemas.microsoft.com/office/drawing/2014/main" id="{94B291F5-A5DF-49F6-9362-FC9FADA28C3E}"/>
                  </a:ext>
                </a:extLst>
              </p:cNvPr>
              <p:cNvSpPr>
                <a:spLocks/>
              </p:cNvSpPr>
              <p:nvPr/>
            </p:nvSpPr>
            <p:spPr bwMode="auto">
              <a:xfrm>
                <a:off x="3703638" y="2555875"/>
                <a:ext cx="187325"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Q</a:t>
                </a:r>
              </a:p>
            </p:txBody>
          </p:sp>
          <p:sp>
            <p:nvSpPr>
              <p:cNvPr id="105" name="Key">
                <a:extLst>
                  <a:ext uri="{FF2B5EF4-FFF2-40B4-BE49-F238E27FC236}">
                    <a16:creationId xmlns:a16="http://schemas.microsoft.com/office/drawing/2014/main" id="{95EA0987-BBB5-4143-ABE3-BB7FA495DB4A}"/>
                  </a:ext>
                </a:extLst>
              </p:cNvPr>
              <p:cNvSpPr>
                <a:spLocks/>
              </p:cNvSpPr>
              <p:nvPr/>
            </p:nvSpPr>
            <p:spPr bwMode="auto">
              <a:xfrm>
                <a:off x="3932238" y="2555875"/>
                <a:ext cx="187325"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W</a:t>
                </a:r>
              </a:p>
            </p:txBody>
          </p:sp>
          <p:sp>
            <p:nvSpPr>
              <p:cNvPr id="106" name="Key">
                <a:extLst>
                  <a:ext uri="{FF2B5EF4-FFF2-40B4-BE49-F238E27FC236}">
                    <a16:creationId xmlns:a16="http://schemas.microsoft.com/office/drawing/2014/main" id="{B420E9B4-7E16-4D85-BFE3-32075D3A56EB}"/>
                  </a:ext>
                </a:extLst>
              </p:cNvPr>
              <p:cNvSpPr>
                <a:spLocks/>
              </p:cNvSpPr>
              <p:nvPr/>
            </p:nvSpPr>
            <p:spPr bwMode="auto">
              <a:xfrm>
                <a:off x="4160838" y="2555875"/>
                <a:ext cx="187325"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E</a:t>
                </a:r>
              </a:p>
            </p:txBody>
          </p:sp>
          <p:sp>
            <p:nvSpPr>
              <p:cNvPr id="107" name="Key">
                <a:extLst>
                  <a:ext uri="{FF2B5EF4-FFF2-40B4-BE49-F238E27FC236}">
                    <a16:creationId xmlns:a16="http://schemas.microsoft.com/office/drawing/2014/main" id="{FFF75540-B169-49A9-838C-8EAED4D5BC8A}"/>
                  </a:ext>
                </a:extLst>
              </p:cNvPr>
              <p:cNvSpPr>
                <a:spLocks/>
              </p:cNvSpPr>
              <p:nvPr/>
            </p:nvSpPr>
            <p:spPr bwMode="auto">
              <a:xfrm>
                <a:off x="4389438" y="2555875"/>
                <a:ext cx="187325"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R</a:t>
                </a:r>
              </a:p>
            </p:txBody>
          </p:sp>
          <p:sp>
            <p:nvSpPr>
              <p:cNvPr id="108" name="Key">
                <a:extLst>
                  <a:ext uri="{FF2B5EF4-FFF2-40B4-BE49-F238E27FC236}">
                    <a16:creationId xmlns:a16="http://schemas.microsoft.com/office/drawing/2014/main" id="{A1E6A018-FC4F-47F3-AA8A-0989FAB92621}"/>
                  </a:ext>
                </a:extLst>
              </p:cNvPr>
              <p:cNvSpPr>
                <a:spLocks/>
              </p:cNvSpPr>
              <p:nvPr/>
            </p:nvSpPr>
            <p:spPr bwMode="auto">
              <a:xfrm>
                <a:off x="46180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T</a:t>
                </a:r>
              </a:p>
            </p:txBody>
          </p:sp>
          <p:sp>
            <p:nvSpPr>
              <p:cNvPr id="109" name="Key">
                <a:extLst>
                  <a:ext uri="{FF2B5EF4-FFF2-40B4-BE49-F238E27FC236}">
                    <a16:creationId xmlns:a16="http://schemas.microsoft.com/office/drawing/2014/main" id="{A0F177C9-481C-4650-B180-38AB18095CE0}"/>
                  </a:ext>
                </a:extLst>
              </p:cNvPr>
              <p:cNvSpPr>
                <a:spLocks/>
              </p:cNvSpPr>
              <p:nvPr/>
            </p:nvSpPr>
            <p:spPr bwMode="auto">
              <a:xfrm>
                <a:off x="48466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Y</a:t>
                </a:r>
              </a:p>
            </p:txBody>
          </p:sp>
          <p:sp>
            <p:nvSpPr>
              <p:cNvPr id="110" name="Key">
                <a:extLst>
                  <a:ext uri="{FF2B5EF4-FFF2-40B4-BE49-F238E27FC236}">
                    <a16:creationId xmlns:a16="http://schemas.microsoft.com/office/drawing/2014/main" id="{909B84A8-34D6-424F-878D-95B1EB7AAFF3}"/>
                  </a:ext>
                </a:extLst>
              </p:cNvPr>
              <p:cNvSpPr>
                <a:spLocks/>
              </p:cNvSpPr>
              <p:nvPr/>
            </p:nvSpPr>
            <p:spPr bwMode="auto">
              <a:xfrm>
                <a:off x="50752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U</a:t>
                </a:r>
              </a:p>
            </p:txBody>
          </p:sp>
          <p:sp>
            <p:nvSpPr>
              <p:cNvPr id="111" name="Key">
                <a:extLst>
                  <a:ext uri="{FF2B5EF4-FFF2-40B4-BE49-F238E27FC236}">
                    <a16:creationId xmlns:a16="http://schemas.microsoft.com/office/drawing/2014/main" id="{650DF54A-9AA6-4836-9711-ED79053DDC59}"/>
                  </a:ext>
                </a:extLst>
              </p:cNvPr>
              <p:cNvSpPr>
                <a:spLocks/>
              </p:cNvSpPr>
              <p:nvPr/>
            </p:nvSpPr>
            <p:spPr bwMode="auto">
              <a:xfrm>
                <a:off x="53038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I</a:t>
                </a:r>
              </a:p>
            </p:txBody>
          </p:sp>
          <p:sp>
            <p:nvSpPr>
              <p:cNvPr id="112" name="Key">
                <a:extLst>
                  <a:ext uri="{FF2B5EF4-FFF2-40B4-BE49-F238E27FC236}">
                    <a16:creationId xmlns:a16="http://schemas.microsoft.com/office/drawing/2014/main" id="{5A3EAB89-7864-4FC9-B866-4766DC1AA3F8}"/>
                  </a:ext>
                </a:extLst>
              </p:cNvPr>
              <p:cNvSpPr>
                <a:spLocks/>
              </p:cNvSpPr>
              <p:nvPr/>
            </p:nvSpPr>
            <p:spPr bwMode="auto">
              <a:xfrm>
                <a:off x="55324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O</a:t>
                </a:r>
              </a:p>
            </p:txBody>
          </p:sp>
          <p:sp>
            <p:nvSpPr>
              <p:cNvPr id="113" name="Key">
                <a:extLst>
                  <a:ext uri="{FF2B5EF4-FFF2-40B4-BE49-F238E27FC236}">
                    <a16:creationId xmlns:a16="http://schemas.microsoft.com/office/drawing/2014/main" id="{FC5C595C-AE80-4084-ACA6-0EEA55448723}"/>
                  </a:ext>
                </a:extLst>
              </p:cNvPr>
              <p:cNvSpPr>
                <a:spLocks/>
              </p:cNvSpPr>
              <p:nvPr/>
            </p:nvSpPr>
            <p:spPr bwMode="auto">
              <a:xfrm>
                <a:off x="5761038" y="2555875"/>
                <a:ext cx="185738" cy="271463"/>
              </a:xfrm>
              <a:custGeom>
                <a:avLst/>
                <a:gdLst>
                  <a:gd name="T0" fmla="*/ 211 w 244"/>
                  <a:gd name="T1" fmla="*/ 357 h 357"/>
                  <a:gd name="T2" fmla="*/ 33 w 244"/>
                  <a:gd name="T3" fmla="*/ 357 h 357"/>
                  <a:gd name="T4" fmla="*/ 0 w 244"/>
                  <a:gd name="T5" fmla="*/ 324 h 357"/>
                  <a:gd name="T6" fmla="*/ 0 w 244"/>
                  <a:gd name="T7" fmla="*/ 33 h 357"/>
                  <a:gd name="T8" fmla="*/ 33 w 244"/>
                  <a:gd name="T9" fmla="*/ 0 h 357"/>
                  <a:gd name="T10" fmla="*/ 211 w 244"/>
                  <a:gd name="T11" fmla="*/ 0 h 357"/>
                  <a:gd name="T12" fmla="*/ 244 w 244"/>
                  <a:gd name="T13" fmla="*/ 33 h 357"/>
                  <a:gd name="T14" fmla="*/ 244 w 244"/>
                  <a:gd name="T15" fmla="*/ 324 h 357"/>
                  <a:gd name="T16" fmla="*/ 211 w 244"/>
                  <a:gd name="T1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7">
                    <a:moveTo>
                      <a:pt x="211" y="357"/>
                    </a:moveTo>
                    <a:lnTo>
                      <a:pt x="33" y="357"/>
                    </a:lnTo>
                    <a:cubicBezTo>
                      <a:pt x="15" y="357"/>
                      <a:pt x="0" y="342"/>
                      <a:pt x="0" y="324"/>
                    </a:cubicBezTo>
                    <a:lnTo>
                      <a:pt x="0" y="33"/>
                    </a:lnTo>
                    <a:cubicBezTo>
                      <a:pt x="0" y="15"/>
                      <a:pt x="15" y="0"/>
                      <a:pt x="33" y="0"/>
                    </a:cubicBezTo>
                    <a:lnTo>
                      <a:pt x="211" y="0"/>
                    </a:lnTo>
                    <a:cubicBezTo>
                      <a:pt x="229" y="0"/>
                      <a:pt x="244" y="15"/>
                      <a:pt x="244" y="33"/>
                    </a:cubicBezTo>
                    <a:lnTo>
                      <a:pt x="244" y="324"/>
                    </a:lnTo>
                    <a:cubicBezTo>
                      <a:pt x="244" y="342"/>
                      <a:pt x="229" y="357"/>
                      <a:pt x="211" y="357"/>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P</a:t>
                </a:r>
              </a:p>
            </p:txBody>
          </p:sp>
          <p:sp>
            <p:nvSpPr>
              <p:cNvPr id="114" name="Key">
                <a:extLst>
                  <a:ext uri="{FF2B5EF4-FFF2-40B4-BE49-F238E27FC236}">
                    <a16:creationId xmlns:a16="http://schemas.microsoft.com/office/drawing/2014/main" id="{BD6C7F02-6951-4F5C-AF54-4AAE170D41DD}"/>
                  </a:ext>
                </a:extLst>
              </p:cNvPr>
              <p:cNvSpPr>
                <a:spLocks/>
              </p:cNvSpPr>
              <p:nvPr/>
            </p:nvSpPr>
            <p:spPr bwMode="auto">
              <a:xfrm>
                <a:off x="3817938" y="2941638"/>
                <a:ext cx="187325"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A</a:t>
                </a:r>
              </a:p>
            </p:txBody>
          </p:sp>
          <p:sp>
            <p:nvSpPr>
              <p:cNvPr id="115" name="Key">
                <a:extLst>
                  <a:ext uri="{FF2B5EF4-FFF2-40B4-BE49-F238E27FC236}">
                    <a16:creationId xmlns:a16="http://schemas.microsoft.com/office/drawing/2014/main" id="{01B02EA8-BC77-4A11-8378-5CCF712F2671}"/>
                  </a:ext>
                </a:extLst>
              </p:cNvPr>
              <p:cNvSpPr>
                <a:spLocks/>
              </p:cNvSpPr>
              <p:nvPr/>
            </p:nvSpPr>
            <p:spPr bwMode="auto">
              <a:xfrm>
                <a:off x="4046538" y="2941638"/>
                <a:ext cx="187325"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S</a:t>
                </a:r>
              </a:p>
            </p:txBody>
          </p:sp>
          <p:sp>
            <p:nvSpPr>
              <p:cNvPr id="116" name="Key">
                <a:extLst>
                  <a:ext uri="{FF2B5EF4-FFF2-40B4-BE49-F238E27FC236}">
                    <a16:creationId xmlns:a16="http://schemas.microsoft.com/office/drawing/2014/main" id="{CAD79798-9078-483F-A912-7ED84510C057}"/>
                  </a:ext>
                </a:extLst>
              </p:cNvPr>
              <p:cNvSpPr>
                <a:spLocks/>
              </p:cNvSpPr>
              <p:nvPr/>
            </p:nvSpPr>
            <p:spPr bwMode="auto">
              <a:xfrm>
                <a:off x="4275138" y="2941638"/>
                <a:ext cx="187325"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D</a:t>
                </a:r>
              </a:p>
            </p:txBody>
          </p:sp>
          <p:sp>
            <p:nvSpPr>
              <p:cNvPr id="117" name="Key">
                <a:extLst>
                  <a:ext uri="{FF2B5EF4-FFF2-40B4-BE49-F238E27FC236}">
                    <a16:creationId xmlns:a16="http://schemas.microsoft.com/office/drawing/2014/main" id="{6B3400BA-82DA-423F-984E-D95BFEB28077}"/>
                  </a:ext>
                </a:extLst>
              </p:cNvPr>
              <p:cNvSpPr>
                <a:spLocks/>
              </p:cNvSpPr>
              <p:nvPr/>
            </p:nvSpPr>
            <p:spPr bwMode="auto">
              <a:xfrm>
                <a:off x="45037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F</a:t>
                </a:r>
              </a:p>
            </p:txBody>
          </p:sp>
          <p:sp>
            <p:nvSpPr>
              <p:cNvPr id="118" name="Key">
                <a:extLst>
                  <a:ext uri="{FF2B5EF4-FFF2-40B4-BE49-F238E27FC236}">
                    <a16:creationId xmlns:a16="http://schemas.microsoft.com/office/drawing/2014/main" id="{D4788606-4F02-427C-A02C-A8D9BD51387D}"/>
                  </a:ext>
                </a:extLst>
              </p:cNvPr>
              <p:cNvSpPr>
                <a:spLocks/>
              </p:cNvSpPr>
              <p:nvPr/>
            </p:nvSpPr>
            <p:spPr bwMode="auto">
              <a:xfrm>
                <a:off x="47323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G</a:t>
                </a:r>
              </a:p>
            </p:txBody>
          </p:sp>
          <p:sp>
            <p:nvSpPr>
              <p:cNvPr id="119" name="Key">
                <a:extLst>
                  <a:ext uri="{FF2B5EF4-FFF2-40B4-BE49-F238E27FC236}">
                    <a16:creationId xmlns:a16="http://schemas.microsoft.com/office/drawing/2014/main" id="{54236A27-BA24-4DB7-9CB6-060AB7232635}"/>
                  </a:ext>
                </a:extLst>
              </p:cNvPr>
              <p:cNvSpPr>
                <a:spLocks/>
              </p:cNvSpPr>
              <p:nvPr/>
            </p:nvSpPr>
            <p:spPr bwMode="auto">
              <a:xfrm>
                <a:off x="49609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H</a:t>
                </a:r>
              </a:p>
            </p:txBody>
          </p:sp>
          <p:sp>
            <p:nvSpPr>
              <p:cNvPr id="120" name="Key">
                <a:extLst>
                  <a:ext uri="{FF2B5EF4-FFF2-40B4-BE49-F238E27FC236}">
                    <a16:creationId xmlns:a16="http://schemas.microsoft.com/office/drawing/2014/main" id="{A5E713EB-D700-4575-8095-2F3A3EDCC632}"/>
                  </a:ext>
                </a:extLst>
              </p:cNvPr>
              <p:cNvSpPr>
                <a:spLocks/>
              </p:cNvSpPr>
              <p:nvPr/>
            </p:nvSpPr>
            <p:spPr bwMode="auto">
              <a:xfrm>
                <a:off x="51895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J</a:t>
                </a:r>
              </a:p>
            </p:txBody>
          </p:sp>
          <p:sp>
            <p:nvSpPr>
              <p:cNvPr id="121" name="Key">
                <a:extLst>
                  <a:ext uri="{FF2B5EF4-FFF2-40B4-BE49-F238E27FC236}">
                    <a16:creationId xmlns:a16="http://schemas.microsoft.com/office/drawing/2014/main" id="{3E422AFA-9BB3-4A6D-8D6F-F208A1C7F9C4}"/>
                  </a:ext>
                </a:extLst>
              </p:cNvPr>
              <p:cNvSpPr>
                <a:spLocks/>
              </p:cNvSpPr>
              <p:nvPr/>
            </p:nvSpPr>
            <p:spPr bwMode="auto">
              <a:xfrm>
                <a:off x="54181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K</a:t>
                </a:r>
              </a:p>
            </p:txBody>
          </p:sp>
          <p:sp>
            <p:nvSpPr>
              <p:cNvPr id="122" name="Key">
                <a:extLst>
                  <a:ext uri="{FF2B5EF4-FFF2-40B4-BE49-F238E27FC236}">
                    <a16:creationId xmlns:a16="http://schemas.microsoft.com/office/drawing/2014/main" id="{304F679B-2FB7-465E-8707-634CEF4B1F39}"/>
                  </a:ext>
                </a:extLst>
              </p:cNvPr>
              <p:cNvSpPr>
                <a:spLocks/>
              </p:cNvSpPr>
              <p:nvPr/>
            </p:nvSpPr>
            <p:spPr bwMode="auto">
              <a:xfrm>
                <a:off x="5646738" y="2941638"/>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1"/>
                      <a:pt x="0" y="323"/>
                    </a:cubicBezTo>
                    <a:lnTo>
                      <a:pt x="0" y="33"/>
                    </a:lnTo>
                    <a:cubicBezTo>
                      <a:pt x="0" y="14"/>
                      <a:pt x="15" y="0"/>
                      <a:pt x="33" y="0"/>
                    </a:cubicBezTo>
                    <a:lnTo>
                      <a:pt x="211" y="0"/>
                    </a:lnTo>
                    <a:cubicBezTo>
                      <a:pt x="229" y="0"/>
                      <a:pt x="244" y="14"/>
                      <a:pt x="244" y="33"/>
                    </a:cubicBezTo>
                    <a:lnTo>
                      <a:pt x="244" y="323"/>
                    </a:lnTo>
                    <a:cubicBezTo>
                      <a:pt x="244" y="341"/>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L</a:t>
                </a:r>
              </a:p>
            </p:txBody>
          </p:sp>
          <p:sp>
            <p:nvSpPr>
              <p:cNvPr id="123" name="Key">
                <a:extLst>
                  <a:ext uri="{FF2B5EF4-FFF2-40B4-BE49-F238E27FC236}">
                    <a16:creationId xmlns:a16="http://schemas.microsoft.com/office/drawing/2014/main" id="{3E891C25-0D2A-4EFF-B2D7-0A87974DC93B}"/>
                  </a:ext>
                </a:extLst>
              </p:cNvPr>
              <p:cNvSpPr>
                <a:spLocks/>
              </p:cNvSpPr>
              <p:nvPr/>
            </p:nvSpPr>
            <p:spPr bwMode="auto">
              <a:xfrm>
                <a:off x="4046538" y="3327400"/>
                <a:ext cx="187325"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Z</a:t>
                </a:r>
              </a:p>
            </p:txBody>
          </p:sp>
          <p:sp>
            <p:nvSpPr>
              <p:cNvPr id="124" name="Key">
                <a:extLst>
                  <a:ext uri="{FF2B5EF4-FFF2-40B4-BE49-F238E27FC236}">
                    <a16:creationId xmlns:a16="http://schemas.microsoft.com/office/drawing/2014/main" id="{B70A87DC-4557-45CA-A658-58842D9EBD03}"/>
                  </a:ext>
                </a:extLst>
              </p:cNvPr>
              <p:cNvSpPr>
                <a:spLocks/>
              </p:cNvSpPr>
              <p:nvPr/>
            </p:nvSpPr>
            <p:spPr bwMode="auto">
              <a:xfrm>
                <a:off x="4275138" y="3327400"/>
                <a:ext cx="187325"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X</a:t>
                </a:r>
              </a:p>
            </p:txBody>
          </p:sp>
          <p:sp>
            <p:nvSpPr>
              <p:cNvPr id="125" name="Key">
                <a:extLst>
                  <a:ext uri="{FF2B5EF4-FFF2-40B4-BE49-F238E27FC236}">
                    <a16:creationId xmlns:a16="http://schemas.microsoft.com/office/drawing/2014/main" id="{734D3635-8E5E-4368-8A09-A9AA5940944F}"/>
                  </a:ext>
                </a:extLst>
              </p:cNvPr>
              <p:cNvSpPr>
                <a:spLocks/>
              </p:cNvSpPr>
              <p:nvPr/>
            </p:nvSpPr>
            <p:spPr bwMode="auto">
              <a:xfrm>
                <a:off x="4503738" y="3327400"/>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C</a:t>
                </a:r>
              </a:p>
            </p:txBody>
          </p:sp>
          <p:sp>
            <p:nvSpPr>
              <p:cNvPr id="126" name="Key">
                <a:extLst>
                  <a:ext uri="{FF2B5EF4-FFF2-40B4-BE49-F238E27FC236}">
                    <a16:creationId xmlns:a16="http://schemas.microsoft.com/office/drawing/2014/main" id="{917983C0-0320-4E9D-9CB8-C29940C08034}"/>
                  </a:ext>
                </a:extLst>
              </p:cNvPr>
              <p:cNvSpPr>
                <a:spLocks/>
              </p:cNvSpPr>
              <p:nvPr/>
            </p:nvSpPr>
            <p:spPr bwMode="auto">
              <a:xfrm>
                <a:off x="4732338" y="3327400"/>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V</a:t>
                </a:r>
              </a:p>
            </p:txBody>
          </p:sp>
          <p:sp>
            <p:nvSpPr>
              <p:cNvPr id="127" name="Key">
                <a:extLst>
                  <a:ext uri="{FF2B5EF4-FFF2-40B4-BE49-F238E27FC236}">
                    <a16:creationId xmlns:a16="http://schemas.microsoft.com/office/drawing/2014/main" id="{6D060618-553A-4DFE-AFCD-531563FA701C}"/>
                  </a:ext>
                </a:extLst>
              </p:cNvPr>
              <p:cNvSpPr>
                <a:spLocks/>
              </p:cNvSpPr>
              <p:nvPr/>
            </p:nvSpPr>
            <p:spPr bwMode="auto">
              <a:xfrm>
                <a:off x="4960938" y="3327400"/>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B</a:t>
                </a:r>
              </a:p>
            </p:txBody>
          </p:sp>
          <p:sp>
            <p:nvSpPr>
              <p:cNvPr id="128" name="Key">
                <a:extLst>
                  <a:ext uri="{FF2B5EF4-FFF2-40B4-BE49-F238E27FC236}">
                    <a16:creationId xmlns:a16="http://schemas.microsoft.com/office/drawing/2014/main" id="{A4A73530-D58A-4DA0-A906-2BE0D40478A5}"/>
                  </a:ext>
                </a:extLst>
              </p:cNvPr>
              <p:cNvSpPr>
                <a:spLocks/>
              </p:cNvSpPr>
              <p:nvPr/>
            </p:nvSpPr>
            <p:spPr bwMode="auto">
              <a:xfrm>
                <a:off x="5189538" y="3327400"/>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N</a:t>
                </a:r>
              </a:p>
            </p:txBody>
          </p:sp>
          <p:sp>
            <p:nvSpPr>
              <p:cNvPr id="129" name="Key">
                <a:extLst>
                  <a:ext uri="{FF2B5EF4-FFF2-40B4-BE49-F238E27FC236}">
                    <a16:creationId xmlns:a16="http://schemas.microsoft.com/office/drawing/2014/main" id="{61FA7A59-0674-42A9-9C56-49DB30D95CF6}"/>
                  </a:ext>
                </a:extLst>
              </p:cNvPr>
              <p:cNvSpPr>
                <a:spLocks/>
              </p:cNvSpPr>
              <p:nvPr/>
            </p:nvSpPr>
            <p:spPr bwMode="auto">
              <a:xfrm>
                <a:off x="5418138" y="3327400"/>
                <a:ext cx="185738" cy="271463"/>
              </a:xfrm>
              <a:custGeom>
                <a:avLst/>
                <a:gdLst>
                  <a:gd name="T0" fmla="*/ 211 w 244"/>
                  <a:gd name="T1" fmla="*/ 356 h 356"/>
                  <a:gd name="T2" fmla="*/ 33 w 244"/>
                  <a:gd name="T3" fmla="*/ 356 h 356"/>
                  <a:gd name="T4" fmla="*/ 0 w 244"/>
                  <a:gd name="T5" fmla="*/ 323 h 356"/>
                  <a:gd name="T6" fmla="*/ 0 w 244"/>
                  <a:gd name="T7" fmla="*/ 33 h 356"/>
                  <a:gd name="T8" fmla="*/ 33 w 244"/>
                  <a:gd name="T9" fmla="*/ 0 h 356"/>
                  <a:gd name="T10" fmla="*/ 211 w 244"/>
                  <a:gd name="T11" fmla="*/ 0 h 356"/>
                  <a:gd name="T12" fmla="*/ 244 w 244"/>
                  <a:gd name="T13" fmla="*/ 33 h 356"/>
                  <a:gd name="T14" fmla="*/ 244 w 244"/>
                  <a:gd name="T15" fmla="*/ 323 h 356"/>
                  <a:gd name="T16" fmla="*/ 211 w 244"/>
                  <a:gd name="T17"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356">
                    <a:moveTo>
                      <a:pt x="211" y="356"/>
                    </a:moveTo>
                    <a:lnTo>
                      <a:pt x="33" y="356"/>
                    </a:lnTo>
                    <a:cubicBezTo>
                      <a:pt x="15" y="356"/>
                      <a:pt x="0" y="342"/>
                      <a:pt x="0" y="323"/>
                    </a:cubicBezTo>
                    <a:lnTo>
                      <a:pt x="0" y="33"/>
                    </a:lnTo>
                    <a:cubicBezTo>
                      <a:pt x="0" y="15"/>
                      <a:pt x="15" y="0"/>
                      <a:pt x="33" y="0"/>
                    </a:cubicBezTo>
                    <a:lnTo>
                      <a:pt x="211" y="0"/>
                    </a:lnTo>
                    <a:cubicBezTo>
                      <a:pt x="229" y="0"/>
                      <a:pt x="244" y="15"/>
                      <a:pt x="244" y="33"/>
                    </a:cubicBezTo>
                    <a:lnTo>
                      <a:pt x="244" y="323"/>
                    </a:lnTo>
                    <a:cubicBezTo>
                      <a:pt x="244" y="342"/>
                      <a:pt x="229" y="356"/>
                      <a:pt x="21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0000"/>
                    </a:solidFill>
                    <a:latin typeface="Segoe UI" panose="020B0502040204020203" pitchFamily="34" charset="0"/>
                    <a:cs typeface="Segoe UI" panose="020B0502040204020203" pitchFamily="34" charset="0"/>
                  </a:rPr>
                  <a:t>M</a:t>
                </a:r>
              </a:p>
            </p:txBody>
          </p:sp>
          <p:sp>
            <p:nvSpPr>
              <p:cNvPr id="130" name="Space Key">
                <a:extLst>
                  <a:ext uri="{FF2B5EF4-FFF2-40B4-BE49-F238E27FC236}">
                    <a16:creationId xmlns:a16="http://schemas.microsoft.com/office/drawing/2014/main" id="{0FFE29A8-E7D3-4070-B819-7E115C378C36}"/>
                  </a:ext>
                </a:extLst>
              </p:cNvPr>
              <p:cNvSpPr>
                <a:spLocks/>
              </p:cNvSpPr>
              <p:nvPr/>
            </p:nvSpPr>
            <p:spPr bwMode="auto">
              <a:xfrm>
                <a:off x="4275138" y="3713163"/>
                <a:ext cx="528638" cy="271463"/>
              </a:xfrm>
              <a:custGeom>
                <a:avLst/>
                <a:gdLst>
                  <a:gd name="T0" fmla="*/ 661 w 694"/>
                  <a:gd name="T1" fmla="*/ 356 h 356"/>
                  <a:gd name="T2" fmla="*/ 633 w 694"/>
                  <a:gd name="T3" fmla="*/ 356 h 356"/>
                  <a:gd name="T4" fmla="*/ 61 w 694"/>
                  <a:gd name="T5" fmla="*/ 356 h 356"/>
                  <a:gd name="T6" fmla="*/ 33 w 694"/>
                  <a:gd name="T7" fmla="*/ 356 h 356"/>
                  <a:gd name="T8" fmla="*/ 0 w 694"/>
                  <a:gd name="T9" fmla="*/ 324 h 356"/>
                  <a:gd name="T10" fmla="*/ 0 w 694"/>
                  <a:gd name="T11" fmla="*/ 274 h 356"/>
                  <a:gd name="T12" fmla="*/ 0 w 694"/>
                  <a:gd name="T13" fmla="*/ 92 h 356"/>
                  <a:gd name="T14" fmla="*/ 0 w 694"/>
                  <a:gd name="T15" fmla="*/ 33 h 356"/>
                  <a:gd name="T16" fmla="*/ 33 w 694"/>
                  <a:gd name="T17" fmla="*/ 0 h 356"/>
                  <a:gd name="T18" fmla="*/ 61 w 694"/>
                  <a:gd name="T19" fmla="*/ 0 h 356"/>
                  <a:gd name="T20" fmla="*/ 633 w 694"/>
                  <a:gd name="T21" fmla="*/ 0 h 356"/>
                  <a:gd name="T22" fmla="*/ 661 w 694"/>
                  <a:gd name="T23" fmla="*/ 0 h 356"/>
                  <a:gd name="T24" fmla="*/ 694 w 694"/>
                  <a:gd name="T25" fmla="*/ 33 h 356"/>
                  <a:gd name="T26" fmla="*/ 694 w 694"/>
                  <a:gd name="T27" fmla="*/ 92 h 356"/>
                  <a:gd name="T28" fmla="*/ 694 w 694"/>
                  <a:gd name="T29" fmla="*/ 274 h 356"/>
                  <a:gd name="T30" fmla="*/ 694 w 694"/>
                  <a:gd name="T31" fmla="*/ 324 h 356"/>
                  <a:gd name="T32" fmla="*/ 661 w 694"/>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4" h="356">
                    <a:moveTo>
                      <a:pt x="661" y="356"/>
                    </a:moveTo>
                    <a:lnTo>
                      <a:pt x="633"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633" y="0"/>
                    </a:lnTo>
                    <a:lnTo>
                      <a:pt x="661" y="0"/>
                    </a:lnTo>
                    <a:cubicBezTo>
                      <a:pt x="679" y="0"/>
                      <a:pt x="694" y="15"/>
                      <a:pt x="694" y="33"/>
                    </a:cubicBezTo>
                    <a:lnTo>
                      <a:pt x="694" y="92"/>
                    </a:lnTo>
                    <a:lnTo>
                      <a:pt x="694" y="274"/>
                    </a:lnTo>
                    <a:lnTo>
                      <a:pt x="694" y="324"/>
                    </a:lnTo>
                    <a:cubicBezTo>
                      <a:pt x="694" y="342"/>
                      <a:pt x="679" y="356"/>
                      <a:pt x="661"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srgbClr val="000000"/>
                    </a:solidFill>
                    <a:latin typeface="Segoe UI" panose="020B0502040204020203" pitchFamily="34" charset="0"/>
                    <a:cs typeface="Segoe UI" panose="020B0502040204020203" pitchFamily="34" charset="0"/>
                  </a:rPr>
                  <a:t>space</a:t>
                </a:r>
              </a:p>
            </p:txBody>
          </p:sp>
          <p:sp>
            <p:nvSpPr>
              <p:cNvPr id="131" name="Key">
                <a:extLst>
                  <a:ext uri="{FF2B5EF4-FFF2-40B4-BE49-F238E27FC236}">
                    <a16:creationId xmlns:a16="http://schemas.microsoft.com/office/drawing/2014/main" id="{BA537217-A4DC-4D6E-9068-E6D1E31B8152}"/>
                  </a:ext>
                </a:extLst>
              </p:cNvPr>
              <p:cNvSpPr>
                <a:spLocks/>
              </p:cNvSpPr>
              <p:nvPr/>
            </p:nvSpPr>
            <p:spPr bwMode="auto">
              <a:xfrm>
                <a:off x="4846638" y="3713163"/>
                <a:ext cx="242888" cy="271463"/>
              </a:xfrm>
              <a:custGeom>
                <a:avLst/>
                <a:gdLst>
                  <a:gd name="T0" fmla="*/ 286 w 319"/>
                  <a:gd name="T1" fmla="*/ 356 h 356"/>
                  <a:gd name="T2" fmla="*/ 258 w 319"/>
                  <a:gd name="T3" fmla="*/ 356 h 356"/>
                  <a:gd name="T4" fmla="*/ 61 w 319"/>
                  <a:gd name="T5" fmla="*/ 356 h 356"/>
                  <a:gd name="T6" fmla="*/ 33 w 319"/>
                  <a:gd name="T7" fmla="*/ 356 h 356"/>
                  <a:gd name="T8" fmla="*/ 0 w 319"/>
                  <a:gd name="T9" fmla="*/ 324 h 356"/>
                  <a:gd name="T10" fmla="*/ 0 w 319"/>
                  <a:gd name="T11" fmla="*/ 274 h 356"/>
                  <a:gd name="T12" fmla="*/ 0 w 319"/>
                  <a:gd name="T13" fmla="*/ 92 h 356"/>
                  <a:gd name="T14" fmla="*/ 0 w 319"/>
                  <a:gd name="T15" fmla="*/ 33 h 356"/>
                  <a:gd name="T16" fmla="*/ 33 w 319"/>
                  <a:gd name="T17" fmla="*/ 0 h 356"/>
                  <a:gd name="T18" fmla="*/ 61 w 319"/>
                  <a:gd name="T19" fmla="*/ 0 h 356"/>
                  <a:gd name="T20" fmla="*/ 258 w 319"/>
                  <a:gd name="T21" fmla="*/ 0 h 356"/>
                  <a:gd name="T22" fmla="*/ 286 w 319"/>
                  <a:gd name="T23" fmla="*/ 0 h 356"/>
                  <a:gd name="T24" fmla="*/ 319 w 319"/>
                  <a:gd name="T25" fmla="*/ 33 h 356"/>
                  <a:gd name="T26" fmla="*/ 319 w 319"/>
                  <a:gd name="T27" fmla="*/ 92 h 356"/>
                  <a:gd name="T28" fmla="*/ 319 w 319"/>
                  <a:gd name="T29" fmla="*/ 274 h 356"/>
                  <a:gd name="T30" fmla="*/ 319 w 319"/>
                  <a:gd name="T31" fmla="*/ 324 h 356"/>
                  <a:gd name="T32" fmla="*/ 286 w 319"/>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9" h="356">
                    <a:moveTo>
                      <a:pt x="286" y="356"/>
                    </a:moveTo>
                    <a:lnTo>
                      <a:pt x="258"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258" y="0"/>
                    </a:lnTo>
                    <a:lnTo>
                      <a:pt x="286" y="0"/>
                    </a:lnTo>
                    <a:cubicBezTo>
                      <a:pt x="304" y="0"/>
                      <a:pt x="319" y="15"/>
                      <a:pt x="319" y="33"/>
                    </a:cubicBezTo>
                    <a:lnTo>
                      <a:pt x="319" y="92"/>
                    </a:lnTo>
                    <a:lnTo>
                      <a:pt x="319" y="274"/>
                    </a:lnTo>
                    <a:lnTo>
                      <a:pt x="319" y="324"/>
                    </a:lnTo>
                    <a:cubicBezTo>
                      <a:pt x="319" y="342"/>
                      <a:pt x="304" y="356"/>
                      <a:pt x="286"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Segoe UI" panose="020B0502040204020203" pitchFamily="34" charset="0"/>
                    <a:cs typeface="Segoe UI" panose="020B0502040204020203" pitchFamily="34" charset="0"/>
                  </a:rPr>
                  <a:t>@</a:t>
                </a:r>
              </a:p>
            </p:txBody>
          </p:sp>
          <p:sp>
            <p:nvSpPr>
              <p:cNvPr id="132" name="Key">
                <a:extLst>
                  <a:ext uri="{FF2B5EF4-FFF2-40B4-BE49-F238E27FC236}">
                    <a16:creationId xmlns:a16="http://schemas.microsoft.com/office/drawing/2014/main" id="{758A6B34-FFE1-43FB-9F0A-2F1BEC061869}"/>
                  </a:ext>
                </a:extLst>
              </p:cNvPr>
              <p:cNvSpPr>
                <a:spLocks/>
              </p:cNvSpPr>
              <p:nvPr/>
            </p:nvSpPr>
            <p:spPr bwMode="auto">
              <a:xfrm>
                <a:off x="5132388" y="3713163"/>
                <a:ext cx="242888" cy="271463"/>
              </a:xfrm>
              <a:custGeom>
                <a:avLst/>
                <a:gdLst>
                  <a:gd name="T0" fmla="*/ 286 w 319"/>
                  <a:gd name="T1" fmla="*/ 356 h 356"/>
                  <a:gd name="T2" fmla="*/ 258 w 319"/>
                  <a:gd name="T3" fmla="*/ 356 h 356"/>
                  <a:gd name="T4" fmla="*/ 61 w 319"/>
                  <a:gd name="T5" fmla="*/ 356 h 356"/>
                  <a:gd name="T6" fmla="*/ 33 w 319"/>
                  <a:gd name="T7" fmla="*/ 356 h 356"/>
                  <a:gd name="T8" fmla="*/ 0 w 319"/>
                  <a:gd name="T9" fmla="*/ 324 h 356"/>
                  <a:gd name="T10" fmla="*/ 0 w 319"/>
                  <a:gd name="T11" fmla="*/ 274 h 356"/>
                  <a:gd name="T12" fmla="*/ 0 w 319"/>
                  <a:gd name="T13" fmla="*/ 92 h 356"/>
                  <a:gd name="T14" fmla="*/ 0 w 319"/>
                  <a:gd name="T15" fmla="*/ 33 h 356"/>
                  <a:gd name="T16" fmla="*/ 33 w 319"/>
                  <a:gd name="T17" fmla="*/ 0 h 356"/>
                  <a:gd name="T18" fmla="*/ 61 w 319"/>
                  <a:gd name="T19" fmla="*/ 0 h 356"/>
                  <a:gd name="T20" fmla="*/ 258 w 319"/>
                  <a:gd name="T21" fmla="*/ 0 h 356"/>
                  <a:gd name="T22" fmla="*/ 286 w 319"/>
                  <a:gd name="T23" fmla="*/ 0 h 356"/>
                  <a:gd name="T24" fmla="*/ 319 w 319"/>
                  <a:gd name="T25" fmla="*/ 33 h 356"/>
                  <a:gd name="T26" fmla="*/ 319 w 319"/>
                  <a:gd name="T27" fmla="*/ 92 h 356"/>
                  <a:gd name="T28" fmla="*/ 319 w 319"/>
                  <a:gd name="T29" fmla="*/ 274 h 356"/>
                  <a:gd name="T30" fmla="*/ 319 w 319"/>
                  <a:gd name="T31" fmla="*/ 324 h 356"/>
                  <a:gd name="T32" fmla="*/ 286 w 319"/>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9" h="356">
                    <a:moveTo>
                      <a:pt x="286" y="356"/>
                    </a:moveTo>
                    <a:lnTo>
                      <a:pt x="258"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258" y="0"/>
                    </a:lnTo>
                    <a:lnTo>
                      <a:pt x="286" y="0"/>
                    </a:lnTo>
                    <a:cubicBezTo>
                      <a:pt x="304" y="0"/>
                      <a:pt x="319" y="15"/>
                      <a:pt x="319" y="33"/>
                    </a:cubicBezTo>
                    <a:lnTo>
                      <a:pt x="319" y="92"/>
                    </a:lnTo>
                    <a:lnTo>
                      <a:pt x="319" y="274"/>
                    </a:lnTo>
                    <a:lnTo>
                      <a:pt x="319" y="324"/>
                    </a:lnTo>
                    <a:cubicBezTo>
                      <a:pt x="319" y="342"/>
                      <a:pt x="304" y="356"/>
                      <a:pt x="286" y="356"/>
                    </a:cubicBezTo>
                  </a:path>
                </a:pathLst>
              </a:custGeom>
              <a:solidFill>
                <a:srgbClr val="FFFFFF"/>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000000"/>
                    </a:solidFill>
                    <a:latin typeface="Segoe UI" panose="020B0502040204020203" pitchFamily="34" charset="0"/>
                    <a:cs typeface="Segoe UI" panose="020B0502040204020203" pitchFamily="34" charset="0"/>
                  </a:rPr>
                  <a:t>.</a:t>
                </a:r>
              </a:p>
            </p:txBody>
          </p:sp>
          <p:sp>
            <p:nvSpPr>
              <p:cNvPr id="133" name="Return Key">
                <a:extLst>
                  <a:ext uri="{FF2B5EF4-FFF2-40B4-BE49-F238E27FC236}">
                    <a16:creationId xmlns:a16="http://schemas.microsoft.com/office/drawing/2014/main" id="{8F31DBEB-836E-4C55-A999-D7E1C5752014}"/>
                  </a:ext>
                </a:extLst>
              </p:cNvPr>
              <p:cNvSpPr>
                <a:spLocks/>
              </p:cNvSpPr>
              <p:nvPr/>
            </p:nvSpPr>
            <p:spPr bwMode="auto">
              <a:xfrm>
                <a:off x="5418138" y="3713163"/>
                <a:ext cx="528638" cy="271463"/>
              </a:xfrm>
              <a:custGeom>
                <a:avLst/>
                <a:gdLst>
                  <a:gd name="T0" fmla="*/ 661 w 694"/>
                  <a:gd name="T1" fmla="*/ 356 h 356"/>
                  <a:gd name="T2" fmla="*/ 633 w 694"/>
                  <a:gd name="T3" fmla="*/ 356 h 356"/>
                  <a:gd name="T4" fmla="*/ 61 w 694"/>
                  <a:gd name="T5" fmla="*/ 356 h 356"/>
                  <a:gd name="T6" fmla="*/ 33 w 694"/>
                  <a:gd name="T7" fmla="*/ 356 h 356"/>
                  <a:gd name="T8" fmla="*/ 0 w 694"/>
                  <a:gd name="T9" fmla="*/ 324 h 356"/>
                  <a:gd name="T10" fmla="*/ 0 w 694"/>
                  <a:gd name="T11" fmla="*/ 274 h 356"/>
                  <a:gd name="T12" fmla="*/ 0 w 694"/>
                  <a:gd name="T13" fmla="*/ 92 h 356"/>
                  <a:gd name="T14" fmla="*/ 0 w 694"/>
                  <a:gd name="T15" fmla="*/ 33 h 356"/>
                  <a:gd name="T16" fmla="*/ 33 w 694"/>
                  <a:gd name="T17" fmla="*/ 0 h 356"/>
                  <a:gd name="T18" fmla="*/ 61 w 694"/>
                  <a:gd name="T19" fmla="*/ 0 h 356"/>
                  <a:gd name="T20" fmla="*/ 633 w 694"/>
                  <a:gd name="T21" fmla="*/ 0 h 356"/>
                  <a:gd name="T22" fmla="*/ 661 w 694"/>
                  <a:gd name="T23" fmla="*/ 0 h 356"/>
                  <a:gd name="T24" fmla="*/ 694 w 694"/>
                  <a:gd name="T25" fmla="*/ 33 h 356"/>
                  <a:gd name="T26" fmla="*/ 694 w 694"/>
                  <a:gd name="T27" fmla="*/ 92 h 356"/>
                  <a:gd name="T28" fmla="*/ 694 w 694"/>
                  <a:gd name="T29" fmla="*/ 274 h 356"/>
                  <a:gd name="T30" fmla="*/ 694 w 694"/>
                  <a:gd name="T31" fmla="*/ 324 h 356"/>
                  <a:gd name="T32" fmla="*/ 661 w 694"/>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4" h="356">
                    <a:moveTo>
                      <a:pt x="661" y="356"/>
                    </a:moveTo>
                    <a:lnTo>
                      <a:pt x="633"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633" y="0"/>
                    </a:lnTo>
                    <a:lnTo>
                      <a:pt x="661" y="0"/>
                    </a:lnTo>
                    <a:cubicBezTo>
                      <a:pt x="679" y="0"/>
                      <a:pt x="694" y="15"/>
                      <a:pt x="694" y="33"/>
                    </a:cubicBezTo>
                    <a:lnTo>
                      <a:pt x="694" y="92"/>
                    </a:lnTo>
                    <a:lnTo>
                      <a:pt x="694" y="274"/>
                    </a:lnTo>
                    <a:lnTo>
                      <a:pt x="694" y="324"/>
                    </a:lnTo>
                    <a:cubicBezTo>
                      <a:pt x="694" y="342"/>
                      <a:pt x="679" y="356"/>
                      <a:pt x="661" y="356"/>
                    </a:cubicBezTo>
                  </a:path>
                </a:pathLst>
              </a:custGeom>
              <a:solidFill>
                <a:srgbClr val="ACB4BE"/>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return</a:t>
                </a:r>
              </a:p>
            </p:txBody>
          </p:sp>
          <p:grpSp>
            <p:nvGrpSpPr>
              <p:cNvPr id="134" name="Uppercase Key">
                <a:extLst>
                  <a:ext uri="{FF2B5EF4-FFF2-40B4-BE49-F238E27FC236}">
                    <a16:creationId xmlns:a16="http://schemas.microsoft.com/office/drawing/2014/main" id="{41BDDD54-B2EB-4AAF-8B11-3909E73C43BC}"/>
                  </a:ext>
                </a:extLst>
              </p:cNvPr>
              <p:cNvGrpSpPr/>
              <p:nvPr/>
            </p:nvGrpSpPr>
            <p:grpSpPr>
              <a:xfrm>
                <a:off x="3703638" y="3327400"/>
                <a:ext cx="258763" cy="271463"/>
                <a:chOff x="3703638" y="3327400"/>
                <a:chExt cx="258763" cy="271463"/>
              </a:xfrm>
            </p:grpSpPr>
            <p:sp>
              <p:nvSpPr>
                <p:cNvPr id="142" name="Key">
                  <a:extLst>
                    <a:ext uri="{FF2B5EF4-FFF2-40B4-BE49-F238E27FC236}">
                      <a16:creationId xmlns:a16="http://schemas.microsoft.com/office/drawing/2014/main" id="{6167CE3E-DB7F-4839-9465-E2C244BCFA2A}"/>
                    </a:ext>
                  </a:extLst>
                </p:cNvPr>
                <p:cNvSpPr>
                  <a:spLocks/>
                </p:cNvSpPr>
                <p:nvPr/>
              </p:nvSpPr>
              <p:spPr bwMode="auto">
                <a:xfrm>
                  <a:off x="3703638" y="3327400"/>
                  <a:ext cx="258763" cy="271463"/>
                </a:xfrm>
                <a:custGeom>
                  <a:avLst/>
                  <a:gdLst>
                    <a:gd name="T0" fmla="*/ 305 w 338"/>
                    <a:gd name="T1" fmla="*/ 356 h 356"/>
                    <a:gd name="T2" fmla="*/ 277 w 338"/>
                    <a:gd name="T3" fmla="*/ 356 h 356"/>
                    <a:gd name="T4" fmla="*/ 61 w 338"/>
                    <a:gd name="T5" fmla="*/ 356 h 356"/>
                    <a:gd name="T6" fmla="*/ 33 w 338"/>
                    <a:gd name="T7" fmla="*/ 356 h 356"/>
                    <a:gd name="T8" fmla="*/ 0 w 338"/>
                    <a:gd name="T9" fmla="*/ 323 h 356"/>
                    <a:gd name="T10" fmla="*/ 0 w 338"/>
                    <a:gd name="T11" fmla="*/ 274 h 356"/>
                    <a:gd name="T12" fmla="*/ 0 w 338"/>
                    <a:gd name="T13" fmla="*/ 91 h 356"/>
                    <a:gd name="T14" fmla="*/ 0 w 338"/>
                    <a:gd name="T15" fmla="*/ 33 h 356"/>
                    <a:gd name="T16" fmla="*/ 33 w 338"/>
                    <a:gd name="T17" fmla="*/ 0 h 356"/>
                    <a:gd name="T18" fmla="*/ 61 w 338"/>
                    <a:gd name="T19" fmla="*/ 0 h 356"/>
                    <a:gd name="T20" fmla="*/ 277 w 338"/>
                    <a:gd name="T21" fmla="*/ 0 h 356"/>
                    <a:gd name="T22" fmla="*/ 305 w 338"/>
                    <a:gd name="T23" fmla="*/ 0 h 356"/>
                    <a:gd name="T24" fmla="*/ 338 w 338"/>
                    <a:gd name="T25" fmla="*/ 33 h 356"/>
                    <a:gd name="T26" fmla="*/ 338 w 338"/>
                    <a:gd name="T27" fmla="*/ 91 h 356"/>
                    <a:gd name="T28" fmla="*/ 338 w 338"/>
                    <a:gd name="T29" fmla="*/ 274 h 356"/>
                    <a:gd name="T30" fmla="*/ 338 w 338"/>
                    <a:gd name="T31" fmla="*/ 323 h 356"/>
                    <a:gd name="T32" fmla="*/ 305 w 338"/>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8" h="356">
                      <a:moveTo>
                        <a:pt x="305" y="356"/>
                      </a:moveTo>
                      <a:lnTo>
                        <a:pt x="277" y="356"/>
                      </a:lnTo>
                      <a:lnTo>
                        <a:pt x="61" y="356"/>
                      </a:lnTo>
                      <a:lnTo>
                        <a:pt x="33" y="356"/>
                      </a:lnTo>
                      <a:cubicBezTo>
                        <a:pt x="15" y="356"/>
                        <a:pt x="0" y="342"/>
                        <a:pt x="0" y="323"/>
                      </a:cubicBezTo>
                      <a:lnTo>
                        <a:pt x="0" y="274"/>
                      </a:lnTo>
                      <a:lnTo>
                        <a:pt x="0" y="91"/>
                      </a:lnTo>
                      <a:lnTo>
                        <a:pt x="0" y="33"/>
                      </a:lnTo>
                      <a:cubicBezTo>
                        <a:pt x="0" y="15"/>
                        <a:pt x="15" y="0"/>
                        <a:pt x="33" y="0"/>
                      </a:cubicBezTo>
                      <a:lnTo>
                        <a:pt x="61" y="0"/>
                      </a:lnTo>
                      <a:lnTo>
                        <a:pt x="277" y="0"/>
                      </a:lnTo>
                      <a:lnTo>
                        <a:pt x="305" y="0"/>
                      </a:lnTo>
                      <a:cubicBezTo>
                        <a:pt x="323" y="0"/>
                        <a:pt x="338" y="15"/>
                        <a:pt x="338" y="33"/>
                      </a:cubicBezTo>
                      <a:lnTo>
                        <a:pt x="338" y="91"/>
                      </a:lnTo>
                      <a:lnTo>
                        <a:pt x="338" y="274"/>
                      </a:lnTo>
                      <a:lnTo>
                        <a:pt x="338" y="323"/>
                      </a:lnTo>
                      <a:cubicBezTo>
                        <a:pt x="338" y="342"/>
                        <a:pt x="323" y="356"/>
                        <a:pt x="305" y="356"/>
                      </a:cubicBezTo>
                    </a:path>
                  </a:pathLst>
                </a:custGeom>
                <a:solidFill>
                  <a:srgbClr val="ACB4BE"/>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solidFill>
                      <a:srgbClr val="000000"/>
                    </a:solidFill>
                    <a:latin typeface="Segoe UI" panose="020B0502040204020203" pitchFamily="34" charset="0"/>
                    <a:cs typeface="Segoe UI" panose="020B0502040204020203" pitchFamily="34" charset="0"/>
                  </a:endParaRPr>
                </a:p>
              </p:txBody>
            </p:sp>
            <p:sp>
              <p:nvSpPr>
                <p:cNvPr id="143" name="Uppercase Icon">
                  <a:extLst>
                    <a:ext uri="{FF2B5EF4-FFF2-40B4-BE49-F238E27FC236}">
                      <a16:creationId xmlns:a16="http://schemas.microsoft.com/office/drawing/2014/main" id="{12E7229B-8F03-4E60-8206-F7F0F6CC5A01}"/>
                    </a:ext>
                  </a:extLst>
                </p:cNvPr>
                <p:cNvSpPr>
                  <a:spLocks/>
                </p:cNvSpPr>
                <p:nvPr/>
              </p:nvSpPr>
              <p:spPr bwMode="auto">
                <a:xfrm>
                  <a:off x="3768725" y="3406775"/>
                  <a:ext cx="128588" cy="114300"/>
                </a:xfrm>
                <a:custGeom>
                  <a:avLst/>
                  <a:gdLst>
                    <a:gd name="T0" fmla="*/ 82 w 169"/>
                    <a:gd name="T1" fmla="*/ 1 h 148"/>
                    <a:gd name="T2" fmla="*/ 2 w 169"/>
                    <a:gd name="T3" fmla="*/ 81 h 148"/>
                    <a:gd name="T4" fmla="*/ 0 w 169"/>
                    <a:gd name="T5" fmla="*/ 84 h 148"/>
                    <a:gd name="T6" fmla="*/ 0 w 169"/>
                    <a:gd name="T7" fmla="*/ 87 h 148"/>
                    <a:gd name="T8" fmla="*/ 5 w 169"/>
                    <a:gd name="T9" fmla="*/ 92 h 148"/>
                    <a:gd name="T10" fmla="*/ 43 w 169"/>
                    <a:gd name="T11" fmla="*/ 92 h 148"/>
                    <a:gd name="T12" fmla="*/ 43 w 169"/>
                    <a:gd name="T13" fmla="*/ 129 h 148"/>
                    <a:gd name="T14" fmla="*/ 61 w 169"/>
                    <a:gd name="T15" fmla="*/ 148 h 148"/>
                    <a:gd name="T16" fmla="*/ 108 w 169"/>
                    <a:gd name="T17" fmla="*/ 148 h 148"/>
                    <a:gd name="T18" fmla="*/ 127 w 169"/>
                    <a:gd name="T19" fmla="*/ 129 h 148"/>
                    <a:gd name="T20" fmla="*/ 127 w 169"/>
                    <a:gd name="T21" fmla="*/ 92 h 148"/>
                    <a:gd name="T22" fmla="*/ 165 w 169"/>
                    <a:gd name="T23" fmla="*/ 92 h 148"/>
                    <a:gd name="T24" fmla="*/ 169 w 169"/>
                    <a:gd name="T25" fmla="*/ 87 h 148"/>
                    <a:gd name="T26" fmla="*/ 169 w 169"/>
                    <a:gd name="T27" fmla="*/ 84 h 148"/>
                    <a:gd name="T28" fmla="*/ 168 w 169"/>
                    <a:gd name="T29" fmla="*/ 81 h 148"/>
                    <a:gd name="T30" fmla="*/ 88 w 169"/>
                    <a:gd name="T31" fmla="*/ 1 h 148"/>
                    <a:gd name="T32" fmla="*/ 82 w 169"/>
                    <a:gd name="T33"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 h="148">
                      <a:moveTo>
                        <a:pt x="82" y="1"/>
                      </a:moveTo>
                      <a:lnTo>
                        <a:pt x="2" y="81"/>
                      </a:lnTo>
                      <a:cubicBezTo>
                        <a:pt x="1" y="82"/>
                        <a:pt x="0" y="83"/>
                        <a:pt x="0" y="84"/>
                      </a:cubicBezTo>
                      <a:lnTo>
                        <a:pt x="0" y="87"/>
                      </a:lnTo>
                      <a:cubicBezTo>
                        <a:pt x="0" y="90"/>
                        <a:pt x="3" y="92"/>
                        <a:pt x="5" y="92"/>
                      </a:cubicBezTo>
                      <a:lnTo>
                        <a:pt x="43" y="92"/>
                      </a:lnTo>
                      <a:lnTo>
                        <a:pt x="43" y="129"/>
                      </a:lnTo>
                      <a:cubicBezTo>
                        <a:pt x="43" y="140"/>
                        <a:pt x="51" y="148"/>
                        <a:pt x="61" y="148"/>
                      </a:cubicBezTo>
                      <a:lnTo>
                        <a:pt x="108" y="148"/>
                      </a:lnTo>
                      <a:cubicBezTo>
                        <a:pt x="119" y="148"/>
                        <a:pt x="127" y="140"/>
                        <a:pt x="127" y="129"/>
                      </a:cubicBezTo>
                      <a:lnTo>
                        <a:pt x="127" y="92"/>
                      </a:lnTo>
                      <a:lnTo>
                        <a:pt x="165" y="92"/>
                      </a:lnTo>
                      <a:cubicBezTo>
                        <a:pt x="167" y="92"/>
                        <a:pt x="169" y="90"/>
                        <a:pt x="169" y="87"/>
                      </a:cubicBezTo>
                      <a:lnTo>
                        <a:pt x="169" y="84"/>
                      </a:lnTo>
                      <a:cubicBezTo>
                        <a:pt x="169" y="83"/>
                        <a:pt x="169" y="82"/>
                        <a:pt x="168" y="81"/>
                      </a:cubicBezTo>
                      <a:lnTo>
                        <a:pt x="88" y="1"/>
                      </a:lnTo>
                      <a:cubicBezTo>
                        <a:pt x="86" y="0"/>
                        <a:pt x="83" y="0"/>
                        <a:pt x="82" y="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135" name="Backspace Key">
                <a:extLst>
                  <a:ext uri="{FF2B5EF4-FFF2-40B4-BE49-F238E27FC236}">
                    <a16:creationId xmlns:a16="http://schemas.microsoft.com/office/drawing/2014/main" id="{EC0C2D84-70B0-404C-9BF8-21566A529942}"/>
                  </a:ext>
                </a:extLst>
              </p:cNvPr>
              <p:cNvGrpSpPr/>
              <p:nvPr/>
            </p:nvGrpSpPr>
            <p:grpSpPr>
              <a:xfrm>
                <a:off x="5689600" y="3327400"/>
                <a:ext cx="257175" cy="271463"/>
                <a:chOff x="5689600" y="3327400"/>
                <a:chExt cx="257175" cy="271463"/>
              </a:xfrm>
            </p:grpSpPr>
            <p:sp>
              <p:nvSpPr>
                <p:cNvPr id="140" name="Key">
                  <a:extLst>
                    <a:ext uri="{FF2B5EF4-FFF2-40B4-BE49-F238E27FC236}">
                      <a16:creationId xmlns:a16="http://schemas.microsoft.com/office/drawing/2014/main" id="{D1C9BB53-32BC-420F-B7CA-E74155B7F331}"/>
                    </a:ext>
                  </a:extLst>
                </p:cNvPr>
                <p:cNvSpPr>
                  <a:spLocks/>
                </p:cNvSpPr>
                <p:nvPr/>
              </p:nvSpPr>
              <p:spPr bwMode="auto">
                <a:xfrm>
                  <a:off x="5689600" y="3327400"/>
                  <a:ext cx="257175" cy="271463"/>
                </a:xfrm>
                <a:custGeom>
                  <a:avLst/>
                  <a:gdLst>
                    <a:gd name="T0" fmla="*/ 305 w 338"/>
                    <a:gd name="T1" fmla="*/ 356 h 356"/>
                    <a:gd name="T2" fmla="*/ 277 w 338"/>
                    <a:gd name="T3" fmla="*/ 356 h 356"/>
                    <a:gd name="T4" fmla="*/ 61 w 338"/>
                    <a:gd name="T5" fmla="*/ 356 h 356"/>
                    <a:gd name="T6" fmla="*/ 33 w 338"/>
                    <a:gd name="T7" fmla="*/ 356 h 356"/>
                    <a:gd name="T8" fmla="*/ 0 w 338"/>
                    <a:gd name="T9" fmla="*/ 323 h 356"/>
                    <a:gd name="T10" fmla="*/ 0 w 338"/>
                    <a:gd name="T11" fmla="*/ 274 h 356"/>
                    <a:gd name="T12" fmla="*/ 0 w 338"/>
                    <a:gd name="T13" fmla="*/ 91 h 356"/>
                    <a:gd name="T14" fmla="*/ 0 w 338"/>
                    <a:gd name="T15" fmla="*/ 33 h 356"/>
                    <a:gd name="T16" fmla="*/ 33 w 338"/>
                    <a:gd name="T17" fmla="*/ 0 h 356"/>
                    <a:gd name="T18" fmla="*/ 61 w 338"/>
                    <a:gd name="T19" fmla="*/ 0 h 356"/>
                    <a:gd name="T20" fmla="*/ 277 w 338"/>
                    <a:gd name="T21" fmla="*/ 0 h 356"/>
                    <a:gd name="T22" fmla="*/ 305 w 338"/>
                    <a:gd name="T23" fmla="*/ 0 h 356"/>
                    <a:gd name="T24" fmla="*/ 338 w 338"/>
                    <a:gd name="T25" fmla="*/ 33 h 356"/>
                    <a:gd name="T26" fmla="*/ 338 w 338"/>
                    <a:gd name="T27" fmla="*/ 91 h 356"/>
                    <a:gd name="T28" fmla="*/ 338 w 338"/>
                    <a:gd name="T29" fmla="*/ 274 h 356"/>
                    <a:gd name="T30" fmla="*/ 338 w 338"/>
                    <a:gd name="T31" fmla="*/ 323 h 356"/>
                    <a:gd name="T32" fmla="*/ 305 w 338"/>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8" h="356">
                      <a:moveTo>
                        <a:pt x="305" y="356"/>
                      </a:moveTo>
                      <a:lnTo>
                        <a:pt x="277" y="356"/>
                      </a:lnTo>
                      <a:lnTo>
                        <a:pt x="61" y="356"/>
                      </a:lnTo>
                      <a:lnTo>
                        <a:pt x="33" y="356"/>
                      </a:lnTo>
                      <a:cubicBezTo>
                        <a:pt x="15" y="356"/>
                        <a:pt x="0" y="342"/>
                        <a:pt x="0" y="323"/>
                      </a:cubicBezTo>
                      <a:lnTo>
                        <a:pt x="0" y="274"/>
                      </a:lnTo>
                      <a:lnTo>
                        <a:pt x="0" y="91"/>
                      </a:lnTo>
                      <a:lnTo>
                        <a:pt x="0" y="33"/>
                      </a:lnTo>
                      <a:cubicBezTo>
                        <a:pt x="0" y="15"/>
                        <a:pt x="15" y="0"/>
                        <a:pt x="33" y="0"/>
                      </a:cubicBezTo>
                      <a:lnTo>
                        <a:pt x="61" y="0"/>
                      </a:lnTo>
                      <a:lnTo>
                        <a:pt x="277" y="0"/>
                      </a:lnTo>
                      <a:lnTo>
                        <a:pt x="305" y="0"/>
                      </a:lnTo>
                      <a:cubicBezTo>
                        <a:pt x="323" y="0"/>
                        <a:pt x="338" y="15"/>
                        <a:pt x="338" y="33"/>
                      </a:cubicBezTo>
                      <a:lnTo>
                        <a:pt x="338" y="91"/>
                      </a:lnTo>
                      <a:lnTo>
                        <a:pt x="338" y="274"/>
                      </a:lnTo>
                      <a:lnTo>
                        <a:pt x="338" y="323"/>
                      </a:lnTo>
                      <a:cubicBezTo>
                        <a:pt x="338" y="342"/>
                        <a:pt x="323" y="356"/>
                        <a:pt x="305" y="356"/>
                      </a:cubicBezTo>
                    </a:path>
                  </a:pathLst>
                </a:custGeom>
                <a:solidFill>
                  <a:srgbClr val="ACB4BE"/>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solidFill>
                      <a:srgbClr val="000000"/>
                    </a:solidFill>
                    <a:latin typeface="Segoe UI" panose="020B0502040204020203" pitchFamily="34" charset="0"/>
                    <a:cs typeface="Segoe UI" panose="020B0502040204020203" pitchFamily="34" charset="0"/>
                  </a:endParaRPr>
                </a:p>
              </p:txBody>
            </p:sp>
            <p:sp>
              <p:nvSpPr>
                <p:cNvPr id="141" name="Backspace Icon">
                  <a:extLst>
                    <a:ext uri="{FF2B5EF4-FFF2-40B4-BE49-F238E27FC236}">
                      <a16:creationId xmlns:a16="http://schemas.microsoft.com/office/drawing/2014/main" id="{8E91A28C-AE3D-45EB-9008-6D703A209C8A}"/>
                    </a:ext>
                  </a:extLst>
                </p:cNvPr>
                <p:cNvSpPr>
                  <a:spLocks noEditPoints="1"/>
                </p:cNvSpPr>
                <p:nvPr/>
              </p:nvSpPr>
              <p:spPr bwMode="auto">
                <a:xfrm>
                  <a:off x="5738813" y="3406775"/>
                  <a:ext cx="158750" cy="114300"/>
                </a:xfrm>
                <a:custGeom>
                  <a:avLst/>
                  <a:gdLst>
                    <a:gd name="T0" fmla="*/ 167 w 208"/>
                    <a:gd name="T1" fmla="*/ 103 h 150"/>
                    <a:gd name="T2" fmla="*/ 157 w 208"/>
                    <a:gd name="T3" fmla="*/ 113 h 150"/>
                    <a:gd name="T4" fmla="*/ 129 w 208"/>
                    <a:gd name="T5" fmla="*/ 85 h 150"/>
                    <a:gd name="T6" fmla="*/ 100 w 208"/>
                    <a:gd name="T7" fmla="*/ 113 h 150"/>
                    <a:gd name="T8" fmla="*/ 90 w 208"/>
                    <a:gd name="T9" fmla="*/ 103 h 150"/>
                    <a:gd name="T10" fmla="*/ 119 w 208"/>
                    <a:gd name="T11" fmla="*/ 75 h 150"/>
                    <a:gd name="T12" fmla="*/ 90 w 208"/>
                    <a:gd name="T13" fmla="*/ 47 h 150"/>
                    <a:gd name="T14" fmla="*/ 100 w 208"/>
                    <a:gd name="T15" fmla="*/ 37 h 150"/>
                    <a:gd name="T16" fmla="*/ 129 w 208"/>
                    <a:gd name="T17" fmla="*/ 65 h 150"/>
                    <a:gd name="T18" fmla="*/ 157 w 208"/>
                    <a:gd name="T19" fmla="*/ 37 h 150"/>
                    <a:gd name="T20" fmla="*/ 167 w 208"/>
                    <a:gd name="T21" fmla="*/ 47 h 150"/>
                    <a:gd name="T22" fmla="*/ 139 w 208"/>
                    <a:gd name="T23" fmla="*/ 75 h 150"/>
                    <a:gd name="T24" fmla="*/ 167 w 208"/>
                    <a:gd name="T25" fmla="*/ 103 h 150"/>
                    <a:gd name="T26" fmla="*/ 175 w 208"/>
                    <a:gd name="T27" fmla="*/ 0 h 150"/>
                    <a:gd name="T28" fmla="*/ 86 w 208"/>
                    <a:gd name="T29" fmla="*/ 0 h 150"/>
                    <a:gd name="T30" fmla="*/ 63 w 208"/>
                    <a:gd name="T31" fmla="*/ 10 h 150"/>
                    <a:gd name="T32" fmla="*/ 4 w 208"/>
                    <a:gd name="T33" fmla="*/ 68 h 150"/>
                    <a:gd name="T34" fmla="*/ 4 w 208"/>
                    <a:gd name="T35" fmla="*/ 82 h 150"/>
                    <a:gd name="T36" fmla="*/ 63 w 208"/>
                    <a:gd name="T37" fmla="*/ 141 h 150"/>
                    <a:gd name="T38" fmla="*/ 86 w 208"/>
                    <a:gd name="T39" fmla="*/ 150 h 150"/>
                    <a:gd name="T40" fmla="*/ 175 w 208"/>
                    <a:gd name="T41" fmla="*/ 150 h 150"/>
                    <a:gd name="T42" fmla="*/ 208 w 208"/>
                    <a:gd name="T43" fmla="*/ 117 h 150"/>
                    <a:gd name="T44" fmla="*/ 208 w 208"/>
                    <a:gd name="T45" fmla="*/ 33 h 150"/>
                    <a:gd name="T46" fmla="*/ 175 w 208"/>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8" h="150">
                      <a:moveTo>
                        <a:pt x="167" y="103"/>
                      </a:moveTo>
                      <a:lnTo>
                        <a:pt x="157" y="113"/>
                      </a:lnTo>
                      <a:lnTo>
                        <a:pt x="129" y="85"/>
                      </a:lnTo>
                      <a:lnTo>
                        <a:pt x="100" y="113"/>
                      </a:lnTo>
                      <a:lnTo>
                        <a:pt x="90" y="103"/>
                      </a:lnTo>
                      <a:lnTo>
                        <a:pt x="119" y="75"/>
                      </a:lnTo>
                      <a:lnTo>
                        <a:pt x="90" y="47"/>
                      </a:lnTo>
                      <a:lnTo>
                        <a:pt x="100" y="37"/>
                      </a:lnTo>
                      <a:lnTo>
                        <a:pt x="129" y="65"/>
                      </a:lnTo>
                      <a:lnTo>
                        <a:pt x="157" y="37"/>
                      </a:lnTo>
                      <a:lnTo>
                        <a:pt x="167" y="47"/>
                      </a:lnTo>
                      <a:lnTo>
                        <a:pt x="139" y="75"/>
                      </a:lnTo>
                      <a:lnTo>
                        <a:pt x="167" y="103"/>
                      </a:lnTo>
                      <a:close/>
                      <a:moveTo>
                        <a:pt x="175" y="0"/>
                      </a:moveTo>
                      <a:lnTo>
                        <a:pt x="86" y="0"/>
                      </a:lnTo>
                      <a:cubicBezTo>
                        <a:pt x="77" y="0"/>
                        <a:pt x="69" y="4"/>
                        <a:pt x="63" y="10"/>
                      </a:cubicBezTo>
                      <a:lnTo>
                        <a:pt x="4" y="68"/>
                      </a:lnTo>
                      <a:cubicBezTo>
                        <a:pt x="0" y="72"/>
                        <a:pt x="0" y="78"/>
                        <a:pt x="4" y="82"/>
                      </a:cubicBezTo>
                      <a:lnTo>
                        <a:pt x="63" y="141"/>
                      </a:lnTo>
                      <a:cubicBezTo>
                        <a:pt x="69" y="147"/>
                        <a:pt x="77" y="150"/>
                        <a:pt x="86" y="150"/>
                      </a:cubicBezTo>
                      <a:lnTo>
                        <a:pt x="175" y="150"/>
                      </a:lnTo>
                      <a:cubicBezTo>
                        <a:pt x="194" y="150"/>
                        <a:pt x="208" y="135"/>
                        <a:pt x="208" y="117"/>
                      </a:cubicBezTo>
                      <a:lnTo>
                        <a:pt x="208" y="33"/>
                      </a:lnTo>
                      <a:cubicBezTo>
                        <a:pt x="208" y="15"/>
                        <a:pt x="194" y="0"/>
                        <a:pt x="17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136" name="Numbers Key">
                <a:extLst>
                  <a:ext uri="{FF2B5EF4-FFF2-40B4-BE49-F238E27FC236}">
                    <a16:creationId xmlns:a16="http://schemas.microsoft.com/office/drawing/2014/main" id="{E014896B-6FD0-4137-A10E-3A11664D9886}"/>
                  </a:ext>
                </a:extLst>
              </p:cNvPr>
              <p:cNvSpPr>
                <a:spLocks/>
              </p:cNvSpPr>
              <p:nvPr/>
            </p:nvSpPr>
            <p:spPr bwMode="auto">
              <a:xfrm>
                <a:off x="3703638" y="3713163"/>
                <a:ext cx="244475" cy="271463"/>
              </a:xfrm>
              <a:custGeom>
                <a:avLst/>
                <a:gdLst>
                  <a:gd name="T0" fmla="*/ 286 w 319"/>
                  <a:gd name="T1" fmla="*/ 356 h 356"/>
                  <a:gd name="T2" fmla="*/ 258 w 319"/>
                  <a:gd name="T3" fmla="*/ 356 h 356"/>
                  <a:gd name="T4" fmla="*/ 61 w 319"/>
                  <a:gd name="T5" fmla="*/ 356 h 356"/>
                  <a:gd name="T6" fmla="*/ 33 w 319"/>
                  <a:gd name="T7" fmla="*/ 356 h 356"/>
                  <a:gd name="T8" fmla="*/ 0 w 319"/>
                  <a:gd name="T9" fmla="*/ 324 h 356"/>
                  <a:gd name="T10" fmla="*/ 0 w 319"/>
                  <a:gd name="T11" fmla="*/ 274 h 356"/>
                  <a:gd name="T12" fmla="*/ 0 w 319"/>
                  <a:gd name="T13" fmla="*/ 92 h 356"/>
                  <a:gd name="T14" fmla="*/ 0 w 319"/>
                  <a:gd name="T15" fmla="*/ 33 h 356"/>
                  <a:gd name="T16" fmla="*/ 33 w 319"/>
                  <a:gd name="T17" fmla="*/ 0 h 356"/>
                  <a:gd name="T18" fmla="*/ 61 w 319"/>
                  <a:gd name="T19" fmla="*/ 0 h 356"/>
                  <a:gd name="T20" fmla="*/ 258 w 319"/>
                  <a:gd name="T21" fmla="*/ 0 h 356"/>
                  <a:gd name="T22" fmla="*/ 286 w 319"/>
                  <a:gd name="T23" fmla="*/ 0 h 356"/>
                  <a:gd name="T24" fmla="*/ 319 w 319"/>
                  <a:gd name="T25" fmla="*/ 33 h 356"/>
                  <a:gd name="T26" fmla="*/ 319 w 319"/>
                  <a:gd name="T27" fmla="*/ 92 h 356"/>
                  <a:gd name="T28" fmla="*/ 319 w 319"/>
                  <a:gd name="T29" fmla="*/ 274 h 356"/>
                  <a:gd name="T30" fmla="*/ 319 w 319"/>
                  <a:gd name="T31" fmla="*/ 324 h 356"/>
                  <a:gd name="T32" fmla="*/ 286 w 319"/>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9" h="356">
                    <a:moveTo>
                      <a:pt x="286" y="356"/>
                    </a:moveTo>
                    <a:lnTo>
                      <a:pt x="258"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258" y="0"/>
                    </a:lnTo>
                    <a:lnTo>
                      <a:pt x="286" y="0"/>
                    </a:lnTo>
                    <a:cubicBezTo>
                      <a:pt x="304" y="0"/>
                      <a:pt x="319" y="15"/>
                      <a:pt x="319" y="33"/>
                    </a:cubicBezTo>
                    <a:lnTo>
                      <a:pt x="319" y="92"/>
                    </a:lnTo>
                    <a:lnTo>
                      <a:pt x="319" y="274"/>
                    </a:lnTo>
                    <a:lnTo>
                      <a:pt x="319" y="324"/>
                    </a:lnTo>
                    <a:cubicBezTo>
                      <a:pt x="319" y="342"/>
                      <a:pt x="304" y="356"/>
                      <a:pt x="286" y="356"/>
                    </a:cubicBezTo>
                  </a:path>
                </a:pathLst>
              </a:custGeom>
              <a:solidFill>
                <a:srgbClr val="ACB4BE"/>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123</a:t>
                </a:r>
              </a:p>
            </p:txBody>
          </p:sp>
          <p:grpSp>
            <p:nvGrpSpPr>
              <p:cNvPr id="137" name="Microphone Key">
                <a:extLst>
                  <a:ext uri="{FF2B5EF4-FFF2-40B4-BE49-F238E27FC236}">
                    <a16:creationId xmlns:a16="http://schemas.microsoft.com/office/drawing/2014/main" id="{6B8E8C1F-5ED9-4C6B-9F54-C9F4C1CE7CB3}"/>
                  </a:ext>
                </a:extLst>
              </p:cNvPr>
              <p:cNvGrpSpPr/>
              <p:nvPr/>
            </p:nvGrpSpPr>
            <p:grpSpPr>
              <a:xfrm>
                <a:off x="3989388" y="3713163"/>
                <a:ext cx="244475" cy="271463"/>
                <a:chOff x="3989388" y="3713163"/>
                <a:chExt cx="244475" cy="271463"/>
              </a:xfrm>
            </p:grpSpPr>
            <p:sp>
              <p:nvSpPr>
                <p:cNvPr id="138" name="Key">
                  <a:extLst>
                    <a:ext uri="{FF2B5EF4-FFF2-40B4-BE49-F238E27FC236}">
                      <a16:creationId xmlns:a16="http://schemas.microsoft.com/office/drawing/2014/main" id="{752785B2-91B0-4F1D-993D-5F3E599A31F8}"/>
                    </a:ext>
                  </a:extLst>
                </p:cNvPr>
                <p:cNvSpPr>
                  <a:spLocks/>
                </p:cNvSpPr>
                <p:nvPr/>
              </p:nvSpPr>
              <p:spPr bwMode="auto">
                <a:xfrm>
                  <a:off x="3989388" y="3713163"/>
                  <a:ext cx="244475" cy="271463"/>
                </a:xfrm>
                <a:custGeom>
                  <a:avLst/>
                  <a:gdLst>
                    <a:gd name="T0" fmla="*/ 286 w 319"/>
                    <a:gd name="T1" fmla="*/ 356 h 356"/>
                    <a:gd name="T2" fmla="*/ 258 w 319"/>
                    <a:gd name="T3" fmla="*/ 356 h 356"/>
                    <a:gd name="T4" fmla="*/ 61 w 319"/>
                    <a:gd name="T5" fmla="*/ 356 h 356"/>
                    <a:gd name="T6" fmla="*/ 33 w 319"/>
                    <a:gd name="T7" fmla="*/ 356 h 356"/>
                    <a:gd name="T8" fmla="*/ 0 w 319"/>
                    <a:gd name="T9" fmla="*/ 324 h 356"/>
                    <a:gd name="T10" fmla="*/ 0 w 319"/>
                    <a:gd name="T11" fmla="*/ 274 h 356"/>
                    <a:gd name="T12" fmla="*/ 0 w 319"/>
                    <a:gd name="T13" fmla="*/ 92 h 356"/>
                    <a:gd name="T14" fmla="*/ 0 w 319"/>
                    <a:gd name="T15" fmla="*/ 33 h 356"/>
                    <a:gd name="T16" fmla="*/ 33 w 319"/>
                    <a:gd name="T17" fmla="*/ 0 h 356"/>
                    <a:gd name="T18" fmla="*/ 61 w 319"/>
                    <a:gd name="T19" fmla="*/ 0 h 356"/>
                    <a:gd name="T20" fmla="*/ 258 w 319"/>
                    <a:gd name="T21" fmla="*/ 0 h 356"/>
                    <a:gd name="T22" fmla="*/ 286 w 319"/>
                    <a:gd name="T23" fmla="*/ 0 h 356"/>
                    <a:gd name="T24" fmla="*/ 319 w 319"/>
                    <a:gd name="T25" fmla="*/ 33 h 356"/>
                    <a:gd name="T26" fmla="*/ 319 w 319"/>
                    <a:gd name="T27" fmla="*/ 92 h 356"/>
                    <a:gd name="T28" fmla="*/ 319 w 319"/>
                    <a:gd name="T29" fmla="*/ 274 h 356"/>
                    <a:gd name="T30" fmla="*/ 319 w 319"/>
                    <a:gd name="T31" fmla="*/ 324 h 356"/>
                    <a:gd name="T32" fmla="*/ 286 w 319"/>
                    <a:gd name="T33" fmla="*/ 35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9" h="356">
                      <a:moveTo>
                        <a:pt x="286" y="356"/>
                      </a:moveTo>
                      <a:lnTo>
                        <a:pt x="258" y="356"/>
                      </a:lnTo>
                      <a:lnTo>
                        <a:pt x="61" y="356"/>
                      </a:lnTo>
                      <a:lnTo>
                        <a:pt x="33" y="356"/>
                      </a:lnTo>
                      <a:cubicBezTo>
                        <a:pt x="15" y="356"/>
                        <a:pt x="0" y="342"/>
                        <a:pt x="0" y="324"/>
                      </a:cubicBezTo>
                      <a:lnTo>
                        <a:pt x="0" y="274"/>
                      </a:lnTo>
                      <a:lnTo>
                        <a:pt x="0" y="92"/>
                      </a:lnTo>
                      <a:lnTo>
                        <a:pt x="0" y="33"/>
                      </a:lnTo>
                      <a:cubicBezTo>
                        <a:pt x="0" y="15"/>
                        <a:pt x="15" y="0"/>
                        <a:pt x="33" y="0"/>
                      </a:cubicBezTo>
                      <a:lnTo>
                        <a:pt x="61" y="0"/>
                      </a:lnTo>
                      <a:lnTo>
                        <a:pt x="258" y="0"/>
                      </a:lnTo>
                      <a:lnTo>
                        <a:pt x="286" y="0"/>
                      </a:lnTo>
                      <a:cubicBezTo>
                        <a:pt x="304" y="0"/>
                        <a:pt x="319" y="15"/>
                        <a:pt x="319" y="33"/>
                      </a:cubicBezTo>
                      <a:lnTo>
                        <a:pt x="319" y="92"/>
                      </a:lnTo>
                      <a:lnTo>
                        <a:pt x="319" y="274"/>
                      </a:lnTo>
                      <a:lnTo>
                        <a:pt x="319" y="324"/>
                      </a:lnTo>
                      <a:cubicBezTo>
                        <a:pt x="319" y="342"/>
                        <a:pt x="304" y="356"/>
                        <a:pt x="286" y="356"/>
                      </a:cubicBezTo>
                    </a:path>
                  </a:pathLst>
                </a:custGeom>
                <a:solidFill>
                  <a:srgbClr val="ACB4BE"/>
                </a:solidFill>
                <a:ln>
                  <a:noFill/>
                </a:ln>
                <a:effectLst>
                  <a:outerShdw dist="635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non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00">
                    <a:solidFill>
                      <a:srgbClr val="000000"/>
                    </a:solidFill>
                    <a:latin typeface="Segoe UI" panose="020B0502040204020203" pitchFamily="34" charset="0"/>
                    <a:cs typeface="Segoe UI" panose="020B0502040204020203" pitchFamily="34" charset="0"/>
                  </a:endParaRPr>
                </a:p>
              </p:txBody>
            </p:sp>
            <p:sp>
              <p:nvSpPr>
                <p:cNvPr id="139" name="Microphone Icon">
                  <a:extLst>
                    <a:ext uri="{FF2B5EF4-FFF2-40B4-BE49-F238E27FC236}">
                      <a16:creationId xmlns:a16="http://schemas.microsoft.com/office/drawing/2014/main" id="{19641ACB-68E0-49F9-B0E1-E6B3B71918CB}"/>
                    </a:ext>
                  </a:extLst>
                </p:cNvPr>
                <p:cNvSpPr>
                  <a:spLocks noEditPoints="1"/>
                </p:cNvSpPr>
                <p:nvPr/>
              </p:nvSpPr>
              <p:spPr bwMode="auto">
                <a:xfrm>
                  <a:off x="4072731" y="3785395"/>
                  <a:ext cx="77788" cy="142875"/>
                </a:xfrm>
                <a:custGeom>
                  <a:avLst/>
                  <a:gdLst>
                    <a:gd name="T0" fmla="*/ 51 w 103"/>
                    <a:gd name="T1" fmla="*/ 0 h 188"/>
                    <a:gd name="T2" fmla="*/ 19 w 103"/>
                    <a:gd name="T3" fmla="*/ 33 h 188"/>
                    <a:gd name="T4" fmla="*/ 19 w 103"/>
                    <a:gd name="T5" fmla="*/ 99 h 188"/>
                    <a:gd name="T6" fmla="*/ 51 w 103"/>
                    <a:gd name="T7" fmla="*/ 132 h 188"/>
                    <a:gd name="T8" fmla="*/ 52 w 103"/>
                    <a:gd name="T9" fmla="*/ 132 h 188"/>
                    <a:gd name="T10" fmla="*/ 85 w 103"/>
                    <a:gd name="T11" fmla="*/ 99 h 188"/>
                    <a:gd name="T12" fmla="*/ 85 w 103"/>
                    <a:gd name="T13" fmla="*/ 33 h 188"/>
                    <a:gd name="T14" fmla="*/ 52 w 103"/>
                    <a:gd name="T15" fmla="*/ 0 h 188"/>
                    <a:gd name="T16" fmla="*/ 51 w 103"/>
                    <a:gd name="T17" fmla="*/ 0 h 188"/>
                    <a:gd name="T18" fmla="*/ 51 w 103"/>
                    <a:gd name="T19" fmla="*/ 10 h 188"/>
                    <a:gd name="T20" fmla="*/ 52 w 103"/>
                    <a:gd name="T21" fmla="*/ 10 h 188"/>
                    <a:gd name="T22" fmla="*/ 75 w 103"/>
                    <a:gd name="T23" fmla="*/ 33 h 188"/>
                    <a:gd name="T24" fmla="*/ 75 w 103"/>
                    <a:gd name="T25" fmla="*/ 99 h 188"/>
                    <a:gd name="T26" fmla="*/ 52 w 103"/>
                    <a:gd name="T27" fmla="*/ 122 h 188"/>
                    <a:gd name="T28" fmla="*/ 51 w 103"/>
                    <a:gd name="T29" fmla="*/ 122 h 188"/>
                    <a:gd name="T30" fmla="*/ 28 w 103"/>
                    <a:gd name="T31" fmla="*/ 99 h 188"/>
                    <a:gd name="T32" fmla="*/ 28 w 103"/>
                    <a:gd name="T33" fmla="*/ 33 h 188"/>
                    <a:gd name="T34" fmla="*/ 51 w 103"/>
                    <a:gd name="T35" fmla="*/ 10 h 188"/>
                    <a:gd name="T36" fmla="*/ 0 w 103"/>
                    <a:gd name="T37" fmla="*/ 66 h 188"/>
                    <a:gd name="T38" fmla="*/ 0 w 103"/>
                    <a:gd name="T39" fmla="*/ 99 h 188"/>
                    <a:gd name="T40" fmla="*/ 47 w 103"/>
                    <a:gd name="T41" fmla="*/ 150 h 188"/>
                    <a:gd name="T42" fmla="*/ 47 w 103"/>
                    <a:gd name="T43" fmla="*/ 178 h 188"/>
                    <a:gd name="T44" fmla="*/ 19 w 103"/>
                    <a:gd name="T45" fmla="*/ 178 h 188"/>
                    <a:gd name="T46" fmla="*/ 19 w 103"/>
                    <a:gd name="T47" fmla="*/ 188 h 188"/>
                    <a:gd name="T48" fmla="*/ 85 w 103"/>
                    <a:gd name="T49" fmla="*/ 188 h 188"/>
                    <a:gd name="T50" fmla="*/ 85 w 103"/>
                    <a:gd name="T51" fmla="*/ 178 h 188"/>
                    <a:gd name="T52" fmla="*/ 57 w 103"/>
                    <a:gd name="T53" fmla="*/ 178 h 188"/>
                    <a:gd name="T54" fmla="*/ 57 w 103"/>
                    <a:gd name="T55" fmla="*/ 150 h 188"/>
                    <a:gd name="T56" fmla="*/ 103 w 103"/>
                    <a:gd name="T57" fmla="*/ 99 h 188"/>
                    <a:gd name="T58" fmla="*/ 103 w 103"/>
                    <a:gd name="T59" fmla="*/ 66 h 188"/>
                    <a:gd name="T60" fmla="*/ 94 w 103"/>
                    <a:gd name="T61" fmla="*/ 66 h 188"/>
                    <a:gd name="T62" fmla="*/ 94 w 103"/>
                    <a:gd name="T63" fmla="*/ 99 h 188"/>
                    <a:gd name="T64" fmla="*/ 52 w 103"/>
                    <a:gd name="T65" fmla="*/ 141 h 188"/>
                    <a:gd name="T66" fmla="*/ 51 w 103"/>
                    <a:gd name="T67" fmla="*/ 141 h 188"/>
                    <a:gd name="T68" fmla="*/ 10 w 103"/>
                    <a:gd name="T69" fmla="*/ 99 h 188"/>
                    <a:gd name="T70" fmla="*/ 10 w 103"/>
                    <a:gd name="T71" fmla="*/ 66 h 188"/>
                    <a:gd name="T72" fmla="*/ 0 w 103"/>
                    <a:gd name="T73" fmla="*/ 6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 h="188">
                      <a:moveTo>
                        <a:pt x="51" y="0"/>
                      </a:moveTo>
                      <a:cubicBezTo>
                        <a:pt x="34" y="0"/>
                        <a:pt x="19" y="15"/>
                        <a:pt x="19" y="33"/>
                      </a:cubicBezTo>
                      <a:lnTo>
                        <a:pt x="19" y="99"/>
                      </a:lnTo>
                      <a:cubicBezTo>
                        <a:pt x="19" y="117"/>
                        <a:pt x="34" y="132"/>
                        <a:pt x="51" y="132"/>
                      </a:cubicBezTo>
                      <a:lnTo>
                        <a:pt x="52" y="132"/>
                      </a:lnTo>
                      <a:cubicBezTo>
                        <a:pt x="70" y="132"/>
                        <a:pt x="85" y="117"/>
                        <a:pt x="85" y="99"/>
                      </a:cubicBezTo>
                      <a:lnTo>
                        <a:pt x="85" y="33"/>
                      </a:lnTo>
                      <a:cubicBezTo>
                        <a:pt x="85" y="15"/>
                        <a:pt x="70" y="0"/>
                        <a:pt x="52" y="0"/>
                      </a:cubicBezTo>
                      <a:lnTo>
                        <a:pt x="51" y="0"/>
                      </a:lnTo>
                      <a:close/>
                      <a:moveTo>
                        <a:pt x="51" y="10"/>
                      </a:moveTo>
                      <a:lnTo>
                        <a:pt x="52" y="10"/>
                      </a:lnTo>
                      <a:cubicBezTo>
                        <a:pt x="65" y="10"/>
                        <a:pt x="75" y="20"/>
                        <a:pt x="75" y="33"/>
                      </a:cubicBezTo>
                      <a:lnTo>
                        <a:pt x="75" y="99"/>
                      </a:lnTo>
                      <a:cubicBezTo>
                        <a:pt x="75" y="112"/>
                        <a:pt x="65" y="122"/>
                        <a:pt x="52" y="122"/>
                      </a:cubicBezTo>
                      <a:lnTo>
                        <a:pt x="51" y="122"/>
                      </a:lnTo>
                      <a:cubicBezTo>
                        <a:pt x="39" y="122"/>
                        <a:pt x="28" y="112"/>
                        <a:pt x="28" y="99"/>
                      </a:cubicBezTo>
                      <a:lnTo>
                        <a:pt x="28" y="33"/>
                      </a:lnTo>
                      <a:cubicBezTo>
                        <a:pt x="28" y="20"/>
                        <a:pt x="39" y="10"/>
                        <a:pt x="51" y="10"/>
                      </a:cubicBezTo>
                      <a:close/>
                      <a:moveTo>
                        <a:pt x="0" y="66"/>
                      </a:moveTo>
                      <a:lnTo>
                        <a:pt x="0" y="99"/>
                      </a:lnTo>
                      <a:cubicBezTo>
                        <a:pt x="0" y="126"/>
                        <a:pt x="21" y="148"/>
                        <a:pt x="47" y="150"/>
                      </a:cubicBezTo>
                      <a:lnTo>
                        <a:pt x="47" y="178"/>
                      </a:lnTo>
                      <a:lnTo>
                        <a:pt x="19" y="178"/>
                      </a:lnTo>
                      <a:lnTo>
                        <a:pt x="19" y="188"/>
                      </a:lnTo>
                      <a:lnTo>
                        <a:pt x="85" y="188"/>
                      </a:lnTo>
                      <a:lnTo>
                        <a:pt x="85" y="178"/>
                      </a:lnTo>
                      <a:lnTo>
                        <a:pt x="57" y="178"/>
                      </a:lnTo>
                      <a:lnTo>
                        <a:pt x="57" y="150"/>
                      </a:lnTo>
                      <a:cubicBezTo>
                        <a:pt x="83" y="148"/>
                        <a:pt x="103" y="126"/>
                        <a:pt x="103" y="99"/>
                      </a:cubicBezTo>
                      <a:lnTo>
                        <a:pt x="103" y="66"/>
                      </a:lnTo>
                      <a:lnTo>
                        <a:pt x="94" y="66"/>
                      </a:lnTo>
                      <a:lnTo>
                        <a:pt x="94" y="99"/>
                      </a:lnTo>
                      <a:cubicBezTo>
                        <a:pt x="94" y="122"/>
                        <a:pt x="75" y="141"/>
                        <a:pt x="52" y="141"/>
                      </a:cubicBezTo>
                      <a:lnTo>
                        <a:pt x="51" y="141"/>
                      </a:lnTo>
                      <a:cubicBezTo>
                        <a:pt x="28" y="141"/>
                        <a:pt x="10" y="122"/>
                        <a:pt x="10" y="99"/>
                      </a:cubicBezTo>
                      <a:lnTo>
                        <a:pt x="10" y="66"/>
                      </a:lnTo>
                      <a:lnTo>
                        <a:pt x="0"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000000"/>
                    </a:solidFill>
                    <a:latin typeface="Segoe UI" panose="020B0502040204020203" pitchFamily="34" charset="0"/>
                    <a:cs typeface="Segoe UI" panose="020B0502040204020203" pitchFamily="34" charset="0"/>
                  </a:endParaRPr>
                </a:p>
              </p:txBody>
            </p:sp>
          </p:grpSp>
        </p:grpSp>
        <p:grpSp>
          <p:nvGrpSpPr>
            <p:cNvPr id="86" name="Toolbar">
              <a:extLst>
                <a:ext uri="{FF2B5EF4-FFF2-40B4-BE49-F238E27FC236}">
                  <a16:creationId xmlns:a16="http://schemas.microsoft.com/office/drawing/2014/main" id="{6FB3138E-03C4-416C-B921-461B419CFCEF}"/>
                </a:ext>
              </a:extLst>
            </p:cNvPr>
            <p:cNvGrpSpPr/>
            <p:nvPr/>
          </p:nvGrpSpPr>
          <p:grpSpPr>
            <a:xfrm>
              <a:off x="595686" y="1550960"/>
              <a:ext cx="2286000" cy="314325"/>
              <a:chOff x="595686" y="1550960"/>
              <a:chExt cx="2286000" cy="314325"/>
            </a:xfrm>
          </p:grpSpPr>
          <p:sp>
            <p:nvSpPr>
              <p:cNvPr id="99" name="Toolbar Background">
                <a:extLst>
                  <a:ext uri="{FF2B5EF4-FFF2-40B4-BE49-F238E27FC236}">
                    <a16:creationId xmlns:a16="http://schemas.microsoft.com/office/drawing/2014/main" id="{18AD8BF4-48B2-4737-837B-9A5387B3588C}"/>
                  </a:ext>
                </a:extLst>
              </p:cNvPr>
              <p:cNvSpPr>
                <a:spLocks noChangeArrowheads="1"/>
              </p:cNvSpPr>
              <p:nvPr/>
            </p:nvSpPr>
            <p:spPr bwMode="auto">
              <a:xfrm>
                <a:off x="595686" y="1550960"/>
                <a:ext cx="2286000" cy="314325"/>
              </a:xfrm>
              <a:prstGeom prst="rect">
                <a:avLst/>
              </a:prstGeom>
              <a:solidFill>
                <a:srgbClr val="F6F6F6">
                  <a:alpha val="90000"/>
                </a:srgbClr>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New Message</a:t>
                </a:r>
              </a:p>
            </p:txBody>
          </p:sp>
          <p:cxnSp>
            <p:nvCxnSpPr>
              <p:cNvPr id="100" name="Divider">
                <a:extLst>
                  <a:ext uri="{FF2B5EF4-FFF2-40B4-BE49-F238E27FC236}">
                    <a16:creationId xmlns:a16="http://schemas.microsoft.com/office/drawing/2014/main" id="{563F2216-CB3A-49D7-9199-49AE07C44653}"/>
                  </a:ext>
                </a:extLst>
              </p:cNvPr>
              <p:cNvCxnSpPr/>
              <p:nvPr/>
            </p:nvCxnSpPr>
            <p:spPr>
              <a:xfrm>
                <a:off x="595686" y="1865285"/>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101" name="Cancel Button">
                <a:extLst>
                  <a:ext uri="{FF2B5EF4-FFF2-40B4-BE49-F238E27FC236}">
                    <a16:creationId xmlns:a16="http://schemas.microsoft.com/office/drawing/2014/main" id="{66012743-6810-465E-805B-1E07B88AAD76}"/>
                  </a:ext>
                </a:extLst>
              </p:cNvPr>
              <p:cNvSpPr txBox="1"/>
              <p:nvPr/>
            </p:nvSpPr>
            <p:spPr>
              <a:xfrm>
                <a:off x="658608" y="1631178"/>
                <a:ext cx="375103" cy="15388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007AFF"/>
                    </a:solidFill>
                    <a:latin typeface="Segoe UI" panose="020B0502040204020203" pitchFamily="34" charset="0"/>
                    <a:cs typeface="Segoe UI" panose="020B0502040204020203" pitchFamily="34" charset="0"/>
                  </a:rPr>
                  <a:t>Cancel</a:t>
                </a:r>
              </a:p>
            </p:txBody>
          </p:sp>
          <p:sp>
            <p:nvSpPr>
              <p:cNvPr id="102" name="Send Button">
                <a:extLst>
                  <a:ext uri="{FF2B5EF4-FFF2-40B4-BE49-F238E27FC236}">
                    <a16:creationId xmlns:a16="http://schemas.microsoft.com/office/drawing/2014/main" id="{22E19AE2-1C5E-4406-85EB-C8D974162C44}"/>
                  </a:ext>
                </a:extLst>
              </p:cNvPr>
              <p:cNvSpPr txBox="1"/>
              <p:nvPr/>
            </p:nvSpPr>
            <p:spPr>
              <a:xfrm>
                <a:off x="2535033" y="1631178"/>
                <a:ext cx="283732" cy="15388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rgbClr val="A1A1A1"/>
                    </a:solidFill>
                    <a:latin typeface="Segoe UI" panose="020B0502040204020203" pitchFamily="34" charset="0"/>
                    <a:cs typeface="Segoe UI" panose="020B0502040204020203" pitchFamily="34" charset="0"/>
                  </a:rPr>
                  <a:t>Send</a:t>
                </a:r>
              </a:p>
            </p:txBody>
          </p:sp>
        </p:grpSp>
        <p:grpSp>
          <p:nvGrpSpPr>
            <p:cNvPr id="87" name="Message Controls">
              <a:extLst>
                <a:ext uri="{FF2B5EF4-FFF2-40B4-BE49-F238E27FC236}">
                  <a16:creationId xmlns:a16="http://schemas.microsoft.com/office/drawing/2014/main" id="{A6E64EE5-2803-43EC-8CC8-1CBE12721991}"/>
                </a:ext>
              </a:extLst>
            </p:cNvPr>
            <p:cNvGrpSpPr/>
            <p:nvPr/>
          </p:nvGrpSpPr>
          <p:grpSpPr>
            <a:xfrm>
              <a:off x="693951" y="1943867"/>
              <a:ext cx="2187735" cy="1478464"/>
              <a:chOff x="693951" y="1943867"/>
              <a:chExt cx="2187735" cy="1478464"/>
            </a:xfrm>
          </p:grpSpPr>
          <p:grpSp>
            <p:nvGrpSpPr>
              <p:cNvPr id="88" name="Add Button">
                <a:extLst>
                  <a:ext uri="{FF2B5EF4-FFF2-40B4-BE49-F238E27FC236}">
                    <a16:creationId xmlns:a16="http://schemas.microsoft.com/office/drawing/2014/main" id="{7B92C6AA-397E-44C0-9FC9-6CBE0BAD1BFA}"/>
                  </a:ext>
                </a:extLst>
              </p:cNvPr>
              <p:cNvGrpSpPr>
                <a:grpSpLocks noChangeAspect="1"/>
              </p:cNvGrpSpPr>
              <p:nvPr/>
            </p:nvGrpSpPr>
            <p:grpSpPr>
              <a:xfrm>
                <a:off x="2622923" y="1954980"/>
                <a:ext cx="157163" cy="157163"/>
                <a:chOff x="6965950" y="2092326"/>
                <a:chExt cx="157163" cy="157163"/>
              </a:xfrm>
            </p:grpSpPr>
            <p:sp>
              <p:nvSpPr>
                <p:cNvPr id="97" name="Circle">
                  <a:extLst>
                    <a:ext uri="{FF2B5EF4-FFF2-40B4-BE49-F238E27FC236}">
                      <a16:creationId xmlns:a16="http://schemas.microsoft.com/office/drawing/2014/main" id="{7F5A5B7B-D74E-494D-8334-5F4C1233A80F}"/>
                    </a:ext>
                  </a:extLst>
                </p:cNvPr>
                <p:cNvSpPr>
                  <a:spLocks noChangeAspect="1" noEditPoints="1"/>
                </p:cNvSpPr>
                <p:nvPr/>
              </p:nvSpPr>
              <p:spPr bwMode="auto">
                <a:xfrm>
                  <a:off x="6965950" y="2092326"/>
                  <a:ext cx="157163" cy="157163"/>
                </a:xfrm>
                <a:custGeom>
                  <a:avLst/>
                  <a:gdLst>
                    <a:gd name="T0" fmla="*/ 103 w 206"/>
                    <a:gd name="T1" fmla="*/ 0 h 206"/>
                    <a:gd name="T2" fmla="*/ 0 w 206"/>
                    <a:gd name="T3" fmla="*/ 103 h 206"/>
                    <a:gd name="T4" fmla="*/ 103 w 206"/>
                    <a:gd name="T5" fmla="*/ 206 h 206"/>
                    <a:gd name="T6" fmla="*/ 206 w 206"/>
                    <a:gd name="T7" fmla="*/ 103 h 206"/>
                    <a:gd name="T8" fmla="*/ 103 w 206"/>
                    <a:gd name="T9" fmla="*/ 0 h 206"/>
                    <a:gd name="T10" fmla="*/ 103 w 206"/>
                    <a:gd name="T11" fmla="*/ 9 h 206"/>
                    <a:gd name="T12" fmla="*/ 197 w 206"/>
                    <a:gd name="T13" fmla="*/ 103 h 206"/>
                    <a:gd name="T14" fmla="*/ 103 w 206"/>
                    <a:gd name="T15" fmla="*/ 197 h 206"/>
                    <a:gd name="T16" fmla="*/ 10 w 206"/>
                    <a:gd name="T17" fmla="*/ 103 h 206"/>
                    <a:gd name="T18" fmla="*/ 103 w 206"/>
                    <a:gd name="T19" fmla="*/ 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moveTo>
                        <a:pt x="103" y="9"/>
                      </a:moveTo>
                      <a:cubicBezTo>
                        <a:pt x="155" y="9"/>
                        <a:pt x="197" y="51"/>
                        <a:pt x="197" y="103"/>
                      </a:cubicBezTo>
                      <a:cubicBezTo>
                        <a:pt x="197" y="155"/>
                        <a:pt x="155" y="197"/>
                        <a:pt x="103" y="197"/>
                      </a:cubicBezTo>
                      <a:cubicBezTo>
                        <a:pt x="52" y="197"/>
                        <a:pt x="10" y="155"/>
                        <a:pt x="10" y="103"/>
                      </a:cubicBezTo>
                      <a:cubicBezTo>
                        <a:pt x="10" y="51"/>
                        <a:pt x="52" y="9"/>
                        <a:pt x="103" y="9"/>
                      </a:cubicBezTo>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8" name="Add Icon">
                  <a:extLst>
                    <a:ext uri="{FF2B5EF4-FFF2-40B4-BE49-F238E27FC236}">
                      <a16:creationId xmlns:a16="http://schemas.microsoft.com/office/drawing/2014/main" id="{5557B1E7-5952-491D-8131-6FC788097294}"/>
                    </a:ext>
                  </a:extLst>
                </p:cNvPr>
                <p:cNvSpPr>
                  <a:spLocks noChangeAspect="1"/>
                </p:cNvSpPr>
                <p:nvPr/>
              </p:nvSpPr>
              <p:spPr bwMode="auto">
                <a:xfrm>
                  <a:off x="7005638" y="2132013"/>
                  <a:ext cx="79375" cy="77788"/>
                </a:xfrm>
                <a:custGeom>
                  <a:avLst/>
                  <a:gdLst>
                    <a:gd name="T0" fmla="*/ 50 w 50"/>
                    <a:gd name="T1" fmla="*/ 22 h 49"/>
                    <a:gd name="T2" fmla="*/ 27 w 50"/>
                    <a:gd name="T3" fmla="*/ 22 h 49"/>
                    <a:gd name="T4" fmla="*/ 27 w 50"/>
                    <a:gd name="T5" fmla="*/ 0 h 49"/>
                    <a:gd name="T6" fmla="*/ 23 w 50"/>
                    <a:gd name="T7" fmla="*/ 0 h 49"/>
                    <a:gd name="T8" fmla="*/ 23 w 50"/>
                    <a:gd name="T9" fmla="*/ 22 h 49"/>
                    <a:gd name="T10" fmla="*/ 0 w 50"/>
                    <a:gd name="T11" fmla="*/ 22 h 49"/>
                    <a:gd name="T12" fmla="*/ 0 w 50"/>
                    <a:gd name="T13" fmla="*/ 27 h 49"/>
                    <a:gd name="T14" fmla="*/ 23 w 50"/>
                    <a:gd name="T15" fmla="*/ 27 h 49"/>
                    <a:gd name="T16" fmla="*/ 23 w 50"/>
                    <a:gd name="T17" fmla="*/ 49 h 49"/>
                    <a:gd name="T18" fmla="*/ 27 w 50"/>
                    <a:gd name="T19" fmla="*/ 49 h 49"/>
                    <a:gd name="T20" fmla="*/ 27 w 50"/>
                    <a:gd name="T21" fmla="*/ 27 h 49"/>
                    <a:gd name="T22" fmla="*/ 50 w 50"/>
                    <a:gd name="T23" fmla="*/ 27 h 49"/>
                    <a:gd name="T24" fmla="*/ 50 w 50"/>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50" y="22"/>
                      </a:moveTo>
                      <a:lnTo>
                        <a:pt x="27" y="22"/>
                      </a:lnTo>
                      <a:lnTo>
                        <a:pt x="27" y="0"/>
                      </a:lnTo>
                      <a:lnTo>
                        <a:pt x="23" y="0"/>
                      </a:lnTo>
                      <a:lnTo>
                        <a:pt x="23" y="22"/>
                      </a:lnTo>
                      <a:lnTo>
                        <a:pt x="0" y="22"/>
                      </a:lnTo>
                      <a:lnTo>
                        <a:pt x="0" y="27"/>
                      </a:lnTo>
                      <a:lnTo>
                        <a:pt x="23" y="27"/>
                      </a:lnTo>
                      <a:lnTo>
                        <a:pt x="23" y="49"/>
                      </a:lnTo>
                      <a:lnTo>
                        <a:pt x="27" y="49"/>
                      </a:lnTo>
                      <a:lnTo>
                        <a:pt x="27" y="27"/>
                      </a:lnTo>
                      <a:lnTo>
                        <a:pt x="50" y="27"/>
                      </a:lnTo>
                      <a:lnTo>
                        <a:pt x="50" y="22"/>
                      </a:ln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
            <p:nvSpPr>
              <p:cNvPr id="89" name="Cursor">
                <a:extLst>
                  <a:ext uri="{FF2B5EF4-FFF2-40B4-BE49-F238E27FC236}">
                    <a16:creationId xmlns:a16="http://schemas.microsoft.com/office/drawing/2014/main" id="{2FDAE148-0A67-46D3-B175-3437A551876F}"/>
                  </a:ext>
                </a:extLst>
              </p:cNvPr>
              <p:cNvSpPr>
                <a:spLocks noChangeArrowheads="1"/>
              </p:cNvSpPr>
              <p:nvPr/>
            </p:nvSpPr>
            <p:spPr bwMode="auto">
              <a:xfrm>
                <a:off x="898898" y="1951010"/>
                <a:ext cx="14288" cy="139700"/>
              </a:xfrm>
              <a:prstGeom prst="rect">
                <a:avLst/>
              </a:prstGeom>
              <a:solidFill>
                <a:srgbClr val="007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90" name="To Field">
                <a:extLst>
                  <a:ext uri="{FF2B5EF4-FFF2-40B4-BE49-F238E27FC236}">
                    <a16:creationId xmlns:a16="http://schemas.microsoft.com/office/drawing/2014/main" id="{00E150A6-94B0-4160-831F-289E7FDED336}"/>
                  </a:ext>
                </a:extLst>
              </p:cNvPr>
              <p:cNvSpPr txBox="1"/>
              <p:nvPr/>
            </p:nvSpPr>
            <p:spPr>
              <a:xfrm>
                <a:off x="693951" y="1943867"/>
                <a:ext cx="190821" cy="175433"/>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A1A1A1"/>
                    </a:solidFill>
                    <a:latin typeface="Segoe UI" panose="020B0502040204020203" pitchFamily="34" charset="0"/>
                    <a:cs typeface="Segoe UI" panose="020B0502040204020203" pitchFamily="34" charset="0"/>
                  </a:rPr>
                  <a:t>To:</a:t>
                </a:r>
              </a:p>
            </p:txBody>
          </p:sp>
          <p:sp>
            <p:nvSpPr>
              <p:cNvPr id="91" name="From Field">
                <a:extLst>
                  <a:ext uri="{FF2B5EF4-FFF2-40B4-BE49-F238E27FC236}">
                    <a16:creationId xmlns:a16="http://schemas.microsoft.com/office/drawing/2014/main" id="{4A6DEE77-C133-44C9-BC3F-2F179D76B81E}"/>
                  </a:ext>
                </a:extLst>
              </p:cNvPr>
              <p:cNvSpPr txBox="1"/>
              <p:nvPr/>
            </p:nvSpPr>
            <p:spPr>
              <a:xfrm>
                <a:off x="693951" y="2278412"/>
                <a:ext cx="1968552" cy="175433"/>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A1A1A1"/>
                    </a:solidFill>
                    <a:latin typeface="Segoe UI" panose="020B0502040204020203" pitchFamily="34" charset="0"/>
                    <a:cs typeface="Segoe UI" panose="020B0502040204020203" pitchFamily="34" charset="0"/>
                  </a:rPr>
                  <a:t>Cc/Bcc, From: example@example.com</a:t>
                </a:r>
              </a:p>
            </p:txBody>
          </p:sp>
          <p:sp>
            <p:nvSpPr>
              <p:cNvPr id="92" name="Subject Field">
                <a:extLst>
                  <a:ext uri="{FF2B5EF4-FFF2-40B4-BE49-F238E27FC236}">
                    <a16:creationId xmlns:a16="http://schemas.microsoft.com/office/drawing/2014/main" id="{EAA4568B-59D9-43B1-8F35-C529DF15BEBB}"/>
                  </a:ext>
                </a:extLst>
              </p:cNvPr>
              <p:cNvSpPr txBox="1"/>
              <p:nvPr/>
            </p:nvSpPr>
            <p:spPr>
              <a:xfrm>
                <a:off x="693951" y="2621339"/>
                <a:ext cx="436081" cy="175433"/>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A1A1A1"/>
                    </a:solidFill>
                    <a:latin typeface="Segoe UI" panose="020B0502040204020203" pitchFamily="34" charset="0"/>
                    <a:cs typeface="Segoe UI" panose="020B0502040204020203" pitchFamily="34" charset="0"/>
                  </a:rPr>
                  <a:t>Subject:</a:t>
                </a:r>
              </a:p>
            </p:txBody>
          </p:sp>
          <p:cxnSp>
            <p:nvCxnSpPr>
              <p:cNvPr id="93" name="Line">
                <a:extLst>
                  <a:ext uri="{FF2B5EF4-FFF2-40B4-BE49-F238E27FC236}">
                    <a16:creationId xmlns:a16="http://schemas.microsoft.com/office/drawing/2014/main" id="{FF86DB87-8773-446C-A06A-BBEC4FE4747F}"/>
                  </a:ext>
                </a:extLst>
              </p:cNvPr>
              <p:cNvCxnSpPr/>
              <p:nvPr/>
            </p:nvCxnSpPr>
            <p:spPr>
              <a:xfrm>
                <a:off x="702048" y="2193105"/>
                <a:ext cx="2179638" cy="0"/>
              </a:xfrm>
              <a:prstGeom prst="line">
                <a:avLst/>
              </a:prstGeom>
              <a:ln w="3175">
                <a:solidFill>
                  <a:srgbClr val="C8C8C8"/>
                </a:solidFill>
              </a:ln>
            </p:spPr>
            <p:style>
              <a:lnRef idx="1">
                <a:schemeClr val="accent1"/>
              </a:lnRef>
              <a:fillRef idx="0">
                <a:schemeClr val="accent1"/>
              </a:fillRef>
              <a:effectRef idx="0">
                <a:schemeClr val="accent1"/>
              </a:effectRef>
              <a:fontRef idx="minor">
                <a:schemeClr val="tx1"/>
              </a:fontRef>
            </p:style>
          </p:cxnSp>
          <p:cxnSp>
            <p:nvCxnSpPr>
              <p:cNvPr id="94" name="Line">
                <a:extLst>
                  <a:ext uri="{FF2B5EF4-FFF2-40B4-BE49-F238E27FC236}">
                    <a16:creationId xmlns:a16="http://schemas.microsoft.com/office/drawing/2014/main" id="{FFAFDB06-E2A8-4132-8F45-930DE8206A7F}"/>
                  </a:ext>
                </a:extLst>
              </p:cNvPr>
              <p:cNvCxnSpPr/>
              <p:nvPr/>
            </p:nvCxnSpPr>
            <p:spPr>
              <a:xfrm>
                <a:off x="702048" y="2531242"/>
                <a:ext cx="2179638" cy="0"/>
              </a:xfrm>
              <a:prstGeom prst="line">
                <a:avLst/>
              </a:prstGeom>
              <a:ln w="3175">
                <a:solidFill>
                  <a:srgbClr val="C8C8C8"/>
                </a:solidFill>
              </a:ln>
            </p:spPr>
            <p:style>
              <a:lnRef idx="1">
                <a:schemeClr val="accent1"/>
              </a:lnRef>
              <a:fillRef idx="0">
                <a:schemeClr val="accent1"/>
              </a:fillRef>
              <a:effectRef idx="0">
                <a:schemeClr val="accent1"/>
              </a:effectRef>
              <a:fontRef idx="minor">
                <a:schemeClr val="tx1"/>
              </a:fontRef>
            </p:style>
          </p:cxnSp>
          <p:cxnSp>
            <p:nvCxnSpPr>
              <p:cNvPr id="95" name="Line">
                <a:extLst>
                  <a:ext uri="{FF2B5EF4-FFF2-40B4-BE49-F238E27FC236}">
                    <a16:creationId xmlns:a16="http://schemas.microsoft.com/office/drawing/2014/main" id="{FC1D28B8-4778-42C8-8A90-31988274DFB8}"/>
                  </a:ext>
                </a:extLst>
              </p:cNvPr>
              <p:cNvCxnSpPr/>
              <p:nvPr/>
            </p:nvCxnSpPr>
            <p:spPr>
              <a:xfrm>
                <a:off x="702048" y="2869380"/>
                <a:ext cx="2179638" cy="0"/>
              </a:xfrm>
              <a:prstGeom prst="line">
                <a:avLst/>
              </a:prstGeom>
              <a:ln w="3175">
                <a:solidFill>
                  <a:srgbClr val="C8C8C8"/>
                </a:solidFill>
              </a:ln>
            </p:spPr>
            <p:style>
              <a:lnRef idx="1">
                <a:schemeClr val="accent1"/>
              </a:lnRef>
              <a:fillRef idx="0">
                <a:schemeClr val="accent1"/>
              </a:fillRef>
              <a:effectRef idx="0">
                <a:schemeClr val="accent1"/>
              </a:effectRef>
              <a:fontRef idx="minor">
                <a:schemeClr val="tx1"/>
              </a:fontRef>
            </p:style>
          </p:cxnSp>
          <p:sp>
            <p:nvSpPr>
              <p:cNvPr id="96" name="Message">
                <a:extLst>
                  <a:ext uri="{FF2B5EF4-FFF2-40B4-BE49-F238E27FC236}">
                    <a16:creationId xmlns:a16="http://schemas.microsoft.com/office/drawing/2014/main" id="{7F91A922-5806-4B95-A859-5A55DCF77BFD}"/>
                  </a:ext>
                </a:extLst>
              </p:cNvPr>
              <p:cNvSpPr txBox="1"/>
              <p:nvPr/>
            </p:nvSpPr>
            <p:spPr>
              <a:xfrm>
                <a:off x="693951" y="3231510"/>
                <a:ext cx="1227965" cy="19082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000000"/>
                    </a:solidFill>
                    <a:latin typeface="Segoe UI" panose="020B0502040204020203" pitchFamily="34" charset="0"/>
                    <a:cs typeface="Segoe UI" panose="020B0502040204020203" pitchFamily="34" charset="0"/>
                  </a:rPr>
                  <a:t>Sent from my iPhone</a:t>
                </a:r>
              </a:p>
            </p:txBody>
          </p:sp>
        </p:grpSp>
      </p:grpSp>
      <p:grpSp>
        <p:nvGrpSpPr>
          <p:cNvPr id="155" name="Action Sheet">
            <a:extLst>
              <a:ext uri="{FF2B5EF4-FFF2-40B4-BE49-F238E27FC236}">
                <a16:creationId xmlns:a16="http://schemas.microsoft.com/office/drawing/2014/main" id="{68BDF9BA-CBAD-4CFC-BA6B-89D260B856C5}"/>
              </a:ext>
            </a:extLst>
          </p:cNvPr>
          <p:cNvGrpSpPr/>
          <p:nvPr/>
        </p:nvGrpSpPr>
        <p:grpSpPr>
          <a:xfrm>
            <a:off x="3410756" y="497191"/>
            <a:ext cx="2286000" cy="4064000"/>
            <a:chOff x="595686" y="1261242"/>
            <a:chExt cx="2286000" cy="4064000"/>
          </a:xfrm>
        </p:grpSpPr>
        <p:sp>
          <p:nvSpPr>
            <p:cNvPr id="156" name="Overlay">
              <a:extLst>
                <a:ext uri="{FF2B5EF4-FFF2-40B4-BE49-F238E27FC236}">
                  <a16:creationId xmlns:a16="http://schemas.microsoft.com/office/drawing/2014/main" id="{63645A7A-FC18-41DA-940C-90809A50D125}"/>
                </a:ext>
              </a:extLst>
            </p:cNvPr>
            <p:cNvSpPr>
              <a:spLocks noChangeArrowheads="1"/>
            </p:cNvSpPr>
            <p:nvPr/>
          </p:nvSpPr>
          <p:spPr bwMode="auto">
            <a:xfrm>
              <a:off x="595686" y="1261242"/>
              <a:ext cx="2286000" cy="4064000"/>
            </a:xfrm>
            <a:prstGeom prst="rect">
              <a:avLst/>
            </a:prstGeom>
            <a:solidFill>
              <a:srgbClr val="000000">
                <a:alpha val="4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57" name="Actions">
              <a:extLst>
                <a:ext uri="{FF2B5EF4-FFF2-40B4-BE49-F238E27FC236}">
                  <a16:creationId xmlns:a16="http://schemas.microsoft.com/office/drawing/2014/main" id="{61EED536-D895-42AE-9389-D246440EF4FD}"/>
                </a:ext>
              </a:extLst>
            </p:cNvPr>
            <p:cNvGrpSpPr/>
            <p:nvPr/>
          </p:nvGrpSpPr>
          <p:grpSpPr>
            <a:xfrm>
              <a:off x="652836" y="2989077"/>
              <a:ext cx="2173288" cy="2272666"/>
              <a:chOff x="652836" y="2989077"/>
              <a:chExt cx="2173288" cy="2272666"/>
            </a:xfrm>
          </p:grpSpPr>
          <p:sp>
            <p:nvSpPr>
              <p:cNvPr id="158" name="Action">
                <a:extLst>
                  <a:ext uri="{FF2B5EF4-FFF2-40B4-BE49-F238E27FC236}">
                    <a16:creationId xmlns:a16="http://schemas.microsoft.com/office/drawing/2014/main" id="{F2468DD0-B0CD-4D1B-8640-F6858879AC0D}"/>
                  </a:ext>
                </a:extLst>
              </p:cNvPr>
              <p:cNvSpPr>
                <a:spLocks/>
              </p:cNvSpPr>
              <p:nvPr/>
            </p:nvSpPr>
            <p:spPr bwMode="auto">
              <a:xfrm>
                <a:off x="652836" y="4939480"/>
                <a:ext cx="2173288" cy="322263"/>
              </a:xfrm>
              <a:custGeom>
                <a:avLst/>
                <a:gdLst>
                  <a:gd name="T0" fmla="*/ 2850 w 2850"/>
                  <a:gd name="T1" fmla="*/ 380 h 422"/>
                  <a:gd name="T2" fmla="*/ 2808 w 2850"/>
                  <a:gd name="T3" fmla="*/ 422 h 422"/>
                  <a:gd name="T4" fmla="*/ 42 w 2850"/>
                  <a:gd name="T5" fmla="*/ 422 h 422"/>
                  <a:gd name="T6" fmla="*/ 0 w 2850"/>
                  <a:gd name="T7" fmla="*/ 380 h 422"/>
                  <a:gd name="T8" fmla="*/ 0 w 2850"/>
                  <a:gd name="T9" fmla="*/ 42 h 422"/>
                  <a:gd name="T10" fmla="*/ 42 w 2850"/>
                  <a:gd name="T11" fmla="*/ 0 h 422"/>
                  <a:gd name="T12" fmla="*/ 2808 w 2850"/>
                  <a:gd name="T13" fmla="*/ 0 h 422"/>
                  <a:gd name="T14" fmla="*/ 2850 w 2850"/>
                  <a:gd name="T15" fmla="*/ 42 h 422"/>
                  <a:gd name="T16" fmla="*/ 2850 w 2850"/>
                  <a:gd name="T17" fmla="*/ 38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422">
                    <a:moveTo>
                      <a:pt x="2850" y="380"/>
                    </a:moveTo>
                    <a:cubicBezTo>
                      <a:pt x="2850" y="403"/>
                      <a:pt x="2831" y="422"/>
                      <a:pt x="2808" y="422"/>
                    </a:cubicBezTo>
                    <a:lnTo>
                      <a:pt x="42" y="422"/>
                    </a:lnTo>
                    <a:cubicBezTo>
                      <a:pt x="19" y="422"/>
                      <a:pt x="0" y="403"/>
                      <a:pt x="0" y="380"/>
                    </a:cubicBezTo>
                    <a:lnTo>
                      <a:pt x="0" y="42"/>
                    </a:lnTo>
                    <a:cubicBezTo>
                      <a:pt x="0" y="19"/>
                      <a:pt x="19" y="0"/>
                      <a:pt x="42" y="0"/>
                    </a:cubicBezTo>
                    <a:lnTo>
                      <a:pt x="2808" y="0"/>
                    </a:lnTo>
                    <a:cubicBezTo>
                      <a:pt x="2831" y="0"/>
                      <a:pt x="2850" y="19"/>
                      <a:pt x="2850" y="42"/>
                    </a:cubicBezTo>
                    <a:lnTo>
                      <a:pt x="2850" y="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Cancel</a:t>
                </a:r>
              </a:p>
            </p:txBody>
          </p:sp>
          <p:sp>
            <p:nvSpPr>
              <p:cNvPr id="159" name="Action">
                <a:extLst>
                  <a:ext uri="{FF2B5EF4-FFF2-40B4-BE49-F238E27FC236}">
                    <a16:creationId xmlns:a16="http://schemas.microsoft.com/office/drawing/2014/main" id="{8548638D-E412-4C75-B9AE-7EB126B98734}"/>
                  </a:ext>
                </a:extLst>
              </p:cNvPr>
              <p:cNvSpPr>
                <a:spLocks/>
              </p:cNvSpPr>
              <p:nvPr/>
            </p:nvSpPr>
            <p:spPr bwMode="auto">
              <a:xfrm>
                <a:off x="652836" y="4575942"/>
                <a:ext cx="2173288" cy="311150"/>
              </a:xfrm>
              <a:custGeom>
                <a:avLst/>
                <a:gdLst>
                  <a:gd name="T0" fmla="*/ 2808 w 2850"/>
                  <a:gd name="T1" fmla="*/ 408 h 408"/>
                  <a:gd name="T2" fmla="*/ 42 w 2850"/>
                  <a:gd name="T3" fmla="*/ 408 h 408"/>
                  <a:gd name="T4" fmla="*/ 0 w 2850"/>
                  <a:gd name="T5" fmla="*/ 366 h 408"/>
                  <a:gd name="T6" fmla="*/ 0 w 2850"/>
                  <a:gd name="T7" fmla="*/ 0 h 408"/>
                  <a:gd name="T8" fmla="*/ 2850 w 2850"/>
                  <a:gd name="T9" fmla="*/ 0 h 408"/>
                  <a:gd name="T10" fmla="*/ 2850 w 2850"/>
                  <a:gd name="T11" fmla="*/ 366 h 408"/>
                  <a:gd name="T12" fmla="*/ 2808 w 2850"/>
                  <a:gd name="T13" fmla="*/ 408 h 408"/>
                </a:gdLst>
                <a:ahLst/>
                <a:cxnLst>
                  <a:cxn ang="0">
                    <a:pos x="T0" y="T1"/>
                  </a:cxn>
                  <a:cxn ang="0">
                    <a:pos x="T2" y="T3"/>
                  </a:cxn>
                  <a:cxn ang="0">
                    <a:pos x="T4" y="T5"/>
                  </a:cxn>
                  <a:cxn ang="0">
                    <a:pos x="T6" y="T7"/>
                  </a:cxn>
                  <a:cxn ang="0">
                    <a:pos x="T8" y="T9"/>
                  </a:cxn>
                  <a:cxn ang="0">
                    <a:pos x="T10" y="T11"/>
                  </a:cxn>
                  <a:cxn ang="0">
                    <a:pos x="T12" y="T13"/>
                  </a:cxn>
                </a:cxnLst>
                <a:rect l="0" t="0" r="r" b="b"/>
                <a:pathLst>
                  <a:path w="2850" h="408">
                    <a:moveTo>
                      <a:pt x="2808" y="408"/>
                    </a:moveTo>
                    <a:lnTo>
                      <a:pt x="42" y="408"/>
                    </a:lnTo>
                    <a:cubicBezTo>
                      <a:pt x="19" y="408"/>
                      <a:pt x="0" y="389"/>
                      <a:pt x="0" y="366"/>
                    </a:cubicBezTo>
                    <a:lnTo>
                      <a:pt x="0" y="0"/>
                    </a:lnTo>
                    <a:lnTo>
                      <a:pt x="2850" y="0"/>
                    </a:lnTo>
                    <a:lnTo>
                      <a:pt x="2850" y="366"/>
                    </a:lnTo>
                    <a:cubicBezTo>
                      <a:pt x="2850" y="389"/>
                      <a:pt x="2831" y="408"/>
                      <a:pt x="2808" y="4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More…</a:t>
                </a:r>
              </a:p>
            </p:txBody>
          </p:sp>
          <p:sp>
            <p:nvSpPr>
              <p:cNvPr id="160" name="Action">
                <a:extLst>
                  <a:ext uri="{FF2B5EF4-FFF2-40B4-BE49-F238E27FC236}">
                    <a16:creationId xmlns:a16="http://schemas.microsoft.com/office/drawing/2014/main" id="{CE080B46-2417-4621-851D-2ED22D947E5D}"/>
                  </a:ext>
                </a:extLst>
              </p:cNvPr>
              <p:cNvSpPr>
                <a:spLocks noChangeArrowheads="1"/>
              </p:cNvSpPr>
              <p:nvPr/>
            </p:nvSpPr>
            <p:spPr bwMode="auto">
              <a:xfrm>
                <a:off x="652836" y="4259203"/>
                <a:ext cx="2173288" cy="30956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Fifth Action</a:t>
                </a:r>
              </a:p>
            </p:txBody>
          </p:sp>
          <p:sp>
            <p:nvSpPr>
              <p:cNvPr id="161" name="Action">
                <a:extLst>
                  <a:ext uri="{FF2B5EF4-FFF2-40B4-BE49-F238E27FC236}">
                    <a16:creationId xmlns:a16="http://schemas.microsoft.com/office/drawing/2014/main" id="{B9611A18-F9D0-48E8-9DDB-ED057138FEC7}"/>
                  </a:ext>
                </a:extLst>
              </p:cNvPr>
              <p:cNvSpPr>
                <a:spLocks noChangeArrowheads="1"/>
              </p:cNvSpPr>
              <p:nvPr/>
            </p:nvSpPr>
            <p:spPr bwMode="auto">
              <a:xfrm>
                <a:off x="652836" y="3940878"/>
                <a:ext cx="2173288" cy="31115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Fourth Action</a:t>
                </a:r>
              </a:p>
            </p:txBody>
          </p:sp>
          <p:sp>
            <p:nvSpPr>
              <p:cNvPr id="162" name="Action">
                <a:extLst>
                  <a:ext uri="{FF2B5EF4-FFF2-40B4-BE49-F238E27FC236}">
                    <a16:creationId xmlns:a16="http://schemas.microsoft.com/office/drawing/2014/main" id="{88C04411-B117-478A-9D67-E8187BAA4E5B}"/>
                  </a:ext>
                </a:extLst>
              </p:cNvPr>
              <p:cNvSpPr>
                <a:spLocks noChangeArrowheads="1"/>
              </p:cNvSpPr>
              <p:nvPr/>
            </p:nvSpPr>
            <p:spPr bwMode="auto">
              <a:xfrm>
                <a:off x="652836" y="3624140"/>
                <a:ext cx="2173288" cy="30956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Third Action</a:t>
                </a:r>
              </a:p>
            </p:txBody>
          </p:sp>
          <p:sp>
            <p:nvSpPr>
              <p:cNvPr id="163" name="Action">
                <a:extLst>
                  <a:ext uri="{FF2B5EF4-FFF2-40B4-BE49-F238E27FC236}">
                    <a16:creationId xmlns:a16="http://schemas.microsoft.com/office/drawing/2014/main" id="{36507E47-B6A3-481C-8239-240EB272D7F3}"/>
                  </a:ext>
                </a:extLst>
              </p:cNvPr>
              <p:cNvSpPr>
                <a:spLocks noChangeArrowheads="1"/>
              </p:cNvSpPr>
              <p:nvPr/>
            </p:nvSpPr>
            <p:spPr bwMode="auto">
              <a:xfrm>
                <a:off x="652836" y="3305815"/>
                <a:ext cx="2173288" cy="31115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Second Action</a:t>
                </a:r>
              </a:p>
            </p:txBody>
          </p:sp>
          <p:sp>
            <p:nvSpPr>
              <p:cNvPr id="164" name="Action">
                <a:extLst>
                  <a:ext uri="{FF2B5EF4-FFF2-40B4-BE49-F238E27FC236}">
                    <a16:creationId xmlns:a16="http://schemas.microsoft.com/office/drawing/2014/main" id="{5ABE01DF-C141-44B7-A300-BC069F6B1D96}"/>
                  </a:ext>
                </a:extLst>
              </p:cNvPr>
              <p:cNvSpPr>
                <a:spLocks/>
              </p:cNvSpPr>
              <p:nvPr/>
            </p:nvSpPr>
            <p:spPr bwMode="auto">
              <a:xfrm>
                <a:off x="652836" y="2989077"/>
                <a:ext cx="2173288" cy="309563"/>
              </a:xfrm>
              <a:custGeom>
                <a:avLst/>
                <a:gdLst>
                  <a:gd name="T0" fmla="*/ 2850 w 2850"/>
                  <a:gd name="T1" fmla="*/ 408 h 408"/>
                  <a:gd name="T2" fmla="*/ 0 w 2850"/>
                  <a:gd name="T3" fmla="*/ 408 h 408"/>
                  <a:gd name="T4" fmla="*/ 0 w 2850"/>
                  <a:gd name="T5" fmla="*/ 43 h 408"/>
                  <a:gd name="T6" fmla="*/ 42 w 2850"/>
                  <a:gd name="T7" fmla="*/ 0 h 408"/>
                  <a:gd name="T8" fmla="*/ 2808 w 2850"/>
                  <a:gd name="T9" fmla="*/ 0 h 408"/>
                  <a:gd name="T10" fmla="*/ 2850 w 2850"/>
                  <a:gd name="T11" fmla="*/ 43 h 408"/>
                  <a:gd name="T12" fmla="*/ 2850 w 2850"/>
                  <a:gd name="T13" fmla="*/ 408 h 408"/>
                </a:gdLst>
                <a:ahLst/>
                <a:cxnLst>
                  <a:cxn ang="0">
                    <a:pos x="T0" y="T1"/>
                  </a:cxn>
                  <a:cxn ang="0">
                    <a:pos x="T2" y="T3"/>
                  </a:cxn>
                  <a:cxn ang="0">
                    <a:pos x="T4" y="T5"/>
                  </a:cxn>
                  <a:cxn ang="0">
                    <a:pos x="T6" y="T7"/>
                  </a:cxn>
                  <a:cxn ang="0">
                    <a:pos x="T8" y="T9"/>
                  </a:cxn>
                  <a:cxn ang="0">
                    <a:pos x="T10" y="T11"/>
                  </a:cxn>
                  <a:cxn ang="0">
                    <a:pos x="T12" y="T13"/>
                  </a:cxn>
                </a:cxnLst>
                <a:rect l="0" t="0" r="r" b="b"/>
                <a:pathLst>
                  <a:path w="2850" h="408">
                    <a:moveTo>
                      <a:pt x="2850" y="408"/>
                    </a:moveTo>
                    <a:lnTo>
                      <a:pt x="0" y="408"/>
                    </a:lnTo>
                    <a:lnTo>
                      <a:pt x="0" y="43"/>
                    </a:lnTo>
                    <a:cubicBezTo>
                      <a:pt x="0" y="19"/>
                      <a:pt x="19" y="0"/>
                      <a:pt x="42" y="0"/>
                    </a:cubicBezTo>
                    <a:lnTo>
                      <a:pt x="2808" y="0"/>
                    </a:lnTo>
                    <a:cubicBezTo>
                      <a:pt x="2831" y="0"/>
                      <a:pt x="2850" y="19"/>
                      <a:pt x="2850" y="43"/>
                    </a:cubicBezTo>
                    <a:lnTo>
                      <a:pt x="2850" y="4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First Action</a:t>
                </a:r>
              </a:p>
            </p:txBody>
          </p:sp>
        </p:grpSp>
      </p:grpSp>
      <p:grpSp>
        <p:nvGrpSpPr>
          <p:cNvPr id="165" name="Activity View">
            <a:extLst>
              <a:ext uri="{FF2B5EF4-FFF2-40B4-BE49-F238E27FC236}">
                <a16:creationId xmlns:a16="http://schemas.microsoft.com/office/drawing/2014/main" id="{42BD9D15-F075-4AB5-8DC8-AD05D00855A2}"/>
              </a:ext>
            </a:extLst>
          </p:cNvPr>
          <p:cNvGrpSpPr>
            <a:grpSpLocks noChangeAspect="1"/>
          </p:cNvGrpSpPr>
          <p:nvPr/>
        </p:nvGrpSpPr>
        <p:grpSpPr>
          <a:xfrm>
            <a:off x="5940620" y="536102"/>
            <a:ext cx="2286000" cy="4064000"/>
            <a:chOff x="1881188" y="1874838"/>
            <a:chExt cx="2286000" cy="4064000"/>
          </a:xfrm>
        </p:grpSpPr>
        <p:sp>
          <p:nvSpPr>
            <p:cNvPr id="166" name="Overlay">
              <a:extLst>
                <a:ext uri="{FF2B5EF4-FFF2-40B4-BE49-F238E27FC236}">
                  <a16:creationId xmlns:a16="http://schemas.microsoft.com/office/drawing/2014/main" id="{AF5B2FB3-355D-40CD-B50E-261F6F8C1C09}"/>
                </a:ext>
              </a:extLst>
            </p:cNvPr>
            <p:cNvSpPr>
              <a:spLocks noChangeArrowheads="1"/>
            </p:cNvSpPr>
            <p:nvPr/>
          </p:nvSpPr>
          <p:spPr bwMode="auto">
            <a:xfrm>
              <a:off x="1881188" y="1874838"/>
              <a:ext cx="2286000" cy="4064000"/>
            </a:xfrm>
            <a:prstGeom prst="rect">
              <a:avLst/>
            </a:prstGeom>
            <a:solidFill>
              <a:srgbClr val="000000">
                <a:alpha val="4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67" name="Activity View">
              <a:extLst>
                <a:ext uri="{FF2B5EF4-FFF2-40B4-BE49-F238E27FC236}">
                  <a16:creationId xmlns:a16="http://schemas.microsoft.com/office/drawing/2014/main" id="{C129946F-FAA0-4E19-ACF5-68420A09C13D}"/>
                </a:ext>
              </a:extLst>
            </p:cNvPr>
            <p:cNvGrpSpPr/>
            <p:nvPr/>
          </p:nvGrpSpPr>
          <p:grpSpPr>
            <a:xfrm>
              <a:off x="1938338" y="2822574"/>
              <a:ext cx="2171700" cy="3060701"/>
              <a:chOff x="1938338" y="2822574"/>
              <a:chExt cx="2171700" cy="3060701"/>
            </a:xfrm>
          </p:grpSpPr>
          <p:sp>
            <p:nvSpPr>
              <p:cNvPr id="168" name="Activity View Background Bottom">
                <a:extLst>
                  <a:ext uri="{FF2B5EF4-FFF2-40B4-BE49-F238E27FC236}">
                    <a16:creationId xmlns:a16="http://schemas.microsoft.com/office/drawing/2014/main" id="{92F9B874-3642-424B-A7B6-680448FC9707}"/>
                  </a:ext>
                </a:extLst>
              </p:cNvPr>
              <p:cNvSpPr>
                <a:spLocks/>
              </p:cNvSpPr>
              <p:nvPr/>
            </p:nvSpPr>
            <p:spPr bwMode="auto">
              <a:xfrm>
                <a:off x="1938338" y="4597400"/>
                <a:ext cx="2171700" cy="914400"/>
              </a:xfrm>
              <a:custGeom>
                <a:avLst/>
                <a:gdLst>
                  <a:gd name="T0" fmla="*/ 0 w 2850"/>
                  <a:gd name="T1" fmla="*/ 1158 h 1200"/>
                  <a:gd name="T2" fmla="*/ 42 w 2850"/>
                  <a:gd name="T3" fmla="*/ 1200 h 1200"/>
                  <a:gd name="T4" fmla="*/ 2808 w 2850"/>
                  <a:gd name="T5" fmla="*/ 1200 h 1200"/>
                  <a:gd name="T6" fmla="*/ 2850 w 2850"/>
                  <a:gd name="T7" fmla="*/ 1158 h 1200"/>
                  <a:gd name="T8" fmla="*/ 2850 w 2850"/>
                  <a:gd name="T9" fmla="*/ 0 h 1200"/>
                  <a:gd name="T10" fmla="*/ 0 w 2850"/>
                  <a:gd name="T11" fmla="*/ 0 h 1200"/>
                  <a:gd name="T12" fmla="*/ 0 w 2850"/>
                  <a:gd name="T13" fmla="*/ 1158 h 1200"/>
                </a:gdLst>
                <a:ahLst/>
                <a:cxnLst>
                  <a:cxn ang="0">
                    <a:pos x="T0" y="T1"/>
                  </a:cxn>
                  <a:cxn ang="0">
                    <a:pos x="T2" y="T3"/>
                  </a:cxn>
                  <a:cxn ang="0">
                    <a:pos x="T4" y="T5"/>
                  </a:cxn>
                  <a:cxn ang="0">
                    <a:pos x="T6" y="T7"/>
                  </a:cxn>
                  <a:cxn ang="0">
                    <a:pos x="T8" y="T9"/>
                  </a:cxn>
                  <a:cxn ang="0">
                    <a:pos x="T10" y="T11"/>
                  </a:cxn>
                  <a:cxn ang="0">
                    <a:pos x="T12" y="T13"/>
                  </a:cxn>
                </a:cxnLst>
                <a:rect l="0" t="0" r="r" b="b"/>
                <a:pathLst>
                  <a:path w="2850" h="1200">
                    <a:moveTo>
                      <a:pt x="0" y="1158"/>
                    </a:moveTo>
                    <a:cubicBezTo>
                      <a:pt x="0" y="1181"/>
                      <a:pt x="19" y="1200"/>
                      <a:pt x="42" y="1200"/>
                    </a:cubicBezTo>
                    <a:lnTo>
                      <a:pt x="2808" y="1200"/>
                    </a:lnTo>
                    <a:cubicBezTo>
                      <a:pt x="2831" y="1200"/>
                      <a:pt x="2850" y="1181"/>
                      <a:pt x="2850" y="1158"/>
                    </a:cubicBezTo>
                    <a:lnTo>
                      <a:pt x="2850" y="0"/>
                    </a:lnTo>
                    <a:lnTo>
                      <a:pt x="0" y="0"/>
                    </a:lnTo>
                    <a:lnTo>
                      <a:pt x="0" y="1158"/>
                    </a:lnTo>
                    <a:close/>
                  </a:path>
                </a:pathLst>
              </a:custGeom>
              <a:solidFill>
                <a:srgbClr val="FFFFFF">
                  <a:alpha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69" name="Activity View Background Middle">
                <a:extLst>
                  <a:ext uri="{FF2B5EF4-FFF2-40B4-BE49-F238E27FC236}">
                    <a16:creationId xmlns:a16="http://schemas.microsoft.com/office/drawing/2014/main" id="{CA077996-2DEC-42C6-975A-6AD976D8059D}"/>
                  </a:ext>
                </a:extLst>
              </p:cNvPr>
              <p:cNvSpPr>
                <a:spLocks noChangeArrowheads="1"/>
              </p:cNvSpPr>
              <p:nvPr/>
            </p:nvSpPr>
            <p:spPr bwMode="auto">
              <a:xfrm>
                <a:off x="1938338" y="3670300"/>
                <a:ext cx="2171700" cy="914400"/>
              </a:xfrm>
              <a:prstGeom prst="rect">
                <a:avLst/>
              </a:prstGeom>
              <a:solidFill>
                <a:srgbClr val="FFFFFF">
                  <a:alpha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000000"/>
                  </a:solidFill>
                  <a:latin typeface="Segoe UI" panose="020B0502040204020203" pitchFamily="34" charset="0"/>
                  <a:cs typeface="Segoe UI" panose="020B0502040204020203" pitchFamily="34" charset="0"/>
                </a:endParaRPr>
              </a:p>
            </p:txBody>
          </p:sp>
          <p:sp>
            <p:nvSpPr>
              <p:cNvPr id="170" name="Cancel Button">
                <a:extLst>
                  <a:ext uri="{FF2B5EF4-FFF2-40B4-BE49-F238E27FC236}">
                    <a16:creationId xmlns:a16="http://schemas.microsoft.com/office/drawing/2014/main" id="{D2C2C5A2-BF51-4215-91C6-250B09E9FB95}"/>
                  </a:ext>
                </a:extLst>
              </p:cNvPr>
              <p:cNvSpPr>
                <a:spLocks/>
              </p:cNvSpPr>
              <p:nvPr/>
            </p:nvSpPr>
            <p:spPr bwMode="auto">
              <a:xfrm>
                <a:off x="1938338" y="5568950"/>
                <a:ext cx="2171700" cy="314325"/>
              </a:xfrm>
              <a:custGeom>
                <a:avLst/>
                <a:gdLst>
                  <a:gd name="T0" fmla="*/ 2808 w 2850"/>
                  <a:gd name="T1" fmla="*/ 412 h 412"/>
                  <a:gd name="T2" fmla="*/ 42 w 2850"/>
                  <a:gd name="T3" fmla="*/ 412 h 412"/>
                  <a:gd name="T4" fmla="*/ 0 w 2850"/>
                  <a:gd name="T5" fmla="*/ 370 h 412"/>
                  <a:gd name="T6" fmla="*/ 0 w 2850"/>
                  <a:gd name="T7" fmla="*/ 42 h 412"/>
                  <a:gd name="T8" fmla="*/ 42 w 2850"/>
                  <a:gd name="T9" fmla="*/ 0 h 412"/>
                  <a:gd name="T10" fmla="*/ 2808 w 2850"/>
                  <a:gd name="T11" fmla="*/ 0 h 412"/>
                  <a:gd name="T12" fmla="*/ 2850 w 2850"/>
                  <a:gd name="T13" fmla="*/ 42 h 412"/>
                  <a:gd name="T14" fmla="*/ 2850 w 2850"/>
                  <a:gd name="T15" fmla="*/ 370 h 412"/>
                  <a:gd name="T16" fmla="*/ 2808 w 2850"/>
                  <a:gd name="T17" fmla="*/ 41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412">
                    <a:moveTo>
                      <a:pt x="2808" y="412"/>
                    </a:moveTo>
                    <a:lnTo>
                      <a:pt x="42" y="412"/>
                    </a:lnTo>
                    <a:cubicBezTo>
                      <a:pt x="19" y="412"/>
                      <a:pt x="0" y="393"/>
                      <a:pt x="0" y="370"/>
                    </a:cubicBezTo>
                    <a:lnTo>
                      <a:pt x="0" y="42"/>
                    </a:lnTo>
                    <a:cubicBezTo>
                      <a:pt x="0" y="19"/>
                      <a:pt x="19" y="0"/>
                      <a:pt x="42" y="0"/>
                    </a:cubicBezTo>
                    <a:lnTo>
                      <a:pt x="2808" y="0"/>
                    </a:lnTo>
                    <a:cubicBezTo>
                      <a:pt x="2831" y="0"/>
                      <a:pt x="2850" y="19"/>
                      <a:pt x="2850" y="42"/>
                    </a:cubicBezTo>
                    <a:lnTo>
                      <a:pt x="2850" y="370"/>
                    </a:lnTo>
                    <a:cubicBezTo>
                      <a:pt x="2850" y="393"/>
                      <a:pt x="2831" y="412"/>
                      <a:pt x="2808" y="4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7AFF"/>
                    </a:solidFill>
                    <a:latin typeface="Segoe UI" panose="020B0502040204020203" pitchFamily="34" charset="0"/>
                    <a:cs typeface="Segoe UI" panose="020B0502040204020203" pitchFamily="34" charset="0"/>
                  </a:rPr>
                  <a:t>Cancel</a:t>
                </a:r>
              </a:p>
            </p:txBody>
          </p:sp>
          <p:sp>
            <p:nvSpPr>
              <p:cNvPr id="171" name="Button">
                <a:extLst>
                  <a:ext uri="{FF2B5EF4-FFF2-40B4-BE49-F238E27FC236}">
                    <a16:creationId xmlns:a16="http://schemas.microsoft.com/office/drawing/2014/main" id="{16E96D7C-6AFF-4A5E-866C-22B7D62168A1}"/>
                  </a:ext>
                </a:extLst>
              </p:cNvPr>
              <p:cNvSpPr>
                <a:spLocks/>
              </p:cNvSpPr>
              <p:nvPr/>
            </p:nvSpPr>
            <p:spPr bwMode="auto">
              <a:xfrm>
                <a:off x="4056063" y="3822700"/>
                <a:ext cx="53975" cy="407987"/>
              </a:xfrm>
              <a:custGeom>
                <a:avLst/>
                <a:gdLst>
                  <a:gd name="T0" fmla="*/ 70 w 70"/>
                  <a:gd name="T1" fmla="*/ 0 h 536"/>
                  <a:gd name="T2" fmla="*/ 0 w 70"/>
                  <a:gd name="T3" fmla="*/ 114 h 536"/>
                  <a:gd name="T4" fmla="*/ 0 w 70"/>
                  <a:gd name="T5" fmla="*/ 423 h 536"/>
                  <a:gd name="T6" fmla="*/ 70 w 70"/>
                  <a:gd name="T7" fmla="*/ 536 h 536"/>
                  <a:gd name="T8" fmla="*/ 70 w 70"/>
                  <a:gd name="T9" fmla="*/ 0 h 536"/>
                </a:gdLst>
                <a:ahLst/>
                <a:cxnLst>
                  <a:cxn ang="0">
                    <a:pos x="T0" y="T1"/>
                  </a:cxn>
                  <a:cxn ang="0">
                    <a:pos x="T2" y="T3"/>
                  </a:cxn>
                  <a:cxn ang="0">
                    <a:pos x="T4" y="T5"/>
                  </a:cxn>
                  <a:cxn ang="0">
                    <a:pos x="T6" y="T7"/>
                  </a:cxn>
                  <a:cxn ang="0">
                    <a:pos x="T8" y="T9"/>
                  </a:cxn>
                </a:cxnLst>
                <a:rect l="0" t="0" r="r" b="b"/>
                <a:pathLst>
                  <a:path w="70" h="536">
                    <a:moveTo>
                      <a:pt x="70" y="0"/>
                    </a:moveTo>
                    <a:cubicBezTo>
                      <a:pt x="28" y="21"/>
                      <a:pt x="0" y="64"/>
                      <a:pt x="0" y="114"/>
                    </a:cubicBezTo>
                    <a:lnTo>
                      <a:pt x="0" y="423"/>
                    </a:lnTo>
                    <a:cubicBezTo>
                      <a:pt x="0" y="473"/>
                      <a:pt x="28" y="515"/>
                      <a:pt x="70" y="536"/>
                    </a:cubicBez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72" name="Button">
                <a:extLst>
                  <a:ext uri="{FF2B5EF4-FFF2-40B4-BE49-F238E27FC236}">
                    <a16:creationId xmlns:a16="http://schemas.microsoft.com/office/drawing/2014/main" id="{C7C73F57-8B98-40B2-BBC6-AF50B646524D}"/>
                  </a:ext>
                </a:extLst>
              </p:cNvPr>
              <p:cNvSpPr>
                <a:spLocks/>
              </p:cNvSpPr>
              <p:nvPr/>
            </p:nvSpPr>
            <p:spPr bwMode="auto">
              <a:xfrm>
                <a:off x="4056063" y="4749800"/>
                <a:ext cx="53975" cy="407987"/>
              </a:xfrm>
              <a:custGeom>
                <a:avLst/>
                <a:gdLst>
                  <a:gd name="T0" fmla="*/ 70 w 70"/>
                  <a:gd name="T1" fmla="*/ 0 h 536"/>
                  <a:gd name="T2" fmla="*/ 0 w 70"/>
                  <a:gd name="T3" fmla="*/ 113 h 536"/>
                  <a:gd name="T4" fmla="*/ 0 w 70"/>
                  <a:gd name="T5" fmla="*/ 422 h 536"/>
                  <a:gd name="T6" fmla="*/ 70 w 70"/>
                  <a:gd name="T7" fmla="*/ 536 h 536"/>
                  <a:gd name="T8" fmla="*/ 70 w 70"/>
                  <a:gd name="T9" fmla="*/ 0 h 536"/>
                </a:gdLst>
                <a:ahLst/>
                <a:cxnLst>
                  <a:cxn ang="0">
                    <a:pos x="T0" y="T1"/>
                  </a:cxn>
                  <a:cxn ang="0">
                    <a:pos x="T2" y="T3"/>
                  </a:cxn>
                  <a:cxn ang="0">
                    <a:pos x="T4" y="T5"/>
                  </a:cxn>
                  <a:cxn ang="0">
                    <a:pos x="T6" y="T7"/>
                  </a:cxn>
                  <a:cxn ang="0">
                    <a:pos x="T8" y="T9"/>
                  </a:cxn>
                </a:cxnLst>
                <a:rect l="0" t="0" r="r" b="b"/>
                <a:pathLst>
                  <a:path w="70" h="536">
                    <a:moveTo>
                      <a:pt x="70" y="0"/>
                    </a:moveTo>
                    <a:cubicBezTo>
                      <a:pt x="28" y="20"/>
                      <a:pt x="0" y="63"/>
                      <a:pt x="0" y="113"/>
                    </a:cubicBezTo>
                    <a:lnTo>
                      <a:pt x="0" y="422"/>
                    </a:lnTo>
                    <a:cubicBezTo>
                      <a:pt x="0" y="472"/>
                      <a:pt x="28" y="515"/>
                      <a:pt x="70" y="536"/>
                    </a:cubicBezTo>
                    <a:lnTo>
                      <a:pt x="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173" name="AirDrop">
                <a:extLst>
                  <a:ext uri="{FF2B5EF4-FFF2-40B4-BE49-F238E27FC236}">
                    <a16:creationId xmlns:a16="http://schemas.microsoft.com/office/drawing/2014/main" id="{C44F6D0C-11D7-4D81-8728-A70E8750543B}"/>
                  </a:ext>
                </a:extLst>
              </p:cNvPr>
              <p:cNvGrpSpPr/>
              <p:nvPr/>
            </p:nvGrpSpPr>
            <p:grpSpPr>
              <a:xfrm>
                <a:off x="1938338" y="2822574"/>
                <a:ext cx="2171700" cy="835025"/>
                <a:chOff x="1938338" y="2822574"/>
                <a:chExt cx="2171700" cy="835025"/>
              </a:xfrm>
            </p:grpSpPr>
            <p:sp>
              <p:nvSpPr>
                <p:cNvPr id="206" name="Activity View Background Top">
                  <a:extLst>
                    <a:ext uri="{FF2B5EF4-FFF2-40B4-BE49-F238E27FC236}">
                      <a16:creationId xmlns:a16="http://schemas.microsoft.com/office/drawing/2014/main" id="{E8D64C58-66E3-493B-9867-A9173E94F442}"/>
                    </a:ext>
                  </a:extLst>
                </p:cNvPr>
                <p:cNvSpPr>
                  <a:spLocks/>
                </p:cNvSpPr>
                <p:nvPr/>
              </p:nvSpPr>
              <p:spPr bwMode="auto">
                <a:xfrm>
                  <a:off x="1938338" y="2822574"/>
                  <a:ext cx="2171700" cy="835025"/>
                </a:xfrm>
                <a:custGeom>
                  <a:avLst/>
                  <a:gdLst>
                    <a:gd name="T0" fmla="*/ 2808 w 2850"/>
                    <a:gd name="T1" fmla="*/ 0 h 1097"/>
                    <a:gd name="T2" fmla="*/ 42 w 2850"/>
                    <a:gd name="T3" fmla="*/ 0 h 1097"/>
                    <a:gd name="T4" fmla="*/ 0 w 2850"/>
                    <a:gd name="T5" fmla="*/ 42 h 1097"/>
                    <a:gd name="T6" fmla="*/ 0 w 2850"/>
                    <a:gd name="T7" fmla="*/ 1097 h 1097"/>
                    <a:gd name="T8" fmla="*/ 2850 w 2850"/>
                    <a:gd name="T9" fmla="*/ 1097 h 1097"/>
                    <a:gd name="T10" fmla="*/ 2850 w 2850"/>
                    <a:gd name="T11" fmla="*/ 42 h 1097"/>
                    <a:gd name="T12" fmla="*/ 2808 w 2850"/>
                    <a:gd name="T13" fmla="*/ 0 h 1097"/>
                  </a:gdLst>
                  <a:ahLst/>
                  <a:cxnLst>
                    <a:cxn ang="0">
                      <a:pos x="T0" y="T1"/>
                    </a:cxn>
                    <a:cxn ang="0">
                      <a:pos x="T2" y="T3"/>
                    </a:cxn>
                    <a:cxn ang="0">
                      <a:pos x="T4" y="T5"/>
                    </a:cxn>
                    <a:cxn ang="0">
                      <a:pos x="T6" y="T7"/>
                    </a:cxn>
                    <a:cxn ang="0">
                      <a:pos x="T8" y="T9"/>
                    </a:cxn>
                    <a:cxn ang="0">
                      <a:pos x="T10" y="T11"/>
                    </a:cxn>
                    <a:cxn ang="0">
                      <a:pos x="T12" y="T13"/>
                    </a:cxn>
                  </a:cxnLst>
                  <a:rect l="0" t="0" r="r" b="b"/>
                  <a:pathLst>
                    <a:path w="2850" h="1097">
                      <a:moveTo>
                        <a:pt x="2808" y="0"/>
                      </a:moveTo>
                      <a:lnTo>
                        <a:pt x="42" y="0"/>
                      </a:lnTo>
                      <a:cubicBezTo>
                        <a:pt x="19" y="0"/>
                        <a:pt x="0" y="19"/>
                        <a:pt x="0" y="42"/>
                      </a:cubicBezTo>
                      <a:lnTo>
                        <a:pt x="0" y="1097"/>
                      </a:lnTo>
                      <a:lnTo>
                        <a:pt x="2850" y="1097"/>
                      </a:lnTo>
                      <a:lnTo>
                        <a:pt x="2850" y="42"/>
                      </a:lnTo>
                      <a:cubicBezTo>
                        <a:pt x="2850" y="19"/>
                        <a:pt x="2831" y="0"/>
                        <a:pt x="2808" y="0"/>
                      </a:cubicBezTo>
                    </a:path>
                  </a:pathLst>
                </a:custGeom>
                <a:solidFill>
                  <a:srgbClr val="FFFFFF">
                    <a:alpha val="8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7" name="AirDrop Logo">
                  <a:extLst>
                    <a:ext uri="{FF2B5EF4-FFF2-40B4-BE49-F238E27FC236}">
                      <a16:creationId xmlns:a16="http://schemas.microsoft.com/office/drawing/2014/main" id="{27336D7C-D901-48DB-AB59-189B0A7502C2}"/>
                    </a:ext>
                  </a:extLst>
                </p:cNvPr>
                <p:cNvSpPr>
                  <a:spLocks noEditPoints="1"/>
                </p:cNvSpPr>
                <p:nvPr/>
              </p:nvSpPr>
              <p:spPr bwMode="auto">
                <a:xfrm>
                  <a:off x="2039938" y="2997199"/>
                  <a:ext cx="366712" cy="347662"/>
                </a:xfrm>
                <a:custGeom>
                  <a:avLst/>
                  <a:gdLst>
                    <a:gd name="T0" fmla="*/ 3 w 481"/>
                    <a:gd name="T1" fmla="*/ 237 h 457"/>
                    <a:gd name="T2" fmla="*/ 139 w 481"/>
                    <a:gd name="T3" fmla="*/ 451 h 457"/>
                    <a:gd name="T4" fmla="*/ 136 w 481"/>
                    <a:gd name="T5" fmla="*/ 439 h 457"/>
                    <a:gd name="T6" fmla="*/ 249 w 481"/>
                    <a:gd name="T7" fmla="*/ 23 h 457"/>
                    <a:gd name="T8" fmla="*/ 349 w 481"/>
                    <a:gd name="T9" fmla="*/ 439 h 457"/>
                    <a:gd name="T10" fmla="*/ 345 w 481"/>
                    <a:gd name="T11" fmla="*/ 451 h 457"/>
                    <a:gd name="T12" fmla="*/ 481 w 481"/>
                    <a:gd name="T13" fmla="*/ 245 h 457"/>
                    <a:gd name="T14" fmla="*/ 234 w 481"/>
                    <a:gd name="T15" fmla="*/ 43 h 457"/>
                    <a:gd name="T16" fmla="*/ 144 w 481"/>
                    <a:gd name="T17" fmla="*/ 421 h 457"/>
                    <a:gd name="T18" fmla="*/ 153 w 481"/>
                    <a:gd name="T19" fmla="*/ 406 h 457"/>
                    <a:gd name="T20" fmla="*/ 229 w 481"/>
                    <a:gd name="T21" fmla="*/ 61 h 457"/>
                    <a:gd name="T22" fmla="*/ 331 w 481"/>
                    <a:gd name="T23" fmla="*/ 406 h 457"/>
                    <a:gd name="T24" fmla="*/ 340 w 481"/>
                    <a:gd name="T25" fmla="*/ 421 h 457"/>
                    <a:gd name="T26" fmla="*/ 234 w 481"/>
                    <a:gd name="T27" fmla="*/ 43 h 457"/>
                    <a:gd name="T28" fmla="*/ 78 w 481"/>
                    <a:gd name="T29" fmla="*/ 245 h 457"/>
                    <a:gd name="T30" fmla="*/ 174 w 481"/>
                    <a:gd name="T31" fmla="*/ 384 h 457"/>
                    <a:gd name="T32" fmla="*/ 170 w 481"/>
                    <a:gd name="T33" fmla="*/ 372 h 457"/>
                    <a:gd name="T34" fmla="*/ 225 w 481"/>
                    <a:gd name="T35" fmla="*/ 99 h 457"/>
                    <a:gd name="T36" fmla="*/ 314 w 481"/>
                    <a:gd name="T37" fmla="*/ 372 h 457"/>
                    <a:gd name="T38" fmla="*/ 323 w 481"/>
                    <a:gd name="T39" fmla="*/ 388 h 457"/>
                    <a:gd name="T40" fmla="*/ 254 w 481"/>
                    <a:gd name="T41" fmla="*/ 81 h 457"/>
                    <a:gd name="T42" fmla="*/ 236 w 481"/>
                    <a:gd name="T43" fmla="*/ 118 h 457"/>
                    <a:gd name="T44" fmla="*/ 179 w 481"/>
                    <a:gd name="T45" fmla="*/ 354 h 457"/>
                    <a:gd name="T46" fmla="*/ 187 w 481"/>
                    <a:gd name="T47" fmla="*/ 339 h 457"/>
                    <a:gd name="T48" fmla="*/ 230 w 481"/>
                    <a:gd name="T49" fmla="*/ 136 h 457"/>
                    <a:gd name="T50" fmla="*/ 297 w 481"/>
                    <a:gd name="T51" fmla="*/ 339 h 457"/>
                    <a:gd name="T52" fmla="*/ 305 w 481"/>
                    <a:gd name="T53" fmla="*/ 354 h 457"/>
                    <a:gd name="T54" fmla="*/ 250 w 481"/>
                    <a:gd name="T55" fmla="*/ 118 h 457"/>
                    <a:gd name="T56" fmla="*/ 242 w 481"/>
                    <a:gd name="T57" fmla="*/ 156 h 457"/>
                    <a:gd name="T58" fmla="*/ 196 w 481"/>
                    <a:gd name="T59" fmla="*/ 321 h 457"/>
                    <a:gd name="T60" fmla="*/ 208 w 481"/>
                    <a:gd name="T61" fmla="*/ 317 h 457"/>
                    <a:gd name="T62" fmla="*/ 171 w 481"/>
                    <a:gd name="T63" fmla="*/ 237 h 457"/>
                    <a:gd name="T64" fmla="*/ 313 w 481"/>
                    <a:gd name="T65" fmla="*/ 245 h 457"/>
                    <a:gd name="T66" fmla="*/ 276 w 481"/>
                    <a:gd name="T67" fmla="*/ 317 h 457"/>
                    <a:gd name="T68" fmla="*/ 331 w 481"/>
                    <a:gd name="T69" fmla="*/ 235 h 457"/>
                    <a:gd name="T70" fmla="*/ 242 w 481"/>
                    <a:gd name="T71" fmla="*/ 156 h 457"/>
                    <a:gd name="T72" fmla="*/ 190 w 481"/>
                    <a:gd name="T73" fmla="*/ 245 h 457"/>
                    <a:gd name="T74" fmla="*/ 225 w 481"/>
                    <a:gd name="T75" fmla="*/ 284 h 457"/>
                    <a:gd name="T76" fmla="*/ 208 w 481"/>
                    <a:gd name="T77" fmla="*/ 244 h 457"/>
                    <a:gd name="T78" fmla="*/ 276 w 481"/>
                    <a:gd name="T79" fmla="*/ 245 h 457"/>
                    <a:gd name="T80" fmla="*/ 259 w 481"/>
                    <a:gd name="T81" fmla="*/ 284 h 457"/>
                    <a:gd name="T82" fmla="*/ 293 w 481"/>
                    <a:gd name="T83" fmla="*/ 237 h 457"/>
                    <a:gd name="T84" fmla="*/ 237 w 481"/>
                    <a:gd name="T85" fmla="*/ 193 h 457"/>
                    <a:gd name="T86" fmla="*/ 229 w 481"/>
                    <a:gd name="T87" fmla="*/ 244 h 457"/>
                    <a:gd name="T88" fmla="*/ 255 w 481"/>
                    <a:gd name="T89" fmla="*/ 24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1" h="457">
                      <a:moveTo>
                        <a:pt x="232" y="6"/>
                      </a:moveTo>
                      <a:cubicBezTo>
                        <a:pt x="108" y="11"/>
                        <a:pt x="7" y="112"/>
                        <a:pt x="3" y="237"/>
                      </a:cubicBezTo>
                      <a:cubicBezTo>
                        <a:pt x="0" y="331"/>
                        <a:pt x="51" y="413"/>
                        <a:pt x="127" y="454"/>
                      </a:cubicBezTo>
                      <a:cubicBezTo>
                        <a:pt x="131" y="457"/>
                        <a:pt x="137" y="455"/>
                        <a:pt x="139" y="451"/>
                      </a:cubicBezTo>
                      <a:lnTo>
                        <a:pt x="139" y="450"/>
                      </a:lnTo>
                      <a:cubicBezTo>
                        <a:pt x="141" y="446"/>
                        <a:pt x="140" y="441"/>
                        <a:pt x="136" y="439"/>
                      </a:cubicBezTo>
                      <a:cubicBezTo>
                        <a:pt x="67" y="401"/>
                        <a:pt x="21" y="328"/>
                        <a:pt x="21" y="245"/>
                      </a:cubicBezTo>
                      <a:cubicBezTo>
                        <a:pt x="21" y="121"/>
                        <a:pt x="125" y="20"/>
                        <a:pt x="249" y="23"/>
                      </a:cubicBezTo>
                      <a:cubicBezTo>
                        <a:pt x="368" y="27"/>
                        <a:pt x="463" y="125"/>
                        <a:pt x="463" y="245"/>
                      </a:cubicBezTo>
                      <a:cubicBezTo>
                        <a:pt x="463" y="328"/>
                        <a:pt x="417" y="401"/>
                        <a:pt x="349" y="439"/>
                      </a:cubicBezTo>
                      <a:cubicBezTo>
                        <a:pt x="344" y="441"/>
                        <a:pt x="343" y="446"/>
                        <a:pt x="345" y="450"/>
                      </a:cubicBezTo>
                      <a:lnTo>
                        <a:pt x="345" y="451"/>
                      </a:lnTo>
                      <a:cubicBezTo>
                        <a:pt x="347" y="455"/>
                        <a:pt x="353" y="457"/>
                        <a:pt x="357" y="454"/>
                      </a:cubicBezTo>
                      <a:cubicBezTo>
                        <a:pt x="431" y="414"/>
                        <a:pt x="481" y="335"/>
                        <a:pt x="481" y="245"/>
                      </a:cubicBezTo>
                      <a:cubicBezTo>
                        <a:pt x="481" y="109"/>
                        <a:pt x="369" y="0"/>
                        <a:pt x="232" y="6"/>
                      </a:cubicBezTo>
                      <a:close/>
                      <a:moveTo>
                        <a:pt x="234" y="43"/>
                      </a:moveTo>
                      <a:cubicBezTo>
                        <a:pt x="130" y="47"/>
                        <a:pt x="44" y="132"/>
                        <a:pt x="41" y="237"/>
                      </a:cubicBezTo>
                      <a:cubicBezTo>
                        <a:pt x="38" y="316"/>
                        <a:pt x="80" y="385"/>
                        <a:pt x="144" y="421"/>
                      </a:cubicBezTo>
                      <a:cubicBezTo>
                        <a:pt x="149" y="423"/>
                        <a:pt x="154" y="422"/>
                        <a:pt x="156" y="417"/>
                      </a:cubicBezTo>
                      <a:cubicBezTo>
                        <a:pt x="159" y="413"/>
                        <a:pt x="157" y="408"/>
                        <a:pt x="153" y="406"/>
                      </a:cubicBezTo>
                      <a:cubicBezTo>
                        <a:pt x="95" y="373"/>
                        <a:pt x="56" y="310"/>
                        <a:pt x="58" y="238"/>
                      </a:cubicBezTo>
                      <a:cubicBezTo>
                        <a:pt x="61" y="145"/>
                        <a:pt x="136" y="68"/>
                        <a:pt x="229" y="61"/>
                      </a:cubicBezTo>
                      <a:cubicBezTo>
                        <a:pt x="336" y="54"/>
                        <a:pt x="426" y="139"/>
                        <a:pt x="426" y="245"/>
                      </a:cubicBezTo>
                      <a:cubicBezTo>
                        <a:pt x="426" y="314"/>
                        <a:pt x="388" y="374"/>
                        <a:pt x="331" y="406"/>
                      </a:cubicBezTo>
                      <a:cubicBezTo>
                        <a:pt x="327" y="408"/>
                        <a:pt x="325" y="413"/>
                        <a:pt x="328" y="417"/>
                      </a:cubicBezTo>
                      <a:cubicBezTo>
                        <a:pt x="330" y="422"/>
                        <a:pt x="335" y="423"/>
                        <a:pt x="340" y="421"/>
                      </a:cubicBezTo>
                      <a:cubicBezTo>
                        <a:pt x="402" y="386"/>
                        <a:pt x="444" y="320"/>
                        <a:pt x="444" y="245"/>
                      </a:cubicBezTo>
                      <a:cubicBezTo>
                        <a:pt x="444" y="131"/>
                        <a:pt x="349" y="39"/>
                        <a:pt x="234" y="43"/>
                      </a:cubicBezTo>
                      <a:close/>
                      <a:moveTo>
                        <a:pt x="236" y="81"/>
                      </a:moveTo>
                      <a:cubicBezTo>
                        <a:pt x="148" y="84"/>
                        <a:pt x="78" y="156"/>
                        <a:pt x="78" y="245"/>
                      </a:cubicBezTo>
                      <a:cubicBezTo>
                        <a:pt x="78" y="306"/>
                        <a:pt x="112" y="359"/>
                        <a:pt x="161" y="388"/>
                      </a:cubicBezTo>
                      <a:cubicBezTo>
                        <a:pt x="166" y="390"/>
                        <a:pt x="171" y="388"/>
                        <a:pt x="174" y="384"/>
                      </a:cubicBezTo>
                      <a:lnTo>
                        <a:pt x="174" y="384"/>
                      </a:lnTo>
                      <a:cubicBezTo>
                        <a:pt x="176" y="380"/>
                        <a:pt x="174" y="375"/>
                        <a:pt x="170" y="372"/>
                      </a:cubicBezTo>
                      <a:cubicBezTo>
                        <a:pt x="120" y="344"/>
                        <a:pt x="88" y="287"/>
                        <a:pt x="97" y="224"/>
                      </a:cubicBezTo>
                      <a:cubicBezTo>
                        <a:pt x="106" y="158"/>
                        <a:pt x="159" y="106"/>
                        <a:pt x="225" y="99"/>
                      </a:cubicBezTo>
                      <a:cubicBezTo>
                        <a:pt x="313" y="89"/>
                        <a:pt x="388" y="158"/>
                        <a:pt x="388" y="245"/>
                      </a:cubicBezTo>
                      <a:cubicBezTo>
                        <a:pt x="388" y="299"/>
                        <a:pt x="358" y="347"/>
                        <a:pt x="314" y="372"/>
                      </a:cubicBezTo>
                      <a:cubicBezTo>
                        <a:pt x="310" y="375"/>
                        <a:pt x="308" y="380"/>
                        <a:pt x="310" y="384"/>
                      </a:cubicBezTo>
                      <a:cubicBezTo>
                        <a:pt x="313" y="388"/>
                        <a:pt x="318" y="390"/>
                        <a:pt x="323" y="388"/>
                      </a:cubicBezTo>
                      <a:cubicBezTo>
                        <a:pt x="376" y="357"/>
                        <a:pt x="410" y="299"/>
                        <a:pt x="406" y="232"/>
                      </a:cubicBezTo>
                      <a:cubicBezTo>
                        <a:pt x="400" y="152"/>
                        <a:pt x="334" y="87"/>
                        <a:pt x="254" y="81"/>
                      </a:cubicBezTo>
                      <a:cubicBezTo>
                        <a:pt x="248" y="81"/>
                        <a:pt x="242" y="80"/>
                        <a:pt x="236" y="81"/>
                      </a:cubicBezTo>
                      <a:close/>
                      <a:moveTo>
                        <a:pt x="236" y="118"/>
                      </a:moveTo>
                      <a:cubicBezTo>
                        <a:pt x="169" y="121"/>
                        <a:pt x="115" y="177"/>
                        <a:pt x="115" y="245"/>
                      </a:cubicBezTo>
                      <a:cubicBezTo>
                        <a:pt x="115" y="291"/>
                        <a:pt x="141" y="332"/>
                        <a:pt x="179" y="354"/>
                      </a:cubicBezTo>
                      <a:cubicBezTo>
                        <a:pt x="183" y="357"/>
                        <a:pt x="189" y="355"/>
                        <a:pt x="191" y="351"/>
                      </a:cubicBezTo>
                      <a:cubicBezTo>
                        <a:pt x="193" y="346"/>
                        <a:pt x="191" y="341"/>
                        <a:pt x="187" y="339"/>
                      </a:cubicBezTo>
                      <a:cubicBezTo>
                        <a:pt x="151" y="318"/>
                        <a:pt x="128" y="277"/>
                        <a:pt x="134" y="231"/>
                      </a:cubicBezTo>
                      <a:cubicBezTo>
                        <a:pt x="140" y="181"/>
                        <a:pt x="180" y="142"/>
                        <a:pt x="230" y="136"/>
                      </a:cubicBezTo>
                      <a:cubicBezTo>
                        <a:pt x="295" y="129"/>
                        <a:pt x="351" y="180"/>
                        <a:pt x="351" y="245"/>
                      </a:cubicBezTo>
                      <a:cubicBezTo>
                        <a:pt x="351" y="285"/>
                        <a:pt x="329" y="320"/>
                        <a:pt x="297" y="339"/>
                      </a:cubicBezTo>
                      <a:cubicBezTo>
                        <a:pt x="292" y="341"/>
                        <a:pt x="291" y="346"/>
                        <a:pt x="293" y="351"/>
                      </a:cubicBezTo>
                      <a:cubicBezTo>
                        <a:pt x="295" y="355"/>
                        <a:pt x="301" y="357"/>
                        <a:pt x="305" y="354"/>
                      </a:cubicBezTo>
                      <a:cubicBezTo>
                        <a:pt x="345" y="331"/>
                        <a:pt x="370" y="288"/>
                        <a:pt x="368" y="239"/>
                      </a:cubicBezTo>
                      <a:cubicBezTo>
                        <a:pt x="366" y="175"/>
                        <a:pt x="314" y="122"/>
                        <a:pt x="250" y="118"/>
                      </a:cubicBezTo>
                      <a:cubicBezTo>
                        <a:pt x="245" y="118"/>
                        <a:pt x="241" y="118"/>
                        <a:pt x="236" y="118"/>
                      </a:cubicBezTo>
                      <a:close/>
                      <a:moveTo>
                        <a:pt x="242" y="156"/>
                      </a:moveTo>
                      <a:cubicBezTo>
                        <a:pt x="193" y="155"/>
                        <a:pt x="153" y="195"/>
                        <a:pt x="153" y="245"/>
                      </a:cubicBezTo>
                      <a:cubicBezTo>
                        <a:pt x="153" y="277"/>
                        <a:pt x="170" y="305"/>
                        <a:pt x="196" y="321"/>
                      </a:cubicBezTo>
                      <a:cubicBezTo>
                        <a:pt x="200" y="323"/>
                        <a:pt x="206" y="322"/>
                        <a:pt x="208" y="317"/>
                      </a:cubicBezTo>
                      <a:lnTo>
                        <a:pt x="208" y="317"/>
                      </a:lnTo>
                      <a:cubicBezTo>
                        <a:pt x="210" y="313"/>
                        <a:pt x="209" y="308"/>
                        <a:pt x="205" y="306"/>
                      </a:cubicBezTo>
                      <a:cubicBezTo>
                        <a:pt x="182" y="292"/>
                        <a:pt x="168" y="266"/>
                        <a:pt x="171" y="237"/>
                      </a:cubicBezTo>
                      <a:cubicBezTo>
                        <a:pt x="174" y="204"/>
                        <a:pt x="201" y="177"/>
                        <a:pt x="234" y="174"/>
                      </a:cubicBezTo>
                      <a:cubicBezTo>
                        <a:pt x="277" y="169"/>
                        <a:pt x="313" y="203"/>
                        <a:pt x="313" y="245"/>
                      </a:cubicBezTo>
                      <a:cubicBezTo>
                        <a:pt x="313" y="270"/>
                        <a:pt x="300" y="293"/>
                        <a:pt x="279" y="306"/>
                      </a:cubicBezTo>
                      <a:cubicBezTo>
                        <a:pt x="275" y="308"/>
                        <a:pt x="274" y="313"/>
                        <a:pt x="276" y="317"/>
                      </a:cubicBezTo>
                      <a:cubicBezTo>
                        <a:pt x="278" y="322"/>
                        <a:pt x="284" y="323"/>
                        <a:pt x="288" y="321"/>
                      </a:cubicBezTo>
                      <a:cubicBezTo>
                        <a:pt x="316" y="304"/>
                        <a:pt x="334" y="271"/>
                        <a:pt x="331" y="235"/>
                      </a:cubicBezTo>
                      <a:cubicBezTo>
                        <a:pt x="326" y="194"/>
                        <a:pt x="293" y="161"/>
                        <a:pt x="252" y="156"/>
                      </a:cubicBezTo>
                      <a:cubicBezTo>
                        <a:pt x="249" y="156"/>
                        <a:pt x="246" y="156"/>
                        <a:pt x="242" y="156"/>
                      </a:cubicBezTo>
                      <a:close/>
                      <a:moveTo>
                        <a:pt x="237" y="193"/>
                      </a:moveTo>
                      <a:cubicBezTo>
                        <a:pt x="211" y="196"/>
                        <a:pt x="190" y="218"/>
                        <a:pt x="190" y="245"/>
                      </a:cubicBezTo>
                      <a:cubicBezTo>
                        <a:pt x="190" y="262"/>
                        <a:pt x="199" y="278"/>
                        <a:pt x="213" y="287"/>
                      </a:cubicBezTo>
                      <a:cubicBezTo>
                        <a:pt x="217" y="290"/>
                        <a:pt x="223" y="288"/>
                        <a:pt x="225" y="284"/>
                      </a:cubicBezTo>
                      <a:cubicBezTo>
                        <a:pt x="227" y="280"/>
                        <a:pt x="226" y="275"/>
                        <a:pt x="223" y="273"/>
                      </a:cubicBezTo>
                      <a:cubicBezTo>
                        <a:pt x="214" y="266"/>
                        <a:pt x="208" y="256"/>
                        <a:pt x="208" y="244"/>
                      </a:cubicBezTo>
                      <a:cubicBezTo>
                        <a:pt x="208" y="226"/>
                        <a:pt x="223" y="211"/>
                        <a:pt x="241" y="211"/>
                      </a:cubicBezTo>
                      <a:cubicBezTo>
                        <a:pt x="260" y="210"/>
                        <a:pt x="276" y="226"/>
                        <a:pt x="276" y="245"/>
                      </a:cubicBezTo>
                      <a:cubicBezTo>
                        <a:pt x="276" y="256"/>
                        <a:pt x="270" y="266"/>
                        <a:pt x="261" y="272"/>
                      </a:cubicBezTo>
                      <a:cubicBezTo>
                        <a:pt x="258" y="275"/>
                        <a:pt x="257" y="280"/>
                        <a:pt x="259" y="284"/>
                      </a:cubicBezTo>
                      <a:cubicBezTo>
                        <a:pt x="261" y="288"/>
                        <a:pt x="267" y="290"/>
                        <a:pt x="271" y="287"/>
                      </a:cubicBezTo>
                      <a:cubicBezTo>
                        <a:pt x="287" y="276"/>
                        <a:pt x="296" y="258"/>
                        <a:pt x="293" y="237"/>
                      </a:cubicBezTo>
                      <a:cubicBezTo>
                        <a:pt x="290" y="214"/>
                        <a:pt x="271" y="196"/>
                        <a:pt x="248" y="193"/>
                      </a:cubicBezTo>
                      <a:cubicBezTo>
                        <a:pt x="244" y="193"/>
                        <a:pt x="240" y="193"/>
                        <a:pt x="237" y="193"/>
                      </a:cubicBezTo>
                      <a:close/>
                      <a:moveTo>
                        <a:pt x="242" y="231"/>
                      </a:moveTo>
                      <a:cubicBezTo>
                        <a:pt x="235" y="231"/>
                        <a:pt x="229" y="237"/>
                        <a:pt x="229" y="244"/>
                      </a:cubicBezTo>
                      <a:cubicBezTo>
                        <a:pt x="229" y="251"/>
                        <a:pt x="235" y="258"/>
                        <a:pt x="242" y="258"/>
                      </a:cubicBezTo>
                      <a:cubicBezTo>
                        <a:pt x="249" y="258"/>
                        <a:pt x="255" y="251"/>
                        <a:pt x="255" y="244"/>
                      </a:cubicBezTo>
                      <a:cubicBezTo>
                        <a:pt x="255" y="237"/>
                        <a:pt x="249" y="231"/>
                        <a:pt x="242" y="231"/>
                      </a:cubicBez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8" name="AirDrop Text">
                  <a:extLst>
                    <a:ext uri="{FF2B5EF4-FFF2-40B4-BE49-F238E27FC236}">
                      <a16:creationId xmlns:a16="http://schemas.microsoft.com/office/drawing/2014/main" id="{23AB025F-6595-4720-8CA6-9F2C1A6393D3}"/>
                    </a:ext>
                  </a:extLst>
                </p:cNvPr>
                <p:cNvSpPr txBox="1"/>
                <p:nvPr/>
              </p:nvSpPr>
              <p:spPr>
                <a:xfrm>
                  <a:off x="2477293" y="2952935"/>
                  <a:ext cx="1578770" cy="473976"/>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50" noProof="1">
                      <a:solidFill>
                        <a:srgbClr val="000000"/>
                      </a:solidFill>
                      <a:latin typeface="Segoe UI" panose="020B0502040204020203" pitchFamily="34" charset="0"/>
                      <a:cs typeface="Segoe UI" panose="020B0502040204020203" pitchFamily="34" charset="0"/>
                    </a:rPr>
                    <a:t>AirDrop. Share with people nearby. If you don’t see them, have them turn on AirDrop in Control Center on iOS, or go to AirDrop in Finder on a Mac.</a:t>
                  </a:r>
                </a:p>
              </p:txBody>
            </p:sp>
          </p:grpSp>
          <p:grpSp>
            <p:nvGrpSpPr>
              <p:cNvPr id="174" name="Message Button">
                <a:extLst>
                  <a:ext uri="{FF2B5EF4-FFF2-40B4-BE49-F238E27FC236}">
                    <a16:creationId xmlns:a16="http://schemas.microsoft.com/office/drawing/2014/main" id="{83C0786A-19D7-46A1-8D00-22BA973DC58C}"/>
                  </a:ext>
                </a:extLst>
              </p:cNvPr>
              <p:cNvGrpSpPr/>
              <p:nvPr/>
            </p:nvGrpSpPr>
            <p:grpSpPr>
              <a:xfrm>
                <a:off x="1998663" y="3813175"/>
                <a:ext cx="428625" cy="617973"/>
                <a:chOff x="1998663" y="3813175"/>
                <a:chExt cx="428625" cy="617973"/>
              </a:xfrm>
            </p:grpSpPr>
            <p:sp>
              <p:nvSpPr>
                <p:cNvPr id="203" name="Button Background">
                  <a:extLst>
                    <a:ext uri="{FF2B5EF4-FFF2-40B4-BE49-F238E27FC236}">
                      <a16:creationId xmlns:a16="http://schemas.microsoft.com/office/drawing/2014/main" id="{FA7E9595-C3DD-4D3C-BA8C-CF7F8AAA4362}"/>
                    </a:ext>
                  </a:extLst>
                </p:cNvPr>
                <p:cNvSpPr>
                  <a:spLocks/>
                </p:cNvSpPr>
                <p:nvPr/>
              </p:nvSpPr>
              <p:spPr bwMode="auto">
                <a:xfrm>
                  <a:off x="1998663" y="3813175"/>
                  <a:ext cx="428625" cy="428625"/>
                </a:xfrm>
                <a:custGeom>
                  <a:avLst/>
                  <a:gdLst>
                    <a:gd name="T0" fmla="*/ 126 w 562"/>
                    <a:gd name="T1" fmla="*/ 0 h 562"/>
                    <a:gd name="T2" fmla="*/ 0 w 562"/>
                    <a:gd name="T3" fmla="*/ 127 h 562"/>
                    <a:gd name="T4" fmla="*/ 0 w 562"/>
                    <a:gd name="T5" fmla="*/ 127 h 562"/>
                    <a:gd name="T6" fmla="*/ 0 w 562"/>
                    <a:gd name="T7" fmla="*/ 436 h 562"/>
                    <a:gd name="T8" fmla="*/ 126 w 562"/>
                    <a:gd name="T9" fmla="*/ 562 h 562"/>
                    <a:gd name="T10" fmla="*/ 126 w 562"/>
                    <a:gd name="T11" fmla="*/ 562 h 562"/>
                    <a:gd name="T12" fmla="*/ 436 w 562"/>
                    <a:gd name="T13" fmla="*/ 562 h 562"/>
                    <a:gd name="T14" fmla="*/ 562 w 562"/>
                    <a:gd name="T15" fmla="*/ 436 h 562"/>
                    <a:gd name="T16" fmla="*/ 562 w 562"/>
                    <a:gd name="T17" fmla="*/ 436 h 562"/>
                    <a:gd name="T18" fmla="*/ 562 w 562"/>
                    <a:gd name="T19" fmla="*/ 127 h 562"/>
                    <a:gd name="T20" fmla="*/ 436 w 562"/>
                    <a:gd name="T21" fmla="*/ 0 h 562"/>
                    <a:gd name="T22" fmla="*/ 436 w 562"/>
                    <a:gd name="T23" fmla="*/ 0 h 562"/>
                    <a:gd name="T24" fmla="*/ 126 w 562"/>
                    <a:gd name="T2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562">
                      <a:moveTo>
                        <a:pt x="126" y="0"/>
                      </a:moveTo>
                      <a:cubicBezTo>
                        <a:pt x="56" y="0"/>
                        <a:pt x="0" y="57"/>
                        <a:pt x="0" y="127"/>
                      </a:cubicBezTo>
                      <a:lnTo>
                        <a:pt x="0" y="127"/>
                      </a:lnTo>
                      <a:lnTo>
                        <a:pt x="0" y="436"/>
                      </a:lnTo>
                      <a:cubicBezTo>
                        <a:pt x="0" y="506"/>
                        <a:pt x="56" y="562"/>
                        <a:pt x="126" y="562"/>
                      </a:cubicBezTo>
                      <a:lnTo>
                        <a:pt x="126" y="562"/>
                      </a:lnTo>
                      <a:lnTo>
                        <a:pt x="436" y="562"/>
                      </a:lnTo>
                      <a:cubicBezTo>
                        <a:pt x="506" y="562"/>
                        <a:pt x="562" y="506"/>
                        <a:pt x="562" y="436"/>
                      </a:cubicBezTo>
                      <a:lnTo>
                        <a:pt x="562" y="436"/>
                      </a:lnTo>
                      <a:lnTo>
                        <a:pt x="562" y="127"/>
                      </a:lnTo>
                      <a:cubicBezTo>
                        <a:pt x="562" y="57"/>
                        <a:pt x="506" y="0"/>
                        <a:pt x="436" y="0"/>
                      </a:cubicBezTo>
                      <a:lnTo>
                        <a:pt x="436" y="0"/>
                      </a:lnTo>
                      <a:lnTo>
                        <a:pt x="126" y="0"/>
                      </a:lnTo>
                      <a:close/>
                    </a:path>
                  </a:pathLst>
                </a:custGeom>
                <a:gradFill>
                  <a:gsLst>
                    <a:gs pos="0">
                      <a:srgbClr val="67FF81"/>
                    </a:gs>
                    <a:gs pos="100000">
                      <a:srgbClr val="01B41E"/>
                    </a:gs>
                  </a:gsLst>
                  <a:lin ang="5400000" scaled="1"/>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4" name="Message Icon">
                  <a:extLst>
                    <a:ext uri="{FF2B5EF4-FFF2-40B4-BE49-F238E27FC236}">
                      <a16:creationId xmlns:a16="http://schemas.microsoft.com/office/drawing/2014/main" id="{33A914AD-5984-4406-9F5C-732E841C336A}"/>
                    </a:ext>
                  </a:extLst>
                </p:cNvPr>
                <p:cNvSpPr>
                  <a:spLocks/>
                </p:cNvSpPr>
                <p:nvPr/>
              </p:nvSpPr>
              <p:spPr bwMode="auto">
                <a:xfrm>
                  <a:off x="2055813" y="3887787"/>
                  <a:ext cx="314325" cy="279400"/>
                </a:xfrm>
                <a:custGeom>
                  <a:avLst/>
                  <a:gdLst>
                    <a:gd name="T0" fmla="*/ 206 w 412"/>
                    <a:gd name="T1" fmla="*/ 0 h 366"/>
                    <a:gd name="T2" fmla="*/ 0 w 412"/>
                    <a:gd name="T3" fmla="*/ 171 h 366"/>
                    <a:gd name="T4" fmla="*/ 93 w 412"/>
                    <a:gd name="T5" fmla="*/ 315 h 366"/>
                    <a:gd name="T6" fmla="*/ 94 w 412"/>
                    <a:gd name="T7" fmla="*/ 315 h 366"/>
                    <a:gd name="T8" fmla="*/ 88 w 412"/>
                    <a:gd name="T9" fmla="*/ 346 h 366"/>
                    <a:gd name="T10" fmla="*/ 70 w 412"/>
                    <a:gd name="T11" fmla="*/ 366 h 366"/>
                    <a:gd name="T12" fmla="*/ 113 w 412"/>
                    <a:gd name="T13" fmla="*/ 355 h 366"/>
                    <a:gd name="T14" fmla="*/ 162 w 412"/>
                    <a:gd name="T15" fmla="*/ 339 h 366"/>
                    <a:gd name="T16" fmla="*/ 162 w 412"/>
                    <a:gd name="T17" fmla="*/ 339 h 366"/>
                    <a:gd name="T18" fmla="*/ 206 w 412"/>
                    <a:gd name="T19" fmla="*/ 343 h 366"/>
                    <a:gd name="T20" fmla="*/ 412 w 412"/>
                    <a:gd name="T21" fmla="*/ 171 h 366"/>
                    <a:gd name="T22" fmla="*/ 206 w 412"/>
                    <a:gd name="T23"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366">
                      <a:moveTo>
                        <a:pt x="206" y="0"/>
                      </a:moveTo>
                      <a:cubicBezTo>
                        <a:pt x="92" y="0"/>
                        <a:pt x="0" y="77"/>
                        <a:pt x="0" y="171"/>
                      </a:cubicBezTo>
                      <a:cubicBezTo>
                        <a:pt x="0" y="231"/>
                        <a:pt x="37" y="284"/>
                        <a:pt x="93" y="315"/>
                      </a:cubicBezTo>
                      <a:cubicBezTo>
                        <a:pt x="93" y="315"/>
                        <a:pt x="93" y="315"/>
                        <a:pt x="94" y="315"/>
                      </a:cubicBezTo>
                      <a:cubicBezTo>
                        <a:pt x="103" y="319"/>
                        <a:pt x="98" y="333"/>
                        <a:pt x="88" y="346"/>
                      </a:cubicBezTo>
                      <a:cubicBezTo>
                        <a:pt x="80" y="356"/>
                        <a:pt x="64" y="366"/>
                        <a:pt x="70" y="366"/>
                      </a:cubicBezTo>
                      <a:cubicBezTo>
                        <a:pt x="79" y="366"/>
                        <a:pt x="100" y="362"/>
                        <a:pt x="113" y="355"/>
                      </a:cubicBezTo>
                      <a:cubicBezTo>
                        <a:pt x="132" y="344"/>
                        <a:pt x="145" y="335"/>
                        <a:pt x="162" y="339"/>
                      </a:cubicBezTo>
                      <a:lnTo>
                        <a:pt x="162" y="339"/>
                      </a:lnTo>
                      <a:cubicBezTo>
                        <a:pt x="176" y="341"/>
                        <a:pt x="191" y="343"/>
                        <a:pt x="206" y="343"/>
                      </a:cubicBezTo>
                      <a:cubicBezTo>
                        <a:pt x="320" y="343"/>
                        <a:pt x="412" y="266"/>
                        <a:pt x="412" y="171"/>
                      </a:cubicBezTo>
                      <a:cubicBezTo>
                        <a:pt x="412" y="77"/>
                        <a:pt x="320" y="0"/>
                        <a:pt x="20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5" name="Button Label">
                  <a:extLst>
                    <a:ext uri="{FF2B5EF4-FFF2-40B4-BE49-F238E27FC236}">
                      <a16:creationId xmlns:a16="http://schemas.microsoft.com/office/drawing/2014/main" id="{7B172283-A579-46CE-B0BD-B7A894E8B7F2}"/>
                    </a:ext>
                  </a:extLst>
                </p:cNvPr>
                <p:cNvSpPr txBox="1"/>
                <p:nvPr/>
              </p:nvSpPr>
              <p:spPr>
                <a:xfrm>
                  <a:off x="2032605" y="4294187"/>
                  <a:ext cx="360740" cy="13696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Message</a:t>
                  </a:r>
                </a:p>
              </p:txBody>
            </p:sp>
          </p:grpSp>
          <p:grpSp>
            <p:nvGrpSpPr>
              <p:cNvPr id="175" name="Mail Button">
                <a:extLst>
                  <a:ext uri="{FF2B5EF4-FFF2-40B4-BE49-F238E27FC236}">
                    <a16:creationId xmlns:a16="http://schemas.microsoft.com/office/drawing/2014/main" id="{331D0EA4-D1AB-48BE-891A-852CB03BDD4A}"/>
                  </a:ext>
                </a:extLst>
              </p:cNvPr>
              <p:cNvGrpSpPr/>
              <p:nvPr/>
            </p:nvGrpSpPr>
            <p:grpSpPr>
              <a:xfrm>
                <a:off x="2513013" y="3813175"/>
                <a:ext cx="428625" cy="617973"/>
                <a:chOff x="2513013" y="3813175"/>
                <a:chExt cx="428625" cy="617973"/>
              </a:xfrm>
            </p:grpSpPr>
            <p:sp>
              <p:nvSpPr>
                <p:cNvPr id="200" name="Button Background">
                  <a:extLst>
                    <a:ext uri="{FF2B5EF4-FFF2-40B4-BE49-F238E27FC236}">
                      <a16:creationId xmlns:a16="http://schemas.microsoft.com/office/drawing/2014/main" id="{AE8E536D-2218-437A-BF89-E01F3C9D8453}"/>
                    </a:ext>
                  </a:extLst>
                </p:cNvPr>
                <p:cNvSpPr>
                  <a:spLocks/>
                </p:cNvSpPr>
                <p:nvPr/>
              </p:nvSpPr>
              <p:spPr bwMode="auto">
                <a:xfrm>
                  <a:off x="2513013" y="3813175"/>
                  <a:ext cx="428625" cy="428625"/>
                </a:xfrm>
                <a:custGeom>
                  <a:avLst/>
                  <a:gdLst>
                    <a:gd name="T0" fmla="*/ 126 w 562"/>
                    <a:gd name="T1" fmla="*/ 0 h 562"/>
                    <a:gd name="T2" fmla="*/ 0 w 562"/>
                    <a:gd name="T3" fmla="*/ 127 h 562"/>
                    <a:gd name="T4" fmla="*/ 0 w 562"/>
                    <a:gd name="T5" fmla="*/ 127 h 562"/>
                    <a:gd name="T6" fmla="*/ 0 w 562"/>
                    <a:gd name="T7" fmla="*/ 436 h 562"/>
                    <a:gd name="T8" fmla="*/ 126 w 562"/>
                    <a:gd name="T9" fmla="*/ 562 h 562"/>
                    <a:gd name="T10" fmla="*/ 126 w 562"/>
                    <a:gd name="T11" fmla="*/ 562 h 562"/>
                    <a:gd name="T12" fmla="*/ 436 w 562"/>
                    <a:gd name="T13" fmla="*/ 562 h 562"/>
                    <a:gd name="T14" fmla="*/ 562 w 562"/>
                    <a:gd name="T15" fmla="*/ 436 h 562"/>
                    <a:gd name="T16" fmla="*/ 562 w 562"/>
                    <a:gd name="T17" fmla="*/ 436 h 562"/>
                    <a:gd name="T18" fmla="*/ 562 w 562"/>
                    <a:gd name="T19" fmla="*/ 127 h 562"/>
                    <a:gd name="T20" fmla="*/ 436 w 562"/>
                    <a:gd name="T21" fmla="*/ 0 h 562"/>
                    <a:gd name="T22" fmla="*/ 436 w 562"/>
                    <a:gd name="T23" fmla="*/ 0 h 562"/>
                    <a:gd name="T24" fmla="*/ 126 w 562"/>
                    <a:gd name="T2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562">
                      <a:moveTo>
                        <a:pt x="126" y="0"/>
                      </a:moveTo>
                      <a:cubicBezTo>
                        <a:pt x="56" y="0"/>
                        <a:pt x="0" y="57"/>
                        <a:pt x="0" y="127"/>
                      </a:cubicBezTo>
                      <a:lnTo>
                        <a:pt x="0" y="127"/>
                      </a:lnTo>
                      <a:lnTo>
                        <a:pt x="0" y="436"/>
                      </a:lnTo>
                      <a:cubicBezTo>
                        <a:pt x="0" y="506"/>
                        <a:pt x="56" y="562"/>
                        <a:pt x="126" y="562"/>
                      </a:cubicBezTo>
                      <a:lnTo>
                        <a:pt x="126" y="562"/>
                      </a:lnTo>
                      <a:lnTo>
                        <a:pt x="436" y="562"/>
                      </a:lnTo>
                      <a:cubicBezTo>
                        <a:pt x="506" y="562"/>
                        <a:pt x="562" y="506"/>
                        <a:pt x="562" y="436"/>
                      </a:cubicBezTo>
                      <a:lnTo>
                        <a:pt x="562" y="436"/>
                      </a:lnTo>
                      <a:lnTo>
                        <a:pt x="562" y="127"/>
                      </a:lnTo>
                      <a:cubicBezTo>
                        <a:pt x="562" y="57"/>
                        <a:pt x="506" y="0"/>
                        <a:pt x="436" y="0"/>
                      </a:cubicBezTo>
                      <a:lnTo>
                        <a:pt x="436" y="0"/>
                      </a:lnTo>
                      <a:lnTo>
                        <a:pt x="126" y="0"/>
                      </a:lnTo>
                      <a:close/>
                    </a:path>
                  </a:pathLst>
                </a:custGeom>
                <a:gradFill>
                  <a:gsLst>
                    <a:gs pos="10000">
                      <a:srgbClr val="1E51EE"/>
                    </a:gs>
                    <a:gs pos="92000">
                      <a:srgbClr val="19E6FF"/>
                    </a:gs>
                  </a:gsLst>
                  <a:lin ang="5400000" scaled="1"/>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1" name="Mail Icon">
                  <a:extLst>
                    <a:ext uri="{FF2B5EF4-FFF2-40B4-BE49-F238E27FC236}">
                      <a16:creationId xmlns:a16="http://schemas.microsoft.com/office/drawing/2014/main" id="{9627A095-C560-4646-8B29-3F557394757B}"/>
                    </a:ext>
                  </a:extLst>
                </p:cNvPr>
                <p:cNvSpPr>
                  <a:spLocks noEditPoints="1"/>
                </p:cNvSpPr>
                <p:nvPr/>
              </p:nvSpPr>
              <p:spPr bwMode="auto">
                <a:xfrm>
                  <a:off x="2584450" y="3933825"/>
                  <a:ext cx="285750" cy="182562"/>
                </a:xfrm>
                <a:custGeom>
                  <a:avLst/>
                  <a:gdLst>
                    <a:gd name="T0" fmla="*/ 11 w 375"/>
                    <a:gd name="T1" fmla="*/ 0 h 239"/>
                    <a:gd name="T2" fmla="*/ 159 w 375"/>
                    <a:gd name="T3" fmla="*/ 151 h 239"/>
                    <a:gd name="T4" fmla="*/ 189 w 375"/>
                    <a:gd name="T5" fmla="*/ 163 h 239"/>
                    <a:gd name="T6" fmla="*/ 218 w 375"/>
                    <a:gd name="T7" fmla="*/ 150 h 239"/>
                    <a:gd name="T8" fmla="*/ 365 w 375"/>
                    <a:gd name="T9" fmla="*/ 0 h 239"/>
                    <a:gd name="T10" fmla="*/ 11 w 375"/>
                    <a:gd name="T11" fmla="*/ 0 h 239"/>
                    <a:gd name="T12" fmla="*/ 0 w 375"/>
                    <a:gd name="T13" fmla="*/ 10 h 239"/>
                    <a:gd name="T14" fmla="*/ 0 w 375"/>
                    <a:gd name="T15" fmla="*/ 230 h 239"/>
                    <a:gd name="T16" fmla="*/ 108 w 375"/>
                    <a:gd name="T17" fmla="*/ 120 h 239"/>
                    <a:gd name="T18" fmla="*/ 0 w 375"/>
                    <a:gd name="T19" fmla="*/ 10 h 239"/>
                    <a:gd name="T20" fmla="*/ 375 w 375"/>
                    <a:gd name="T21" fmla="*/ 10 h 239"/>
                    <a:gd name="T22" fmla="*/ 267 w 375"/>
                    <a:gd name="T23" fmla="*/ 121 h 239"/>
                    <a:gd name="T24" fmla="*/ 375 w 375"/>
                    <a:gd name="T25" fmla="*/ 230 h 239"/>
                    <a:gd name="T26" fmla="*/ 375 w 375"/>
                    <a:gd name="T27" fmla="*/ 10 h 239"/>
                    <a:gd name="T28" fmla="*/ 119 w 375"/>
                    <a:gd name="T29" fmla="*/ 131 h 239"/>
                    <a:gd name="T30" fmla="*/ 11 w 375"/>
                    <a:gd name="T31" fmla="*/ 239 h 239"/>
                    <a:gd name="T32" fmla="*/ 365 w 375"/>
                    <a:gd name="T33" fmla="*/ 239 h 239"/>
                    <a:gd name="T34" fmla="*/ 258 w 375"/>
                    <a:gd name="T35" fmla="*/ 131 h 239"/>
                    <a:gd name="T36" fmla="*/ 227 w 375"/>
                    <a:gd name="T37" fmla="*/ 162 h 239"/>
                    <a:gd name="T38" fmla="*/ 189 w 375"/>
                    <a:gd name="T39" fmla="*/ 178 h 239"/>
                    <a:gd name="T40" fmla="*/ 189 w 375"/>
                    <a:gd name="T41" fmla="*/ 178 h 239"/>
                    <a:gd name="T42" fmla="*/ 150 w 375"/>
                    <a:gd name="T43" fmla="*/ 162 h 239"/>
                    <a:gd name="T44" fmla="*/ 119 w 375"/>
                    <a:gd name="T45" fmla="*/ 1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239">
                      <a:moveTo>
                        <a:pt x="11" y="0"/>
                      </a:moveTo>
                      <a:lnTo>
                        <a:pt x="159" y="151"/>
                      </a:lnTo>
                      <a:cubicBezTo>
                        <a:pt x="167" y="159"/>
                        <a:pt x="178" y="163"/>
                        <a:pt x="189" y="163"/>
                      </a:cubicBezTo>
                      <a:cubicBezTo>
                        <a:pt x="200" y="163"/>
                        <a:pt x="210" y="158"/>
                        <a:pt x="218" y="150"/>
                      </a:cubicBezTo>
                      <a:lnTo>
                        <a:pt x="365" y="0"/>
                      </a:lnTo>
                      <a:lnTo>
                        <a:pt x="11" y="0"/>
                      </a:lnTo>
                      <a:close/>
                      <a:moveTo>
                        <a:pt x="0" y="10"/>
                      </a:moveTo>
                      <a:lnTo>
                        <a:pt x="0" y="230"/>
                      </a:lnTo>
                      <a:lnTo>
                        <a:pt x="108" y="120"/>
                      </a:lnTo>
                      <a:lnTo>
                        <a:pt x="0" y="10"/>
                      </a:lnTo>
                      <a:close/>
                      <a:moveTo>
                        <a:pt x="375" y="10"/>
                      </a:moveTo>
                      <a:lnTo>
                        <a:pt x="267" y="121"/>
                      </a:lnTo>
                      <a:lnTo>
                        <a:pt x="375" y="230"/>
                      </a:lnTo>
                      <a:lnTo>
                        <a:pt x="375" y="10"/>
                      </a:lnTo>
                      <a:close/>
                      <a:moveTo>
                        <a:pt x="119" y="131"/>
                      </a:moveTo>
                      <a:lnTo>
                        <a:pt x="11" y="239"/>
                      </a:lnTo>
                      <a:lnTo>
                        <a:pt x="365" y="239"/>
                      </a:lnTo>
                      <a:lnTo>
                        <a:pt x="258" y="131"/>
                      </a:lnTo>
                      <a:lnTo>
                        <a:pt x="227" y="162"/>
                      </a:lnTo>
                      <a:cubicBezTo>
                        <a:pt x="217" y="172"/>
                        <a:pt x="203" y="178"/>
                        <a:pt x="189" y="178"/>
                      </a:cubicBezTo>
                      <a:lnTo>
                        <a:pt x="189" y="178"/>
                      </a:lnTo>
                      <a:cubicBezTo>
                        <a:pt x="174" y="178"/>
                        <a:pt x="160" y="172"/>
                        <a:pt x="150" y="162"/>
                      </a:cubicBezTo>
                      <a:lnTo>
                        <a:pt x="119"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02" name="Button Label">
                  <a:extLst>
                    <a:ext uri="{FF2B5EF4-FFF2-40B4-BE49-F238E27FC236}">
                      <a16:creationId xmlns:a16="http://schemas.microsoft.com/office/drawing/2014/main" id="{AB68D0CF-A53C-489B-9416-1D2F45268B59}"/>
                    </a:ext>
                  </a:extLst>
                </p:cNvPr>
                <p:cNvSpPr txBox="1"/>
                <p:nvPr/>
              </p:nvSpPr>
              <p:spPr>
                <a:xfrm>
                  <a:off x="2629509" y="4294187"/>
                  <a:ext cx="195631" cy="13696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Mail</a:t>
                  </a:r>
                </a:p>
              </p:txBody>
            </p:sp>
          </p:grpSp>
          <p:grpSp>
            <p:nvGrpSpPr>
              <p:cNvPr id="176" name="Twitter Button">
                <a:extLst>
                  <a:ext uri="{FF2B5EF4-FFF2-40B4-BE49-F238E27FC236}">
                    <a16:creationId xmlns:a16="http://schemas.microsoft.com/office/drawing/2014/main" id="{7973D68B-743F-4C06-83A9-B53E5E8FA28A}"/>
                  </a:ext>
                </a:extLst>
              </p:cNvPr>
              <p:cNvGrpSpPr/>
              <p:nvPr/>
            </p:nvGrpSpPr>
            <p:grpSpPr>
              <a:xfrm>
                <a:off x="3027363" y="3813175"/>
                <a:ext cx="428625" cy="617973"/>
                <a:chOff x="3027363" y="3813175"/>
                <a:chExt cx="428625" cy="617973"/>
              </a:xfrm>
            </p:grpSpPr>
            <p:sp>
              <p:nvSpPr>
                <p:cNvPr id="197" name="Button Background">
                  <a:extLst>
                    <a:ext uri="{FF2B5EF4-FFF2-40B4-BE49-F238E27FC236}">
                      <a16:creationId xmlns:a16="http://schemas.microsoft.com/office/drawing/2014/main" id="{DC41A7A4-6FAA-40FF-99AE-57143974DE21}"/>
                    </a:ext>
                  </a:extLst>
                </p:cNvPr>
                <p:cNvSpPr>
                  <a:spLocks/>
                </p:cNvSpPr>
                <p:nvPr/>
              </p:nvSpPr>
              <p:spPr bwMode="auto">
                <a:xfrm>
                  <a:off x="3027363" y="3813175"/>
                  <a:ext cx="428625" cy="428625"/>
                </a:xfrm>
                <a:custGeom>
                  <a:avLst/>
                  <a:gdLst>
                    <a:gd name="T0" fmla="*/ 126 w 562"/>
                    <a:gd name="T1" fmla="*/ 0 h 562"/>
                    <a:gd name="T2" fmla="*/ 0 w 562"/>
                    <a:gd name="T3" fmla="*/ 127 h 562"/>
                    <a:gd name="T4" fmla="*/ 0 w 562"/>
                    <a:gd name="T5" fmla="*/ 127 h 562"/>
                    <a:gd name="T6" fmla="*/ 0 w 562"/>
                    <a:gd name="T7" fmla="*/ 436 h 562"/>
                    <a:gd name="T8" fmla="*/ 126 w 562"/>
                    <a:gd name="T9" fmla="*/ 562 h 562"/>
                    <a:gd name="T10" fmla="*/ 126 w 562"/>
                    <a:gd name="T11" fmla="*/ 562 h 562"/>
                    <a:gd name="T12" fmla="*/ 436 w 562"/>
                    <a:gd name="T13" fmla="*/ 562 h 562"/>
                    <a:gd name="T14" fmla="*/ 562 w 562"/>
                    <a:gd name="T15" fmla="*/ 436 h 562"/>
                    <a:gd name="T16" fmla="*/ 562 w 562"/>
                    <a:gd name="T17" fmla="*/ 436 h 562"/>
                    <a:gd name="T18" fmla="*/ 562 w 562"/>
                    <a:gd name="T19" fmla="*/ 127 h 562"/>
                    <a:gd name="T20" fmla="*/ 436 w 562"/>
                    <a:gd name="T21" fmla="*/ 0 h 562"/>
                    <a:gd name="T22" fmla="*/ 436 w 562"/>
                    <a:gd name="T23" fmla="*/ 0 h 562"/>
                    <a:gd name="T24" fmla="*/ 126 w 562"/>
                    <a:gd name="T2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562">
                      <a:moveTo>
                        <a:pt x="126" y="0"/>
                      </a:moveTo>
                      <a:cubicBezTo>
                        <a:pt x="56" y="0"/>
                        <a:pt x="0" y="57"/>
                        <a:pt x="0" y="127"/>
                      </a:cubicBezTo>
                      <a:lnTo>
                        <a:pt x="0" y="127"/>
                      </a:lnTo>
                      <a:lnTo>
                        <a:pt x="0" y="436"/>
                      </a:lnTo>
                      <a:cubicBezTo>
                        <a:pt x="0" y="506"/>
                        <a:pt x="56" y="562"/>
                        <a:pt x="126" y="562"/>
                      </a:cubicBezTo>
                      <a:lnTo>
                        <a:pt x="126" y="562"/>
                      </a:lnTo>
                      <a:lnTo>
                        <a:pt x="436" y="562"/>
                      </a:lnTo>
                      <a:cubicBezTo>
                        <a:pt x="506" y="562"/>
                        <a:pt x="562" y="506"/>
                        <a:pt x="562" y="436"/>
                      </a:cubicBezTo>
                      <a:lnTo>
                        <a:pt x="562" y="436"/>
                      </a:lnTo>
                      <a:lnTo>
                        <a:pt x="562" y="127"/>
                      </a:lnTo>
                      <a:cubicBezTo>
                        <a:pt x="562" y="57"/>
                        <a:pt x="506" y="0"/>
                        <a:pt x="436" y="0"/>
                      </a:cubicBezTo>
                      <a:lnTo>
                        <a:pt x="436" y="0"/>
                      </a:lnTo>
                      <a:lnTo>
                        <a:pt x="126" y="0"/>
                      </a:lnTo>
                      <a:close/>
                    </a:path>
                  </a:pathLst>
                </a:custGeom>
                <a:gradFill>
                  <a:gsLst>
                    <a:gs pos="0">
                      <a:srgbClr val="56ACEE"/>
                    </a:gs>
                    <a:gs pos="100000">
                      <a:srgbClr val="3B89C4"/>
                    </a:gs>
                  </a:gsLst>
                  <a:lin ang="5400000" scaled="1"/>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8" name="Twitter Icon">
                  <a:extLst>
                    <a:ext uri="{FF2B5EF4-FFF2-40B4-BE49-F238E27FC236}">
                      <a16:creationId xmlns:a16="http://schemas.microsoft.com/office/drawing/2014/main" id="{6E1FB535-DE77-4D54-AC0B-8CE0F6416AF0}"/>
                    </a:ext>
                  </a:extLst>
                </p:cNvPr>
                <p:cNvSpPr>
                  <a:spLocks/>
                </p:cNvSpPr>
                <p:nvPr/>
              </p:nvSpPr>
              <p:spPr bwMode="auto">
                <a:xfrm>
                  <a:off x="3090863" y="3902075"/>
                  <a:ext cx="307975" cy="250825"/>
                </a:xfrm>
                <a:custGeom>
                  <a:avLst/>
                  <a:gdLst>
                    <a:gd name="T0" fmla="*/ 355 w 403"/>
                    <a:gd name="T1" fmla="*/ 52 h 328"/>
                    <a:gd name="T2" fmla="*/ 392 w 403"/>
                    <a:gd name="T3" fmla="*/ 6 h 328"/>
                    <a:gd name="T4" fmla="*/ 339 w 403"/>
                    <a:gd name="T5" fmla="*/ 26 h 328"/>
                    <a:gd name="T6" fmla="*/ 279 w 403"/>
                    <a:gd name="T7" fmla="*/ 0 h 328"/>
                    <a:gd name="T8" fmla="*/ 196 w 403"/>
                    <a:gd name="T9" fmla="*/ 83 h 328"/>
                    <a:gd name="T10" fmla="*/ 198 w 403"/>
                    <a:gd name="T11" fmla="*/ 102 h 328"/>
                    <a:gd name="T12" fmla="*/ 28 w 403"/>
                    <a:gd name="T13" fmla="*/ 15 h 328"/>
                    <a:gd name="T14" fmla="*/ 17 w 403"/>
                    <a:gd name="T15" fmla="*/ 57 h 328"/>
                    <a:gd name="T16" fmla="*/ 54 w 403"/>
                    <a:gd name="T17" fmla="*/ 126 h 328"/>
                    <a:gd name="T18" fmla="*/ 16 w 403"/>
                    <a:gd name="T19" fmla="*/ 115 h 328"/>
                    <a:gd name="T20" fmla="*/ 16 w 403"/>
                    <a:gd name="T21" fmla="*/ 116 h 328"/>
                    <a:gd name="T22" fmla="*/ 82 w 403"/>
                    <a:gd name="T23" fmla="*/ 197 h 328"/>
                    <a:gd name="T24" fmla="*/ 61 w 403"/>
                    <a:gd name="T25" fmla="*/ 200 h 328"/>
                    <a:gd name="T26" fmla="*/ 45 w 403"/>
                    <a:gd name="T27" fmla="*/ 199 h 328"/>
                    <a:gd name="T28" fmla="*/ 122 w 403"/>
                    <a:gd name="T29" fmla="*/ 256 h 328"/>
                    <a:gd name="T30" fmla="*/ 20 w 403"/>
                    <a:gd name="T31" fmla="*/ 292 h 328"/>
                    <a:gd name="T32" fmla="*/ 0 w 403"/>
                    <a:gd name="T33" fmla="*/ 290 h 328"/>
                    <a:gd name="T34" fmla="*/ 127 w 403"/>
                    <a:gd name="T35" fmla="*/ 328 h 328"/>
                    <a:gd name="T36" fmla="*/ 362 w 403"/>
                    <a:gd name="T37" fmla="*/ 92 h 328"/>
                    <a:gd name="T38" fmla="*/ 362 w 403"/>
                    <a:gd name="T39" fmla="*/ 82 h 328"/>
                    <a:gd name="T40" fmla="*/ 403 w 403"/>
                    <a:gd name="T41" fmla="*/ 39 h 328"/>
                    <a:gd name="T42" fmla="*/ 355 w 403"/>
                    <a:gd name="T43" fmla="*/ 5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3" h="328">
                      <a:moveTo>
                        <a:pt x="355" y="52"/>
                      </a:moveTo>
                      <a:cubicBezTo>
                        <a:pt x="372" y="42"/>
                        <a:pt x="386" y="25"/>
                        <a:pt x="392" y="6"/>
                      </a:cubicBezTo>
                      <a:cubicBezTo>
                        <a:pt x="376" y="16"/>
                        <a:pt x="358" y="23"/>
                        <a:pt x="339" y="26"/>
                      </a:cubicBezTo>
                      <a:cubicBezTo>
                        <a:pt x="324" y="10"/>
                        <a:pt x="303" y="0"/>
                        <a:pt x="279" y="0"/>
                      </a:cubicBezTo>
                      <a:cubicBezTo>
                        <a:pt x="233" y="0"/>
                        <a:pt x="196" y="37"/>
                        <a:pt x="196" y="83"/>
                      </a:cubicBezTo>
                      <a:cubicBezTo>
                        <a:pt x="196" y="89"/>
                        <a:pt x="197" y="96"/>
                        <a:pt x="198" y="102"/>
                      </a:cubicBezTo>
                      <a:cubicBezTo>
                        <a:pt x="130" y="98"/>
                        <a:pt x="69" y="65"/>
                        <a:pt x="28" y="15"/>
                      </a:cubicBezTo>
                      <a:cubicBezTo>
                        <a:pt x="21" y="27"/>
                        <a:pt x="17" y="42"/>
                        <a:pt x="17" y="57"/>
                      </a:cubicBezTo>
                      <a:cubicBezTo>
                        <a:pt x="17" y="86"/>
                        <a:pt x="31" y="111"/>
                        <a:pt x="54" y="126"/>
                      </a:cubicBezTo>
                      <a:cubicBezTo>
                        <a:pt x="40" y="125"/>
                        <a:pt x="27" y="122"/>
                        <a:pt x="16" y="115"/>
                      </a:cubicBezTo>
                      <a:cubicBezTo>
                        <a:pt x="16" y="116"/>
                        <a:pt x="16" y="116"/>
                        <a:pt x="16" y="116"/>
                      </a:cubicBezTo>
                      <a:cubicBezTo>
                        <a:pt x="16" y="156"/>
                        <a:pt x="45" y="190"/>
                        <a:pt x="82" y="197"/>
                      </a:cubicBezTo>
                      <a:cubicBezTo>
                        <a:pt x="75" y="199"/>
                        <a:pt x="68" y="200"/>
                        <a:pt x="61" y="200"/>
                      </a:cubicBezTo>
                      <a:cubicBezTo>
                        <a:pt x="55" y="200"/>
                        <a:pt x="50" y="200"/>
                        <a:pt x="45" y="199"/>
                      </a:cubicBezTo>
                      <a:cubicBezTo>
                        <a:pt x="56" y="232"/>
                        <a:pt x="86" y="256"/>
                        <a:pt x="122" y="256"/>
                      </a:cubicBezTo>
                      <a:cubicBezTo>
                        <a:pt x="94" y="278"/>
                        <a:pt x="58" y="292"/>
                        <a:pt x="20" y="292"/>
                      </a:cubicBezTo>
                      <a:cubicBezTo>
                        <a:pt x="13" y="292"/>
                        <a:pt x="6" y="291"/>
                        <a:pt x="0" y="290"/>
                      </a:cubicBezTo>
                      <a:cubicBezTo>
                        <a:pt x="36" y="314"/>
                        <a:pt x="80" y="328"/>
                        <a:pt x="127" y="328"/>
                      </a:cubicBezTo>
                      <a:cubicBezTo>
                        <a:pt x="279" y="328"/>
                        <a:pt x="362" y="202"/>
                        <a:pt x="362" y="92"/>
                      </a:cubicBezTo>
                      <a:cubicBezTo>
                        <a:pt x="362" y="89"/>
                        <a:pt x="362" y="85"/>
                        <a:pt x="362" y="82"/>
                      </a:cubicBezTo>
                      <a:cubicBezTo>
                        <a:pt x="378" y="70"/>
                        <a:pt x="392" y="55"/>
                        <a:pt x="403" y="39"/>
                      </a:cubicBezTo>
                      <a:cubicBezTo>
                        <a:pt x="388" y="45"/>
                        <a:pt x="372" y="50"/>
                        <a:pt x="35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9" name="Button Label">
                  <a:extLst>
                    <a:ext uri="{FF2B5EF4-FFF2-40B4-BE49-F238E27FC236}">
                      <a16:creationId xmlns:a16="http://schemas.microsoft.com/office/drawing/2014/main" id="{BA87F8C3-021F-476E-A21D-34436A0DDBF2}"/>
                    </a:ext>
                  </a:extLst>
                </p:cNvPr>
                <p:cNvSpPr txBox="1"/>
                <p:nvPr/>
              </p:nvSpPr>
              <p:spPr>
                <a:xfrm>
                  <a:off x="3092528" y="4294187"/>
                  <a:ext cx="291810" cy="13696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Twitter</a:t>
                  </a:r>
                </a:p>
              </p:txBody>
            </p:sp>
          </p:grpSp>
          <p:grpSp>
            <p:nvGrpSpPr>
              <p:cNvPr id="177" name="Facebook Button">
                <a:extLst>
                  <a:ext uri="{FF2B5EF4-FFF2-40B4-BE49-F238E27FC236}">
                    <a16:creationId xmlns:a16="http://schemas.microsoft.com/office/drawing/2014/main" id="{F893BCEA-3E76-448E-A4D4-B444EA0C2E39}"/>
                  </a:ext>
                </a:extLst>
              </p:cNvPr>
              <p:cNvGrpSpPr/>
              <p:nvPr/>
            </p:nvGrpSpPr>
            <p:grpSpPr>
              <a:xfrm>
                <a:off x="3541713" y="3813175"/>
                <a:ext cx="428625" cy="617973"/>
                <a:chOff x="3541713" y="3813175"/>
                <a:chExt cx="428625" cy="617973"/>
              </a:xfrm>
            </p:grpSpPr>
            <p:sp>
              <p:nvSpPr>
                <p:cNvPr id="194" name="Button Background">
                  <a:extLst>
                    <a:ext uri="{FF2B5EF4-FFF2-40B4-BE49-F238E27FC236}">
                      <a16:creationId xmlns:a16="http://schemas.microsoft.com/office/drawing/2014/main" id="{71E84666-605E-419F-8266-BE0313B8ADD0}"/>
                    </a:ext>
                  </a:extLst>
                </p:cNvPr>
                <p:cNvSpPr>
                  <a:spLocks/>
                </p:cNvSpPr>
                <p:nvPr/>
              </p:nvSpPr>
              <p:spPr bwMode="auto">
                <a:xfrm>
                  <a:off x="3541713" y="3813175"/>
                  <a:ext cx="428625" cy="428625"/>
                </a:xfrm>
                <a:custGeom>
                  <a:avLst/>
                  <a:gdLst>
                    <a:gd name="T0" fmla="*/ 126 w 562"/>
                    <a:gd name="T1" fmla="*/ 0 h 562"/>
                    <a:gd name="T2" fmla="*/ 0 w 562"/>
                    <a:gd name="T3" fmla="*/ 127 h 562"/>
                    <a:gd name="T4" fmla="*/ 0 w 562"/>
                    <a:gd name="T5" fmla="*/ 127 h 562"/>
                    <a:gd name="T6" fmla="*/ 0 w 562"/>
                    <a:gd name="T7" fmla="*/ 436 h 562"/>
                    <a:gd name="T8" fmla="*/ 126 w 562"/>
                    <a:gd name="T9" fmla="*/ 562 h 562"/>
                    <a:gd name="T10" fmla="*/ 126 w 562"/>
                    <a:gd name="T11" fmla="*/ 562 h 562"/>
                    <a:gd name="T12" fmla="*/ 436 w 562"/>
                    <a:gd name="T13" fmla="*/ 562 h 562"/>
                    <a:gd name="T14" fmla="*/ 562 w 562"/>
                    <a:gd name="T15" fmla="*/ 436 h 562"/>
                    <a:gd name="T16" fmla="*/ 562 w 562"/>
                    <a:gd name="T17" fmla="*/ 436 h 562"/>
                    <a:gd name="T18" fmla="*/ 562 w 562"/>
                    <a:gd name="T19" fmla="*/ 127 h 562"/>
                    <a:gd name="T20" fmla="*/ 436 w 562"/>
                    <a:gd name="T21" fmla="*/ 0 h 562"/>
                    <a:gd name="T22" fmla="*/ 436 w 562"/>
                    <a:gd name="T23" fmla="*/ 0 h 562"/>
                    <a:gd name="T24" fmla="*/ 126 w 562"/>
                    <a:gd name="T25"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2" h="562">
                      <a:moveTo>
                        <a:pt x="126" y="0"/>
                      </a:moveTo>
                      <a:cubicBezTo>
                        <a:pt x="56" y="0"/>
                        <a:pt x="0" y="57"/>
                        <a:pt x="0" y="127"/>
                      </a:cubicBezTo>
                      <a:lnTo>
                        <a:pt x="0" y="127"/>
                      </a:lnTo>
                      <a:lnTo>
                        <a:pt x="0" y="436"/>
                      </a:lnTo>
                      <a:cubicBezTo>
                        <a:pt x="0" y="506"/>
                        <a:pt x="56" y="562"/>
                        <a:pt x="126" y="562"/>
                      </a:cubicBezTo>
                      <a:lnTo>
                        <a:pt x="126" y="562"/>
                      </a:lnTo>
                      <a:lnTo>
                        <a:pt x="436" y="562"/>
                      </a:lnTo>
                      <a:cubicBezTo>
                        <a:pt x="506" y="562"/>
                        <a:pt x="562" y="506"/>
                        <a:pt x="562" y="436"/>
                      </a:cubicBezTo>
                      <a:lnTo>
                        <a:pt x="562" y="436"/>
                      </a:lnTo>
                      <a:lnTo>
                        <a:pt x="562" y="127"/>
                      </a:lnTo>
                      <a:cubicBezTo>
                        <a:pt x="562" y="57"/>
                        <a:pt x="506" y="0"/>
                        <a:pt x="436" y="0"/>
                      </a:cubicBezTo>
                      <a:lnTo>
                        <a:pt x="436" y="0"/>
                      </a:lnTo>
                      <a:lnTo>
                        <a:pt x="126" y="0"/>
                      </a:lnTo>
                      <a:close/>
                    </a:path>
                  </a:pathLst>
                </a:custGeom>
                <a:gradFill>
                  <a:gsLst>
                    <a:gs pos="0">
                      <a:srgbClr val="6386D2"/>
                    </a:gs>
                    <a:gs pos="100000">
                      <a:srgbClr val="2B4883"/>
                    </a:gs>
                  </a:gsLst>
                  <a:lin ang="5400000" scaled="1"/>
                </a:gra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5" name="Facebook Icon">
                  <a:extLst>
                    <a:ext uri="{FF2B5EF4-FFF2-40B4-BE49-F238E27FC236}">
                      <a16:creationId xmlns:a16="http://schemas.microsoft.com/office/drawing/2014/main" id="{04AF82FD-0476-401F-B257-DAD3F5F5603E}"/>
                    </a:ext>
                  </a:extLst>
                </p:cNvPr>
                <p:cNvSpPr>
                  <a:spLocks/>
                </p:cNvSpPr>
                <p:nvPr/>
              </p:nvSpPr>
              <p:spPr bwMode="auto">
                <a:xfrm>
                  <a:off x="3713163" y="3876675"/>
                  <a:ext cx="188912" cy="365125"/>
                </a:xfrm>
                <a:custGeom>
                  <a:avLst/>
                  <a:gdLst>
                    <a:gd name="T0" fmla="*/ 178 w 248"/>
                    <a:gd name="T1" fmla="*/ 0 h 478"/>
                    <a:gd name="T2" fmla="*/ 75 w 248"/>
                    <a:gd name="T3" fmla="*/ 103 h 478"/>
                    <a:gd name="T4" fmla="*/ 75 w 248"/>
                    <a:gd name="T5" fmla="*/ 103 h 478"/>
                    <a:gd name="T6" fmla="*/ 75 w 248"/>
                    <a:gd name="T7" fmla="*/ 174 h 478"/>
                    <a:gd name="T8" fmla="*/ 0 w 248"/>
                    <a:gd name="T9" fmla="*/ 174 h 478"/>
                    <a:gd name="T10" fmla="*/ 0 w 248"/>
                    <a:gd name="T11" fmla="*/ 258 h 478"/>
                    <a:gd name="T12" fmla="*/ 75 w 248"/>
                    <a:gd name="T13" fmla="*/ 258 h 478"/>
                    <a:gd name="T14" fmla="*/ 75 w 248"/>
                    <a:gd name="T15" fmla="*/ 478 h 478"/>
                    <a:gd name="T16" fmla="*/ 164 w 248"/>
                    <a:gd name="T17" fmla="*/ 478 h 478"/>
                    <a:gd name="T18" fmla="*/ 164 w 248"/>
                    <a:gd name="T19" fmla="*/ 258 h 478"/>
                    <a:gd name="T20" fmla="*/ 239 w 248"/>
                    <a:gd name="T21" fmla="*/ 258 h 478"/>
                    <a:gd name="T22" fmla="*/ 248 w 248"/>
                    <a:gd name="T23" fmla="*/ 174 h 478"/>
                    <a:gd name="T24" fmla="*/ 164 w 248"/>
                    <a:gd name="T25" fmla="*/ 174 h 478"/>
                    <a:gd name="T26" fmla="*/ 164 w 248"/>
                    <a:gd name="T27" fmla="*/ 108 h 478"/>
                    <a:gd name="T28" fmla="*/ 192 w 248"/>
                    <a:gd name="T29" fmla="*/ 80 h 478"/>
                    <a:gd name="T30" fmla="*/ 192 w 248"/>
                    <a:gd name="T31" fmla="*/ 80 h 478"/>
                    <a:gd name="T32" fmla="*/ 248 w 248"/>
                    <a:gd name="T33" fmla="*/ 80 h 478"/>
                    <a:gd name="T34" fmla="*/ 248 w 248"/>
                    <a:gd name="T35" fmla="*/ 0 h 478"/>
                    <a:gd name="T36" fmla="*/ 178 w 248"/>
                    <a:gd name="T3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8" h="478">
                      <a:moveTo>
                        <a:pt x="178" y="0"/>
                      </a:moveTo>
                      <a:cubicBezTo>
                        <a:pt x="121" y="0"/>
                        <a:pt x="75" y="47"/>
                        <a:pt x="75" y="103"/>
                      </a:cubicBezTo>
                      <a:lnTo>
                        <a:pt x="75" y="103"/>
                      </a:lnTo>
                      <a:lnTo>
                        <a:pt x="75" y="174"/>
                      </a:lnTo>
                      <a:lnTo>
                        <a:pt x="0" y="174"/>
                      </a:lnTo>
                      <a:lnTo>
                        <a:pt x="0" y="258"/>
                      </a:lnTo>
                      <a:lnTo>
                        <a:pt x="75" y="258"/>
                      </a:lnTo>
                      <a:lnTo>
                        <a:pt x="75" y="478"/>
                      </a:lnTo>
                      <a:lnTo>
                        <a:pt x="164" y="478"/>
                      </a:lnTo>
                      <a:lnTo>
                        <a:pt x="164" y="258"/>
                      </a:lnTo>
                      <a:lnTo>
                        <a:pt x="239" y="258"/>
                      </a:lnTo>
                      <a:lnTo>
                        <a:pt x="248" y="174"/>
                      </a:lnTo>
                      <a:lnTo>
                        <a:pt x="164" y="174"/>
                      </a:lnTo>
                      <a:lnTo>
                        <a:pt x="164" y="108"/>
                      </a:lnTo>
                      <a:cubicBezTo>
                        <a:pt x="164" y="93"/>
                        <a:pt x="176" y="80"/>
                        <a:pt x="192" y="80"/>
                      </a:cubicBezTo>
                      <a:lnTo>
                        <a:pt x="192" y="80"/>
                      </a:lnTo>
                      <a:lnTo>
                        <a:pt x="248" y="80"/>
                      </a:lnTo>
                      <a:lnTo>
                        <a:pt x="248" y="0"/>
                      </a:lnTo>
                      <a:lnTo>
                        <a:pt x="17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6" name="Button Label">
                  <a:extLst>
                    <a:ext uri="{FF2B5EF4-FFF2-40B4-BE49-F238E27FC236}">
                      <a16:creationId xmlns:a16="http://schemas.microsoft.com/office/drawing/2014/main" id="{F2BBE34D-092D-4909-B8FA-290DD73FF244}"/>
                    </a:ext>
                  </a:extLst>
                </p:cNvPr>
                <p:cNvSpPr txBox="1"/>
                <p:nvPr/>
              </p:nvSpPr>
              <p:spPr>
                <a:xfrm>
                  <a:off x="3562029" y="4294187"/>
                  <a:ext cx="387991" cy="13696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Facebook</a:t>
                  </a:r>
                </a:p>
              </p:txBody>
            </p:sp>
          </p:grpSp>
          <p:grpSp>
            <p:nvGrpSpPr>
              <p:cNvPr id="178" name="Add Bookmark Button">
                <a:extLst>
                  <a:ext uri="{FF2B5EF4-FFF2-40B4-BE49-F238E27FC236}">
                    <a16:creationId xmlns:a16="http://schemas.microsoft.com/office/drawing/2014/main" id="{D99FE667-D9AF-41B9-9AD1-AACA358B5573}"/>
                  </a:ext>
                </a:extLst>
              </p:cNvPr>
              <p:cNvGrpSpPr/>
              <p:nvPr/>
            </p:nvGrpSpPr>
            <p:grpSpPr>
              <a:xfrm>
                <a:off x="1998663" y="4738688"/>
                <a:ext cx="428625" cy="682157"/>
                <a:chOff x="1998663" y="4738688"/>
                <a:chExt cx="428625" cy="682157"/>
              </a:xfrm>
            </p:grpSpPr>
            <p:sp>
              <p:nvSpPr>
                <p:cNvPr id="191" name="Button Background">
                  <a:extLst>
                    <a:ext uri="{FF2B5EF4-FFF2-40B4-BE49-F238E27FC236}">
                      <a16:creationId xmlns:a16="http://schemas.microsoft.com/office/drawing/2014/main" id="{9FD942E3-AE73-4ACF-B8A1-6E1035ABEBE8}"/>
                    </a:ext>
                  </a:extLst>
                </p:cNvPr>
                <p:cNvSpPr>
                  <a:spLocks/>
                </p:cNvSpPr>
                <p:nvPr/>
              </p:nvSpPr>
              <p:spPr bwMode="auto">
                <a:xfrm>
                  <a:off x="1998663" y="4738688"/>
                  <a:ext cx="428625" cy="430212"/>
                </a:xfrm>
                <a:custGeom>
                  <a:avLst/>
                  <a:gdLst>
                    <a:gd name="T0" fmla="*/ 436 w 562"/>
                    <a:gd name="T1" fmla="*/ 563 h 563"/>
                    <a:gd name="T2" fmla="*/ 126 w 562"/>
                    <a:gd name="T3" fmla="*/ 563 h 563"/>
                    <a:gd name="T4" fmla="*/ 0 w 562"/>
                    <a:gd name="T5" fmla="*/ 436 h 563"/>
                    <a:gd name="T6" fmla="*/ 0 w 562"/>
                    <a:gd name="T7" fmla="*/ 127 h 563"/>
                    <a:gd name="T8" fmla="*/ 126 w 562"/>
                    <a:gd name="T9" fmla="*/ 0 h 563"/>
                    <a:gd name="T10" fmla="*/ 436 w 562"/>
                    <a:gd name="T11" fmla="*/ 0 h 563"/>
                    <a:gd name="T12" fmla="*/ 562 w 562"/>
                    <a:gd name="T13" fmla="*/ 127 h 563"/>
                    <a:gd name="T14" fmla="*/ 562 w 562"/>
                    <a:gd name="T15" fmla="*/ 436 h 563"/>
                    <a:gd name="T16" fmla="*/ 436 w 562"/>
                    <a:gd name="T17"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63">
                      <a:moveTo>
                        <a:pt x="436" y="563"/>
                      </a:moveTo>
                      <a:lnTo>
                        <a:pt x="126" y="563"/>
                      </a:lnTo>
                      <a:cubicBezTo>
                        <a:pt x="56" y="563"/>
                        <a:pt x="0" y="506"/>
                        <a:pt x="0" y="436"/>
                      </a:cubicBezTo>
                      <a:lnTo>
                        <a:pt x="0" y="127"/>
                      </a:lnTo>
                      <a:cubicBezTo>
                        <a:pt x="0" y="57"/>
                        <a:pt x="56" y="0"/>
                        <a:pt x="126" y="0"/>
                      </a:cubicBezTo>
                      <a:lnTo>
                        <a:pt x="436" y="0"/>
                      </a:lnTo>
                      <a:cubicBezTo>
                        <a:pt x="506" y="0"/>
                        <a:pt x="562" y="57"/>
                        <a:pt x="562" y="127"/>
                      </a:cubicBezTo>
                      <a:lnTo>
                        <a:pt x="562" y="436"/>
                      </a:lnTo>
                      <a:cubicBezTo>
                        <a:pt x="562" y="506"/>
                        <a:pt x="506" y="563"/>
                        <a:pt x="436" y="5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2" name="Bookmark Icon">
                  <a:extLst>
                    <a:ext uri="{FF2B5EF4-FFF2-40B4-BE49-F238E27FC236}">
                      <a16:creationId xmlns:a16="http://schemas.microsoft.com/office/drawing/2014/main" id="{4D5B8D4C-4EE3-4E72-88FF-BC402373AB69}"/>
                    </a:ext>
                  </a:extLst>
                </p:cNvPr>
                <p:cNvSpPr>
                  <a:spLocks noEditPoints="1"/>
                </p:cNvSpPr>
                <p:nvPr/>
              </p:nvSpPr>
              <p:spPr bwMode="auto">
                <a:xfrm>
                  <a:off x="2089150" y="4846638"/>
                  <a:ext cx="249237" cy="209550"/>
                </a:xfrm>
                <a:custGeom>
                  <a:avLst/>
                  <a:gdLst>
                    <a:gd name="T0" fmla="*/ 79 w 328"/>
                    <a:gd name="T1" fmla="*/ 0 h 274"/>
                    <a:gd name="T2" fmla="*/ 3 w 328"/>
                    <a:gd name="T3" fmla="*/ 32 h 274"/>
                    <a:gd name="T4" fmla="*/ 0 w 328"/>
                    <a:gd name="T5" fmla="*/ 39 h 274"/>
                    <a:gd name="T6" fmla="*/ 0 w 328"/>
                    <a:gd name="T7" fmla="*/ 247 h 274"/>
                    <a:gd name="T8" fmla="*/ 8 w 328"/>
                    <a:gd name="T9" fmla="*/ 251 h 274"/>
                    <a:gd name="T10" fmla="*/ 81 w 328"/>
                    <a:gd name="T11" fmla="*/ 222 h 274"/>
                    <a:gd name="T12" fmla="*/ 159 w 328"/>
                    <a:gd name="T13" fmla="*/ 274 h 274"/>
                    <a:gd name="T14" fmla="*/ 159 w 328"/>
                    <a:gd name="T15" fmla="*/ 63 h 274"/>
                    <a:gd name="T16" fmla="*/ 79 w 328"/>
                    <a:gd name="T17" fmla="*/ 0 h 274"/>
                    <a:gd name="T18" fmla="*/ 249 w 328"/>
                    <a:gd name="T19" fmla="*/ 0 h 274"/>
                    <a:gd name="T20" fmla="*/ 169 w 328"/>
                    <a:gd name="T21" fmla="*/ 63 h 274"/>
                    <a:gd name="T22" fmla="*/ 169 w 328"/>
                    <a:gd name="T23" fmla="*/ 274 h 274"/>
                    <a:gd name="T24" fmla="*/ 247 w 328"/>
                    <a:gd name="T25" fmla="*/ 222 h 274"/>
                    <a:gd name="T26" fmla="*/ 320 w 328"/>
                    <a:gd name="T27" fmla="*/ 251 h 274"/>
                    <a:gd name="T28" fmla="*/ 328 w 328"/>
                    <a:gd name="T29" fmla="*/ 247 h 274"/>
                    <a:gd name="T30" fmla="*/ 328 w 328"/>
                    <a:gd name="T31" fmla="*/ 39 h 274"/>
                    <a:gd name="T32" fmla="*/ 325 w 328"/>
                    <a:gd name="T33" fmla="*/ 32 h 274"/>
                    <a:gd name="T34" fmla="*/ 249 w 328"/>
                    <a:gd name="T3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8" h="274">
                      <a:moveTo>
                        <a:pt x="79" y="0"/>
                      </a:moveTo>
                      <a:cubicBezTo>
                        <a:pt x="38" y="0"/>
                        <a:pt x="11" y="24"/>
                        <a:pt x="3" y="32"/>
                      </a:cubicBezTo>
                      <a:cubicBezTo>
                        <a:pt x="1" y="34"/>
                        <a:pt x="0" y="36"/>
                        <a:pt x="0" y="39"/>
                      </a:cubicBezTo>
                      <a:lnTo>
                        <a:pt x="0" y="247"/>
                      </a:lnTo>
                      <a:cubicBezTo>
                        <a:pt x="0" y="251"/>
                        <a:pt x="5" y="253"/>
                        <a:pt x="8" y="251"/>
                      </a:cubicBezTo>
                      <a:cubicBezTo>
                        <a:pt x="41" y="223"/>
                        <a:pt x="81" y="222"/>
                        <a:pt x="81" y="222"/>
                      </a:cubicBezTo>
                      <a:cubicBezTo>
                        <a:pt x="138" y="222"/>
                        <a:pt x="159" y="274"/>
                        <a:pt x="159" y="274"/>
                      </a:cubicBezTo>
                      <a:lnTo>
                        <a:pt x="159" y="63"/>
                      </a:lnTo>
                      <a:cubicBezTo>
                        <a:pt x="159" y="3"/>
                        <a:pt x="79" y="0"/>
                        <a:pt x="79" y="0"/>
                      </a:cubicBezTo>
                      <a:close/>
                      <a:moveTo>
                        <a:pt x="249" y="0"/>
                      </a:moveTo>
                      <a:cubicBezTo>
                        <a:pt x="249" y="0"/>
                        <a:pt x="169" y="3"/>
                        <a:pt x="169" y="63"/>
                      </a:cubicBezTo>
                      <a:lnTo>
                        <a:pt x="169" y="274"/>
                      </a:lnTo>
                      <a:cubicBezTo>
                        <a:pt x="169" y="274"/>
                        <a:pt x="190" y="222"/>
                        <a:pt x="247" y="222"/>
                      </a:cubicBezTo>
                      <a:cubicBezTo>
                        <a:pt x="247" y="222"/>
                        <a:pt x="287" y="223"/>
                        <a:pt x="320" y="251"/>
                      </a:cubicBezTo>
                      <a:cubicBezTo>
                        <a:pt x="323" y="253"/>
                        <a:pt x="328" y="251"/>
                        <a:pt x="328" y="247"/>
                      </a:cubicBezTo>
                      <a:lnTo>
                        <a:pt x="328" y="39"/>
                      </a:lnTo>
                      <a:cubicBezTo>
                        <a:pt x="328" y="36"/>
                        <a:pt x="327" y="34"/>
                        <a:pt x="325" y="32"/>
                      </a:cubicBezTo>
                      <a:cubicBezTo>
                        <a:pt x="317" y="24"/>
                        <a:pt x="290" y="0"/>
                        <a:pt x="249" y="0"/>
                      </a:cubicBezTo>
                      <a:close/>
                    </a:path>
                  </a:pathLst>
                </a:custGeom>
                <a:solidFill>
                  <a:srgbClr val="686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3" name="Button Label">
                  <a:extLst>
                    <a:ext uri="{FF2B5EF4-FFF2-40B4-BE49-F238E27FC236}">
                      <a16:creationId xmlns:a16="http://schemas.microsoft.com/office/drawing/2014/main" id="{66329D25-0FE3-4DD2-9CB5-40B22566B0DA}"/>
                    </a:ext>
                  </a:extLst>
                </p:cNvPr>
                <p:cNvSpPr txBox="1"/>
                <p:nvPr/>
              </p:nvSpPr>
              <p:spPr>
                <a:xfrm>
                  <a:off x="2009361" y="5183857"/>
                  <a:ext cx="407227" cy="236988"/>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Add</a:t>
                  </a:r>
                </a:p>
                <a:p>
                  <a:pPr algn="ctr"/>
                  <a:r>
                    <a:rPr lang="en-US" sz="650" dirty="0">
                      <a:latin typeface="Segoe UI" panose="020B0502040204020203" pitchFamily="34" charset="0"/>
                      <a:cs typeface="Segoe UI" panose="020B0502040204020203" pitchFamily="34" charset="0"/>
                    </a:rPr>
                    <a:t>Bookmark</a:t>
                  </a:r>
                </a:p>
              </p:txBody>
            </p:sp>
          </p:grpSp>
          <p:grpSp>
            <p:nvGrpSpPr>
              <p:cNvPr id="179" name="Add to Reading List Button">
                <a:extLst>
                  <a:ext uri="{FF2B5EF4-FFF2-40B4-BE49-F238E27FC236}">
                    <a16:creationId xmlns:a16="http://schemas.microsoft.com/office/drawing/2014/main" id="{0F4520F6-DADD-402E-90C7-6E0AFA4B8EFF}"/>
                  </a:ext>
                </a:extLst>
              </p:cNvPr>
              <p:cNvGrpSpPr/>
              <p:nvPr/>
            </p:nvGrpSpPr>
            <p:grpSpPr>
              <a:xfrm>
                <a:off x="2480150" y="4738688"/>
                <a:ext cx="484172" cy="682157"/>
                <a:chOff x="2480150" y="4738688"/>
                <a:chExt cx="484172" cy="682157"/>
              </a:xfrm>
            </p:grpSpPr>
            <p:sp>
              <p:nvSpPr>
                <p:cNvPr id="188" name="Button Background">
                  <a:extLst>
                    <a:ext uri="{FF2B5EF4-FFF2-40B4-BE49-F238E27FC236}">
                      <a16:creationId xmlns:a16="http://schemas.microsoft.com/office/drawing/2014/main" id="{6C2DC956-6EA4-49BC-90A2-FE4438038FD1}"/>
                    </a:ext>
                  </a:extLst>
                </p:cNvPr>
                <p:cNvSpPr>
                  <a:spLocks/>
                </p:cNvSpPr>
                <p:nvPr/>
              </p:nvSpPr>
              <p:spPr bwMode="auto">
                <a:xfrm>
                  <a:off x="2513013" y="4738688"/>
                  <a:ext cx="428625" cy="430212"/>
                </a:xfrm>
                <a:custGeom>
                  <a:avLst/>
                  <a:gdLst>
                    <a:gd name="T0" fmla="*/ 436 w 562"/>
                    <a:gd name="T1" fmla="*/ 563 h 563"/>
                    <a:gd name="T2" fmla="*/ 126 w 562"/>
                    <a:gd name="T3" fmla="*/ 563 h 563"/>
                    <a:gd name="T4" fmla="*/ 0 w 562"/>
                    <a:gd name="T5" fmla="*/ 436 h 563"/>
                    <a:gd name="T6" fmla="*/ 0 w 562"/>
                    <a:gd name="T7" fmla="*/ 127 h 563"/>
                    <a:gd name="T8" fmla="*/ 126 w 562"/>
                    <a:gd name="T9" fmla="*/ 0 h 563"/>
                    <a:gd name="T10" fmla="*/ 436 w 562"/>
                    <a:gd name="T11" fmla="*/ 0 h 563"/>
                    <a:gd name="T12" fmla="*/ 562 w 562"/>
                    <a:gd name="T13" fmla="*/ 127 h 563"/>
                    <a:gd name="T14" fmla="*/ 562 w 562"/>
                    <a:gd name="T15" fmla="*/ 436 h 563"/>
                    <a:gd name="T16" fmla="*/ 436 w 562"/>
                    <a:gd name="T17"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63">
                      <a:moveTo>
                        <a:pt x="436" y="563"/>
                      </a:moveTo>
                      <a:lnTo>
                        <a:pt x="126" y="563"/>
                      </a:lnTo>
                      <a:cubicBezTo>
                        <a:pt x="56" y="563"/>
                        <a:pt x="0" y="506"/>
                        <a:pt x="0" y="436"/>
                      </a:cubicBezTo>
                      <a:lnTo>
                        <a:pt x="0" y="127"/>
                      </a:lnTo>
                      <a:cubicBezTo>
                        <a:pt x="0" y="57"/>
                        <a:pt x="56" y="0"/>
                        <a:pt x="126" y="0"/>
                      </a:cubicBezTo>
                      <a:lnTo>
                        <a:pt x="436" y="0"/>
                      </a:lnTo>
                      <a:cubicBezTo>
                        <a:pt x="506" y="0"/>
                        <a:pt x="562" y="57"/>
                        <a:pt x="562" y="127"/>
                      </a:cubicBezTo>
                      <a:lnTo>
                        <a:pt x="562" y="436"/>
                      </a:lnTo>
                      <a:cubicBezTo>
                        <a:pt x="562" y="506"/>
                        <a:pt x="506" y="563"/>
                        <a:pt x="436" y="5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9" name="Reading List Icon">
                  <a:extLst>
                    <a:ext uri="{FF2B5EF4-FFF2-40B4-BE49-F238E27FC236}">
                      <a16:creationId xmlns:a16="http://schemas.microsoft.com/office/drawing/2014/main" id="{36120E97-8864-4505-980D-04C17FDF74B8}"/>
                    </a:ext>
                  </a:extLst>
                </p:cNvPr>
                <p:cNvSpPr>
                  <a:spLocks noEditPoints="1"/>
                </p:cNvSpPr>
                <p:nvPr/>
              </p:nvSpPr>
              <p:spPr bwMode="auto">
                <a:xfrm>
                  <a:off x="2570163" y="4889500"/>
                  <a:ext cx="314325" cy="128587"/>
                </a:xfrm>
                <a:custGeom>
                  <a:avLst/>
                  <a:gdLst>
                    <a:gd name="T0" fmla="*/ 309 w 412"/>
                    <a:gd name="T1" fmla="*/ 153 h 169"/>
                    <a:gd name="T2" fmla="*/ 241 w 412"/>
                    <a:gd name="T3" fmla="*/ 85 h 169"/>
                    <a:gd name="T4" fmla="*/ 309 w 412"/>
                    <a:gd name="T5" fmla="*/ 17 h 169"/>
                    <a:gd name="T6" fmla="*/ 377 w 412"/>
                    <a:gd name="T7" fmla="*/ 85 h 169"/>
                    <a:gd name="T8" fmla="*/ 309 w 412"/>
                    <a:gd name="T9" fmla="*/ 153 h 169"/>
                    <a:gd name="T10" fmla="*/ 103 w 412"/>
                    <a:gd name="T11" fmla="*/ 153 h 169"/>
                    <a:gd name="T12" fmla="*/ 35 w 412"/>
                    <a:gd name="T13" fmla="*/ 85 h 169"/>
                    <a:gd name="T14" fmla="*/ 103 w 412"/>
                    <a:gd name="T15" fmla="*/ 17 h 169"/>
                    <a:gd name="T16" fmla="*/ 171 w 412"/>
                    <a:gd name="T17" fmla="*/ 85 h 169"/>
                    <a:gd name="T18" fmla="*/ 103 w 412"/>
                    <a:gd name="T19" fmla="*/ 153 h 169"/>
                    <a:gd name="T20" fmla="*/ 402 w 412"/>
                    <a:gd name="T21" fmla="*/ 73 h 169"/>
                    <a:gd name="T22" fmla="*/ 393 w 412"/>
                    <a:gd name="T23" fmla="*/ 73 h 169"/>
                    <a:gd name="T24" fmla="*/ 309 w 412"/>
                    <a:gd name="T25" fmla="*/ 0 h 169"/>
                    <a:gd name="T26" fmla="*/ 227 w 412"/>
                    <a:gd name="T27" fmla="*/ 64 h 169"/>
                    <a:gd name="T28" fmla="*/ 206 w 412"/>
                    <a:gd name="T29" fmla="*/ 54 h 169"/>
                    <a:gd name="T30" fmla="*/ 185 w 412"/>
                    <a:gd name="T31" fmla="*/ 64 h 169"/>
                    <a:gd name="T32" fmla="*/ 103 w 412"/>
                    <a:gd name="T33" fmla="*/ 0 h 169"/>
                    <a:gd name="T34" fmla="*/ 19 w 412"/>
                    <a:gd name="T35" fmla="*/ 73 h 169"/>
                    <a:gd name="T36" fmla="*/ 10 w 412"/>
                    <a:gd name="T37" fmla="*/ 73 h 169"/>
                    <a:gd name="T38" fmla="*/ 0 w 412"/>
                    <a:gd name="T39" fmla="*/ 83 h 169"/>
                    <a:gd name="T40" fmla="*/ 10 w 412"/>
                    <a:gd name="T41" fmla="*/ 94 h 169"/>
                    <a:gd name="T42" fmla="*/ 19 w 412"/>
                    <a:gd name="T43" fmla="*/ 94 h 169"/>
                    <a:gd name="T44" fmla="*/ 103 w 412"/>
                    <a:gd name="T45" fmla="*/ 169 h 169"/>
                    <a:gd name="T46" fmla="*/ 187 w 412"/>
                    <a:gd name="T47" fmla="*/ 88 h 169"/>
                    <a:gd name="T48" fmla="*/ 190 w 412"/>
                    <a:gd name="T49" fmla="*/ 85 h 169"/>
                    <a:gd name="T50" fmla="*/ 206 w 412"/>
                    <a:gd name="T51" fmla="*/ 68 h 169"/>
                    <a:gd name="T52" fmla="*/ 222 w 412"/>
                    <a:gd name="T53" fmla="*/ 85 h 169"/>
                    <a:gd name="T54" fmla="*/ 225 w 412"/>
                    <a:gd name="T55" fmla="*/ 88 h 169"/>
                    <a:gd name="T56" fmla="*/ 309 w 412"/>
                    <a:gd name="T57" fmla="*/ 169 h 169"/>
                    <a:gd name="T58" fmla="*/ 393 w 412"/>
                    <a:gd name="T59" fmla="*/ 94 h 169"/>
                    <a:gd name="T60" fmla="*/ 402 w 412"/>
                    <a:gd name="T61" fmla="*/ 94 h 169"/>
                    <a:gd name="T62" fmla="*/ 412 w 412"/>
                    <a:gd name="T63" fmla="*/ 83 h 169"/>
                    <a:gd name="T64" fmla="*/ 402 w 412"/>
                    <a:gd name="T65" fmla="*/ 7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9">
                      <a:moveTo>
                        <a:pt x="309" y="153"/>
                      </a:moveTo>
                      <a:cubicBezTo>
                        <a:pt x="272" y="153"/>
                        <a:pt x="241" y="122"/>
                        <a:pt x="241" y="85"/>
                      </a:cubicBezTo>
                      <a:cubicBezTo>
                        <a:pt x="241" y="47"/>
                        <a:pt x="272" y="17"/>
                        <a:pt x="309" y="17"/>
                      </a:cubicBezTo>
                      <a:cubicBezTo>
                        <a:pt x="347" y="17"/>
                        <a:pt x="377" y="47"/>
                        <a:pt x="377" y="85"/>
                      </a:cubicBezTo>
                      <a:cubicBezTo>
                        <a:pt x="377" y="122"/>
                        <a:pt x="347" y="153"/>
                        <a:pt x="309" y="153"/>
                      </a:cubicBezTo>
                      <a:moveTo>
                        <a:pt x="103" y="153"/>
                      </a:moveTo>
                      <a:cubicBezTo>
                        <a:pt x="65" y="153"/>
                        <a:pt x="35" y="122"/>
                        <a:pt x="35" y="85"/>
                      </a:cubicBezTo>
                      <a:cubicBezTo>
                        <a:pt x="35" y="47"/>
                        <a:pt x="65" y="17"/>
                        <a:pt x="103" y="17"/>
                      </a:cubicBezTo>
                      <a:cubicBezTo>
                        <a:pt x="140" y="17"/>
                        <a:pt x="171" y="47"/>
                        <a:pt x="171" y="85"/>
                      </a:cubicBezTo>
                      <a:cubicBezTo>
                        <a:pt x="171" y="122"/>
                        <a:pt x="140" y="153"/>
                        <a:pt x="103" y="153"/>
                      </a:cubicBezTo>
                      <a:moveTo>
                        <a:pt x="402" y="73"/>
                      </a:moveTo>
                      <a:lnTo>
                        <a:pt x="393" y="73"/>
                      </a:lnTo>
                      <a:cubicBezTo>
                        <a:pt x="387" y="32"/>
                        <a:pt x="352" y="0"/>
                        <a:pt x="309" y="0"/>
                      </a:cubicBezTo>
                      <a:cubicBezTo>
                        <a:pt x="270" y="0"/>
                        <a:pt x="237" y="27"/>
                        <a:pt x="227" y="64"/>
                      </a:cubicBezTo>
                      <a:cubicBezTo>
                        <a:pt x="222" y="58"/>
                        <a:pt x="214" y="54"/>
                        <a:pt x="206" y="54"/>
                      </a:cubicBezTo>
                      <a:cubicBezTo>
                        <a:pt x="197" y="54"/>
                        <a:pt x="190" y="58"/>
                        <a:pt x="185" y="64"/>
                      </a:cubicBezTo>
                      <a:cubicBezTo>
                        <a:pt x="175" y="27"/>
                        <a:pt x="142" y="0"/>
                        <a:pt x="103" y="0"/>
                      </a:cubicBezTo>
                      <a:cubicBezTo>
                        <a:pt x="60" y="0"/>
                        <a:pt x="25" y="32"/>
                        <a:pt x="19" y="73"/>
                      </a:cubicBezTo>
                      <a:lnTo>
                        <a:pt x="10" y="73"/>
                      </a:lnTo>
                      <a:cubicBezTo>
                        <a:pt x="4" y="73"/>
                        <a:pt x="0" y="78"/>
                        <a:pt x="0" y="83"/>
                      </a:cubicBezTo>
                      <a:cubicBezTo>
                        <a:pt x="0" y="89"/>
                        <a:pt x="4" y="94"/>
                        <a:pt x="10" y="94"/>
                      </a:cubicBezTo>
                      <a:lnTo>
                        <a:pt x="19" y="94"/>
                      </a:lnTo>
                      <a:cubicBezTo>
                        <a:pt x="24" y="136"/>
                        <a:pt x="59" y="169"/>
                        <a:pt x="103" y="169"/>
                      </a:cubicBezTo>
                      <a:cubicBezTo>
                        <a:pt x="148" y="169"/>
                        <a:pt x="185" y="133"/>
                        <a:pt x="187" y="88"/>
                      </a:cubicBezTo>
                      <a:lnTo>
                        <a:pt x="190" y="85"/>
                      </a:lnTo>
                      <a:cubicBezTo>
                        <a:pt x="190" y="76"/>
                        <a:pt x="197" y="68"/>
                        <a:pt x="206" y="68"/>
                      </a:cubicBezTo>
                      <a:cubicBezTo>
                        <a:pt x="215" y="68"/>
                        <a:pt x="222" y="76"/>
                        <a:pt x="222" y="85"/>
                      </a:cubicBezTo>
                      <a:lnTo>
                        <a:pt x="225" y="88"/>
                      </a:lnTo>
                      <a:cubicBezTo>
                        <a:pt x="227" y="133"/>
                        <a:pt x="264" y="169"/>
                        <a:pt x="309" y="169"/>
                      </a:cubicBezTo>
                      <a:cubicBezTo>
                        <a:pt x="352" y="169"/>
                        <a:pt x="388" y="136"/>
                        <a:pt x="393" y="94"/>
                      </a:cubicBezTo>
                      <a:lnTo>
                        <a:pt x="402" y="94"/>
                      </a:lnTo>
                      <a:cubicBezTo>
                        <a:pt x="407" y="94"/>
                        <a:pt x="412" y="89"/>
                        <a:pt x="412" y="83"/>
                      </a:cubicBezTo>
                      <a:cubicBezTo>
                        <a:pt x="412" y="78"/>
                        <a:pt x="407" y="73"/>
                        <a:pt x="402" y="73"/>
                      </a:cubicBezTo>
                    </a:path>
                  </a:pathLst>
                </a:custGeom>
                <a:solidFill>
                  <a:srgbClr val="686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90" name="Button Label">
                  <a:extLst>
                    <a:ext uri="{FF2B5EF4-FFF2-40B4-BE49-F238E27FC236}">
                      <a16:creationId xmlns:a16="http://schemas.microsoft.com/office/drawing/2014/main" id="{A0742F2E-0164-4771-BF34-546B13061AB2}"/>
                    </a:ext>
                  </a:extLst>
                </p:cNvPr>
                <p:cNvSpPr txBox="1"/>
                <p:nvPr/>
              </p:nvSpPr>
              <p:spPr>
                <a:xfrm>
                  <a:off x="2480150" y="5183857"/>
                  <a:ext cx="484172" cy="236988"/>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Add to</a:t>
                  </a:r>
                </a:p>
                <a:p>
                  <a:pPr algn="ctr"/>
                  <a:r>
                    <a:rPr lang="en-US" sz="650" dirty="0">
                      <a:latin typeface="Segoe UI" panose="020B0502040204020203" pitchFamily="34" charset="0"/>
                      <a:cs typeface="Segoe UI" panose="020B0502040204020203" pitchFamily="34" charset="0"/>
                    </a:rPr>
                    <a:t>Reading List</a:t>
                  </a:r>
                </a:p>
              </p:txBody>
            </p:sp>
          </p:grpSp>
          <p:grpSp>
            <p:nvGrpSpPr>
              <p:cNvPr id="180" name="Add to Home Screen Button">
                <a:extLst>
                  <a:ext uri="{FF2B5EF4-FFF2-40B4-BE49-F238E27FC236}">
                    <a16:creationId xmlns:a16="http://schemas.microsoft.com/office/drawing/2014/main" id="{425176E0-E887-41BA-B6B3-17E10A4C8E0F}"/>
                  </a:ext>
                </a:extLst>
              </p:cNvPr>
              <p:cNvGrpSpPr/>
              <p:nvPr/>
            </p:nvGrpSpPr>
            <p:grpSpPr>
              <a:xfrm>
                <a:off x="2981124" y="4738688"/>
                <a:ext cx="527452" cy="682157"/>
                <a:chOff x="2981124" y="4738688"/>
                <a:chExt cx="527452" cy="682157"/>
              </a:xfrm>
            </p:grpSpPr>
            <p:sp>
              <p:nvSpPr>
                <p:cNvPr id="185" name="Button Background">
                  <a:extLst>
                    <a:ext uri="{FF2B5EF4-FFF2-40B4-BE49-F238E27FC236}">
                      <a16:creationId xmlns:a16="http://schemas.microsoft.com/office/drawing/2014/main" id="{D3865096-1BC2-4311-9F2D-27CE38693ACD}"/>
                    </a:ext>
                  </a:extLst>
                </p:cNvPr>
                <p:cNvSpPr>
                  <a:spLocks/>
                </p:cNvSpPr>
                <p:nvPr/>
              </p:nvSpPr>
              <p:spPr bwMode="auto">
                <a:xfrm>
                  <a:off x="3027363" y="4738688"/>
                  <a:ext cx="428625" cy="430212"/>
                </a:xfrm>
                <a:custGeom>
                  <a:avLst/>
                  <a:gdLst>
                    <a:gd name="T0" fmla="*/ 436 w 562"/>
                    <a:gd name="T1" fmla="*/ 563 h 563"/>
                    <a:gd name="T2" fmla="*/ 126 w 562"/>
                    <a:gd name="T3" fmla="*/ 563 h 563"/>
                    <a:gd name="T4" fmla="*/ 0 w 562"/>
                    <a:gd name="T5" fmla="*/ 436 h 563"/>
                    <a:gd name="T6" fmla="*/ 0 w 562"/>
                    <a:gd name="T7" fmla="*/ 127 h 563"/>
                    <a:gd name="T8" fmla="*/ 126 w 562"/>
                    <a:gd name="T9" fmla="*/ 0 h 563"/>
                    <a:gd name="T10" fmla="*/ 436 w 562"/>
                    <a:gd name="T11" fmla="*/ 0 h 563"/>
                    <a:gd name="T12" fmla="*/ 562 w 562"/>
                    <a:gd name="T13" fmla="*/ 127 h 563"/>
                    <a:gd name="T14" fmla="*/ 562 w 562"/>
                    <a:gd name="T15" fmla="*/ 436 h 563"/>
                    <a:gd name="T16" fmla="*/ 436 w 562"/>
                    <a:gd name="T17"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63">
                      <a:moveTo>
                        <a:pt x="436" y="563"/>
                      </a:moveTo>
                      <a:lnTo>
                        <a:pt x="126" y="563"/>
                      </a:lnTo>
                      <a:cubicBezTo>
                        <a:pt x="56" y="563"/>
                        <a:pt x="0" y="506"/>
                        <a:pt x="0" y="436"/>
                      </a:cubicBezTo>
                      <a:lnTo>
                        <a:pt x="0" y="127"/>
                      </a:lnTo>
                      <a:cubicBezTo>
                        <a:pt x="0" y="57"/>
                        <a:pt x="56" y="0"/>
                        <a:pt x="126" y="0"/>
                      </a:cubicBezTo>
                      <a:lnTo>
                        <a:pt x="436" y="0"/>
                      </a:lnTo>
                      <a:cubicBezTo>
                        <a:pt x="506" y="0"/>
                        <a:pt x="562" y="57"/>
                        <a:pt x="562" y="127"/>
                      </a:cubicBezTo>
                      <a:lnTo>
                        <a:pt x="562" y="436"/>
                      </a:lnTo>
                      <a:cubicBezTo>
                        <a:pt x="562" y="506"/>
                        <a:pt x="506" y="563"/>
                        <a:pt x="436" y="5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6" name="Add Icon">
                  <a:extLst>
                    <a:ext uri="{FF2B5EF4-FFF2-40B4-BE49-F238E27FC236}">
                      <a16:creationId xmlns:a16="http://schemas.microsoft.com/office/drawing/2014/main" id="{7322650D-F67A-4A7A-A105-6C0F5CF15021}"/>
                    </a:ext>
                  </a:extLst>
                </p:cNvPr>
                <p:cNvSpPr>
                  <a:spLocks noEditPoints="1"/>
                </p:cNvSpPr>
                <p:nvPr/>
              </p:nvSpPr>
              <p:spPr bwMode="auto">
                <a:xfrm>
                  <a:off x="3116263" y="4829175"/>
                  <a:ext cx="250825" cy="249237"/>
                </a:xfrm>
                <a:custGeom>
                  <a:avLst/>
                  <a:gdLst>
                    <a:gd name="T0" fmla="*/ 223 w 328"/>
                    <a:gd name="T1" fmla="*/ 175 h 328"/>
                    <a:gd name="T2" fmla="*/ 176 w 328"/>
                    <a:gd name="T3" fmla="*/ 175 h 328"/>
                    <a:gd name="T4" fmla="*/ 176 w 328"/>
                    <a:gd name="T5" fmla="*/ 222 h 328"/>
                    <a:gd name="T6" fmla="*/ 164 w 328"/>
                    <a:gd name="T7" fmla="*/ 234 h 328"/>
                    <a:gd name="T8" fmla="*/ 152 w 328"/>
                    <a:gd name="T9" fmla="*/ 222 h 328"/>
                    <a:gd name="T10" fmla="*/ 152 w 328"/>
                    <a:gd name="T11" fmla="*/ 175 h 328"/>
                    <a:gd name="T12" fmla="*/ 105 w 328"/>
                    <a:gd name="T13" fmla="*/ 175 h 328"/>
                    <a:gd name="T14" fmla="*/ 94 w 328"/>
                    <a:gd name="T15" fmla="*/ 164 h 328"/>
                    <a:gd name="T16" fmla="*/ 105 w 328"/>
                    <a:gd name="T17" fmla="*/ 152 h 328"/>
                    <a:gd name="T18" fmla="*/ 152 w 328"/>
                    <a:gd name="T19" fmla="*/ 152 h 328"/>
                    <a:gd name="T20" fmla="*/ 152 w 328"/>
                    <a:gd name="T21" fmla="*/ 105 h 328"/>
                    <a:gd name="T22" fmla="*/ 164 w 328"/>
                    <a:gd name="T23" fmla="*/ 93 h 328"/>
                    <a:gd name="T24" fmla="*/ 176 w 328"/>
                    <a:gd name="T25" fmla="*/ 105 h 328"/>
                    <a:gd name="T26" fmla="*/ 176 w 328"/>
                    <a:gd name="T27" fmla="*/ 152 h 328"/>
                    <a:gd name="T28" fmla="*/ 223 w 328"/>
                    <a:gd name="T29" fmla="*/ 152 h 328"/>
                    <a:gd name="T30" fmla="*/ 234 w 328"/>
                    <a:gd name="T31" fmla="*/ 164 h 328"/>
                    <a:gd name="T32" fmla="*/ 223 w 328"/>
                    <a:gd name="T33" fmla="*/ 175 h 328"/>
                    <a:gd name="T34" fmla="*/ 253 w 328"/>
                    <a:gd name="T35" fmla="*/ 0 h 328"/>
                    <a:gd name="T36" fmla="*/ 75 w 328"/>
                    <a:gd name="T37" fmla="*/ 0 h 328"/>
                    <a:gd name="T38" fmla="*/ 0 w 328"/>
                    <a:gd name="T39" fmla="*/ 75 h 328"/>
                    <a:gd name="T40" fmla="*/ 0 w 328"/>
                    <a:gd name="T41" fmla="*/ 253 h 328"/>
                    <a:gd name="T42" fmla="*/ 75 w 328"/>
                    <a:gd name="T43" fmla="*/ 328 h 328"/>
                    <a:gd name="T44" fmla="*/ 253 w 328"/>
                    <a:gd name="T45" fmla="*/ 328 h 328"/>
                    <a:gd name="T46" fmla="*/ 328 w 328"/>
                    <a:gd name="T47" fmla="*/ 253 h 328"/>
                    <a:gd name="T48" fmla="*/ 328 w 328"/>
                    <a:gd name="T49" fmla="*/ 75 h 328"/>
                    <a:gd name="T50" fmla="*/ 253 w 328"/>
                    <a:gd name="T51"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8" h="328">
                      <a:moveTo>
                        <a:pt x="223" y="175"/>
                      </a:moveTo>
                      <a:lnTo>
                        <a:pt x="176" y="175"/>
                      </a:lnTo>
                      <a:lnTo>
                        <a:pt x="176" y="222"/>
                      </a:lnTo>
                      <a:cubicBezTo>
                        <a:pt x="176" y="229"/>
                        <a:pt x="170" y="234"/>
                        <a:pt x="164" y="234"/>
                      </a:cubicBezTo>
                      <a:cubicBezTo>
                        <a:pt x="157" y="234"/>
                        <a:pt x="152" y="229"/>
                        <a:pt x="152" y="222"/>
                      </a:cubicBezTo>
                      <a:lnTo>
                        <a:pt x="152" y="175"/>
                      </a:lnTo>
                      <a:lnTo>
                        <a:pt x="105" y="175"/>
                      </a:lnTo>
                      <a:cubicBezTo>
                        <a:pt x="99" y="175"/>
                        <a:pt x="94" y="170"/>
                        <a:pt x="94" y="164"/>
                      </a:cubicBezTo>
                      <a:cubicBezTo>
                        <a:pt x="94" y="157"/>
                        <a:pt x="99" y="152"/>
                        <a:pt x="105" y="152"/>
                      </a:cubicBezTo>
                      <a:lnTo>
                        <a:pt x="152" y="152"/>
                      </a:lnTo>
                      <a:lnTo>
                        <a:pt x="152" y="105"/>
                      </a:lnTo>
                      <a:cubicBezTo>
                        <a:pt x="152" y="99"/>
                        <a:pt x="157" y="93"/>
                        <a:pt x="164" y="93"/>
                      </a:cubicBezTo>
                      <a:cubicBezTo>
                        <a:pt x="170" y="93"/>
                        <a:pt x="176" y="99"/>
                        <a:pt x="176" y="105"/>
                      </a:cubicBezTo>
                      <a:lnTo>
                        <a:pt x="176" y="152"/>
                      </a:lnTo>
                      <a:lnTo>
                        <a:pt x="223" y="152"/>
                      </a:lnTo>
                      <a:cubicBezTo>
                        <a:pt x="229" y="152"/>
                        <a:pt x="234" y="157"/>
                        <a:pt x="234" y="164"/>
                      </a:cubicBezTo>
                      <a:cubicBezTo>
                        <a:pt x="234" y="170"/>
                        <a:pt x="229" y="175"/>
                        <a:pt x="223" y="175"/>
                      </a:cubicBezTo>
                      <a:moveTo>
                        <a:pt x="253" y="0"/>
                      </a:moveTo>
                      <a:lnTo>
                        <a:pt x="75" y="0"/>
                      </a:lnTo>
                      <a:cubicBezTo>
                        <a:pt x="33" y="0"/>
                        <a:pt x="0" y="33"/>
                        <a:pt x="0" y="75"/>
                      </a:cubicBezTo>
                      <a:lnTo>
                        <a:pt x="0" y="253"/>
                      </a:lnTo>
                      <a:cubicBezTo>
                        <a:pt x="0" y="294"/>
                        <a:pt x="33" y="328"/>
                        <a:pt x="75" y="328"/>
                      </a:cubicBezTo>
                      <a:lnTo>
                        <a:pt x="253" y="328"/>
                      </a:lnTo>
                      <a:cubicBezTo>
                        <a:pt x="294" y="328"/>
                        <a:pt x="328" y="294"/>
                        <a:pt x="328" y="253"/>
                      </a:cubicBezTo>
                      <a:lnTo>
                        <a:pt x="328" y="75"/>
                      </a:lnTo>
                      <a:cubicBezTo>
                        <a:pt x="328" y="33"/>
                        <a:pt x="294" y="0"/>
                        <a:pt x="253" y="0"/>
                      </a:cubicBezTo>
                    </a:path>
                  </a:pathLst>
                </a:custGeom>
                <a:solidFill>
                  <a:srgbClr val="686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7" name="Button Label">
                  <a:extLst>
                    <a:ext uri="{FF2B5EF4-FFF2-40B4-BE49-F238E27FC236}">
                      <a16:creationId xmlns:a16="http://schemas.microsoft.com/office/drawing/2014/main" id="{27F16852-1295-4068-A3E2-52B65884843E}"/>
                    </a:ext>
                  </a:extLst>
                </p:cNvPr>
                <p:cNvSpPr txBox="1"/>
                <p:nvPr/>
              </p:nvSpPr>
              <p:spPr>
                <a:xfrm>
                  <a:off x="2981124" y="5183857"/>
                  <a:ext cx="527452" cy="236988"/>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Add to</a:t>
                  </a:r>
                </a:p>
                <a:p>
                  <a:pPr algn="ctr"/>
                  <a:r>
                    <a:rPr lang="en-US" sz="650" dirty="0">
                      <a:latin typeface="Segoe UI" panose="020B0502040204020203" pitchFamily="34" charset="0"/>
                      <a:cs typeface="Segoe UI" panose="020B0502040204020203" pitchFamily="34" charset="0"/>
                    </a:rPr>
                    <a:t>Home Screen</a:t>
                  </a:r>
                </a:p>
              </p:txBody>
            </p:sp>
          </p:grpSp>
          <p:grpSp>
            <p:nvGrpSpPr>
              <p:cNvPr id="181" name="Copy Button">
                <a:extLst>
                  <a:ext uri="{FF2B5EF4-FFF2-40B4-BE49-F238E27FC236}">
                    <a16:creationId xmlns:a16="http://schemas.microsoft.com/office/drawing/2014/main" id="{21E15BD2-2EF5-4B34-9D6F-4590B646851D}"/>
                  </a:ext>
                </a:extLst>
              </p:cNvPr>
              <p:cNvGrpSpPr/>
              <p:nvPr/>
            </p:nvGrpSpPr>
            <p:grpSpPr>
              <a:xfrm>
                <a:off x="3541713" y="4738688"/>
                <a:ext cx="428625" cy="582130"/>
                <a:chOff x="3541713" y="4738688"/>
                <a:chExt cx="428625" cy="582130"/>
              </a:xfrm>
            </p:grpSpPr>
            <p:sp>
              <p:nvSpPr>
                <p:cNvPr id="182" name="Button Background">
                  <a:extLst>
                    <a:ext uri="{FF2B5EF4-FFF2-40B4-BE49-F238E27FC236}">
                      <a16:creationId xmlns:a16="http://schemas.microsoft.com/office/drawing/2014/main" id="{B4B8A0C6-BDCB-4F16-A763-FBDC3EF70118}"/>
                    </a:ext>
                  </a:extLst>
                </p:cNvPr>
                <p:cNvSpPr>
                  <a:spLocks/>
                </p:cNvSpPr>
                <p:nvPr/>
              </p:nvSpPr>
              <p:spPr bwMode="auto">
                <a:xfrm>
                  <a:off x="3541713" y="4738688"/>
                  <a:ext cx="428625" cy="430212"/>
                </a:xfrm>
                <a:custGeom>
                  <a:avLst/>
                  <a:gdLst>
                    <a:gd name="T0" fmla="*/ 436 w 562"/>
                    <a:gd name="T1" fmla="*/ 563 h 563"/>
                    <a:gd name="T2" fmla="*/ 126 w 562"/>
                    <a:gd name="T3" fmla="*/ 563 h 563"/>
                    <a:gd name="T4" fmla="*/ 0 w 562"/>
                    <a:gd name="T5" fmla="*/ 436 h 563"/>
                    <a:gd name="T6" fmla="*/ 0 w 562"/>
                    <a:gd name="T7" fmla="*/ 127 h 563"/>
                    <a:gd name="T8" fmla="*/ 126 w 562"/>
                    <a:gd name="T9" fmla="*/ 0 h 563"/>
                    <a:gd name="T10" fmla="*/ 436 w 562"/>
                    <a:gd name="T11" fmla="*/ 0 h 563"/>
                    <a:gd name="T12" fmla="*/ 562 w 562"/>
                    <a:gd name="T13" fmla="*/ 127 h 563"/>
                    <a:gd name="T14" fmla="*/ 562 w 562"/>
                    <a:gd name="T15" fmla="*/ 436 h 563"/>
                    <a:gd name="T16" fmla="*/ 436 w 562"/>
                    <a:gd name="T17"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2" h="563">
                      <a:moveTo>
                        <a:pt x="436" y="563"/>
                      </a:moveTo>
                      <a:lnTo>
                        <a:pt x="126" y="563"/>
                      </a:lnTo>
                      <a:cubicBezTo>
                        <a:pt x="56" y="563"/>
                        <a:pt x="0" y="506"/>
                        <a:pt x="0" y="436"/>
                      </a:cubicBezTo>
                      <a:lnTo>
                        <a:pt x="0" y="127"/>
                      </a:lnTo>
                      <a:cubicBezTo>
                        <a:pt x="0" y="57"/>
                        <a:pt x="56" y="0"/>
                        <a:pt x="126" y="0"/>
                      </a:cubicBezTo>
                      <a:lnTo>
                        <a:pt x="436" y="0"/>
                      </a:lnTo>
                      <a:cubicBezTo>
                        <a:pt x="506" y="0"/>
                        <a:pt x="562" y="57"/>
                        <a:pt x="562" y="127"/>
                      </a:cubicBezTo>
                      <a:lnTo>
                        <a:pt x="562" y="436"/>
                      </a:lnTo>
                      <a:cubicBezTo>
                        <a:pt x="562" y="506"/>
                        <a:pt x="506" y="563"/>
                        <a:pt x="436" y="5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3" name="Copy Icon">
                  <a:extLst>
                    <a:ext uri="{FF2B5EF4-FFF2-40B4-BE49-F238E27FC236}">
                      <a16:creationId xmlns:a16="http://schemas.microsoft.com/office/drawing/2014/main" id="{68C69A09-E1D4-4DE4-AFFD-58D599B99D15}"/>
                    </a:ext>
                  </a:extLst>
                </p:cNvPr>
                <p:cNvSpPr>
                  <a:spLocks noEditPoints="1"/>
                </p:cNvSpPr>
                <p:nvPr/>
              </p:nvSpPr>
              <p:spPr bwMode="auto">
                <a:xfrm>
                  <a:off x="3659188" y="4829175"/>
                  <a:ext cx="193675" cy="249237"/>
                </a:xfrm>
                <a:custGeom>
                  <a:avLst/>
                  <a:gdLst>
                    <a:gd name="T0" fmla="*/ 57 w 253"/>
                    <a:gd name="T1" fmla="*/ 0 h 328"/>
                    <a:gd name="T2" fmla="*/ 57 w 253"/>
                    <a:gd name="T3" fmla="*/ 46 h 328"/>
                    <a:gd name="T4" fmla="*/ 132 w 253"/>
                    <a:gd name="T5" fmla="*/ 46 h 328"/>
                    <a:gd name="T6" fmla="*/ 207 w 253"/>
                    <a:gd name="T7" fmla="*/ 121 h 328"/>
                    <a:gd name="T8" fmla="*/ 207 w 253"/>
                    <a:gd name="T9" fmla="*/ 271 h 328"/>
                    <a:gd name="T10" fmla="*/ 253 w 253"/>
                    <a:gd name="T11" fmla="*/ 271 h 328"/>
                    <a:gd name="T12" fmla="*/ 253 w 253"/>
                    <a:gd name="T13" fmla="*/ 65 h 328"/>
                    <a:gd name="T14" fmla="*/ 188 w 253"/>
                    <a:gd name="T15" fmla="*/ 65 h 328"/>
                    <a:gd name="T16" fmla="*/ 188 w 253"/>
                    <a:gd name="T17" fmla="*/ 0 h 328"/>
                    <a:gd name="T18" fmla="*/ 57 w 253"/>
                    <a:gd name="T19" fmla="*/ 0 h 328"/>
                    <a:gd name="T20" fmla="*/ 197 w 253"/>
                    <a:gd name="T21" fmla="*/ 0 h 328"/>
                    <a:gd name="T22" fmla="*/ 197 w 253"/>
                    <a:gd name="T23" fmla="*/ 56 h 328"/>
                    <a:gd name="T24" fmla="*/ 253 w 253"/>
                    <a:gd name="T25" fmla="*/ 56 h 328"/>
                    <a:gd name="T26" fmla="*/ 197 w 253"/>
                    <a:gd name="T27" fmla="*/ 0 h 328"/>
                    <a:gd name="T28" fmla="*/ 0 w 253"/>
                    <a:gd name="T29" fmla="*/ 56 h 328"/>
                    <a:gd name="T30" fmla="*/ 0 w 253"/>
                    <a:gd name="T31" fmla="*/ 328 h 328"/>
                    <a:gd name="T32" fmla="*/ 197 w 253"/>
                    <a:gd name="T33" fmla="*/ 328 h 328"/>
                    <a:gd name="T34" fmla="*/ 197 w 253"/>
                    <a:gd name="T35" fmla="*/ 131 h 328"/>
                    <a:gd name="T36" fmla="*/ 122 w 253"/>
                    <a:gd name="T37" fmla="*/ 131 h 328"/>
                    <a:gd name="T38" fmla="*/ 122 w 253"/>
                    <a:gd name="T39" fmla="*/ 56 h 328"/>
                    <a:gd name="T40" fmla="*/ 0 w 253"/>
                    <a:gd name="T41" fmla="*/ 56 h 328"/>
                    <a:gd name="T42" fmla="*/ 132 w 253"/>
                    <a:gd name="T43" fmla="*/ 65 h 328"/>
                    <a:gd name="T44" fmla="*/ 132 w 253"/>
                    <a:gd name="T45" fmla="*/ 121 h 328"/>
                    <a:gd name="T46" fmla="*/ 188 w 253"/>
                    <a:gd name="T47" fmla="*/ 121 h 328"/>
                    <a:gd name="T48" fmla="*/ 132 w 253"/>
                    <a:gd name="T49" fmla="*/ 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28">
                      <a:moveTo>
                        <a:pt x="57" y="0"/>
                      </a:moveTo>
                      <a:lnTo>
                        <a:pt x="57" y="46"/>
                      </a:lnTo>
                      <a:lnTo>
                        <a:pt x="132" y="46"/>
                      </a:lnTo>
                      <a:lnTo>
                        <a:pt x="207" y="121"/>
                      </a:lnTo>
                      <a:lnTo>
                        <a:pt x="207" y="271"/>
                      </a:lnTo>
                      <a:lnTo>
                        <a:pt x="253" y="271"/>
                      </a:lnTo>
                      <a:lnTo>
                        <a:pt x="253" y="65"/>
                      </a:lnTo>
                      <a:lnTo>
                        <a:pt x="188" y="65"/>
                      </a:lnTo>
                      <a:lnTo>
                        <a:pt x="188" y="0"/>
                      </a:lnTo>
                      <a:lnTo>
                        <a:pt x="57" y="0"/>
                      </a:lnTo>
                      <a:close/>
                      <a:moveTo>
                        <a:pt x="197" y="0"/>
                      </a:moveTo>
                      <a:lnTo>
                        <a:pt x="197" y="56"/>
                      </a:lnTo>
                      <a:lnTo>
                        <a:pt x="253" y="56"/>
                      </a:lnTo>
                      <a:lnTo>
                        <a:pt x="197" y="0"/>
                      </a:lnTo>
                      <a:close/>
                      <a:moveTo>
                        <a:pt x="0" y="56"/>
                      </a:moveTo>
                      <a:lnTo>
                        <a:pt x="0" y="328"/>
                      </a:lnTo>
                      <a:lnTo>
                        <a:pt x="197" y="328"/>
                      </a:lnTo>
                      <a:lnTo>
                        <a:pt x="197" y="131"/>
                      </a:lnTo>
                      <a:lnTo>
                        <a:pt x="122" y="131"/>
                      </a:lnTo>
                      <a:lnTo>
                        <a:pt x="122" y="56"/>
                      </a:lnTo>
                      <a:lnTo>
                        <a:pt x="0" y="56"/>
                      </a:lnTo>
                      <a:close/>
                      <a:moveTo>
                        <a:pt x="132" y="65"/>
                      </a:moveTo>
                      <a:lnTo>
                        <a:pt x="132" y="121"/>
                      </a:lnTo>
                      <a:lnTo>
                        <a:pt x="188" y="121"/>
                      </a:lnTo>
                      <a:lnTo>
                        <a:pt x="132" y="65"/>
                      </a:lnTo>
                      <a:close/>
                    </a:path>
                  </a:pathLst>
                </a:custGeom>
                <a:solidFill>
                  <a:srgbClr val="6868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184" name="Button Label">
                  <a:extLst>
                    <a:ext uri="{FF2B5EF4-FFF2-40B4-BE49-F238E27FC236}">
                      <a16:creationId xmlns:a16="http://schemas.microsoft.com/office/drawing/2014/main" id="{8DD4ABFB-2950-46CA-B3A9-D589A6AA09A0}"/>
                    </a:ext>
                  </a:extLst>
                </p:cNvPr>
                <p:cNvSpPr txBox="1"/>
                <p:nvPr/>
              </p:nvSpPr>
              <p:spPr>
                <a:xfrm>
                  <a:off x="3642979" y="5183857"/>
                  <a:ext cx="226088" cy="136961"/>
                </a:xfrm>
                <a:prstGeom prst="rect">
                  <a:avLst/>
                </a:prstGeom>
                <a:noFill/>
              </p:spPr>
              <p:txBody>
                <a:bodyPr wrap="none" lIns="18288" tIns="18288" rIns="18288"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latin typeface="Segoe UI" panose="020B0502040204020203" pitchFamily="34" charset="0"/>
                      <a:cs typeface="Segoe UI" panose="020B0502040204020203" pitchFamily="34" charset="0"/>
                    </a:rPr>
                    <a:t>Copy</a:t>
                  </a:r>
                </a:p>
              </p:txBody>
            </p:sp>
          </p:grpSp>
        </p:grpSp>
      </p:grpSp>
      <p:grpSp>
        <p:nvGrpSpPr>
          <p:cNvPr id="209" name="Overlay and Alert">
            <a:extLst>
              <a:ext uri="{FF2B5EF4-FFF2-40B4-BE49-F238E27FC236}">
                <a16:creationId xmlns:a16="http://schemas.microsoft.com/office/drawing/2014/main" id="{BBAD9E28-447D-4547-A809-E576F7C1A99F}"/>
              </a:ext>
            </a:extLst>
          </p:cNvPr>
          <p:cNvGrpSpPr/>
          <p:nvPr/>
        </p:nvGrpSpPr>
        <p:grpSpPr>
          <a:xfrm>
            <a:off x="8421833" y="506919"/>
            <a:ext cx="2286000" cy="4064000"/>
            <a:chOff x="595686" y="1261242"/>
            <a:chExt cx="2286000" cy="4064000"/>
          </a:xfrm>
        </p:grpSpPr>
        <p:sp>
          <p:nvSpPr>
            <p:cNvPr id="210" name="Overlay">
              <a:extLst>
                <a:ext uri="{FF2B5EF4-FFF2-40B4-BE49-F238E27FC236}">
                  <a16:creationId xmlns:a16="http://schemas.microsoft.com/office/drawing/2014/main" id="{39407C10-034B-444F-AEFD-2362F62F2E2C}"/>
                </a:ext>
              </a:extLst>
            </p:cNvPr>
            <p:cNvSpPr>
              <a:spLocks noChangeArrowheads="1"/>
            </p:cNvSpPr>
            <p:nvPr/>
          </p:nvSpPr>
          <p:spPr bwMode="auto">
            <a:xfrm>
              <a:off x="595686" y="1261242"/>
              <a:ext cx="2286000" cy="4064000"/>
            </a:xfrm>
            <a:prstGeom prst="rect">
              <a:avLst/>
            </a:prstGeom>
            <a:solidFill>
              <a:srgbClr val="000000">
                <a:alpha val="4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nvGrpSpPr>
            <p:cNvPr id="211" name="Alert">
              <a:extLst>
                <a:ext uri="{FF2B5EF4-FFF2-40B4-BE49-F238E27FC236}">
                  <a16:creationId xmlns:a16="http://schemas.microsoft.com/office/drawing/2014/main" id="{0007F04C-D7C7-4B83-9A57-DE5FF92D0916}"/>
                </a:ext>
              </a:extLst>
            </p:cNvPr>
            <p:cNvGrpSpPr/>
            <p:nvPr/>
          </p:nvGrpSpPr>
          <p:grpSpPr>
            <a:xfrm>
              <a:off x="778447" y="2913629"/>
              <a:ext cx="1920479" cy="759226"/>
              <a:chOff x="595686" y="1574972"/>
              <a:chExt cx="1920479" cy="759226"/>
            </a:xfrm>
          </p:grpSpPr>
          <p:sp>
            <p:nvSpPr>
              <p:cNvPr id="212" name="Background">
                <a:extLst>
                  <a:ext uri="{FF2B5EF4-FFF2-40B4-BE49-F238E27FC236}">
                    <a16:creationId xmlns:a16="http://schemas.microsoft.com/office/drawing/2014/main" id="{2E871EF9-7378-4B13-98CE-320977D00646}"/>
                  </a:ext>
                </a:extLst>
              </p:cNvPr>
              <p:cNvSpPr/>
              <p:nvPr/>
            </p:nvSpPr>
            <p:spPr>
              <a:xfrm>
                <a:off x="598465" y="1574972"/>
                <a:ext cx="1914922" cy="759226"/>
              </a:xfrm>
              <a:prstGeom prst="roundRect">
                <a:avLst>
                  <a:gd name="adj" fmla="val 3509"/>
                </a:avLst>
              </a:prstGeom>
              <a:solidFill>
                <a:srgbClr val="F4F4F4">
                  <a:alpha val="8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128016" rIns="182880" bIns="457200" numCol="1" spcCol="0" rtlCol="0" fromWordArt="0" anchor="b"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A Short Title is Best</a:t>
                </a:r>
              </a:p>
            </p:txBody>
          </p:sp>
          <p:cxnSp>
            <p:nvCxnSpPr>
              <p:cNvPr id="213" name="Separator">
                <a:extLst>
                  <a:ext uri="{FF2B5EF4-FFF2-40B4-BE49-F238E27FC236}">
                    <a16:creationId xmlns:a16="http://schemas.microsoft.com/office/drawing/2014/main" id="{DE4EB2DD-3A6A-4C43-AF2A-946E47FEF735}"/>
                  </a:ext>
                </a:extLst>
              </p:cNvPr>
              <p:cNvCxnSpPr/>
              <p:nvPr/>
            </p:nvCxnSpPr>
            <p:spPr>
              <a:xfrm>
                <a:off x="598465" y="2017390"/>
                <a:ext cx="1917700" cy="0"/>
              </a:xfrm>
              <a:prstGeom prst="line">
                <a:avLst/>
              </a:prstGeom>
              <a:ln w="3175">
                <a:solidFill>
                  <a:srgbClr val="000000">
                    <a:alpha val="20000"/>
                  </a:srgbClr>
                </a:solidFill>
              </a:ln>
            </p:spPr>
            <p:style>
              <a:lnRef idx="1">
                <a:schemeClr val="accent1"/>
              </a:lnRef>
              <a:fillRef idx="0">
                <a:schemeClr val="accent1"/>
              </a:fillRef>
              <a:effectRef idx="0">
                <a:schemeClr val="accent1"/>
              </a:effectRef>
              <a:fontRef idx="minor">
                <a:schemeClr val="tx1"/>
              </a:fontRef>
            </p:style>
          </p:cxnSp>
          <p:sp>
            <p:nvSpPr>
              <p:cNvPr id="214" name="Button">
                <a:extLst>
                  <a:ext uri="{FF2B5EF4-FFF2-40B4-BE49-F238E27FC236}">
                    <a16:creationId xmlns:a16="http://schemas.microsoft.com/office/drawing/2014/main" id="{7380E07A-8EDA-4386-84D4-251AEE7EF748}"/>
                  </a:ext>
                </a:extLst>
              </p:cNvPr>
              <p:cNvSpPr txBox="1"/>
              <p:nvPr/>
            </p:nvSpPr>
            <p:spPr>
              <a:xfrm>
                <a:off x="595686" y="2017390"/>
                <a:ext cx="1917701" cy="316808"/>
              </a:xfrm>
              <a:prstGeom prst="rect">
                <a:avLst/>
              </a:prstGeom>
              <a:noFill/>
            </p:spPr>
            <p:txBody>
              <a:bodyPr wrap="square" lIns="73152" tIns="36576" rIns="73152" bIns="36576" rtlCol="0" anchor="ctr" anchorCtr="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7AFF"/>
                    </a:solidFill>
                    <a:latin typeface="Segoe UI" panose="020B0502040204020203" pitchFamily="34" charset="0"/>
                    <a:cs typeface="Segoe UI" panose="020B0502040204020203" pitchFamily="34" charset="0"/>
                  </a:rPr>
                  <a:t>OK</a:t>
                </a:r>
              </a:p>
            </p:txBody>
          </p:sp>
        </p:grpSp>
      </p:grpSp>
    </p:spTree>
    <p:extLst>
      <p:ext uri="{BB962C8B-B14F-4D97-AF65-F5344CB8AC3E}">
        <p14:creationId xmlns:p14="http://schemas.microsoft.com/office/powerpoint/2010/main" val="132552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ccordion" descr="&lt;SmartSettings&gt;&lt;SmartOptions&gt;&lt;Code&gt;H4sIAAAAAAAEAO29B2AcSZYlJi9tynt/SvVK1+B0oQiAYBMk2JBAEOzBiM3mkuwdaUcjKasqgcplVmVdZhZAzO2dvPfee++999577733ujudTif33/8/XGZkAWz2zkrayZ4hgKrIHz9+fB8/ItZNsbxIvyimddVU5+34y/PzYpqPz5ZtXler8cvqKq9fVsWyPfyNE2n7+rpp80Xnz/FJVZb5tC2qZTP+PF/mdTHd1OTLyU/Tr19Us7zsNnu1XrbFwqLwOq8vCaOm2+xN/s7h9N11ec7oM75fVNO369X49SKr29N3bb5sqE+Bd55N86/3FqG/bOuqdIi83+unl/my/bov8xev8qb4AbD/jZNltsibFX2Thq/8xskv/o2TlJ7VelIW03RaZk0jbb5cMeXTR8GfT7Imlzf0RTx3795NHzfrBbW7Pgo/fjPP00X2rlisF+lyvZjkdVqdp8fTaVXPCF7amAnuQLvbB7eqi8uszdMpNW9T4rD0i+zda30//Szd3eGhfm2kpvOszqZEwSY9r+q0pUYt8Qz1lGbLPsofiDHY8Xm+vGjnhPq9EHXzHrPAt7PlrMzr79bZakWIAqWTeba8yGf+1wRkuS7LEIzMaXWZ13Uxy9NJVZXp2bJot878KX1W1Yu06XwwSs+OV6uU+rzjAHpTjmdCvDBmeP238WKADB7h5C1LytfzbJU3adb5m4aSXzmCy6dbBHH8OodCyGfykfTi4RfBEU9xnm51+hifNRZ+B8AAEDw0zcezGbhjgTll6Y637BJkTO89zyZ5ufWR4dhHH4FAsZfPwBvHdZ7xZPMvn0UhmnZbH300Svd2doYAGjDj7xYz5jdqe1NTwKaWXbq9qV63Nc3iVn92zQMqtW02nac5GDSdC4cO9zfAzsQDEQHYMoP+/d+4V28cuNc2/eSzoV7H/h+D46vzdl0v07Ze55Fuf0n/o7w0OtN/BnhMoZ9n9NLN4L0/f8km0b+siln6tGhWVZNvDUs0JGVoRn5X0TA3i9sQcW33kWHdqNX8xsFI8bAiioEPaaJalWkR46Ktip0MUvDLWV6PhPuO64smzYdJ1tbXN1Lkh6H3BrrG8/76zzzdt75azYiCz+pqAbJtbW1ZVXVHiHaHJS02w8OMi2eataQvtk7fTXNWcWn+7mZGA2WeVxcXENy6ruqtj55lRUkS3lbpmjH1rTZGMCY9SZD7/OT96v7Y4EG8LharsjgvZBZz8pmoT+6igStB/sJHtuuP3sdTYP+ryyiP0jPh7mxSepqkQxIDwxjuuPDYVs+Lpn2sxkj6OTKujfzp3G/lzMgbPWE24Pn7dJUt81J+3YhMAJQo2haXefhZxL3BMzBF5is4J0VWkhdMUHkMj5ucqFzn55+5CZIuPrp7RC5a02ZL8pLPicXZA2xW+RTzPOsDl+n2JtciFJlgPKqUuwLOP15BAwlI/jXqf+GJKdx50YxlwunfqN0CISC2rq8t11dEHt6Lyp/nbZNezXOiV83IODrW+arOGwQyRP9LmonZgGDYbjbTTlxYp7tupM1F3qa/2BjVGGOpWTuMKKj3JwKFDQ1+gnOm67qmgZfX9JFo77vSfySAsPCHRh+Vk+P+cD6YHj064KEx9T/cYGxootck8VGHwX/aeV1didGrL9YLotYLesEaga2PGNBHw66m6+x3havaG81A3wOo4+mZc//Z8B4e2AUi73SeX9akNOuqzdhd3/xWBO3xiYDgv8avFE66/Vn6cOd8wNU1D5NjAMAnBsCN43hZNQW/ojaN3DFjUr3UAhijJdfmhhGel1XWptcEkzTUjQNAmEwsEWHuM/Iw3iEUilupMX//5blwxFBIYB6E+Fvoy4dmetg5jHz8eLDjk4pSUJFXPvlkA/PjuYGh8IQiH2AwTIrv9VD5/o2zjqc/8ze/AxnsE+so3blh7HhuMX48wkCU+msRCTMjbYdDH/tkoiB1dcPsm2czEAgM9/q1oAUy+J7QetYn9tBsffV1ZRKP9xYj+VrfDMZhPxQfcOidgAVCSt4kiRtRUWX6Aaj403AbVOL8/PizTUrpm2P1GOnHx8vpvKrBQp+JYy0fjI8nTVWu21ieIPZsgP2kalvyeEPwL6rlbUHHpumbQnsD7A9BO+LndJ944qb7/GzM7C3HgOd9Z/Wbo/4Hof2+s/oeaN9KeXbFvIG/Kp7DzS/fcspd+DsWWt1kbjY1+HZeXMzbWwwfjzpbHQQ+8T+4NbwftqAo7j8UWv2SmxpsBnEjp8VTGcxmG7DbQHFNlJ18+cWGXJn/3ED0W+TQwqiVHWcbf8cTav4zMJbIxzcF4N2cdsMLEalbkQibRwYuDZ+si5JSlWkzMY6E//HAwgbUxddaMyJy5VgL6WZ/A4btOvaFXWWUD5xn//4RLSu6yVjXGm/2y6ktZZ4om/u8WOZ9agRto0r09nE4nhv402Kz9dG7dHDFDM9GWVReUVx1bStUIPhwA3hvqGg5ft2S99l8t2jnhNlHsWy8//jDoFGw737aTKnjtMyzGXB7txF/+76HwxA14rLV/1CzQAQ7WNXb+J4K4dB6Ep7IjJ7QIOv3A95ZatAJxDrRzd1J4+99Py2JhaFwW54xyti3WxB4+/0vTj/6fevfd0lKjH7yv8uP0l8yUo3AL+iSK7s2cdVAU/msoPxIqCcjKoSSDYFsmGzD9m5kIm1+opB8REH5hy+ydj7+olhu8bhUpEf08TuF2BBrFdGsw4CYgasZ2PeK73dZOv2FvzD9XeNfDjP8BnGOjr3YIHIT0pxvP5DHsRhtEp3WhFGGus5/0bqou2l9PLJa1kP18aDiFDGKsgav3bkw9XSJBZwZDXtoeTeafhygqQ3/72azmRlbE2/7DXMTng0zrcIKuNSdYaEohcwDqhc963Gb4NrrZfwqX5B7sLUzSndpJbIuFsy10RVn88B1tWJwWy43z1DfNw6V37Am2ZEcuk4+fo+eX68nQnF0HoW1EZ9Njkh01c5/ZN5uSI1+gPnvYDPQjXDXrQGxrVfqvb/riufmgKeL+fFspoTmyb+ZRb6eNEQyVF2yDWvUQT0jvE2abrZezjKXNB/QNldzCiE6nmGXJ5jtb1RA7697BNXnWdMacr+fm9T96LxYZmV5e608qPLbOhrzfeCy4+uq5rXVktbm0+rcrNdQAJE1U/IXoYcp7KBwZ3KNZcmiTh9PjyiAfnx3eiSB6HstYetCZIMVJfXUgMKT65/Ma/okK59XU15s2npOGD3muT9SrG7huGloRBC3KFWeX1Bfsj4uX+2OJCckf+3d3s8xri4DQf6AmHCxyur8TSUL4Xv4MMYpv+RGr/WGGfroZVY3efMRLwpfkHAuqXVO68N1fv7ZRzwcXoX/6O4Rm2mdwXaetW75HC/3Qa9grDDrAP0119V1Qnkmz5ZFC4/bIbXlfhXE+NebJ9I5/P3v3sfHCZioa5nIk/e+H5RzH4afdRyCEYfC8Z+lwPjN9YpXuL8opnXVVOft+Mvz82JKK68U74+/aCoGiFbjRVN9XlfrFfxpD4JoQQKx2/nCLtd+htVS+nJY2bGywZtftUXZjD/P2xfZIvfwvAMgHme8vz5l1JVeF/j9rM0XbFMcxp/bz2/wFDwAv6u4Fl/fNdi4Uo/nhvfxBG7xLrvFn3mjNAu7w06w/9yiPzyeAkv9zm72YcwzqaqSEoHLV6Qhs0YWv4YNTOy5kXbmueWY8FgBeU/ZOF638sFGTo890pt9/8Zug5boWpQbqRXi4vLr9v/trIE7+awmydvYPcUjFF603PMbmquv2d8L7ecj9W+GZDr2vMd04gmdZvJgZYJvs4rqP31WHQp/h55bLEGYx8ZzX4cXn9V5Tjph8aFTo2vOP4tTExiy/69NjVuFArVgBr4mwd9vdv+/rmkse70E/X4WmcufH+n7PRgCzw+NrW7ZbDCIiz3vQSwwc2es7zEreL6g4GCelWMFQVHJl5OfJj55P3G+BRluaHLD17ci4C0INzhc5wfdNOYNmG5cAmKvqWh+MiuLDeG4eQbU1M/8TMcoihdPzmyokD8w7eXQvEluvnaO6gYMNLVgU+bMjg2SCLTkU/BHW+cUKtI68QprxZOqbavFDcw/kCkIKHrT9A/ACMi/ObmGh4b3RfaW3PB17ZYFMlrEUThmvJQhsAOmLA6lVVZZUTc3CEsk2R7hmtvEFbcQKWFQH3434Xe7yEJe9emYdrj6phy+ebqrwkitpGHszR/9zM/cDAtPD9Yn4UffzouLeUtE7vXwSfiRNLyFhr4F2fHcXkz9Z9Oylv98fY29UQ9yblkQ/zoKSoD8cFl8KJEMtxcZnCDdHaoT4tlRj4tHKSVO7tzC0NyoRG618Os/RLg8m87TrTBFH+AMMwhVMzDsD6cnWICT78eTDrnQ9dhHLSJvkUYqgdue58j5VOKK++ffnLwFqyFKuY6uA263kC0835wcbm7QW1A2mN+YAbMQbq1nbpT83/Vm0cfj8rexb2+3ckKWGYx+8uUXp++m+YpNbHT9amD2kdx8Xl1c5PX4tK6reuujZ1mBtRRyNwrKVBc0jh/kqU1uKlmLJS1OLKd5yu5Jk0Nq6CUx6OOPRsBh0IwNj/sD12mOVytajcFKDRSW8ThoJB+eug+5yltn1GX4lrJTN2fsu0a7v2CHdPQA2+jyiq4V99tsUHZv8sWqxDCGF3c3o7Wd7sbcm954XEedZVXFCkn4jR0d0cJ+fPjf9ID24n7W+yycEN88Xa9K8pFb5+CyDMTbMy66zuNhJ590RmJGGNoA292g2hjMOm9Q/91p9NdOjgb5Ec8NNqWbRO8YlVsk07ntJsebcf1elDv958Zk/C2sI033SxOXbZhl/wlHXLoF87hhfQ/2vXHEeHwgtPR/Tvqlj0TIYWh1C8hgmchwolJ/C+OLJ0AWHtFnHU+HXCTvA3GHboHq5hDdfyIY3EAtweqGRhbTm7EgFvtqNWODQ8aofZU3sL5N3rZkZJqb3/fe4r5f65vB0OyHsjQ79E6gEm6TJIv1MT5eTudVLcTkb+SD8QuK9T8M5hPOhnTAkrNdles2vy21T+Zu2Z2N+M1vddaDCSssTQXUGok/cFsknBEJMiM3v+s0YBB+bTYoum4ivHmzQfGfG7UonltoUjyc1u0ifSuj4z+37AwP97Ip93JLU+I/tyKIed4DVzzv61zdkmLmeU9s8BCrvqraHp+mJdmM94cWZI0YLgzr9mfpw53z95gCPDeGh93HN+XvKXP+Ewxh0L4GAndL++o/vYxbKNlihN4PJJ6+/Q4xBdjtWxjA26k5//lQK+c/N1m8s+l7Wj2f2rfRif4z1OeHWkH/uaGPD7eK/oOgembiekTS2rv5ZGod0/eDG7qNgZYz8+N/1jGu/hRJmvHr0VCAd3KdwXfvC3g41jFJpfeDpzF/gNN7oHSLJUvz3Grx0X/e0350VnE/wHDhGVzi/LrSe0tK3aLZLZrcmta3pPGtqMHezW1IcnMqdtPXtxrbLcb14fwyvOr/HnHN5gWg9/h4I1020ONWo9g4tz/3ieSMTEg0J2tTsi5l3IUbde3CVOjG5jekjF/li+oSpo2wgatjMZR19w/OG19WtKQgnTx3ntTWN5EqjqdKB6YnNEc/lERUPEX0u25ckNkgCBtDrRsUyjecrTruv/UBBBxIRPvPDU74U9INt4jgb/D3bwllaDjC5H0yvz9WT4tmVTWbMdmgl2+tycxzA/Ns0mw1D3qD9riFhjOPN6QbPv7AZTKKevJWVN7jJqdgvs7PP3Nq7ksmWfPR3SO7zPd1FZ+u9N2o7GjBPt0qSBqKYTlyCueQmh3ROhn93N6+vQocks/i+zdy3GaeP263ilusZuKJL64PLulBb7mU9wbdOTDkQefBAR0astetRbDb5gP58HVB+azivCAaZNNp3jTGLWiEMNV5mi19+2vm4T3YkZgqr8nzSqckn03HDD5Kz2Tms0nZyfxECGo4+4yWmaEUhuliF42ZfD7z3PadTpbyhne8NWjID/81Pl2s2usoV22YFvP1mV36N6vpnqYIiOirCav24kCbVT7FdJt8QmcaTbOhqcSzWk8oXd1JDvTJPIqQcWQn7vby086LZixTTf8OSAo36kyy/+em1zZkowedAp3mzjLE55FliFv707fgiM+NyaipAwo3SrtoMs9a+nBVk1VZapu4nNqebjHBDNqf5lvP2UXepr84ljg5HDClH0aOMBPOxCiadEZqpcyuidVrrP2RBNGcGe2mPgLm8UMp5DtwX49CAct94xQiu259DeZbRxjY/G+EV1T7gfu/HgmAWHToeAj9+BcbvEaY7cusXLPF5pXA4bY3OJ8q7AztBke6oxDMuqQvRG5dcgjIezmhg1PCzp91qm49K+ybsqeSkveeVuyrNPG23fj46weWt8qwbKLZ7Qw8nijN8HQXQ38WRnPbzOjtXA88t4pMOr/Sj1/y/wCow/083mwAAA==&lt;/Code&gt;&lt;CodeSignature&gt;dMpNnHgSrqVjgpdK59hjhOXer0+MiB5s7T3MWaysLkjhgt0ooIww60rK/7pKji/1tU2UTbTmB4hhQ5vx+Q6aMxt45CC4lVna/1o1SAUBJpuh3v0iFGjJlEujioeuEFqHL0HcxZTDl43oJWwyybiE3cTjButBk0AXjt5eHfjxWvk+FWl+14M/gjKp/7N3BuliqQ8kIvD3LfpqRUKYanuwd5ISeHkoy+t3o1lUqpV+yby6MnIy2m5zr6AQxu0oY0Bd51XcMC6DvT9FfEdIOAXldpvcZZsFCkha3dxvmQCy7MNfZ881DAdztCCZJ1+9KkVsfkW0ASlzIZWl3eab5aeI8w==&lt;/CodeSignature&gt;&lt;/SmartOptions&gt;&lt;SmartResize enabled=&quot;True&quot; minWidth=&quot;70&quot; minHeight=&quot;80&quot; /&gt;&lt;/SmartSettings&gt;">
            <a:extLst>
              <a:ext uri="{FF2B5EF4-FFF2-40B4-BE49-F238E27FC236}">
                <a16:creationId xmlns:a16="http://schemas.microsoft.com/office/drawing/2014/main" id="{33158338-2EB9-4BA0-88BE-EF2D9A4E78AD}"/>
              </a:ext>
            </a:extLst>
          </p:cNvPr>
          <p:cNvGrpSpPr/>
          <p:nvPr>
            <p:custDataLst>
              <p:tags r:id="rId1"/>
            </p:custDataLst>
          </p:nvPr>
        </p:nvGrpSpPr>
        <p:grpSpPr>
          <a:xfrm>
            <a:off x="632709" y="769515"/>
            <a:ext cx="1828800" cy="2507676"/>
            <a:chOff x="595686" y="1261242"/>
            <a:chExt cx="1828800" cy="2507676"/>
          </a:xfrm>
        </p:grpSpPr>
        <p:sp>
          <p:nvSpPr>
            <p:cNvPr id="5" name="Section" descr="&lt;Tags&gt;&lt;SMARTRESIZEANCHORS&gt;Absolute,None,Absolute,Absolute&lt;/SMARTRESIZEANCHORS&gt;&lt;/Tags&gt;">
              <a:extLst>
                <a:ext uri="{FF2B5EF4-FFF2-40B4-BE49-F238E27FC236}">
                  <a16:creationId xmlns:a16="http://schemas.microsoft.com/office/drawing/2014/main" id="{894CAAFE-7753-4ADB-BBC6-C4C1A6A690CF}"/>
                </a:ext>
              </a:extLst>
            </p:cNvPr>
            <p:cNvSpPr/>
            <p:nvPr/>
          </p:nvSpPr>
          <p:spPr>
            <a:xfrm>
              <a:off x="595686" y="1261242"/>
              <a:ext cx="1828800"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Section 1</a:t>
              </a:r>
              <a:endParaRPr lang="en-US" sz="900" dirty="0">
                <a:solidFill>
                  <a:srgbClr val="5F5F5F"/>
                </a:solidFill>
                <a:latin typeface="Segoe UI" panose="020B0502040204020203" pitchFamily="34" charset="0"/>
                <a:cs typeface="Segoe UI" panose="020B0502040204020203" pitchFamily="34" charset="0"/>
              </a:endParaRPr>
            </a:p>
          </p:txBody>
        </p:sp>
        <p:sp>
          <p:nvSpPr>
            <p:cNvPr id="6" name="Chevron" descr="&lt;Tags&gt;&lt;SMARTRESIZEANCHORS&gt;Absolute,None,None,Absolute&lt;/SMARTRESIZEANCHORS&gt;&lt;/Tags&gt;">
              <a:extLst>
                <a:ext uri="{FF2B5EF4-FFF2-40B4-BE49-F238E27FC236}">
                  <a16:creationId xmlns:a16="http://schemas.microsoft.com/office/drawing/2014/main" id="{DB84712E-FEEE-4E33-A0A1-877D7D5D0A0F}"/>
                </a:ext>
              </a:extLst>
            </p:cNvPr>
            <p:cNvSpPr>
              <a:spLocks noChangeAspect="1"/>
            </p:cNvSpPr>
            <p:nvPr/>
          </p:nvSpPr>
          <p:spPr bwMode="auto">
            <a:xfrm>
              <a:off x="2272509" y="1359477"/>
              <a:ext cx="73025" cy="4127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 name="Panel" descr="&lt;Tags&gt;&lt;SMARTRESIZEANCHORS&gt;Absolute,Absolute,Absolute,Absolute&lt;/SMARTRESIZEANCHORS&gt;&lt;/Tags&gt;">
              <a:extLst>
                <a:ext uri="{FF2B5EF4-FFF2-40B4-BE49-F238E27FC236}">
                  <a16:creationId xmlns:a16="http://schemas.microsoft.com/office/drawing/2014/main" id="{C00BBBCF-24FB-4741-99B6-1E2B125C71FD}"/>
                </a:ext>
              </a:extLst>
            </p:cNvPr>
            <p:cNvSpPr/>
            <p:nvPr/>
          </p:nvSpPr>
          <p:spPr>
            <a:xfrm>
              <a:off x="595686" y="1498986"/>
              <a:ext cx="1828800" cy="155670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8" name="Section" descr="&lt;Tags&gt;&lt;SMARTRESIZEANCHORS&gt;None,Absolute,Absolute,Absolute&lt;/SMARTRESIZEANCHORS&gt;&lt;/Tags&gt;">
              <a:extLst>
                <a:ext uri="{FF2B5EF4-FFF2-40B4-BE49-F238E27FC236}">
                  <a16:creationId xmlns:a16="http://schemas.microsoft.com/office/drawing/2014/main" id="{FB4E17ED-1DA7-42D5-91DD-A810D756A22A}"/>
                </a:ext>
              </a:extLst>
            </p:cNvPr>
            <p:cNvSpPr/>
            <p:nvPr/>
          </p:nvSpPr>
          <p:spPr>
            <a:xfrm>
              <a:off x="595686" y="3055686"/>
              <a:ext cx="1828800"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Section 2</a:t>
              </a:r>
              <a:endParaRPr lang="en-US" sz="900" dirty="0">
                <a:solidFill>
                  <a:srgbClr val="5F5F5F"/>
                </a:solidFill>
                <a:latin typeface="Segoe UI" panose="020B0502040204020203" pitchFamily="34" charset="0"/>
                <a:cs typeface="Segoe UI" panose="020B0502040204020203" pitchFamily="34" charset="0"/>
              </a:endParaRPr>
            </a:p>
          </p:txBody>
        </p:sp>
        <p:sp>
          <p:nvSpPr>
            <p:cNvPr id="9" name="Chevron" descr="&lt;Tags&gt;&lt;SMARTRESIZEANCHORS&gt;None,Absolute,None,Absolute&lt;/SMARTRESIZEANCHORS&gt;&lt;/Tags&gt;">
              <a:extLst>
                <a:ext uri="{FF2B5EF4-FFF2-40B4-BE49-F238E27FC236}">
                  <a16:creationId xmlns:a16="http://schemas.microsoft.com/office/drawing/2014/main" id="{C2929D94-D450-4B1E-A671-DA5CFC79C7D7}"/>
                </a:ext>
              </a:extLst>
            </p:cNvPr>
            <p:cNvSpPr>
              <a:spLocks noChangeAspect="1"/>
            </p:cNvSpPr>
            <p:nvPr/>
          </p:nvSpPr>
          <p:spPr bwMode="auto">
            <a:xfrm rot="16200000">
              <a:off x="2272509" y="3153921"/>
              <a:ext cx="73025" cy="4127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0" name="Section" descr="&lt;Tags&gt;&lt;SMARTRESIZEANCHORS&gt;None,Absolute,Absolute,Absolute&lt;/SMARTRESIZEANCHORS&gt;&lt;/Tags&gt;">
              <a:extLst>
                <a:ext uri="{FF2B5EF4-FFF2-40B4-BE49-F238E27FC236}">
                  <a16:creationId xmlns:a16="http://schemas.microsoft.com/office/drawing/2014/main" id="{4AE15E2A-241D-4315-87F2-83B10FA42786}"/>
                </a:ext>
              </a:extLst>
            </p:cNvPr>
            <p:cNvSpPr/>
            <p:nvPr/>
          </p:nvSpPr>
          <p:spPr>
            <a:xfrm>
              <a:off x="595686" y="3293430"/>
              <a:ext cx="1828800"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Section 3</a:t>
              </a:r>
            </a:p>
          </p:txBody>
        </p:sp>
        <p:sp>
          <p:nvSpPr>
            <p:cNvPr id="11" name="Chevron" descr="&lt;Tags&gt;&lt;SMARTRESIZEANCHORS&gt;None,Absolute,None,Absolute&lt;/SMARTRESIZEANCHORS&gt;&lt;/Tags&gt;">
              <a:extLst>
                <a:ext uri="{FF2B5EF4-FFF2-40B4-BE49-F238E27FC236}">
                  <a16:creationId xmlns:a16="http://schemas.microsoft.com/office/drawing/2014/main" id="{50235EFB-7BD5-4A88-A698-1CC2DC786EB4}"/>
                </a:ext>
              </a:extLst>
            </p:cNvPr>
            <p:cNvSpPr>
              <a:spLocks noChangeAspect="1"/>
            </p:cNvSpPr>
            <p:nvPr/>
          </p:nvSpPr>
          <p:spPr bwMode="auto">
            <a:xfrm rot="16200000">
              <a:off x="2272509" y="3391665"/>
              <a:ext cx="73025" cy="4127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 name="Section" descr="&lt;Tags&gt;&lt;SMARTRESIZEANCHORS&gt;None,Absolute,Absolute,Absolute&lt;/SMARTRESIZEANCHORS&gt;&lt;/Tags&gt;">
              <a:extLst>
                <a:ext uri="{FF2B5EF4-FFF2-40B4-BE49-F238E27FC236}">
                  <a16:creationId xmlns:a16="http://schemas.microsoft.com/office/drawing/2014/main" id="{02E44B90-0914-422D-BA9E-F9A19D58EC9F}"/>
                </a:ext>
              </a:extLst>
            </p:cNvPr>
            <p:cNvSpPr/>
            <p:nvPr/>
          </p:nvSpPr>
          <p:spPr>
            <a:xfrm>
              <a:off x="595686" y="3531174"/>
              <a:ext cx="1828800"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Section 4</a:t>
              </a:r>
            </a:p>
          </p:txBody>
        </p:sp>
        <p:sp>
          <p:nvSpPr>
            <p:cNvPr id="13" name="Chevron" descr="&lt;Tags&gt;&lt;SMARTRESIZEANCHORS&gt;None,Absolute,None,Absolute&lt;/SMARTRESIZEANCHORS&gt;&lt;/Tags&gt;">
              <a:extLst>
                <a:ext uri="{FF2B5EF4-FFF2-40B4-BE49-F238E27FC236}">
                  <a16:creationId xmlns:a16="http://schemas.microsoft.com/office/drawing/2014/main" id="{51E6BF4F-37F0-4E2F-9B88-148E6E1A04D4}"/>
                </a:ext>
              </a:extLst>
            </p:cNvPr>
            <p:cNvSpPr>
              <a:spLocks noChangeAspect="1"/>
            </p:cNvSpPr>
            <p:nvPr/>
          </p:nvSpPr>
          <p:spPr bwMode="auto">
            <a:xfrm rot="16200000">
              <a:off x="2272509" y="3629409"/>
              <a:ext cx="73025" cy="4127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59" name="App Bar">
            <a:extLst>
              <a:ext uri="{FF2B5EF4-FFF2-40B4-BE49-F238E27FC236}">
                <a16:creationId xmlns:a16="http://schemas.microsoft.com/office/drawing/2014/main" id="{501FA012-DFBB-4574-A068-1C329DD902A8}"/>
              </a:ext>
            </a:extLst>
          </p:cNvPr>
          <p:cNvGrpSpPr/>
          <p:nvPr/>
        </p:nvGrpSpPr>
        <p:grpSpPr>
          <a:xfrm>
            <a:off x="2933974" y="854953"/>
            <a:ext cx="2286000" cy="508000"/>
            <a:chOff x="595686" y="1261242"/>
            <a:chExt cx="2286000" cy="508000"/>
          </a:xfrm>
        </p:grpSpPr>
        <p:sp>
          <p:nvSpPr>
            <p:cNvPr id="60" name="App Bar Container">
              <a:extLst>
                <a:ext uri="{FF2B5EF4-FFF2-40B4-BE49-F238E27FC236}">
                  <a16:creationId xmlns:a16="http://schemas.microsoft.com/office/drawing/2014/main" id="{BCF74A7E-EFC2-4EEB-8889-1A349EA043B6}"/>
                </a:ext>
              </a:extLst>
            </p:cNvPr>
            <p:cNvSpPr>
              <a:spLocks noChangeArrowheads="1"/>
            </p:cNvSpPr>
            <p:nvPr/>
          </p:nvSpPr>
          <p:spPr bwMode="auto">
            <a:xfrm>
              <a:off x="595686" y="1261242"/>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Application</a:t>
              </a:r>
            </a:p>
          </p:txBody>
        </p:sp>
        <p:sp>
          <p:nvSpPr>
            <p:cNvPr id="61" name="Favorite Icon">
              <a:extLst>
                <a:ext uri="{FF2B5EF4-FFF2-40B4-BE49-F238E27FC236}">
                  <a16:creationId xmlns:a16="http://schemas.microsoft.com/office/drawing/2014/main" id="{733D445D-4957-4103-836C-1642329C543A}"/>
                </a:ext>
              </a:extLst>
            </p:cNvPr>
            <p:cNvSpPr>
              <a:spLocks noChangeAspect="1"/>
            </p:cNvSpPr>
            <p:nvPr/>
          </p:nvSpPr>
          <p:spPr bwMode="auto">
            <a:xfrm>
              <a:off x="2405932" y="1547041"/>
              <a:ext cx="114181" cy="101286"/>
            </a:xfrm>
            <a:custGeom>
              <a:avLst/>
              <a:gdLst>
                <a:gd name="T0" fmla="*/ 476 w 635"/>
                <a:gd name="T1" fmla="*/ 0 h 565"/>
                <a:gd name="T2" fmla="*/ 318 w 635"/>
                <a:gd name="T3" fmla="*/ 106 h 565"/>
                <a:gd name="T4" fmla="*/ 159 w 635"/>
                <a:gd name="T5" fmla="*/ 0 h 565"/>
                <a:gd name="T6" fmla="*/ 0 w 635"/>
                <a:gd name="T7" fmla="*/ 159 h 565"/>
                <a:gd name="T8" fmla="*/ 318 w 635"/>
                <a:gd name="T9" fmla="*/ 565 h 565"/>
                <a:gd name="T10" fmla="*/ 635 w 635"/>
                <a:gd name="T11" fmla="*/ 159 h 565"/>
                <a:gd name="T12" fmla="*/ 476 w 63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635" h="565">
                  <a:moveTo>
                    <a:pt x="476" y="0"/>
                  </a:moveTo>
                  <a:cubicBezTo>
                    <a:pt x="407" y="0"/>
                    <a:pt x="341" y="45"/>
                    <a:pt x="318" y="106"/>
                  </a:cubicBezTo>
                  <a:cubicBezTo>
                    <a:pt x="294" y="45"/>
                    <a:pt x="228" y="0"/>
                    <a:pt x="159" y="0"/>
                  </a:cubicBezTo>
                  <a:cubicBezTo>
                    <a:pt x="69" y="0"/>
                    <a:pt x="0" y="68"/>
                    <a:pt x="0" y="159"/>
                  </a:cubicBezTo>
                  <a:cubicBezTo>
                    <a:pt x="0" y="284"/>
                    <a:pt x="134" y="380"/>
                    <a:pt x="318" y="565"/>
                  </a:cubicBezTo>
                  <a:cubicBezTo>
                    <a:pt x="501" y="380"/>
                    <a:pt x="635" y="284"/>
                    <a:pt x="635" y="159"/>
                  </a:cubicBezTo>
                  <a:cubicBezTo>
                    <a:pt x="635" y="68"/>
                    <a:pt x="566" y="0"/>
                    <a:pt x="476" y="0"/>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2" name="Search Icon">
              <a:extLst>
                <a:ext uri="{FF2B5EF4-FFF2-40B4-BE49-F238E27FC236}">
                  <a16:creationId xmlns:a16="http://schemas.microsoft.com/office/drawing/2014/main" id="{9B5F789E-E9AA-4CA6-8DCF-6DE764138E7E}"/>
                </a:ext>
              </a:extLst>
            </p:cNvPr>
            <p:cNvSpPr>
              <a:spLocks noChangeAspect="1" noEditPoints="1"/>
            </p:cNvSpPr>
            <p:nvPr/>
          </p:nvSpPr>
          <p:spPr bwMode="auto">
            <a:xfrm>
              <a:off x="2100656" y="1534478"/>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3" name="Menu Icon">
              <a:extLst>
                <a:ext uri="{FF2B5EF4-FFF2-40B4-BE49-F238E27FC236}">
                  <a16:creationId xmlns:a16="http://schemas.microsoft.com/office/drawing/2014/main" id="{576E54F0-2842-487B-9E96-150B0EA88429}"/>
                </a:ext>
              </a:extLst>
            </p:cNvPr>
            <p:cNvSpPr>
              <a:spLocks noChangeAspect="1" noEditPoints="1"/>
            </p:cNvSpPr>
            <p:nvPr/>
          </p:nvSpPr>
          <p:spPr bwMode="auto">
            <a:xfrm>
              <a:off x="2723101" y="1540760"/>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4" name="Nav Icon">
              <a:extLst>
                <a:ext uri="{FF2B5EF4-FFF2-40B4-BE49-F238E27FC236}">
                  <a16:creationId xmlns:a16="http://schemas.microsoft.com/office/drawing/2014/main" id="{8A733114-A1B1-461F-B139-6C4A1A8603EC}"/>
                </a:ext>
              </a:extLst>
            </p:cNvPr>
            <p:cNvSpPr>
              <a:spLocks noChangeAspect="1" noEditPoints="1"/>
            </p:cNvSpPr>
            <p:nvPr/>
          </p:nvSpPr>
          <p:spPr bwMode="auto">
            <a:xfrm>
              <a:off x="716210" y="1553322"/>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65" name="Bottom Sheet with Overlay">
            <a:extLst>
              <a:ext uri="{FF2B5EF4-FFF2-40B4-BE49-F238E27FC236}">
                <a16:creationId xmlns:a16="http://schemas.microsoft.com/office/drawing/2014/main" id="{F7ABF1D9-79AB-42CF-AEA5-2B0682AD99AB}"/>
              </a:ext>
            </a:extLst>
          </p:cNvPr>
          <p:cNvGrpSpPr/>
          <p:nvPr/>
        </p:nvGrpSpPr>
        <p:grpSpPr>
          <a:xfrm>
            <a:off x="2943704" y="1781242"/>
            <a:ext cx="2286000" cy="4064000"/>
            <a:chOff x="595686" y="1261242"/>
            <a:chExt cx="2286000" cy="4064000"/>
          </a:xfrm>
        </p:grpSpPr>
        <p:sp>
          <p:nvSpPr>
            <p:cNvPr id="66" name="Overlay">
              <a:extLst>
                <a:ext uri="{FF2B5EF4-FFF2-40B4-BE49-F238E27FC236}">
                  <a16:creationId xmlns:a16="http://schemas.microsoft.com/office/drawing/2014/main" id="{F1E2EC05-8DEA-46D6-840A-CAD67EF7BF00}"/>
                </a:ext>
              </a:extLst>
            </p:cNvPr>
            <p:cNvSpPr/>
            <p:nvPr/>
          </p:nvSpPr>
          <p:spPr>
            <a:xfrm>
              <a:off x="595686" y="1261242"/>
              <a:ext cx="2286000" cy="2692399"/>
            </a:xfrm>
            <a:prstGeom prst="rect">
              <a:avLst/>
            </a:prstGeom>
            <a:solidFill>
              <a:srgbClr val="000000">
                <a:alpha val="2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67" name="Bottom Sheet">
              <a:extLst>
                <a:ext uri="{FF2B5EF4-FFF2-40B4-BE49-F238E27FC236}">
                  <a16:creationId xmlns:a16="http://schemas.microsoft.com/office/drawing/2014/main" id="{58BD2F00-A30A-4F69-9356-DFFAC48B0BF0}"/>
                </a:ext>
              </a:extLst>
            </p:cNvPr>
            <p:cNvGrpSpPr/>
            <p:nvPr/>
          </p:nvGrpSpPr>
          <p:grpSpPr>
            <a:xfrm>
              <a:off x="595686" y="3953642"/>
              <a:ext cx="2286000" cy="1371600"/>
              <a:chOff x="7439352" y="3852863"/>
              <a:chExt cx="2286000" cy="1371600"/>
            </a:xfrm>
          </p:grpSpPr>
          <p:sp>
            <p:nvSpPr>
              <p:cNvPr id="68" name="Rectangle 3">
                <a:extLst>
                  <a:ext uri="{FF2B5EF4-FFF2-40B4-BE49-F238E27FC236}">
                    <a16:creationId xmlns:a16="http://schemas.microsoft.com/office/drawing/2014/main" id="{D29374EA-B46A-4A1C-ABBE-775C59413285}"/>
                  </a:ext>
                </a:extLst>
              </p:cNvPr>
              <p:cNvSpPr/>
              <p:nvPr/>
            </p:nvSpPr>
            <p:spPr>
              <a:xfrm>
                <a:off x="7439352" y="3852863"/>
                <a:ext cx="2286000" cy="1371600"/>
              </a:xfrm>
              <a:prstGeom prst="rect">
                <a:avLst/>
              </a:prstGeom>
              <a:solidFill>
                <a:srgbClr val="FAFAFA"/>
              </a:solidFill>
              <a:ln w="6350">
                <a:noFill/>
              </a:ln>
              <a:effectLst>
                <a:outerShdw blurRad="508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69" name="Hangout Icon">
                <a:extLst>
                  <a:ext uri="{FF2B5EF4-FFF2-40B4-BE49-F238E27FC236}">
                    <a16:creationId xmlns:a16="http://schemas.microsoft.com/office/drawing/2014/main" id="{B3DC4F31-D173-4A72-9771-5A9D76E13B89}"/>
                  </a:ext>
                </a:extLst>
              </p:cNvPr>
              <p:cNvGrpSpPr>
                <a:grpSpLocks noChangeAspect="1"/>
              </p:cNvGrpSpPr>
              <p:nvPr/>
            </p:nvGrpSpPr>
            <p:grpSpPr>
              <a:xfrm>
                <a:off x="8448906" y="4012406"/>
                <a:ext cx="266894" cy="305701"/>
                <a:chOff x="5777143" y="4021931"/>
                <a:chExt cx="266894" cy="305701"/>
              </a:xfrm>
            </p:grpSpPr>
            <p:sp>
              <p:nvSpPr>
                <p:cNvPr id="85" name="Hangout Icon Part 2">
                  <a:extLst>
                    <a:ext uri="{FF2B5EF4-FFF2-40B4-BE49-F238E27FC236}">
                      <a16:creationId xmlns:a16="http://schemas.microsoft.com/office/drawing/2014/main" id="{0913EF62-6EEA-470C-8C01-9DBCE208F7AC}"/>
                    </a:ext>
                  </a:extLst>
                </p:cNvPr>
                <p:cNvSpPr>
                  <a:spLocks/>
                </p:cNvSpPr>
                <p:nvPr/>
              </p:nvSpPr>
              <p:spPr bwMode="auto">
                <a:xfrm>
                  <a:off x="5777143" y="4021931"/>
                  <a:ext cx="266894" cy="305701"/>
                </a:xfrm>
                <a:custGeom>
                  <a:avLst/>
                  <a:gdLst>
                    <a:gd name="T0" fmla="*/ 741 w 1482"/>
                    <a:gd name="T1" fmla="*/ 0 h 1694"/>
                    <a:gd name="T2" fmla="*/ 0 w 1482"/>
                    <a:gd name="T3" fmla="*/ 741 h 1694"/>
                    <a:gd name="T4" fmla="*/ 741 w 1482"/>
                    <a:gd name="T5" fmla="*/ 1447 h 1694"/>
                    <a:gd name="T6" fmla="*/ 741 w 1482"/>
                    <a:gd name="T7" fmla="*/ 1694 h 1694"/>
                    <a:gd name="T8" fmla="*/ 1482 w 1482"/>
                    <a:gd name="T9" fmla="*/ 741 h 1694"/>
                    <a:gd name="T10" fmla="*/ 741 w 1482"/>
                    <a:gd name="T11" fmla="*/ 0 h 1694"/>
                  </a:gdLst>
                  <a:ahLst/>
                  <a:cxnLst>
                    <a:cxn ang="0">
                      <a:pos x="T0" y="T1"/>
                    </a:cxn>
                    <a:cxn ang="0">
                      <a:pos x="T2" y="T3"/>
                    </a:cxn>
                    <a:cxn ang="0">
                      <a:pos x="T4" y="T5"/>
                    </a:cxn>
                    <a:cxn ang="0">
                      <a:pos x="T6" y="T7"/>
                    </a:cxn>
                    <a:cxn ang="0">
                      <a:pos x="T8" y="T9"/>
                    </a:cxn>
                    <a:cxn ang="0">
                      <a:pos x="T10" y="T11"/>
                    </a:cxn>
                  </a:cxnLst>
                  <a:rect l="0" t="0" r="r" b="b"/>
                  <a:pathLst>
                    <a:path w="1482" h="1694">
                      <a:moveTo>
                        <a:pt x="741" y="0"/>
                      </a:moveTo>
                      <a:cubicBezTo>
                        <a:pt x="332" y="0"/>
                        <a:pt x="0" y="332"/>
                        <a:pt x="0" y="741"/>
                      </a:cubicBezTo>
                      <a:cubicBezTo>
                        <a:pt x="0" y="1131"/>
                        <a:pt x="351" y="1447"/>
                        <a:pt x="741" y="1447"/>
                      </a:cubicBezTo>
                      <a:lnTo>
                        <a:pt x="741" y="1694"/>
                      </a:lnTo>
                      <a:cubicBezTo>
                        <a:pt x="1189" y="1475"/>
                        <a:pt x="1482" y="1114"/>
                        <a:pt x="1482" y="741"/>
                      </a:cubicBezTo>
                      <a:cubicBezTo>
                        <a:pt x="1482" y="332"/>
                        <a:pt x="1150" y="0"/>
                        <a:pt x="741" y="0"/>
                      </a:cubicBezTo>
                    </a:path>
                  </a:pathLst>
                </a:custGeom>
                <a:solidFill>
                  <a:srgbClr val="22A56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6" name="Hangout Icon Part 1">
                  <a:extLst>
                    <a:ext uri="{FF2B5EF4-FFF2-40B4-BE49-F238E27FC236}">
                      <a16:creationId xmlns:a16="http://schemas.microsoft.com/office/drawing/2014/main" id="{3A3ED46B-F9FA-499E-838C-EB0A42FD3376}"/>
                    </a:ext>
                  </a:extLst>
                </p:cNvPr>
                <p:cNvSpPr>
                  <a:spLocks noEditPoints="1"/>
                </p:cNvSpPr>
                <p:nvPr/>
              </p:nvSpPr>
              <p:spPr bwMode="auto">
                <a:xfrm>
                  <a:off x="5846836" y="4117760"/>
                  <a:ext cx="133843" cy="88701"/>
                </a:xfrm>
                <a:custGeom>
                  <a:avLst/>
                  <a:gdLst>
                    <a:gd name="T0" fmla="*/ 423 w 741"/>
                    <a:gd name="T1" fmla="*/ 0 h 493"/>
                    <a:gd name="T2" fmla="*/ 423 w 741"/>
                    <a:gd name="T3" fmla="*/ 317 h 493"/>
                    <a:gd name="T4" fmla="*/ 600 w 741"/>
                    <a:gd name="T5" fmla="*/ 317 h 493"/>
                    <a:gd name="T6" fmla="*/ 600 w 741"/>
                    <a:gd name="T7" fmla="*/ 493 h 493"/>
                    <a:gd name="T8" fmla="*/ 741 w 741"/>
                    <a:gd name="T9" fmla="*/ 317 h 493"/>
                    <a:gd name="T10" fmla="*/ 741 w 741"/>
                    <a:gd name="T11" fmla="*/ 0 h 493"/>
                    <a:gd name="T12" fmla="*/ 423 w 741"/>
                    <a:gd name="T13" fmla="*/ 0 h 493"/>
                    <a:gd name="T14" fmla="*/ 0 w 741"/>
                    <a:gd name="T15" fmla="*/ 317 h 493"/>
                    <a:gd name="T16" fmla="*/ 176 w 741"/>
                    <a:gd name="T17" fmla="*/ 317 h 493"/>
                    <a:gd name="T18" fmla="*/ 176 w 741"/>
                    <a:gd name="T19" fmla="*/ 493 h 493"/>
                    <a:gd name="T20" fmla="*/ 317 w 741"/>
                    <a:gd name="T21" fmla="*/ 317 h 493"/>
                    <a:gd name="T22" fmla="*/ 317 w 741"/>
                    <a:gd name="T23" fmla="*/ 0 h 493"/>
                    <a:gd name="T24" fmla="*/ 0 w 741"/>
                    <a:gd name="T25" fmla="*/ 0 h 493"/>
                    <a:gd name="T26" fmla="*/ 0 w 741"/>
                    <a:gd name="T27" fmla="*/ 31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1" h="493">
                      <a:moveTo>
                        <a:pt x="423" y="0"/>
                      </a:moveTo>
                      <a:lnTo>
                        <a:pt x="423" y="317"/>
                      </a:lnTo>
                      <a:lnTo>
                        <a:pt x="600" y="317"/>
                      </a:lnTo>
                      <a:lnTo>
                        <a:pt x="600" y="493"/>
                      </a:lnTo>
                      <a:cubicBezTo>
                        <a:pt x="678" y="493"/>
                        <a:pt x="741" y="414"/>
                        <a:pt x="741" y="317"/>
                      </a:cubicBezTo>
                      <a:lnTo>
                        <a:pt x="741" y="0"/>
                      </a:lnTo>
                      <a:lnTo>
                        <a:pt x="423" y="0"/>
                      </a:lnTo>
                      <a:close/>
                      <a:moveTo>
                        <a:pt x="0" y="317"/>
                      </a:moveTo>
                      <a:lnTo>
                        <a:pt x="176" y="317"/>
                      </a:lnTo>
                      <a:lnTo>
                        <a:pt x="176" y="493"/>
                      </a:lnTo>
                      <a:cubicBezTo>
                        <a:pt x="254" y="493"/>
                        <a:pt x="317" y="414"/>
                        <a:pt x="317" y="317"/>
                      </a:cubicBezTo>
                      <a:lnTo>
                        <a:pt x="317" y="0"/>
                      </a:lnTo>
                      <a:lnTo>
                        <a:pt x="0" y="0"/>
                      </a:lnTo>
                      <a:lnTo>
                        <a:pt x="0" y="317"/>
                      </a:lnTo>
                      <a:close/>
                    </a:path>
                  </a:pathLst>
                </a:custGeom>
                <a:solidFill>
                  <a:srgbClr val="F1F1F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sp>
            <p:nvSpPr>
              <p:cNvPr id="70" name="Mail Icon">
                <a:extLst>
                  <a:ext uri="{FF2B5EF4-FFF2-40B4-BE49-F238E27FC236}">
                    <a16:creationId xmlns:a16="http://schemas.microsoft.com/office/drawing/2014/main" id="{41A87D6B-05E3-493A-933B-02524E658228}"/>
                  </a:ext>
                </a:extLst>
              </p:cNvPr>
              <p:cNvSpPr>
                <a:spLocks noChangeAspect="1" noEditPoints="1"/>
              </p:cNvSpPr>
              <p:nvPr/>
            </p:nvSpPr>
            <p:spPr bwMode="auto">
              <a:xfrm>
                <a:off x="7617336" y="4673702"/>
                <a:ext cx="254223" cy="204328"/>
              </a:xfrm>
              <a:custGeom>
                <a:avLst/>
                <a:gdLst>
                  <a:gd name="T0" fmla="*/ 1270 w 1412"/>
                  <a:gd name="T1" fmla="*/ 282 h 1129"/>
                  <a:gd name="T2" fmla="*/ 706 w 1412"/>
                  <a:gd name="T3" fmla="*/ 635 h 1129"/>
                  <a:gd name="T4" fmla="*/ 142 w 1412"/>
                  <a:gd name="T5" fmla="*/ 282 h 1129"/>
                  <a:gd name="T6" fmla="*/ 142 w 1412"/>
                  <a:gd name="T7" fmla="*/ 141 h 1129"/>
                  <a:gd name="T8" fmla="*/ 706 w 1412"/>
                  <a:gd name="T9" fmla="*/ 494 h 1129"/>
                  <a:gd name="T10" fmla="*/ 1270 w 1412"/>
                  <a:gd name="T11" fmla="*/ 141 h 1129"/>
                  <a:gd name="T12" fmla="*/ 1270 w 1412"/>
                  <a:gd name="T13" fmla="*/ 282 h 1129"/>
                  <a:gd name="T14" fmla="*/ 1270 w 1412"/>
                  <a:gd name="T15" fmla="*/ 0 h 1129"/>
                  <a:gd name="T16" fmla="*/ 142 w 1412"/>
                  <a:gd name="T17" fmla="*/ 0 h 1129"/>
                  <a:gd name="T18" fmla="*/ 1 w 1412"/>
                  <a:gd name="T19" fmla="*/ 141 h 1129"/>
                  <a:gd name="T20" fmla="*/ 0 w 1412"/>
                  <a:gd name="T21" fmla="*/ 988 h 1129"/>
                  <a:gd name="T22" fmla="*/ 142 w 1412"/>
                  <a:gd name="T23" fmla="*/ 1129 h 1129"/>
                  <a:gd name="T24" fmla="*/ 1270 w 1412"/>
                  <a:gd name="T25" fmla="*/ 1129 h 1129"/>
                  <a:gd name="T26" fmla="*/ 1412 w 1412"/>
                  <a:gd name="T27" fmla="*/ 988 h 1129"/>
                  <a:gd name="T28" fmla="*/ 1412 w 1412"/>
                  <a:gd name="T29" fmla="*/ 141 h 1129"/>
                  <a:gd name="T30" fmla="*/ 1270 w 1412"/>
                  <a:gd name="T31" fmla="*/ 0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12" h="1129">
                    <a:moveTo>
                      <a:pt x="1270" y="282"/>
                    </a:moveTo>
                    <a:lnTo>
                      <a:pt x="706" y="635"/>
                    </a:lnTo>
                    <a:lnTo>
                      <a:pt x="142" y="282"/>
                    </a:lnTo>
                    <a:lnTo>
                      <a:pt x="142" y="141"/>
                    </a:lnTo>
                    <a:lnTo>
                      <a:pt x="706" y="494"/>
                    </a:lnTo>
                    <a:lnTo>
                      <a:pt x="1270" y="141"/>
                    </a:lnTo>
                    <a:lnTo>
                      <a:pt x="1270" y="282"/>
                    </a:lnTo>
                    <a:close/>
                    <a:moveTo>
                      <a:pt x="1270" y="0"/>
                    </a:moveTo>
                    <a:lnTo>
                      <a:pt x="142" y="0"/>
                    </a:lnTo>
                    <a:cubicBezTo>
                      <a:pt x="64" y="0"/>
                      <a:pt x="1" y="63"/>
                      <a:pt x="1" y="141"/>
                    </a:cubicBezTo>
                    <a:lnTo>
                      <a:pt x="0" y="988"/>
                    </a:lnTo>
                    <a:cubicBezTo>
                      <a:pt x="0" y="1066"/>
                      <a:pt x="64" y="1129"/>
                      <a:pt x="142" y="1129"/>
                    </a:cubicBezTo>
                    <a:lnTo>
                      <a:pt x="1270" y="1129"/>
                    </a:lnTo>
                    <a:cubicBezTo>
                      <a:pt x="1348" y="1129"/>
                      <a:pt x="1412" y="1066"/>
                      <a:pt x="1412" y="988"/>
                    </a:cubicBezTo>
                    <a:lnTo>
                      <a:pt x="1412" y="141"/>
                    </a:lnTo>
                    <a:cubicBezTo>
                      <a:pt x="1412" y="63"/>
                      <a:pt x="1348" y="0"/>
                      <a:pt x="1270" y="0"/>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1" name="More Icon">
                <a:extLst>
                  <a:ext uri="{FF2B5EF4-FFF2-40B4-BE49-F238E27FC236}">
                    <a16:creationId xmlns:a16="http://schemas.microsoft.com/office/drawing/2014/main" id="{4EEAF3FE-11C1-41FD-8546-9DB36EBFA519}"/>
                  </a:ext>
                </a:extLst>
              </p:cNvPr>
              <p:cNvSpPr>
                <a:spLocks noChangeAspect="1" noEditPoints="1"/>
              </p:cNvSpPr>
              <p:nvPr/>
            </p:nvSpPr>
            <p:spPr bwMode="auto">
              <a:xfrm>
                <a:off x="9318490" y="4750523"/>
                <a:ext cx="203537" cy="50686"/>
              </a:xfrm>
              <a:custGeom>
                <a:avLst/>
                <a:gdLst>
                  <a:gd name="T0" fmla="*/ 564 w 1129"/>
                  <a:gd name="T1" fmla="*/ 0 h 282"/>
                  <a:gd name="T2" fmla="*/ 423 w 1129"/>
                  <a:gd name="T3" fmla="*/ 141 h 282"/>
                  <a:gd name="T4" fmla="*/ 564 w 1129"/>
                  <a:gd name="T5" fmla="*/ 282 h 282"/>
                  <a:gd name="T6" fmla="*/ 705 w 1129"/>
                  <a:gd name="T7" fmla="*/ 141 h 282"/>
                  <a:gd name="T8" fmla="*/ 564 w 1129"/>
                  <a:gd name="T9" fmla="*/ 0 h 282"/>
                  <a:gd name="T10" fmla="*/ 988 w 1129"/>
                  <a:gd name="T11" fmla="*/ 0 h 282"/>
                  <a:gd name="T12" fmla="*/ 847 w 1129"/>
                  <a:gd name="T13" fmla="*/ 141 h 282"/>
                  <a:gd name="T14" fmla="*/ 988 w 1129"/>
                  <a:gd name="T15" fmla="*/ 282 h 282"/>
                  <a:gd name="T16" fmla="*/ 1129 w 1129"/>
                  <a:gd name="T17" fmla="*/ 141 h 282"/>
                  <a:gd name="T18" fmla="*/ 988 w 1129"/>
                  <a:gd name="T19" fmla="*/ 0 h 282"/>
                  <a:gd name="T20" fmla="*/ 141 w 1129"/>
                  <a:gd name="T21" fmla="*/ 0 h 282"/>
                  <a:gd name="T22" fmla="*/ 0 w 1129"/>
                  <a:gd name="T23" fmla="*/ 141 h 282"/>
                  <a:gd name="T24" fmla="*/ 141 w 1129"/>
                  <a:gd name="T25" fmla="*/ 282 h 282"/>
                  <a:gd name="T26" fmla="*/ 282 w 1129"/>
                  <a:gd name="T27" fmla="*/ 141 h 282"/>
                  <a:gd name="T28" fmla="*/ 141 w 1129"/>
                  <a:gd name="T2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282">
                    <a:moveTo>
                      <a:pt x="564" y="0"/>
                    </a:moveTo>
                    <a:cubicBezTo>
                      <a:pt x="486" y="0"/>
                      <a:pt x="423" y="63"/>
                      <a:pt x="423" y="141"/>
                    </a:cubicBezTo>
                    <a:cubicBezTo>
                      <a:pt x="423" y="219"/>
                      <a:pt x="486" y="282"/>
                      <a:pt x="564" y="282"/>
                    </a:cubicBezTo>
                    <a:cubicBezTo>
                      <a:pt x="642" y="282"/>
                      <a:pt x="705" y="219"/>
                      <a:pt x="705" y="141"/>
                    </a:cubicBezTo>
                    <a:cubicBezTo>
                      <a:pt x="705" y="63"/>
                      <a:pt x="642" y="0"/>
                      <a:pt x="564" y="0"/>
                    </a:cubicBezTo>
                    <a:moveTo>
                      <a:pt x="988" y="0"/>
                    </a:moveTo>
                    <a:cubicBezTo>
                      <a:pt x="910" y="0"/>
                      <a:pt x="847" y="63"/>
                      <a:pt x="847" y="141"/>
                    </a:cubicBezTo>
                    <a:cubicBezTo>
                      <a:pt x="847" y="219"/>
                      <a:pt x="910" y="282"/>
                      <a:pt x="988" y="282"/>
                    </a:cubicBezTo>
                    <a:cubicBezTo>
                      <a:pt x="1066" y="282"/>
                      <a:pt x="1129" y="219"/>
                      <a:pt x="1129" y="141"/>
                    </a:cubicBezTo>
                    <a:cubicBezTo>
                      <a:pt x="1129" y="63"/>
                      <a:pt x="1066" y="0"/>
                      <a:pt x="988" y="0"/>
                    </a:cubicBezTo>
                    <a:moveTo>
                      <a:pt x="141" y="0"/>
                    </a:moveTo>
                    <a:cubicBezTo>
                      <a:pt x="63" y="0"/>
                      <a:pt x="0" y="63"/>
                      <a:pt x="0" y="141"/>
                    </a:cubicBezTo>
                    <a:cubicBezTo>
                      <a:pt x="0" y="219"/>
                      <a:pt x="63" y="282"/>
                      <a:pt x="141" y="282"/>
                    </a:cubicBezTo>
                    <a:cubicBezTo>
                      <a:pt x="219" y="282"/>
                      <a:pt x="282" y="219"/>
                      <a:pt x="282" y="141"/>
                    </a:cubicBezTo>
                    <a:cubicBezTo>
                      <a:pt x="282" y="63"/>
                      <a:pt x="219" y="0"/>
                      <a:pt x="141" y="0"/>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72" name="Gmail Icon">
                <a:extLst>
                  <a:ext uri="{FF2B5EF4-FFF2-40B4-BE49-F238E27FC236}">
                    <a16:creationId xmlns:a16="http://schemas.microsoft.com/office/drawing/2014/main" id="{91EF7B21-4460-4F3A-8FE4-AEB83C235605}"/>
                  </a:ext>
                </a:extLst>
              </p:cNvPr>
              <p:cNvGrpSpPr>
                <a:grpSpLocks noChangeAspect="1"/>
              </p:cNvGrpSpPr>
              <p:nvPr/>
            </p:nvGrpSpPr>
            <p:grpSpPr>
              <a:xfrm>
                <a:off x="7591993" y="4050421"/>
                <a:ext cx="304909" cy="228880"/>
                <a:chOff x="4920230" y="4059946"/>
                <a:chExt cx="304909" cy="228880"/>
              </a:xfrm>
            </p:grpSpPr>
            <p:sp>
              <p:nvSpPr>
                <p:cNvPr id="83" name="Gmail Icon Part 2">
                  <a:extLst>
                    <a:ext uri="{FF2B5EF4-FFF2-40B4-BE49-F238E27FC236}">
                      <a16:creationId xmlns:a16="http://schemas.microsoft.com/office/drawing/2014/main" id="{9B77D469-A5FE-4E9A-AAB6-128416605E71}"/>
                    </a:ext>
                  </a:extLst>
                </p:cNvPr>
                <p:cNvSpPr>
                  <a:spLocks/>
                </p:cNvSpPr>
                <p:nvPr/>
              </p:nvSpPr>
              <p:spPr bwMode="auto">
                <a:xfrm>
                  <a:off x="4920230" y="4059946"/>
                  <a:ext cx="304909" cy="228880"/>
                </a:xfrm>
                <a:custGeom>
                  <a:avLst/>
                  <a:gdLst>
                    <a:gd name="T0" fmla="*/ 106 w 1694"/>
                    <a:gd name="T1" fmla="*/ 0 h 1270"/>
                    <a:gd name="T2" fmla="*/ 0 w 1694"/>
                    <a:gd name="T3" fmla="*/ 106 h 1270"/>
                    <a:gd name="T4" fmla="*/ 0 w 1694"/>
                    <a:gd name="T5" fmla="*/ 1165 h 1270"/>
                    <a:gd name="T6" fmla="*/ 106 w 1694"/>
                    <a:gd name="T7" fmla="*/ 1270 h 1270"/>
                    <a:gd name="T8" fmla="*/ 1588 w 1694"/>
                    <a:gd name="T9" fmla="*/ 1270 h 1270"/>
                    <a:gd name="T10" fmla="*/ 1693 w 1694"/>
                    <a:gd name="T11" fmla="*/ 1165 h 1270"/>
                    <a:gd name="T12" fmla="*/ 1693 w 1694"/>
                    <a:gd name="T13" fmla="*/ 119 h 1270"/>
                    <a:gd name="T14" fmla="*/ 1693 w 1694"/>
                    <a:gd name="T15" fmla="*/ 106 h 1270"/>
                    <a:gd name="T16" fmla="*/ 1692 w 1694"/>
                    <a:gd name="T17" fmla="*/ 84 h 1270"/>
                    <a:gd name="T18" fmla="*/ 1588 w 1694"/>
                    <a:gd name="T19" fmla="*/ 0 h 1270"/>
                    <a:gd name="T20" fmla="*/ 106 w 1694"/>
                    <a:gd name="T21"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4" h="1270">
                      <a:moveTo>
                        <a:pt x="106" y="0"/>
                      </a:moveTo>
                      <a:cubicBezTo>
                        <a:pt x="47" y="0"/>
                        <a:pt x="0" y="48"/>
                        <a:pt x="0" y="106"/>
                      </a:cubicBezTo>
                      <a:lnTo>
                        <a:pt x="0" y="1165"/>
                      </a:lnTo>
                      <a:cubicBezTo>
                        <a:pt x="0" y="1223"/>
                        <a:pt x="47" y="1270"/>
                        <a:pt x="106" y="1270"/>
                      </a:cubicBezTo>
                      <a:lnTo>
                        <a:pt x="1588" y="1270"/>
                      </a:lnTo>
                      <a:cubicBezTo>
                        <a:pt x="1646" y="1270"/>
                        <a:pt x="1693" y="1223"/>
                        <a:pt x="1693" y="1165"/>
                      </a:cubicBezTo>
                      <a:lnTo>
                        <a:pt x="1693" y="119"/>
                      </a:lnTo>
                      <a:cubicBezTo>
                        <a:pt x="1694" y="114"/>
                        <a:pt x="1693" y="111"/>
                        <a:pt x="1693" y="106"/>
                      </a:cubicBezTo>
                      <a:cubicBezTo>
                        <a:pt x="1693" y="99"/>
                        <a:pt x="1693" y="91"/>
                        <a:pt x="1692" y="84"/>
                      </a:cubicBezTo>
                      <a:cubicBezTo>
                        <a:pt x="1682" y="36"/>
                        <a:pt x="1639" y="0"/>
                        <a:pt x="1588" y="0"/>
                      </a:cubicBezTo>
                      <a:lnTo>
                        <a:pt x="106" y="0"/>
                      </a:lnTo>
                      <a:close/>
                    </a:path>
                  </a:pathLst>
                </a:custGeom>
                <a:solidFill>
                  <a:srgbClr val="E1E1E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4" name="Gmail Icon Part 1">
                  <a:extLst>
                    <a:ext uri="{FF2B5EF4-FFF2-40B4-BE49-F238E27FC236}">
                      <a16:creationId xmlns:a16="http://schemas.microsoft.com/office/drawing/2014/main" id="{749E09AB-B10D-4F0B-9A9B-7C98B16B4898}"/>
                    </a:ext>
                  </a:extLst>
                </p:cNvPr>
                <p:cNvSpPr>
                  <a:spLocks/>
                </p:cNvSpPr>
                <p:nvPr/>
              </p:nvSpPr>
              <p:spPr bwMode="auto">
                <a:xfrm>
                  <a:off x="4920230" y="4059946"/>
                  <a:ext cx="304909" cy="228880"/>
                </a:xfrm>
                <a:custGeom>
                  <a:avLst/>
                  <a:gdLst>
                    <a:gd name="T0" fmla="*/ 106 w 1694"/>
                    <a:gd name="T1" fmla="*/ 0 h 1270"/>
                    <a:gd name="T2" fmla="*/ 0 w 1694"/>
                    <a:gd name="T3" fmla="*/ 106 h 1270"/>
                    <a:gd name="T4" fmla="*/ 0 w 1694"/>
                    <a:gd name="T5" fmla="*/ 1165 h 1270"/>
                    <a:gd name="T6" fmla="*/ 106 w 1694"/>
                    <a:gd name="T7" fmla="*/ 1270 h 1270"/>
                    <a:gd name="T8" fmla="*/ 212 w 1694"/>
                    <a:gd name="T9" fmla="*/ 1270 h 1270"/>
                    <a:gd name="T10" fmla="*/ 212 w 1694"/>
                    <a:gd name="T11" fmla="*/ 311 h 1270"/>
                    <a:gd name="T12" fmla="*/ 847 w 1694"/>
                    <a:gd name="T13" fmla="*/ 766 h 1270"/>
                    <a:gd name="T14" fmla="*/ 1482 w 1694"/>
                    <a:gd name="T15" fmla="*/ 312 h 1270"/>
                    <a:gd name="T16" fmla="*/ 1482 w 1694"/>
                    <a:gd name="T17" fmla="*/ 1270 h 1270"/>
                    <a:gd name="T18" fmla="*/ 1588 w 1694"/>
                    <a:gd name="T19" fmla="*/ 1270 h 1270"/>
                    <a:gd name="T20" fmla="*/ 1693 w 1694"/>
                    <a:gd name="T21" fmla="*/ 1165 h 1270"/>
                    <a:gd name="T22" fmla="*/ 1693 w 1694"/>
                    <a:gd name="T23" fmla="*/ 119 h 1270"/>
                    <a:gd name="T24" fmla="*/ 1693 w 1694"/>
                    <a:gd name="T25" fmla="*/ 106 h 1270"/>
                    <a:gd name="T26" fmla="*/ 1692 w 1694"/>
                    <a:gd name="T27" fmla="*/ 84 h 1270"/>
                    <a:gd name="T28" fmla="*/ 1588 w 1694"/>
                    <a:gd name="T29" fmla="*/ 0 h 1270"/>
                    <a:gd name="T30" fmla="*/ 1552 w 1694"/>
                    <a:gd name="T31" fmla="*/ 0 h 1270"/>
                    <a:gd name="T32" fmla="*/ 847 w 1694"/>
                    <a:gd name="T33" fmla="*/ 513 h 1270"/>
                    <a:gd name="T34" fmla="*/ 141 w 1694"/>
                    <a:gd name="T35" fmla="*/ 0 h 1270"/>
                    <a:gd name="T36" fmla="*/ 106 w 1694"/>
                    <a:gd name="T37"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94" h="1270">
                      <a:moveTo>
                        <a:pt x="106" y="0"/>
                      </a:moveTo>
                      <a:cubicBezTo>
                        <a:pt x="47" y="0"/>
                        <a:pt x="0" y="48"/>
                        <a:pt x="0" y="106"/>
                      </a:cubicBezTo>
                      <a:lnTo>
                        <a:pt x="0" y="1165"/>
                      </a:lnTo>
                      <a:cubicBezTo>
                        <a:pt x="0" y="1223"/>
                        <a:pt x="47" y="1270"/>
                        <a:pt x="106" y="1270"/>
                      </a:cubicBezTo>
                      <a:lnTo>
                        <a:pt x="212" y="1270"/>
                      </a:lnTo>
                      <a:lnTo>
                        <a:pt x="212" y="311"/>
                      </a:lnTo>
                      <a:lnTo>
                        <a:pt x="847" y="766"/>
                      </a:lnTo>
                      <a:lnTo>
                        <a:pt x="1482" y="312"/>
                      </a:lnTo>
                      <a:lnTo>
                        <a:pt x="1482" y="1270"/>
                      </a:lnTo>
                      <a:lnTo>
                        <a:pt x="1588" y="1270"/>
                      </a:lnTo>
                      <a:cubicBezTo>
                        <a:pt x="1646" y="1270"/>
                        <a:pt x="1693" y="1223"/>
                        <a:pt x="1693" y="1165"/>
                      </a:cubicBezTo>
                      <a:lnTo>
                        <a:pt x="1693" y="119"/>
                      </a:lnTo>
                      <a:cubicBezTo>
                        <a:pt x="1694" y="114"/>
                        <a:pt x="1693" y="111"/>
                        <a:pt x="1693" y="106"/>
                      </a:cubicBezTo>
                      <a:cubicBezTo>
                        <a:pt x="1693" y="99"/>
                        <a:pt x="1693" y="91"/>
                        <a:pt x="1692" y="84"/>
                      </a:cubicBezTo>
                      <a:cubicBezTo>
                        <a:pt x="1682" y="36"/>
                        <a:pt x="1639" y="0"/>
                        <a:pt x="1588" y="0"/>
                      </a:cubicBezTo>
                      <a:lnTo>
                        <a:pt x="1552" y="0"/>
                      </a:lnTo>
                      <a:lnTo>
                        <a:pt x="847" y="513"/>
                      </a:lnTo>
                      <a:lnTo>
                        <a:pt x="141" y="0"/>
                      </a:lnTo>
                      <a:lnTo>
                        <a:pt x="106" y="0"/>
                      </a:lnTo>
                      <a:close/>
                    </a:path>
                  </a:pathLst>
                </a:custGeom>
                <a:solidFill>
                  <a:srgbClr val="DA403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sp>
            <p:nvSpPr>
              <p:cNvPr id="73" name="Message Icon">
                <a:extLst>
                  <a:ext uri="{FF2B5EF4-FFF2-40B4-BE49-F238E27FC236}">
                    <a16:creationId xmlns:a16="http://schemas.microsoft.com/office/drawing/2014/main" id="{C6E292B4-6E6F-4607-8BB0-F800A5B1121B}"/>
                  </a:ext>
                </a:extLst>
              </p:cNvPr>
              <p:cNvSpPr>
                <a:spLocks noChangeAspect="1"/>
              </p:cNvSpPr>
              <p:nvPr/>
            </p:nvSpPr>
            <p:spPr bwMode="auto">
              <a:xfrm>
                <a:off x="8455241" y="4648359"/>
                <a:ext cx="254223" cy="255015"/>
              </a:xfrm>
              <a:custGeom>
                <a:avLst/>
                <a:gdLst>
                  <a:gd name="T0" fmla="*/ 1270 w 1411"/>
                  <a:gd name="T1" fmla="*/ 0 h 1411"/>
                  <a:gd name="T2" fmla="*/ 141 w 1411"/>
                  <a:gd name="T3" fmla="*/ 0 h 1411"/>
                  <a:gd name="T4" fmla="*/ 0 w 1411"/>
                  <a:gd name="T5" fmla="*/ 141 h 1411"/>
                  <a:gd name="T6" fmla="*/ 0 w 1411"/>
                  <a:gd name="T7" fmla="*/ 1411 h 1411"/>
                  <a:gd name="T8" fmla="*/ 282 w 1411"/>
                  <a:gd name="T9" fmla="*/ 1129 h 1411"/>
                  <a:gd name="T10" fmla="*/ 1270 w 1411"/>
                  <a:gd name="T11" fmla="*/ 1129 h 1411"/>
                  <a:gd name="T12" fmla="*/ 1411 w 1411"/>
                  <a:gd name="T13" fmla="*/ 988 h 1411"/>
                  <a:gd name="T14" fmla="*/ 1411 w 1411"/>
                  <a:gd name="T15" fmla="*/ 141 h 1411"/>
                  <a:gd name="T16" fmla="*/ 1270 w 1411"/>
                  <a:gd name="T17" fmla="*/ 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1" h="1411">
                    <a:moveTo>
                      <a:pt x="1270" y="0"/>
                    </a:moveTo>
                    <a:lnTo>
                      <a:pt x="141" y="0"/>
                    </a:lnTo>
                    <a:cubicBezTo>
                      <a:pt x="63" y="0"/>
                      <a:pt x="0" y="63"/>
                      <a:pt x="0" y="141"/>
                    </a:cubicBezTo>
                    <a:lnTo>
                      <a:pt x="0" y="1411"/>
                    </a:lnTo>
                    <a:lnTo>
                      <a:pt x="282" y="1129"/>
                    </a:lnTo>
                    <a:lnTo>
                      <a:pt x="1270" y="1129"/>
                    </a:lnTo>
                    <a:cubicBezTo>
                      <a:pt x="1348" y="1129"/>
                      <a:pt x="1411" y="1066"/>
                      <a:pt x="1411" y="988"/>
                    </a:cubicBezTo>
                    <a:lnTo>
                      <a:pt x="1411" y="141"/>
                    </a:lnTo>
                    <a:cubicBezTo>
                      <a:pt x="1411" y="63"/>
                      <a:pt x="1348" y="0"/>
                      <a:pt x="1270" y="0"/>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74" name="Google+ Icon">
                <a:extLst>
                  <a:ext uri="{FF2B5EF4-FFF2-40B4-BE49-F238E27FC236}">
                    <a16:creationId xmlns:a16="http://schemas.microsoft.com/office/drawing/2014/main" id="{97D34056-6345-46B7-815E-380C70570028}"/>
                  </a:ext>
                </a:extLst>
              </p:cNvPr>
              <p:cNvGrpSpPr>
                <a:grpSpLocks noChangeAspect="1"/>
              </p:cNvGrpSpPr>
              <p:nvPr/>
            </p:nvGrpSpPr>
            <p:grpSpPr>
              <a:xfrm>
                <a:off x="9286811" y="4031413"/>
                <a:ext cx="266894" cy="267686"/>
                <a:chOff x="6615048" y="4040938"/>
                <a:chExt cx="266894" cy="267686"/>
              </a:xfrm>
            </p:grpSpPr>
            <p:sp>
              <p:nvSpPr>
                <p:cNvPr id="81" name="Google+ Icon Part 2">
                  <a:extLst>
                    <a:ext uri="{FF2B5EF4-FFF2-40B4-BE49-F238E27FC236}">
                      <a16:creationId xmlns:a16="http://schemas.microsoft.com/office/drawing/2014/main" id="{19F9FDE0-005A-4CDC-9D9E-20AF8A661B01}"/>
                    </a:ext>
                  </a:extLst>
                </p:cNvPr>
                <p:cNvSpPr>
                  <a:spLocks/>
                </p:cNvSpPr>
                <p:nvPr/>
              </p:nvSpPr>
              <p:spPr bwMode="auto">
                <a:xfrm>
                  <a:off x="6615048" y="4040938"/>
                  <a:ext cx="266894" cy="267686"/>
                </a:xfrm>
                <a:custGeom>
                  <a:avLst/>
                  <a:gdLst>
                    <a:gd name="T0" fmla="*/ 1481 w 1481"/>
                    <a:gd name="T1" fmla="*/ 1376 h 1482"/>
                    <a:gd name="T2" fmla="*/ 1375 w 1481"/>
                    <a:gd name="T3" fmla="*/ 1482 h 1482"/>
                    <a:gd name="T4" fmla="*/ 105 w 1481"/>
                    <a:gd name="T5" fmla="*/ 1482 h 1482"/>
                    <a:gd name="T6" fmla="*/ 0 w 1481"/>
                    <a:gd name="T7" fmla="*/ 1376 h 1482"/>
                    <a:gd name="T8" fmla="*/ 0 w 1481"/>
                    <a:gd name="T9" fmla="*/ 106 h 1482"/>
                    <a:gd name="T10" fmla="*/ 105 w 1481"/>
                    <a:gd name="T11" fmla="*/ 0 h 1482"/>
                    <a:gd name="T12" fmla="*/ 1375 w 1481"/>
                    <a:gd name="T13" fmla="*/ 0 h 1482"/>
                    <a:gd name="T14" fmla="*/ 1481 w 1481"/>
                    <a:gd name="T15" fmla="*/ 106 h 1482"/>
                    <a:gd name="T16" fmla="*/ 1481 w 1481"/>
                    <a:gd name="T17" fmla="*/ 1376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1" h="1482">
                      <a:moveTo>
                        <a:pt x="1481" y="1376"/>
                      </a:moveTo>
                      <a:cubicBezTo>
                        <a:pt x="1481" y="1435"/>
                        <a:pt x="1434" y="1482"/>
                        <a:pt x="1375" y="1482"/>
                      </a:cubicBezTo>
                      <a:lnTo>
                        <a:pt x="105" y="1482"/>
                      </a:lnTo>
                      <a:cubicBezTo>
                        <a:pt x="47" y="1482"/>
                        <a:pt x="0" y="1435"/>
                        <a:pt x="0" y="1376"/>
                      </a:cubicBezTo>
                      <a:lnTo>
                        <a:pt x="0" y="106"/>
                      </a:lnTo>
                      <a:cubicBezTo>
                        <a:pt x="0" y="48"/>
                        <a:pt x="47" y="0"/>
                        <a:pt x="105" y="0"/>
                      </a:cubicBezTo>
                      <a:lnTo>
                        <a:pt x="1375" y="0"/>
                      </a:lnTo>
                      <a:cubicBezTo>
                        <a:pt x="1434" y="0"/>
                        <a:pt x="1481" y="48"/>
                        <a:pt x="1481" y="106"/>
                      </a:cubicBezTo>
                      <a:lnTo>
                        <a:pt x="1481" y="1376"/>
                      </a:lnTo>
                      <a:close/>
                    </a:path>
                  </a:pathLst>
                </a:custGeom>
                <a:solidFill>
                  <a:srgbClr val="DB4437"/>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2" name="Google+ Icon Part 1">
                  <a:extLst>
                    <a:ext uri="{FF2B5EF4-FFF2-40B4-BE49-F238E27FC236}">
                      <a16:creationId xmlns:a16="http://schemas.microsoft.com/office/drawing/2014/main" id="{ECFA358F-BA33-4683-94F6-30CD7FC0AAD6}"/>
                    </a:ext>
                  </a:extLst>
                </p:cNvPr>
                <p:cNvSpPr>
                  <a:spLocks noEditPoints="1"/>
                </p:cNvSpPr>
                <p:nvPr/>
              </p:nvSpPr>
              <p:spPr bwMode="auto">
                <a:xfrm>
                  <a:off x="6666526" y="4089249"/>
                  <a:ext cx="180569" cy="171066"/>
                </a:xfrm>
                <a:custGeom>
                  <a:avLst/>
                  <a:gdLst>
                    <a:gd name="T0" fmla="*/ 844 w 1003"/>
                    <a:gd name="T1" fmla="*/ 420 h 948"/>
                    <a:gd name="T2" fmla="*/ 844 w 1003"/>
                    <a:gd name="T3" fmla="*/ 261 h 948"/>
                    <a:gd name="T4" fmla="*/ 792 w 1003"/>
                    <a:gd name="T5" fmla="*/ 261 h 948"/>
                    <a:gd name="T6" fmla="*/ 792 w 1003"/>
                    <a:gd name="T7" fmla="*/ 420 h 948"/>
                    <a:gd name="T8" fmla="*/ 633 w 1003"/>
                    <a:gd name="T9" fmla="*/ 420 h 948"/>
                    <a:gd name="T10" fmla="*/ 633 w 1003"/>
                    <a:gd name="T11" fmla="*/ 473 h 948"/>
                    <a:gd name="T12" fmla="*/ 792 w 1003"/>
                    <a:gd name="T13" fmla="*/ 473 h 948"/>
                    <a:gd name="T14" fmla="*/ 792 w 1003"/>
                    <a:gd name="T15" fmla="*/ 632 h 948"/>
                    <a:gd name="T16" fmla="*/ 844 w 1003"/>
                    <a:gd name="T17" fmla="*/ 632 h 948"/>
                    <a:gd name="T18" fmla="*/ 844 w 1003"/>
                    <a:gd name="T19" fmla="*/ 473 h 948"/>
                    <a:gd name="T20" fmla="*/ 1003 w 1003"/>
                    <a:gd name="T21" fmla="*/ 473 h 948"/>
                    <a:gd name="T22" fmla="*/ 1003 w 1003"/>
                    <a:gd name="T23" fmla="*/ 420 h 948"/>
                    <a:gd name="T24" fmla="*/ 844 w 1003"/>
                    <a:gd name="T25" fmla="*/ 420 h 948"/>
                    <a:gd name="T26" fmla="*/ 335 w 1003"/>
                    <a:gd name="T27" fmla="*/ 394 h 948"/>
                    <a:gd name="T28" fmla="*/ 172 w 1003"/>
                    <a:gd name="T29" fmla="*/ 175 h 948"/>
                    <a:gd name="T30" fmla="*/ 287 w 1003"/>
                    <a:gd name="T31" fmla="*/ 44 h 948"/>
                    <a:gd name="T32" fmla="*/ 458 w 1003"/>
                    <a:gd name="T33" fmla="*/ 269 h 948"/>
                    <a:gd name="T34" fmla="*/ 335 w 1003"/>
                    <a:gd name="T35" fmla="*/ 394 h 948"/>
                    <a:gd name="T36" fmla="*/ 512 w 1003"/>
                    <a:gd name="T37" fmla="*/ 763 h 948"/>
                    <a:gd name="T38" fmla="*/ 328 w 1003"/>
                    <a:gd name="T39" fmla="*/ 898 h 948"/>
                    <a:gd name="T40" fmla="*/ 109 w 1003"/>
                    <a:gd name="T41" fmla="*/ 745 h 948"/>
                    <a:gd name="T42" fmla="*/ 216 w 1003"/>
                    <a:gd name="T43" fmla="*/ 617 h 948"/>
                    <a:gd name="T44" fmla="*/ 348 w 1003"/>
                    <a:gd name="T45" fmla="*/ 596 h 948"/>
                    <a:gd name="T46" fmla="*/ 376 w 1003"/>
                    <a:gd name="T47" fmla="*/ 597 h 948"/>
                    <a:gd name="T48" fmla="*/ 512 w 1003"/>
                    <a:gd name="T49" fmla="*/ 763 h 948"/>
                    <a:gd name="T50" fmla="*/ 596 w 1003"/>
                    <a:gd name="T51" fmla="*/ 0 h 948"/>
                    <a:gd name="T52" fmla="*/ 337 w 1003"/>
                    <a:gd name="T53" fmla="*/ 0 h 948"/>
                    <a:gd name="T54" fmla="*/ 71 w 1003"/>
                    <a:gd name="T55" fmla="*/ 232 h 948"/>
                    <a:gd name="T56" fmla="*/ 280 w 1003"/>
                    <a:gd name="T57" fmla="*/ 434 h 948"/>
                    <a:gd name="T58" fmla="*/ 312 w 1003"/>
                    <a:gd name="T59" fmla="*/ 434 h 948"/>
                    <a:gd name="T60" fmla="*/ 299 w 1003"/>
                    <a:gd name="T61" fmla="*/ 482 h 948"/>
                    <a:gd name="T62" fmla="*/ 334 w 1003"/>
                    <a:gd name="T63" fmla="*/ 556 h 948"/>
                    <a:gd name="T64" fmla="*/ 95 w 1003"/>
                    <a:gd name="T65" fmla="*/ 618 h 948"/>
                    <a:gd name="T66" fmla="*/ 0 w 1003"/>
                    <a:gd name="T67" fmla="*/ 770 h 948"/>
                    <a:gd name="T68" fmla="*/ 267 w 1003"/>
                    <a:gd name="T69" fmla="*/ 948 h 948"/>
                    <a:gd name="T70" fmla="*/ 596 w 1003"/>
                    <a:gd name="T71" fmla="*/ 713 h 948"/>
                    <a:gd name="T72" fmla="*/ 491 w 1003"/>
                    <a:gd name="T73" fmla="*/ 538 h 948"/>
                    <a:gd name="T74" fmla="*/ 446 w 1003"/>
                    <a:gd name="T75" fmla="*/ 503 h 948"/>
                    <a:gd name="T76" fmla="*/ 418 w 1003"/>
                    <a:gd name="T77" fmla="*/ 449 h 948"/>
                    <a:gd name="T78" fmla="*/ 454 w 1003"/>
                    <a:gd name="T79" fmla="*/ 388 h 948"/>
                    <a:gd name="T80" fmla="*/ 559 w 1003"/>
                    <a:gd name="T81" fmla="*/ 210 h 948"/>
                    <a:gd name="T82" fmla="*/ 474 w 1003"/>
                    <a:gd name="T83" fmla="*/ 50 h 948"/>
                    <a:gd name="T84" fmla="*/ 546 w 1003"/>
                    <a:gd name="T85" fmla="*/ 50 h 948"/>
                    <a:gd name="T86" fmla="*/ 596 w 1003"/>
                    <a:gd name="T87"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03" h="948">
                      <a:moveTo>
                        <a:pt x="844" y="420"/>
                      </a:moveTo>
                      <a:lnTo>
                        <a:pt x="844" y="261"/>
                      </a:lnTo>
                      <a:lnTo>
                        <a:pt x="792" y="261"/>
                      </a:lnTo>
                      <a:lnTo>
                        <a:pt x="792" y="420"/>
                      </a:lnTo>
                      <a:lnTo>
                        <a:pt x="633" y="420"/>
                      </a:lnTo>
                      <a:lnTo>
                        <a:pt x="633" y="473"/>
                      </a:lnTo>
                      <a:lnTo>
                        <a:pt x="792" y="473"/>
                      </a:lnTo>
                      <a:lnTo>
                        <a:pt x="792" y="632"/>
                      </a:lnTo>
                      <a:lnTo>
                        <a:pt x="844" y="632"/>
                      </a:lnTo>
                      <a:lnTo>
                        <a:pt x="844" y="473"/>
                      </a:lnTo>
                      <a:lnTo>
                        <a:pt x="1003" y="473"/>
                      </a:lnTo>
                      <a:lnTo>
                        <a:pt x="1003" y="420"/>
                      </a:lnTo>
                      <a:lnTo>
                        <a:pt x="844" y="420"/>
                      </a:lnTo>
                      <a:close/>
                      <a:moveTo>
                        <a:pt x="335" y="394"/>
                      </a:moveTo>
                      <a:cubicBezTo>
                        <a:pt x="230" y="394"/>
                        <a:pt x="172" y="269"/>
                        <a:pt x="172" y="175"/>
                      </a:cubicBezTo>
                      <a:cubicBezTo>
                        <a:pt x="172" y="85"/>
                        <a:pt x="228" y="44"/>
                        <a:pt x="287" y="44"/>
                      </a:cubicBezTo>
                      <a:cubicBezTo>
                        <a:pt x="400" y="44"/>
                        <a:pt x="458" y="185"/>
                        <a:pt x="458" y="269"/>
                      </a:cubicBezTo>
                      <a:cubicBezTo>
                        <a:pt x="458" y="374"/>
                        <a:pt x="370" y="394"/>
                        <a:pt x="335" y="394"/>
                      </a:cubicBezTo>
                      <a:moveTo>
                        <a:pt x="512" y="763"/>
                      </a:moveTo>
                      <a:cubicBezTo>
                        <a:pt x="512" y="834"/>
                        <a:pt x="448" y="898"/>
                        <a:pt x="328" y="898"/>
                      </a:cubicBezTo>
                      <a:cubicBezTo>
                        <a:pt x="195" y="898"/>
                        <a:pt x="109" y="832"/>
                        <a:pt x="109" y="745"/>
                      </a:cubicBezTo>
                      <a:cubicBezTo>
                        <a:pt x="109" y="657"/>
                        <a:pt x="189" y="627"/>
                        <a:pt x="216" y="617"/>
                      </a:cubicBezTo>
                      <a:cubicBezTo>
                        <a:pt x="269" y="599"/>
                        <a:pt x="337" y="596"/>
                        <a:pt x="348" y="596"/>
                      </a:cubicBezTo>
                      <a:cubicBezTo>
                        <a:pt x="360" y="596"/>
                        <a:pt x="367" y="596"/>
                        <a:pt x="376" y="597"/>
                      </a:cubicBezTo>
                      <a:cubicBezTo>
                        <a:pt x="472" y="665"/>
                        <a:pt x="512" y="699"/>
                        <a:pt x="512" y="763"/>
                      </a:cubicBezTo>
                      <a:moveTo>
                        <a:pt x="596" y="0"/>
                      </a:moveTo>
                      <a:lnTo>
                        <a:pt x="337" y="0"/>
                      </a:lnTo>
                      <a:cubicBezTo>
                        <a:pt x="158" y="0"/>
                        <a:pt x="71" y="109"/>
                        <a:pt x="71" y="232"/>
                      </a:cubicBezTo>
                      <a:cubicBezTo>
                        <a:pt x="71" y="328"/>
                        <a:pt x="149" y="434"/>
                        <a:pt x="280" y="434"/>
                      </a:cubicBezTo>
                      <a:lnTo>
                        <a:pt x="312" y="434"/>
                      </a:lnTo>
                      <a:cubicBezTo>
                        <a:pt x="305" y="446"/>
                        <a:pt x="299" y="464"/>
                        <a:pt x="299" y="482"/>
                      </a:cubicBezTo>
                      <a:cubicBezTo>
                        <a:pt x="299" y="516"/>
                        <a:pt x="315" y="535"/>
                        <a:pt x="334" y="556"/>
                      </a:cubicBezTo>
                      <a:cubicBezTo>
                        <a:pt x="277" y="560"/>
                        <a:pt x="172" y="571"/>
                        <a:pt x="95" y="618"/>
                      </a:cubicBezTo>
                      <a:cubicBezTo>
                        <a:pt x="21" y="662"/>
                        <a:pt x="0" y="726"/>
                        <a:pt x="0" y="770"/>
                      </a:cubicBezTo>
                      <a:cubicBezTo>
                        <a:pt x="0" y="863"/>
                        <a:pt x="86" y="948"/>
                        <a:pt x="267" y="948"/>
                      </a:cubicBezTo>
                      <a:cubicBezTo>
                        <a:pt x="482" y="948"/>
                        <a:pt x="596" y="830"/>
                        <a:pt x="596" y="713"/>
                      </a:cubicBezTo>
                      <a:cubicBezTo>
                        <a:pt x="596" y="627"/>
                        <a:pt x="546" y="584"/>
                        <a:pt x="491" y="538"/>
                      </a:cubicBezTo>
                      <a:lnTo>
                        <a:pt x="446" y="503"/>
                      </a:lnTo>
                      <a:cubicBezTo>
                        <a:pt x="432" y="492"/>
                        <a:pt x="418" y="477"/>
                        <a:pt x="418" y="449"/>
                      </a:cubicBezTo>
                      <a:cubicBezTo>
                        <a:pt x="418" y="422"/>
                        <a:pt x="438" y="401"/>
                        <a:pt x="454" y="388"/>
                      </a:cubicBezTo>
                      <a:cubicBezTo>
                        <a:pt x="508" y="346"/>
                        <a:pt x="559" y="302"/>
                        <a:pt x="559" y="210"/>
                      </a:cubicBezTo>
                      <a:cubicBezTo>
                        <a:pt x="559" y="122"/>
                        <a:pt x="505" y="77"/>
                        <a:pt x="474" y="50"/>
                      </a:cubicBezTo>
                      <a:lnTo>
                        <a:pt x="546" y="50"/>
                      </a:lnTo>
                      <a:lnTo>
                        <a:pt x="596" y="0"/>
                      </a:lnTo>
                      <a:close/>
                    </a:path>
                  </a:pathLst>
                </a:custGeom>
                <a:solidFill>
                  <a:srgbClr val="F1F1F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sp>
            <p:nvSpPr>
              <p:cNvPr id="75" name="Label">
                <a:extLst>
                  <a:ext uri="{FF2B5EF4-FFF2-40B4-BE49-F238E27FC236}">
                    <a16:creationId xmlns:a16="http://schemas.microsoft.com/office/drawing/2014/main" id="{F7242AF0-6B4B-4256-AF99-7824429045D3}"/>
                  </a:ext>
                </a:extLst>
              </p:cNvPr>
              <p:cNvSpPr txBox="1"/>
              <p:nvPr/>
            </p:nvSpPr>
            <p:spPr>
              <a:xfrm>
                <a:off x="7570416" y="4332016"/>
                <a:ext cx="343299"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Gmail</a:t>
                </a:r>
              </a:p>
            </p:txBody>
          </p:sp>
          <p:sp>
            <p:nvSpPr>
              <p:cNvPr id="76" name="Label">
                <a:extLst>
                  <a:ext uri="{FF2B5EF4-FFF2-40B4-BE49-F238E27FC236}">
                    <a16:creationId xmlns:a16="http://schemas.microsoft.com/office/drawing/2014/main" id="{48F39C78-1475-400A-A3F0-09FEE0A367FC}"/>
                  </a:ext>
                </a:extLst>
              </p:cNvPr>
              <p:cNvSpPr txBox="1"/>
              <p:nvPr/>
            </p:nvSpPr>
            <p:spPr>
              <a:xfrm>
                <a:off x="8361009" y="4332016"/>
                <a:ext cx="442686"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Hangout</a:t>
                </a:r>
              </a:p>
            </p:txBody>
          </p:sp>
          <p:sp>
            <p:nvSpPr>
              <p:cNvPr id="77" name="Label">
                <a:extLst>
                  <a:ext uri="{FF2B5EF4-FFF2-40B4-BE49-F238E27FC236}">
                    <a16:creationId xmlns:a16="http://schemas.microsoft.com/office/drawing/2014/main" id="{EFB6BEC4-558B-40F5-88EE-285B458D47B1}"/>
                  </a:ext>
                </a:extLst>
              </p:cNvPr>
              <p:cNvSpPr txBox="1"/>
              <p:nvPr/>
            </p:nvSpPr>
            <p:spPr>
              <a:xfrm>
                <a:off x="9196512" y="4332016"/>
                <a:ext cx="447495"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Google+</a:t>
                </a:r>
              </a:p>
            </p:txBody>
          </p:sp>
          <p:sp>
            <p:nvSpPr>
              <p:cNvPr id="78" name="Label">
                <a:extLst>
                  <a:ext uri="{FF2B5EF4-FFF2-40B4-BE49-F238E27FC236}">
                    <a16:creationId xmlns:a16="http://schemas.microsoft.com/office/drawing/2014/main" id="{0DC7FD69-E3CF-4996-9201-8407BD299647}"/>
                  </a:ext>
                </a:extLst>
              </p:cNvPr>
              <p:cNvSpPr txBox="1"/>
              <p:nvPr/>
            </p:nvSpPr>
            <p:spPr>
              <a:xfrm>
                <a:off x="7595262" y="4935413"/>
                <a:ext cx="293607"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Mail</a:t>
                </a:r>
              </a:p>
            </p:txBody>
          </p:sp>
          <p:sp>
            <p:nvSpPr>
              <p:cNvPr id="79" name="Label">
                <a:extLst>
                  <a:ext uri="{FF2B5EF4-FFF2-40B4-BE49-F238E27FC236}">
                    <a16:creationId xmlns:a16="http://schemas.microsoft.com/office/drawing/2014/main" id="{7F5647D7-70B8-4DF8-BE5B-6FECB8132783}"/>
                  </a:ext>
                </a:extLst>
              </p:cNvPr>
              <p:cNvSpPr txBox="1"/>
              <p:nvPr/>
            </p:nvSpPr>
            <p:spPr>
              <a:xfrm>
                <a:off x="8360208" y="4935413"/>
                <a:ext cx="444289"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Message</a:t>
                </a:r>
              </a:p>
            </p:txBody>
          </p:sp>
          <p:sp>
            <p:nvSpPr>
              <p:cNvPr id="80" name="Label">
                <a:extLst>
                  <a:ext uri="{FF2B5EF4-FFF2-40B4-BE49-F238E27FC236}">
                    <a16:creationId xmlns:a16="http://schemas.microsoft.com/office/drawing/2014/main" id="{1C311EF9-D16D-483B-9400-F140CF19A449}"/>
                  </a:ext>
                </a:extLst>
              </p:cNvPr>
              <p:cNvSpPr txBox="1"/>
              <p:nvPr/>
            </p:nvSpPr>
            <p:spPr>
              <a:xfrm>
                <a:off x="9255825" y="4935413"/>
                <a:ext cx="328872" cy="16619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rgbClr val="000000">
                        <a:alpha val="54000"/>
                      </a:srgbClr>
                    </a:solidFill>
                    <a:latin typeface="Segoe UI" panose="020B0502040204020203" pitchFamily="34" charset="0"/>
                    <a:cs typeface="Segoe UI" panose="020B0502040204020203" pitchFamily="34" charset="0"/>
                  </a:rPr>
                  <a:t>More</a:t>
                </a:r>
              </a:p>
            </p:txBody>
          </p:sp>
        </p:grpSp>
      </p:grpSp>
      <p:grpSp>
        <p:nvGrpSpPr>
          <p:cNvPr id="87" name="Bottom Sheet with Overlay">
            <a:extLst>
              <a:ext uri="{FF2B5EF4-FFF2-40B4-BE49-F238E27FC236}">
                <a16:creationId xmlns:a16="http://schemas.microsoft.com/office/drawing/2014/main" id="{0D82EC1B-7585-414C-AACB-614AB2D7AEE6}"/>
              </a:ext>
            </a:extLst>
          </p:cNvPr>
          <p:cNvGrpSpPr/>
          <p:nvPr/>
        </p:nvGrpSpPr>
        <p:grpSpPr>
          <a:xfrm>
            <a:off x="5444378" y="1820153"/>
            <a:ext cx="2286000" cy="4064000"/>
            <a:chOff x="595686" y="1261242"/>
            <a:chExt cx="2286000" cy="4064000"/>
          </a:xfrm>
        </p:grpSpPr>
        <p:sp>
          <p:nvSpPr>
            <p:cNvPr id="88" name="Overlay">
              <a:extLst>
                <a:ext uri="{FF2B5EF4-FFF2-40B4-BE49-F238E27FC236}">
                  <a16:creationId xmlns:a16="http://schemas.microsoft.com/office/drawing/2014/main" id="{44618810-BA83-4BD7-B905-D1CEC7C687A5}"/>
                </a:ext>
              </a:extLst>
            </p:cNvPr>
            <p:cNvSpPr/>
            <p:nvPr/>
          </p:nvSpPr>
          <p:spPr>
            <a:xfrm>
              <a:off x="595686" y="1261242"/>
              <a:ext cx="2286000" cy="2737861"/>
            </a:xfrm>
            <a:prstGeom prst="rect">
              <a:avLst/>
            </a:prstGeom>
            <a:solidFill>
              <a:srgbClr val="000000">
                <a:alpha val="2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89" name="Bottom Sheet">
              <a:extLst>
                <a:ext uri="{FF2B5EF4-FFF2-40B4-BE49-F238E27FC236}">
                  <a16:creationId xmlns:a16="http://schemas.microsoft.com/office/drawing/2014/main" id="{18C9EED1-37A6-4ED6-80A3-CEAC415B1D75}"/>
                </a:ext>
              </a:extLst>
            </p:cNvPr>
            <p:cNvGrpSpPr/>
            <p:nvPr/>
          </p:nvGrpSpPr>
          <p:grpSpPr>
            <a:xfrm>
              <a:off x="595686" y="4004442"/>
              <a:ext cx="2286000" cy="1320800"/>
              <a:chOff x="595686" y="4004442"/>
              <a:chExt cx="2286000" cy="1320800"/>
            </a:xfrm>
          </p:grpSpPr>
          <p:sp>
            <p:nvSpPr>
              <p:cNvPr id="90" name="Sheet">
                <a:extLst>
                  <a:ext uri="{FF2B5EF4-FFF2-40B4-BE49-F238E27FC236}">
                    <a16:creationId xmlns:a16="http://schemas.microsoft.com/office/drawing/2014/main" id="{6644418B-4B66-42AE-999F-178CE9E0C18C}"/>
                  </a:ext>
                </a:extLst>
              </p:cNvPr>
              <p:cNvSpPr>
                <a:spLocks/>
              </p:cNvSpPr>
              <p:nvPr/>
            </p:nvSpPr>
            <p:spPr bwMode="auto">
              <a:xfrm>
                <a:off x="595686" y="4004442"/>
                <a:ext cx="2286000" cy="1320800"/>
              </a:xfrm>
              <a:custGeom>
                <a:avLst/>
                <a:gdLst>
                  <a:gd name="T0" fmla="*/ 2876 w 2883"/>
                  <a:gd name="T1" fmla="*/ 0 h 1667"/>
                  <a:gd name="T2" fmla="*/ 8 w 2883"/>
                  <a:gd name="T3" fmla="*/ 0 h 1667"/>
                  <a:gd name="T4" fmla="*/ 0 w 2883"/>
                  <a:gd name="T5" fmla="*/ 0 h 1667"/>
                  <a:gd name="T6" fmla="*/ 0 w 2883"/>
                  <a:gd name="T7" fmla="*/ 1659 h 1667"/>
                  <a:gd name="T8" fmla="*/ 0 w 2883"/>
                  <a:gd name="T9" fmla="*/ 1667 h 1667"/>
                  <a:gd name="T10" fmla="*/ 8 w 2883"/>
                  <a:gd name="T11" fmla="*/ 1667 h 1667"/>
                  <a:gd name="T12" fmla="*/ 2876 w 2883"/>
                  <a:gd name="T13" fmla="*/ 1667 h 1667"/>
                  <a:gd name="T14" fmla="*/ 2883 w 2883"/>
                  <a:gd name="T15" fmla="*/ 1667 h 1667"/>
                  <a:gd name="T16" fmla="*/ 2883 w 2883"/>
                  <a:gd name="T17" fmla="*/ 0 h 1667"/>
                  <a:gd name="T18" fmla="*/ 2876 w 2883"/>
                  <a:gd name="T19" fmla="*/ 0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3" h="1667">
                    <a:moveTo>
                      <a:pt x="2876" y="0"/>
                    </a:moveTo>
                    <a:lnTo>
                      <a:pt x="8" y="0"/>
                    </a:lnTo>
                    <a:lnTo>
                      <a:pt x="0" y="0"/>
                    </a:lnTo>
                    <a:lnTo>
                      <a:pt x="0" y="1659"/>
                    </a:lnTo>
                    <a:lnTo>
                      <a:pt x="0" y="1667"/>
                    </a:lnTo>
                    <a:lnTo>
                      <a:pt x="8" y="1667"/>
                    </a:lnTo>
                    <a:lnTo>
                      <a:pt x="2876" y="1667"/>
                    </a:lnTo>
                    <a:lnTo>
                      <a:pt x="2883" y="1667"/>
                    </a:lnTo>
                    <a:lnTo>
                      <a:pt x="2883" y="0"/>
                    </a:lnTo>
                    <a:lnTo>
                      <a:pt x="2876" y="0"/>
                    </a:lnTo>
                    <a:close/>
                  </a:path>
                </a:pathLst>
              </a:custGeom>
              <a:solidFill>
                <a:srgbClr val="FAFAFA"/>
              </a:solidFill>
              <a:ln>
                <a:noFill/>
              </a:ln>
              <a:effectLst>
                <a:outerShdw blurRad="50800" algn="ctr" rotWithShape="0">
                  <a:prstClr val="black">
                    <a:alpha val="25000"/>
                  </a:prstClr>
                </a:outerShdw>
              </a:effectLst>
            </p:spPr>
            <p:txBody>
              <a:bodyPr vert="horz" wrap="square" lIns="457200" tIns="0" rIns="10160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400"/>
                  </a:lnSpc>
                </a:pPr>
                <a:r>
                  <a:rPr lang="en-US" sz="900" dirty="0">
                    <a:solidFill>
                      <a:srgbClr val="000000">
                        <a:alpha val="87000"/>
                      </a:srgbClr>
                    </a:solidFill>
                    <a:latin typeface="Segoe UI" panose="020B0502040204020203" pitchFamily="34" charset="0"/>
                    <a:cs typeface="Segoe UI" panose="020B0502040204020203" pitchFamily="34" charset="0"/>
                  </a:rPr>
                  <a:t>Share</a:t>
                </a:r>
              </a:p>
              <a:p>
                <a:pPr>
                  <a:lnSpc>
                    <a:spcPts val="2400"/>
                  </a:lnSpc>
                </a:pPr>
                <a:r>
                  <a:rPr lang="en-US" sz="900" dirty="0">
                    <a:solidFill>
                      <a:srgbClr val="000000">
                        <a:alpha val="87000"/>
                      </a:srgbClr>
                    </a:solidFill>
                    <a:latin typeface="Segoe UI" panose="020B0502040204020203" pitchFamily="34" charset="0"/>
                    <a:cs typeface="Segoe UI" panose="020B0502040204020203" pitchFamily="34" charset="0"/>
                  </a:rPr>
                  <a:t>Upload</a:t>
                </a:r>
              </a:p>
              <a:p>
                <a:pPr>
                  <a:lnSpc>
                    <a:spcPts val="2400"/>
                  </a:lnSpc>
                </a:pPr>
                <a:r>
                  <a:rPr lang="en-US" sz="900" dirty="0">
                    <a:solidFill>
                      <a:srgbClr val="000000">
                        <a:alpha val="87000"/>
                      </a:srgbClr>
                    </a:solidFill>
                    <a:latin typeface="Segoe UI" panose="020B0502040204020203" pitchFamily="34" charset="0"/>
                    <a:cs typeface="Segoe UI" panose="020B0502040204020203" pitchFamily="34" charset="0"/>
                  </a:rPr>
                  <a:t>Copy</a:t>
                </a:r>
              </a:p>
              <a:p>
                <a:pPr>
                  <a:lnSpc>
                    <a:spcPts val="2400"/>
                  </a:lnSpc>
                </a:pPr>
                <a:r>
                  <a:rPr lang="en-US" sz="900" dirty="0">
                    <a:solidFill>
                      <a:srgbClr val="000000">
                        <a:alpha val="87000"/>
                      </a:srgbClr>
                    </a:solidFill>
                    <a:latin typeface="Segoe UI" panose="020B0502040204020203" pitchFamily="34" charset="0"/>
                    <a:cs typeface="Segoe UI" panose="020B0502040204020203" pitchFamily="34" charset="0"/>
                  </a:rPr>
                  <a:t>Print this page</a:t>
                </a:r>
              </a:p>
            </p:txBody>
          </p:sp>
          <p:sp>
            <p:nvSpPr>
              <p:cNvPr id="91" name="Share Icon">
                <a:extLst>
                  <a:ext uri="{FF2B5EF4-FFF2-40B4-BE49-F238E27FC236}">
                    <a16:creationId xmlns:a16="http://schemas.microsoft.com/office/drawing/2014/main" id="{0397F969-324A-4F1A-9617-19C23A599490}"/>
                  </a:ext>
                </a:extLst>
              </p:cNvPr>
              <p:cNvSpPr>
                <a:spLocks noChangeAspect="1"/>
              </p:cNvSpPr>
              <p:nvPr/>
            </p:nvSpPr>
            <p:spPr bwMode="auto">
              <a:xfrm>
                <a:off x="716210" y="4143997"/>
                <a:ext cx="114181" cy="126868"/>
              </a:xfrm>
              <a:custGeom>
                <a:avLst/>
                <a:gdLst>
                  <a:gd name="T0" fmla="*/ 529 w 635"/>
                  <a:gd name="T1" fmla="*/ 497 h 703"/>
                  <a:gd name="T2" fmla="*/ 460 w 635"/>
                  <a:gd name="T3" fmla="*/ 524 h 703"/>
                  <a:gd name="T4" fmla="*/ 209 w 635"/>
                  <a:gd name="T5" fmla="*/ 378 h 703"/>
                  <a:gd name="T6" fmla="*/ 212 w 635"/>
                  <a:gd name="T7" fmla="*/ 353 h 703"/>
                  <a:gd name="T8" fmla="*/ 209 w 635"/>
                  <a:gd name="T9" fmla="*/ 329 h 703"/>
                  <a:gd name="T10" fmla="*/ 458 w 635"/>
                  <a:gd name="T11" fmla="*/ 183 h 703"/>
                  <a:gd name="T12" fmla="*/ 529 w 635"/>
                  <a:gd name="T13" fmla="*/ 212 h 703"/>
                  <a:gd name="T14" fmla="*/ 635 w 635"/>
                  <a:gd name="T15" fmla="*/ 106 h 703"/>
                  <a:gd name="T16" fmla="*/ 529 w 635"/>
                  <a:gd name="T17" fmla="*/ 0 h 703"/>
                  <a:gd name="T18" fmla="*/ 424 w 635"/>
                  <a:gd name="T19" fmla="*/ 106 h 703"/>
                  <a:gd name="T20" fmla="*/ 427 w 635"/>
                  <a:gd name="T21" fmla="*/ 131 h 703"/>
                  <a:gd name="T22" fmla="*/ 178 w 635"/>
                  <a:gd name="T23" fmla="*/ 276 h 703"/>
                  <a:gd name="T24" fmla="*/ 106 w 635"/>
                  <a:gd name="T25" fmla="*/ 247 h 703"/>
                  <a:gd name="T26" fmla="*/ 0 w 635"/>
                  <a:gd name="T27" fmla="*/ 353 h 703"/>
                  <a:gd name="T28" fmla="*/ 106 w 635"/>
                  <a:gd name="T29" fmla="*/ 459 h 703"/>
                  <a:gd name="T30" fmla="*/ 178 w 635"/>
                  <a:gd name="T31" fmla="*/ 430 h 703"/>
                  <a:gd name="T32" fmla="*/ 429 w 635"/>
                  <a:gd name="T33" fmla="*/ 577 h 703"/>
                  <a:gd name="T34" fmla="*/ 427 w 635"/>
                  <a:gd name="T35" fmla="*/ 600 h 703"/>
                  <a:gd name="T36" fmla="*/ 529 w 635"/>
                  <a:gd name="T37" fmla="*/ 703 h 703"/>
                  <a:gd name="T38" fmla="*/ 632 w 635"/>
                  <a:gd name="T39" fmla="*/ 600 h 703"/>
                  <a:gd name="T40" fmla="*/ 529 w 635"/>
                  <a:gd name="T41" fmla="*/ 49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5" h="703">
                    <a:moveTo>
                      <a:pt x="529" y="497"/>
                    </a:moveTo>
                    <a:cubicBezTo>
                      <a:pt x="503" y="497"/>
                      <a:pt x="479" y="508"/>
                      <a:pt x="460" y="524"/>
                    </a:cubicBezTo>
                    <a:lnTo>
                      <a:pt x="209" y="378"/>
                    </a:lnTo>
                    <a:cubicBezTo>
                      <a:pt x="211" y="370"/>
                      <a:pt x="212" y="362"/>
                      <a:pt x="212" y="353"/>
                    </a:cubicBezTo>
                    <a:cubicBezTo>
                      <a:pt x="212" y="345"/>
                      <a:pt x="211" y="336"/>
                      <a:pt x="209" y="329"/>
                    </a:cubicBezTo>
                    <a:lnTo>
                      <a:pt x="458" y="183"/>
                    </a:lnTo>
                    <a:cubicBezTo>
                      <a:pt x="476" y="201"/>
                      <a:pt x="502" y="212"/>
                      <a:pt x="529" y="212"/>
                    </a:cubicBezTo>
                    <a:cubicBezTo>
                      <a:pt x="588" y="212"/>
                      <a:pt x="635" y="165"/>
                      <a:pt x="635" y="106"/>
                    </a:cubicBezTo>
                    <a:cubicBezTo>
                      <a:pt x="635" y="48"/>
                      <a:pt x="588" y="0"/>
                      <a:pt x="529" y="0"/>
                    </a:cubicBezTo>
                    <a:cubicBezTo>
                      <a:pt x="471" y="0"/>
                      <a:pt x="424" y="48"/>
                      <a:pt x="424" y="106"/>
                    </a:cubicBezTo>
                    <a:cubicBezTo>
                      <a:pt x="424" y="115"/>
                      <a:pt x="425" y="123"/>
                      <a:pt x="427" y="131"/>
                    </a:cubicBezTo>
                    <a:lnTo>
                      <a:pt x="178" y="276"/>
                    </a:lnTo>
                    <a:cubicBezTo>
                      <a:pt x="159" y="258"/>
                      <a:pt x="134" y="247"/>
                      <a:pt x="106" y="247"/>
                    </a:cubicBezTo>
                    <a:cubicBezTo>
                      <a:pt x="48" y="247"/>
                      <a:pt x="0" y="295"/>
                      <a:pt x="0" y="353"/>
                    </a:cubicBezTo>
                    <a:cubicBezTo>
                      <a:pt x="0" y="412"/>
                      <a:pt x="48" y="459"/>
                      <a:pt x="106" y="459"/>
                    </a:cubicBezTo>
                    <a:cubicBezTo>
                      <a:pt x="134" y="459"/>
                      <a:pt x="159" y="448"/>
                      <a:pt x="178" y="430"/>
                    </a:cubicBezTo>
                    <a:lnTo>
                      <a:pt x="429" y="577"/>
                    </a:lnTo>
                    <a:cubicBezTo>
                      <a:pt x="428" y="584"/>
                      <a:pt x="427" y="592"/>
                      <a:pt x="427" y="600"/>
                    </a:cubicBezTo>
                    <a:cubicBezTo>
                      <a:pt x="427" y="657"/>
                      <a:pt x="473" y="703"/>
                      <a:pt x="529" y="703"/>
                    </a:cubicBezTo>
                    <a:cubicBezTo>
                      <a:pt x="586" y="703"/>
                      <a:pt x="632" y="657"/>
                      <a:pt x="632" y="600"/>
                    </a:cubicBezTo>
                    <a:cubicBezTo>
                      <a:pt x="632" y="543"/>
                      <a:pt x="586" y="497"/>
                      <a:pt x="529" y="497"/>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92" name="Upload Icon">
                <a:extLst>
                  <a:ext uri="{FF2B5EF4-FFF2-40B4-BE49-F238E27FC236}">
                    <a16:creationId xmlns:a16="http://schemas.microsoft.com/office/drawing/2014/main" id="{D53F1261-FC6A-41AD-8AF4-C3EC2BBD7C4F}"/>
                  </a:ext>
                </a:extLst>
              </p:cNvPr>
              <p:cNvSpPr>
                <a:spLocks noChangeAspect="1" noEditPoints="1"/>
              </p:cNvSpPr>
              <p:nvPr/>
            </p:nvSpPr>
            <p:spPr bwMode="auto">
              <a:xfrm>
                <a:off x="697180" y="4461959"/>
                <a:ext cx="152241" cy="101494"/>
              </a:xfrm>
              <a:custGeom>
                <a:avLst/>
                <a:gdLst>
                  <a:gd name="T0" fmla="*/ 494 w 847"/>
                  <a:gd name="T1" fmla="*/ 318 h 565"/>
                  <a:gd name="T2" fmla="*/ 494 w 847"/>
                  <a:gd name="T3" fmla="*/ 459 h 565"/>
                  <a:gd name="T4" fmla="*/ 353 w 847"/>
                  <a:gd name="T5" fmla="*/ 459 h 565"/>
                  <a:gd name="T6" fmla="*/ 353 w 847"/>
                  <a:gd name="T7" fmla="*/ 318 h 565"/>
                  <a:gd name="T8" fmla="*/ 247 w 847"/>
                  <a:gd name="T9" fmla="*/ 318 h 565"/>
                  <a:gd name="T10" fmla="*/ 424 w 847"/>
                  <a:gd name="T11" fmla="*/ 141 h 565"/>
                  <a:gd name="T12" fmla="*/ 600 w 847"/>
                  <a:gd name="T13" fmla="*/ 318 h 565"/>
                  <a:gd name="T14" fmla="*/ 494 w 847"/>
                  <a:gd name="T15" fmla="*/ 318 h 565"/>
                  <a:gd name="T16" fmla="*/ 683 w 847"/>
                  <a:gd name="T17" fmla="*/ 213 h 565"/>
                  <a:gd name="T18" fmla="*/ 424 w 847"/>
                  <a:gd name="T19" fmla="*/ 0 h 565"/>
                  <a:gd name="T20" fmla="*/ 189 w 847"/>
                  <a:gd name="T21" fmla="*/ 143 h 565"/>
                  <a:gd name="T22" fmla="*/ 0 w 847"/>
                  <a:gd name="T23" fmla="*/ 353 h 565"/>
                  <a:gd name="T24" fmla="*/ 212 w 847"/>
                  <a:gd name="T25" fmla="*/ 565 h 565"/>
                  <a:gd name="T26" fmla="*/ 671 w 847"/>
                  <a:gd name="T27" fmla="*/ 565 h 565"/>
                  <a:gd name="T28" fmla="*/ 847 w 847"/>
                  <a:gd name="T29" fmla="*/ 388 h 565"/>
                  <a:gd name="T30" fmla="*/ 683 w 847"/>
                  <a:gd name="T31" fmla="*/ 213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7" h="565">
                    <a:moveTo>
                      <a:pt x="494" y="318"/>
                    </a:moveTo>
                    <a:lnTo>
                      <a:pt x="494" y="459"/>
                    </a:lnTo>
                    <a:lnTo>
                      <a:pt x="353" y="459"/>
                    </a:lnTo>
                    <a:lnTo>
                      <a:pt x="353" y="318"/>
                    </a:lnTo>
                    <a:lnTo>
                      <a:pt x="247" y="318"/>
                    </a:lnTo>
                    <a:lnTo>
                      <a:pt x="424" y="141"/>
                    </a:lnTo>
                    <a:lnTo>
                      <a:pt x="600" y="318"/>
                    </a:lnTo>
                    <a:lnTo>
                      <a:pt x="494" y="318"/>
                    </a:lnTo>
                    <a:close/>
                    <a:moveTo>
                      <a:pt x="683" y="213"/>
                    </a:moveTo>
                    <a:cubicBezTo>
                      <a:pt x="659" y="92"/>
                      <a:pt x="552" y="0"/>
                      <a:pt x="424" y="0"/>
                    </a:cubicBezTo>
                    <a:cubicBezTo>
                      <a:pt x="322" y="0"/>
                      <a:pt x="233" y="58"/>
                      <a:pt x="189" y="143"/>
                    </a:cubicBezTo>
                    <a:cubicBezTo>
                      <a:pt x="83" y="154"/>
                      <a:pt x="0" y="244"/>
                      <a:pt x="0" y="353"/>
                    </a:cubicBezTo>
                    <a:cubicBezTo>
                      <a:pt x="0" y="470"/>
                      <a:pt x="95" y="565"/>
                      <a:pt x="212" y="565"/>
                    </a:cubicBezTo>
                    <a:lnTo>
                      <a:pt x="671" y="565"/>
                    </a:lnTo>
                    <a:cubicBezTo>
                      <a:pt x="768" y="565"/>
                      <a:pt x="847" y="486"/>
                      <a:pt x="847" y="388"/>
                    </a:cubicBezTo>
                    <a:cubicBezTo>
                      <a:pt x="847" y="295"/>
                      <a:pt x="775" y="220"/>
                      <a:pt x="683" y="213"/>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93" name="Copy Icon">
                <a:extLst>
                  <a:ext uri="{FF2B5EF4-FFF2-40B4-BE49-F238E27FC236}">
                    <a16:creationId xmlns:a16="http://schemas.microsoft.com/office/drawing/2014/main" id="{DE22A6FB-2121-4226-9F51-541B21DE8995}"/>
                  </a:ext>
                </a:extLst>
              </p:cNvPr>
              <p:cNvSpPr>
                <a:spLocks noChangeAspect="1" noEditPoints="1"/>
              </p:cNvSpPr>
              <p:nvPr/>
            </p:nvSpPr>
            <p:spPr bwMode="auto">
              <a:xfrm>
                <a:off x="709867" y="4748204"/>
                <a:ext cx="120524" cy="139555"/>
              </a:xfrm>
              <a:custGeom>
                <a:avLst/>
                <a:gdLst>
                  <a:gd name="T0" fmla="*/ 600 w 670"/>
                  <a:gd name="T1" fmla="*/ 705 h 776"/>
                  <a:gd name="T2" fmla="*/ 212 w 670"/>
                  <a:gd name="T3" fmla="*/ 705 h 776"/>
                  <a:gd name="T4" fmla="*/ 212 w 670"/>
                  <a:gd name="T5" fmla="*/ 211 h 776"/>
                  <a:gd name="T6" fmla="*/ 600 w 670"/>
                  <a:gd name="T7" fmla="*/ 211 h 776"/>
                  <a:gd name="T8" fmla="*/ 600 w 670"/>
                  <a:gd name="T9" fmla="*/ 705 h 776"/>
                  <a:gd name="T10" fmla="*/ 600 w 670"/>
                  <a:gd name="T11" fmla="*/ 141 h 776"/>
                  <a:gd name="T12" fmla="*/ 212 w 670"/>
                  <a:gd name="T13" fmla="*/ 141 h 776"/>
                  <a:gd name="T14" fmla="*/ 141 w 670"/>
                  <a:gd name="T15" fmla="*/ 211 h 776"/>
                  <a:gd name="T16" fmla="*/ 141 w 670"/>
                  <a:gd name="T17" fmla="*/ 705 h 776"/>
                  <a:gd name="T18" fmla="*/ 212 w 670"/>
                  <a:gd name="T19" fmla="*/ 776 h 776"/>
                  <a:gd name="T20" fmla="*/ 600 w 670"/>
                  <a:gd name="T21" fmla="*/ 776 h 776"/>
                  <a:gd name="T22" fmla="*/ 670 w 670"/>
                  <a:gd name="T23" fmla="*/ 705 h 776"/>
                  <a:gd name="T24" fmla="*/ 670 w 670"/>
                  <a:gd name="T25" fmla="*/ 211 h 776"/>
                  <a:gd name="T26" fmla="*/ 600 w 670"/>
                  <a:gd name="T27" fmla="*/ 141 h 776"/>
                  <a:gd name="T28" fmla="*/ 494 w 670"/>
                  <a:gd name="T29" fmla="*/ 0 h 776"/>
                  <a:gd name="T30" fmla="*/ 71 w 670"/>
                  <a:gd name="T31" fmla="*/ 0 h 776"/>
                  <a:gd name="T32" fmla="*/ 0 w 670"/>
                  <a:gd name="T33" fmla="*/ 70 h 776"/>
                  <a:gd name="T34" fmla="*/ 0 w 670"/>
                  <a:gd name="T35" fmla="*/ 564 h 776"/>
                  <a:gd name="T36" fmla="*/ 71 w 670"/>
                  <a:gd name="T37" fmla="*/ 564 h 776"/>
                  <a:gd name="T38" fmla="*/ 71 w 670"/>
                  <a:gd name="T39" fmla="*/ 70 h 776"/>
                  <a:gd name="T40" fmla="*/ 494 w 670"/>
                  <a:gd name="T41" fmla="*/ 70 h 776"/>
                  <a:gd name="T42" fmla="*/ 494 w 670"/>
                  <a:gd name="T43"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0" h="776">
                    <a:moveTo>
                      <a:pt x="600" y="705"/>
                    </a:moveTo>
                    <a:lnTo>
                      <a:pt x="212" y="705"/>
                    </a:lnTo>
                    <a:lnTo>
                      <a:pt x="212" y="211"/>
                    </a:lnTo>
                    <a:lnTo>
                      <a:pt x="600" y="211"/>
                    </a:lnTo>
                    <a:lnTo>
                      <a:pt x="600" y="705"/>
                    </a:lnTo>
                    <a:close/>
                    <a:moveTo>
                      <a:pt x="600" y="141"/>
                    </a:moveTo>
                    <a:lnTo>
                      <a:pt x="212" y="141"/>
                    </a:lnTo>
                    <a:cubicBezTo>
                      <a:pt x="173" y="141"/>
                      <a:pt x="141" y="172"/>
                      <a:pt x="141" y="211"/>
                    </a:cubicBezTo>
                    <a:lnTo>
                      <a:pt x="141" y="705"/>
                    </a:lnTo>
                    <a:cubicBezTo>
                      <a:pt x="141" y="744"/>
                      <a:pt x="173" y="776"/>
                      <a:pt x="212" y="776"/>
                    </a:cubicBezTo>
                    <a:lnTo>
                      <a:pt x="600" y="776"/>
                    </a:lnTo>
                    <a:cubicBezTo>
                      <a:pt x="639" y="776"/>
                      <a:pt x="670" y="744"/>
                      <a:pt x="670" y="705"/>
                    </a:cubicBezTo>
                    <a:lnTo>
                      <a:pt x="670" y="211"/>
                    </a:lnTo>
                    <a:cubicBezTo>
                      <a:pt x="670" y="172"/>
                      <a:pt x="639" y="141"/>
                      <a:pt x="600" y="141"/>
                    </a:cubicBezTo>
                    <a:moveTo>
                      <a:pt x="494" y="0"/>
                    </a:moveTo>
                    <a:lnTo>
                      <a:pt x="71" y="0"/>
                    </a:lnTo>
                    <a:cubicBezTo>
                      <a:pt x="32" y="0"/>
                      <a:pt x="0" y="31"/>
                      <a:pt x="0" y="70"/>
                    </a:cubicBezTo>
                    <a:lnTo>
                      <a:pt x="0" y="564"/>
                    </a:lnTo>
                    <a:lnTo>
                      <a:pt x="71" y="564"/>
                    </a:lnTo>
                    <a:lnTo>
                      <a:pt x="71" y="70"/>
                    </a:lnTo>
                    <a:lnTo>
                      <a:pt x="494" y="70"/>
                    </a:lnTo>
                    <a:lnTo>
                      <a:pt x="494" y="0"/>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94" name="Print Icon">
                <a:extLst>
                  <a:ext uri="{FF2B5EF4-FFF2-40B4-BE49-F238E27FC236}">
                    <a16:creationId xmlns:a16="http://schemas.microsoft.com/office/drawing/2014/main" id="{7E67CB88-D9F4-440E-87BC-820E6BC2E65D}"/>
                  </a:ext>
                </a:extLst>
              </p:cNvPr>
              <p:cNvSpPr>
                <a:spLocks noChangeAspect="1" noEditPoints="1"/>
              </p:cNvSpPr>
              <p:nvPr/>
            </p:nvSpPr>
            <p:spPr bwMode="auto">
              <a:xfrm>
                <a:off x="709867" y="5066167"/>
                <a:ext cx="126868" cy="114181"/>
              </a:xfrm>
              <a:custGeom>
                <a:avLst/>
                <a:gdLst>
                  <a:gd name="T0" fmla="*/ 564 w 706"/>
                  <a:gd name="T1" fmla="*/ 0 h 635"/>
                  <a:gd name="T2" fmla="*/ 141 w 706"/>
                  <a:gd name="T3" fmla="*/ 0 h 635"/>
                  <a:gd name="T4" fmla="*/ 141 w 706"/>
                  <a:gd name="T5" fmla="*/ 141 h 635"/>
                  <a:gd name="T6" fmla="*/ 564 w 706"/>
                  <a:gd name="T7" fmla="*/ 141 h 635"/>
                  <a:gd name="T8" fmla="*/ 564 w 706"/>
                  <a:gd name="T9" fmla="*/ 0 h 635"/>
                  <a:gd name="T10" fmla="*/ 600 w 706"/>
                  <a:gd name="T11" fmla="*/ 317 h 635"/>
                  <a:gd name="T12" fmla="*/ 564 w 706"/>
                  <a:gd name="T13" fmla="*/ 282 h 635"/>
                  <a:gd name="T14" fmla="*/ 600 w 706"/>
                  <a:gd name="T15" fmla="*/ 247 h 635"/>
                  <a:gd name="T16" fmla="*/ 635 w 706"/>
                  <a:gd name="T17" fmla="*/ 282 h 635"/>
                  <a:gd name="T18" fmla="*/ 600 w 706"/>
                  <a:gd name="T19" fmla="*/ 317 h 635"/>
                  <a:gd name="T20" fmla="*/ 494 w 706"/>
                  <a:gd name="T21" fmla="*/ 564 h 635"/>
                  <a:gd name="T22" fmla="*/ 212 w 706"/>
                  <a:gd name="T23" fmla="*/ 564 h 635"/>
                  <a:gd name="T24" fmla="*/ 212 w 706"/>
                  <a:gd name="T25" fmla="*/ 388 h 635"/>
                  <a:gd name="T26" fmla="*/ 494 w 706"/>
                  <a:gd name="T27" fmla="*/ 388 h 635"/>
                  <a:gd name="T28" fmla="*/ 494 w 706"/>
                  <a:gd name="T29" fmla="*/ 564 h 635"/>
                  <a:gd name="T30" fmla="*/ 600 w 706"/>
                  <a:gd name="T31" fmla="*/ 176 h 635"/>
                  <a:gd name="T32" fmla="*/ 106 w 706"/>
                  <a:gd name="T33" fmla="*/ 176 h 635"/>
                  <a:gd name="T34" fmla="*/ 0 w 706"/>
                  <a:gd name="T35" fmla="*/ 282 h 635"/>
                  <a:gd name="T36" fmla="*/ 0 w 706"/>
                  <a:gd name="T37" fmla="*/ 494 h 635"/>
                  <a:gd name="T38" fmla="*/ 141 w 706"/>
                  <a:gd name="T39" fmla="*/ 494 h 635"/>
                  <a:gd name="T40" fmla="*/ 141 w 706"/>
                  <a:gd name="T41" fmla="*/ 635 h 635"/>
                  <a:gd name="T42" fmla="*/ 564 w 706"/>
                  <a:gd name="T43" fmla="*/ 635 h 635"/>
                  <a:gd name="T44" fmla="*/ 564 w 706"/>
                  <a:gd name="T45" fmla="*/ 494 h 635"/>
                  <a:gd name="T46" fmla="*/ 706 w 706"/>
                  <a:gd name="T47" fmla="*/ 494 h 635"/>
                  <a:gd name="T48" fmla="*/ 706 w 706"/>
                  <a:gd name="T49" fmla="*/ 282 h 635"/>
                  <a:gd name="T50" fmla="*/ 600 w 706"/>
                  <a:gd name="T51" fmla="*/ 17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6" h="635">
                    <a:moveTo>
                      <a:pt x="564" y="0"/>
                    </a:moveTo>
                    <a:lnTo>
                      <a:pt x="141" y="0"/>
                    </a:lnTo>
                    <a:lnTo>
                      <a:pt x="141" y="141"/>
                    </a:lnTo>
                    <a:lnTo>
                      <a:pt x="564" y="141"/>
                    </a:lnTo>
                    <a:lnTo>
                      <a:pt x="564" y="0"/>
                    </a:lnTo>
                    <a:close/>
                    <a:moveTo>
                      <a:pt x="600" y="317"/>
                    </a:moveTo>
                    <a:cubicBezTo>
                      <a:pt x="580" y="317"/>
                      <a:pt x="564" y="301"/>
                      <a:pt x="564" y="282"/>
                    </a:cubicBezTo>
                    <a:cubicBezTo>
                      <a:pt x="564" y="262"/>
                      <a:pt x="580" y="247"/>
                      <a:pt x="600" y="247"/>
                    </a:cubicBezTo>
                    <a:cubicBezTo>
                      <a:pt x="619" y="247"/>
                      <a:pt x="635" y="262"/>
                      <a:pt x="635" y="282"/>
                    </a:cubicBezTo>
                    <a:cubicBezTo>
                      <a:pt x="635" y="301"/>
                      <a:pt x="619" y="317"/>
                      <a:pt x="600" y="317"/>
                    </a:cubicBezTo>
                    <a:moveTo>
                      <a:pt x="494" y="564"/>
                    </a:moveTo>
                    <a:lnTo>
                      <a:pt x="212" y="564"/>
                    </a:lnTo>
                    <a:lnTo>
                      <a:pt x="212" y="388"/>
                    </a:lnTo>
                    <a:lnTo>
                      <a:pt x="494" y="388"/>
                    </a:lnTo>
                    <a:lnTo>
                      <a:pt x="494" y="564"/>
                    </a:lnTo>
                    <a:close/>
                    <a:moveTo>
                      <a:pt x="600" y="176"/>
                    </a:moveTo>
                    <a:lnTo>
                      <a:pt x="106" y="176"/>
                    </a:lnTo>
                    <a:cubicBezTo>
                      <a:pt x="47" y="176"/>
                      <a:pt x="0" y="223"/>
                      <a:pt x="0" y="282"/>
                    </a:cubicBezTo>
                    <a:lnTo>
                      <a:pt x="0" y="494"/>
                    </a:lnTo>
                    <a:lnTo>
                      <a:pt x="141" y="494"/>
                    </a:lnTo>
                    <a:lnTo>
                      <a:pt x="141" y="635"/>
                    </a:lnTo>
                    <a:lnTo>
                      <a:pt x="564" y="635"/>
                    </a:lnTo>
                    <a:lnTo>
                      <a:pt x="564" y="494"/>
                    </a:lnTo>
                    <a:lnTo>
                      <a:pt x="706" y="494"/>
                    </a:lnTo>
                    <a:lnTo>
                      <a:pt x="706" y="282"/>
                    </a:lnTo>
                    <a:cubicBezTo>
                      <a:pt x="706" y="223"/>
                      <a:pt x="658" y="176"/>
                      <a:pt x="600" y="176"/>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grpSp>
        <p:nvGrpSpPr>
          <p:cNvPr id="95" name="Toolbar">
            <a:extLst>
              <a:ext uri="{FF2B5EF4-FFF2-40B4-BE49-F238E27FC236}">
                <a16:creationId xmlns:a16="http://schemas.microsoft.com/office/drawing/2014/main" id="{63F0126B-0A18-4C01-BACE-8B54CAE3955B}"/>
              </a:ext>
            </a:extLst>
          </p:cNvPr>
          <p:cNvGrpSpPr/>
          <p:nvPr/>
        </p:nvGrpSpPr>
        <p:grpSpPr>
          <a:xfrm>
            <a:off x="5453780" y="878743"/>
            <a:ext cx="2286000" cy="304800"/>
            <a:chOff x="2433638" y="2938463"/>
            <a:chExt cx="2286000" cy="304800"/>
          </a:xfrm>
        </p:grpSpPr>
        <p:sp>
          <p:nvSpPr>
            <p:cNvPr id="96" name="Toolbar Container">
              <a:extLst>
                <a:ext uri="{FF2B5EF4-FFF2-40B4-BE49-F238E27FC236}">
                  <a16:creationId xmlns:a16="http://schemas.microsoft.com/office/drawing/2014/main" id="{1B3B9A4A-6BBC-451D-B1D9-8169584137CB}"/>
                </a:ext>
              </a:extLst>
            </p:cNvPr>
            <p:cNvSpPr>
              <a:spLocks noChangeArrowheads="1"/>
            </p:cNvSpPr>
            <p:nvPr/>
          </p:nvSpPr>
          <p:spPr bwMode="auto">
            <a:xfrm>
              <a:off x="2433638" y="2938463"/>
              <a:ext cx="2286000" cy="304800"/>
            </a:xfrm>
            <a:prstGeom prst="rect">
              <a:avLst/>
            </a:prstGeom>
            <a:solidFill>
              <a:srgbClr val="75757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7" name="Select All">
              <a:extLst>
                <a:ext uri="{FF2B5EF4-FFF2-40B4-BE49-F238E27FC236}">
                  <a16:creationId xmlns:a16="http://schemas.microsoft.com/office/drawing/2014/main" id="{F73FD107-4E1E-468A-8D24-26F8ABADA7AB}"/>
                </a:ext>
              </a:extLst>
            </p:cNvPr>
            <p:cNvSpPr>
              <a:spLocks noEditPoints="1"/>
            </p:cNvSpPr>
            <p:nvPr/>
          </p:nvSpPr>
          <p:spPr bwMode="auto">
            <a:xfrm>
              <a:off x="2605100" y="3033466"/>
              <a:ext cx="114474" cy="114300"/>
            </a:xfrm>
            <a:custGeom>
              <a:avLst/>
              <a:gdLst>
                <a:gd name="T0" fmla="*/ 113 w 1016"/>
                <a:gd name="T1" fmla="*/ 113 h 1016"/>
                <a:gd name="T2" fmla="*/ 0 w 1016"/>
                <a:gd name="T3" fmla="*/ 113 h 1016"/>
                <a:gd name="T4" fmla="*/ 113 w 1016"/>
                <a:gd name="T5" fmla="*/ 565 h 1016"/>
                <a:gd name="T6" fmla="*/ 0 w 1016"/>
                <a:gd name="T7" fmla="*/ 452 h 1016"/>
                <a:gd name="T8" fmla="*/ 226 w 1016"/>
                <a:gd name="T9" fmla="*/ 1016 h 1016"/>
                <a:gd name="T10" fmla="*/ 339 w 1016"/>
                <a:gd name="T11" fmla="*/ 903 h 1016"/>
                <a:gd name="T12" fmla="*/ 226 w 1016"/>
                <a:gd name="T13" fmla="*/ 1016 h 1016"/>
                <a:gd name="T14" fmla="*/ 113 w 1016"/>
                <a:gd name="T15" fmla="*/ 339 h 1016"/>
                <a:gd name="T16" fmla="*/ 0 w 1016"/>
                <a:gd name="T17" fmla="*/ 226 h 1016"/>
                <a:gd name="T18" fmla="*/ 564 w 1016"/>
                <a:gd name="T19" fmla="*/ 0 h 1016"/>
                <a:gd name="T20" fmla="*/ 452 w 1016"/>
                <a:gd name="T21" fmla="*/ 113 h 1016"/>
                <a:gd name="T22" fmla="*/ 564 w 1016"/>
                <a:gd name="T23" fmla="*/ 0 h 1016"/>
                <a:gd name="T24" fmla="*/ 903 w 1016"/>
                <a:gd name="T25" fmla="*/ 113 h 1016"/>
                <a:gd name="T26" fmla="*/ 903 w 1016"/>
                <a:gd name="T27" fmla="*/ 0 h 1016"/>
                <a:gd name="T28" fmla="*/ 113 w 1016"/>
                <a:gd name="T29" fmla="*/ 903 h 1016"/>
                <a:gd name="T30" fmla="*/ 113 w 1016"/>
                <a:gd name="T31" fmla="*/ 1016 h 1016"/>
                <a:gd name="T32" fmla="*/ 113 w 1016"/>
                <a:gd name="T33" fmla="*/ 791 h 1016"/>
                <a:gd name="T34" fmla="*/ 0 w 1016"/>
                <a:gd name="T35" fmla="*/ 678 h 1016"/>
                <a:gd name="T36" fmla="*/ 339 w 1016"/>
                <a:gd name="T37" fmla="*/ 0 h 1016"/>
                <a:gd name="T38" fmla="*/ 226 w 1016"/>
                <a:gd name="T39" fmla="*/ 113 h 1016"/>
                <a:gd name="T40" fmla="*/ 339 w 1016"/>
                <a:gd name="T41" fmla="*/ 0 h 1016"/>
                <a:gd name="T42" fmla="*/ 564 w 1016"/>
                <a:gd name="T43" fmla="*/ 1016 h 1016"/>
                <a:gd name="T44" fmla="*/ 452 w 1016"/>
                <a:gd name="T45" fmla="*/ 903 h 1016"/>
                <a:gd name="T46" fmla="*/ 903 w 1016"/>
                <a:gd name="T47" fmla="*/ 565 h 1016"/>
                <a:gd name="T48" fmla="*/ 1016 w 1016"/>
                <a:gd name="T49" fmla="*/ 452 h 1016"/>
                <a:gd name="T50" fmla="*/ 903 w 1016"/>
                <a:gd name="T51" fmla="*/ 565 h 1016"/>
                <a:gd name="T52" fmla="*/ 1016 w 1016"/>
                <a:gd name="T53" fmla="*/ 903 h 1016"/>
                <a:gd name="T54" fmla="*/ 903 w 1016"/>
                <a:gd name="T55" fmla="*/ 1016 h 1016"/>
                <a:gd name="T56" fmla="*/ 1016 w 1016"/>
                <a:gd name="T57" fmla="*/ 339 h 1016"/>
                <a:gd name="T58" fmla="*/ 903 w 1016"/>
                <a:gd name="T59" fmla="*/ 226 h 1016"/>
                <a:gd name="T60" fmla="*/ 903 w 1016"/>
                <a:gd name="T61" fmla="*/ 791 h 1016"/>
                <a:gd name="T62" fmla="*/ 1016 w 1016"/>
                <a:gd name="T63" fmla="*/ 678 h 1016"/>
                <a:gd name="T64" fmla="*/ 903 w 1016"/>
                <a:gd name="T65" fmla="*/ 791 h 1016"/>
                <a:gd name="T66" fmla="*/ 790 w 1016"/>
                <a:gd name="T67" fmla="*/ 1016 h 1016"/>
                <a:gd name="T68" fmla="*/ 677 w 1016"/>
                <a:gd name="T69" fmla="*/ 903 h 1016"/>
                <a:gd name="T70" fmla="*/ 677 w 1016"/>
                <a:gd name="T71" fmla="*/ 113 h 1016"/>
                <a:gd name="T72" fmla="*/ 790 w 1016"/>
                <a:gd name="T73" fmla="*/ 0 h 1016"/>
                <a:gd name="T74" fmla="*/ 677 w 1016"/>
                <a:gd name="T75" fmla="*/ 113 h 1016"/>
                <a:gd name="T76" fmla="*/ 790 w 1016"/>
                <a:gd name="T77" fmla="*/ 791 h 1016"/>
                <a:gd name="T78" fmla="*/ 226 w 1016"/>
                <a:gd name="T79" fmla="*/ 226 h 1016"/>
                <a:gd name="T80" fmla="*/ 339 w 1016"/>
                <a:gd name="T81" fmla="*/ 339 h 1016"/>
                <a:gd name="T82" fmla="*/ 677 w 1016"/>
                <a:gd name="T83" fmla="*/ 678 h 1016"/>
                <a:gd name="T84" fmla="*/ 339 w 1016"/>
                <a:gd name="T85" fmla="*/ 339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6" h="1016">
                  <a:moveTo>
                    <a:pt x="0" y="113"/>
                  </a:moveTo>
                  <a:lnTo>
                    <a:pt x="113" y="113"/>
                  </a:lnTo>
                  <a:lnTo>
                    <a:pt x="113" y="0"/>
                  </a:lnTo>
                  <a:cubicBezTo>
                    <a:pt x="51" y="0"/>
                    <a:pt x="0" y="51"/>
                    <a:pt x="0" y="113"/>
                  </a:cubicBezTo>
                  <a:close/>
                  <a:moveTo>
                    <a:pt x="0" y="565"/>
                  </a:moveTo>
                  <a:lnTo>
                    <a:pt x="113" y="565"/>
                  </a:lnTo>
                  <a:lnTo>
                    <a:pt x="113" y="452"/>
                  </a:lnTo>
                  <a:lnTo>
                    <a:pt x="0" y="452"/>
                  </a:lnTo>
                  <a:lnTo>
                    <a:pt x="0" y="565"/>
                  </a:lnTo>
                  <a:close/>
                  <a:moveTo>
                    <a:pt x="226" y="1016"/>
                  </a:moveTo>
                  <a:lnTo>
                    <a:pt x="339" y="1016"/>
                  </a:lnTo>
                  <a:lnTo>
                    <a:pt x="339" y="903"/>
                  </a:lnTo>
                  <a:lnTo>
                    <a:pt x="226" y="903"/>
                  </a:lnTo>
                  <a:lnTo>
                    <a:pt x="226" y="1016"/>
                  </a:lnTo>
                  <a:close/>
                  <a:moveTo>
                    <a:pt x="0" y="339"/>
                  </a:moveTo>
                  <a:lnTo>
                    <a:pt x="113" y="339"/>
                  </a:lnTo>
                  <a:lnTo>
                    <a:pt x="113" y="226"/>
                  </a:lnTo>
                  <a:lnTo>
                    <a:pt x="0" y="226"/>
                  </a:lnTo>
                  <a:lnTo>
                    <a:pt x="0" y="339"/>
                  </a:lnTo>
                  <a:close/>
                  <a:moveTo>
                    <a:pt x="564" y="0"/>
                  </a:moveTo>
                  <a:lnTo>
                    <a:pt x="452" y="0"/>
                  </a:lnTo>
                  <a:lnTo>
                    <a:pt x="452" y="113"/>
                  </a:lnTo>
                  <a:lnTo>
                    <a:pt x="564" y="113"/>
                  </a:lnTo>
                  <a:lnTo>
                    <a:pt x="564" y="0"/>
                  </a:lnTo>
                  <a:close/>
                  <a:moveTo>
                    <a:pt x="903" y="0"/>
                  </a:moveTo>
                  <a:lnTo>
                    <a:pt x="903" y="113"/>
                  </a:lnTo>
                  <a:lnTo>
                    <a:pt x="1016" y="113"/>
                  </a:lnTo>
                  <a:cubicBezTo>
                    <a:pt x="1016" y="51"/>
                    <a:pt x="965" y="0"/>
                    <a:pt x="903" y="0"/>
                  </a:cubicBezTo>
                  <a:close/>
                  <a:moveTo>
                    <a:pt x="113" y="1016"/>
                  </a:moveTo>
                  <a:lnTo>
                    <a:pt x="113" y="903"/>
                  </a:lnTo>
                  <a:lnTo>
                    <a:pt x="0" y="903"/>
                  </a:lnTo>
                  <a:cubicBezTo>
                    <a:pt x="0" y="966"/>
                    <a:pt x="51" y="1016"/>
                    <a:pt x="113" y="1016"/>
                  </a:cubicBezTo>
                  <a:close/>
                  <a:moveTo>
                    <a:pt x="0" y="791"/>
                  </a:moveTo>
                  <a:lnTo>
                    <a:pt x="113" y="791"/>
                  </a:lnTo>
                  <a:lnTo>
                    <a:pt x="113" y="678"/>
                  </a:lnTo>
                  <a:lnTo>
                    <a:pt x="0" y="678"/>
                  </a:lnTo>
                  <a:lnTo>
                    <a:pt x="0" y="791"/>
                  </a:lnTo>
                  <a:close/>
                  <a:moveTo>
                    <a:pt x="339" y="0"/>
                  </a:moveTo>
                  <a:lnTo>
                    <a:pt x="226" y="0"/>
                  </a:lnTo>
                  <a:lnTo>
                    <a:pt x="226" y="113"/>
                  </a:lnTo>
                  <a:lnTo>
                    <a:pt x="339" y="113"/>
                  </a:lnTo>
                  <a:lnTo>
                    <a:pt x="339" y="0"/>
                  </a:lnTo>
                  <a:close/>
                  <a:moveTo>
                    <a:pt x="452" y="1016"/>
                  </a:moveTo>
                  <a:lnTo>
                    <a:pt x="564" y="1016"/>
                  </a:lnTo>
                  <a:lnTo>
                    <a:pt x="564" y="903"/>
                  </a:lnTo>
                  <a:lnTo>
                    <a:pt x="452" y="903"/>
                  </a:lnTo>
                  <a:lnTo>
                    <a:pt x="452" y="1016"/>
                  </a:lnTo>
                  <a:close/>
                  <a:moveTo>
                    <a:pt x="903" y="565"/>
                  </a:moveTo>
                  <a:lnTo>
                    <a:pt x="1016" y="565"/>
                  </a:lnTo>
                  <a:lnTo>
                    <a:pt x="1016" y="452"/>
                  </a:lnTo>
                  <a:lnTo>
                    <a:pt x="903" y="452"/>
                  </a:lnTo>
                  <a:lnTo>
                    <a:pt x="903" y="565"/>
                  </a:lnTo>
                  <a:close/>
                  <a:moveTo>
                    <a:pt x="903" y="1016"/>
                  </a:moveTo>
                  <a:cubicBezTo>
                    <a:pt x="965" y="1016"/>
                    <a:pt x="1016" y="966"/>
                    <a:pt x="1016" y="903"/>
                  </a:cubicBezTo>
                  <a:lnTo>
                    <a:pt x="903" y="903"/>
                  </a:lnTo>
                  <a:lnTo>
                    <a:pt x="903" y="1016"/>
                  </a:lnTo>
                  <a:close/>
                  <a:moveTo>
                    <a:pt x="903" y="339"/>
                  </a:moveTo>
                  <a:lnTo>
                    <a:pt x="1016" y="339"/>
                  </a:lnTo>
                  <a:lnTo>
                    <a:pt x="1016" y="226"/>
                  </a:lnTo>
                  <a:lnTo>
                    <a:pt x="903" y="226"/>
                  </a:lnTo>
                  <a:lnTo>
                    <a:pt x="903" y="339"/>
                  </a:lnTo>
                  <a:close/>
                  <a:moveTo>
                    <a:pt x="903" y="791"/>
                  </a:moveTo>
                  <a:lnTo>
                    <a:pt x="1016" y="791"/>
                  </a:lnTo>
                  <a:lnTo>
                    <a:pt x="1016" y="678"/>
                  </a:lnTo>
                  <a:lnTo>
                    <a:pt x="903" y="678"/>
                  </a:lnTo>
                  <a:lnTo>
                    <a:pt x="903" y="791"/>
                  </a:lnTo>
                  <a:close/>
                  <a:moveTo>
                    <a:pt x="677" y="1016"/>
                  </a:moveTo>
                  <a:lnTo>
                    <a:pt x="790" y="1016"/>
                  </a:lnTo>
                  <a:lnTo>
                    <a:pt x="790" y="903"/>
                  </a:lnTo>
                  <a:lnTo>
                    <a:pt x="677" y="903"/>
                  </a:lnTo>
                  <a:lnTo>
                    <a:pt x="677" y="1016"/>
                  </a:lnTo>
                  <a:close/>
                  <a:moveTo>
                    <a:pt x="677" y="113"/>
                  </a:moveTo>
                  <a:lnTo>
                    <a:pt x="790" y="113"/>
                  </a:lnTo>
                  <a:lnTo>
                    <a:pt x="790" y="0"/>
                  </a:lnTo>
                  <a:lnTo>
                    <a:pt x="677" y="0"/>
                  </a:lnTo>
                  <a:lnTo>
                    <a:pt x="677" y="113"/>
                  </a:lnTo>
                  <a:close/>
                  <a:moveTo>
                    <a:pt x="226" y="791"/>
                  </a:moveTo>
                  <a:lnTo>
                    <a:pt x="790" y="791"/>
                  </a:lnTo>
                  <a:lnTo>
                    <a:pt x="790" y="226"/>
                  </a:lnTo>
                  <a:lnTo>
                    <a:pt x="226" y="226"/>
                  </a:lnTo>
                  <a:lnTo>
                    <a:pt x="226" y="791"/>
                  </a:lnTo>
                  <a:close/>
                  <a:moveTo>
                    <a:pt x="339" y="339"/>
                  </a:moveTo>
                  <a:lnTo>
                    <a:pt x="677" y="339"/>
                  </a:lnTo>
                  <a:lnTo>
                    <a:pt x="677" y="678"/>
                  </a:lnTo>
                  <a:lnTo>
                    <a:pt x="339" y="678"/>
                  </a:lnTo>
                  <a:lnTo>
                    <a:pt x="339" y="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8" name="Paste">
              <a:extLst>
                <a:ext uri="{FF2B5EF4-FFF2-40B4-BE49-F238E27FC236}">
                  <a16:creationId xmlns:a16="http://schemas.microsoft.com/office/drawing/2014/main" id="{77B21190-8512-4CFF-AC7A-7FB73DAC456B}"/>
                </a:ext>
              </a:extLst>
            </p:cNvPr>
            <p:cNvSpPr>
              <a:spLocks noEditPoints="1"/>
            </p:cNvSpPr>
            <p:nvPr/>
          </p:nvSpPr>
          <p:spPr bwMode="auto">
            <a:xfrm>
              <a:off x="3062499" y="3021096"/>
              <a:ext cx="113978" cy="139535"/>
            </a:xfrm>
            <a:custGeom>
              <a:avLst/>
              <a:gdLst>
                <a:gd name="T0" fmla="*/ 903 w 1016"/>
                <a:gd name="T1" fmla="*/ 113 h 1242"/>
                <a:gd name="T2" fmla="*/ 667 w 1016"/>
                <a:gd name="T3" fmla="*/ 113 h 1242"/>
                <a:gd name="T4" fmla="*/ 508 w 1016"/>
                <a:gd name="T5" fmla="*/ 0 h 1242"/>
                <a:gd name="T6" fmla="*/ 349 w 1016"/>
                <a:gd name="T7" fmla="*/ 113 h 1242"/>
                <a:gd name="T8" fmla="*/ 113 w 1016"/>
                <a:gd name="T9" fmla="*/ 113 h 1242"/>
                <a:gd name="T10" fmla="*/ 0 w 1016"/>
                <a:gd name="T11" fmla="*/ 226 h 1242"/>
                <a:gd name="T12" fmla="*/ 0 w 1016"/>
                <a:gd name="T13" fmla="*/ 1129 h 1242"/>
                <a:gd name="T14" fmla="*/ 113 w 1016"/>
                <a:gd name="T15" fmla="*/ 1242 h 1242"/>
                <a:gd name="T16" fmla="*/ 903 w 1016"/>
                <a:gd name="T17" fmla="*/ 1242 h 1242"/>
                <a:gd name="T18" fmla="*/ 1016 w 1016"/>
                <a:gd name="T19" fmla="*/ 1129 h 1242"/>
                <a:gd name="T20" fmla="*/ 1016 w 1016"/>
                <a:gd name="T21" fmla="*/ 226 h 1242"/>
                <a:gd name="T22" fmla="*/ 903 w 1016"/>
                <a:gd name="T23" fmla="*/ 113 h 1242"/>
                <a:gd name="T24" fmla="*/ 508 w 1016"/>
                <a:gd name="T25" fmla="*/ 113 h 1242"/>
                <a:gd name="T26" fmla="*/ 564 w 1016"/>
                <a:gd name="T27" fmla="*/ 170 h 1242"/>
                <a:gd name="T28" fmla="*/ 508 w 1016"/>
                <a:gd name="T29" fmla="*/ 226 h 1242"/>
                <a:gd name="T30" fmla="*/ 452 w 1016"/>
                <a:gd name="T31" fmla="*/ 170 h 1242"/>
                <a:gd name="T32" fmla="*/ 508 w 1016"/>
                <a:gd name="T33" fmla="*/ 113 h 1242"/>
                <a:gd name="T34" fmla="*/ 903 w 1016"/>
                <a:gd name="T35" fmla="*/ 1129 h 1242"/>
                <a:gd name="T36" fmla="*/ 113 w 1016"/>
                <a:gd name="T37" fmla="*/ 1129 h 1242"/>
                <a:gd name="T38" fmla="*/ 113 w 1016"/>
                <a:gd name="T39" fmla="*/ 226 h 1242"/>
                <a:gd name="T40" fmla="*/ 226 w 1016"/>
                <a:gd name="T41" fmla="*/ 226 h 1242"/>
                <a:gd name="T42" fmla="*/ 226 w 1016"/>
                <a:gd name="T43" fmla="*/ 396 h 1242"/>
                <a:gd name="T44" fmla="*/ 790 w 1016"/>
                <a:gd name="T45" fmla="*/ 396 h 1242"/>
                <a:gd name="T46" fmla="*/ 790 w 1016"/>
                <a:gd name="T47" fmla="*/ 226 h 1242"/>
                <a:gd name="T48" fmla="*/ 903 w 1016"/>
                <a:gd name="T49" fmla="*/ 226 h 1242"/>
                <a:gd name="T50" fmla="*/ 903 w 1016"/>
                <a:gd name="T51" fmla="*/ 112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6" h="1242">
                  <a:moveTo>
                    <a:pt x="903" y="113"/>
                  </a:moveTo>
                  <a:lnTo>
                    <a:pt x="667" y="113"/>
                  </a:lnTo>
                  <a:cubicBezTo>
                    <a:pt x="644" y="48"/>
                    <a:pt x="582" y="0"/>
                    <a:pt x="508" y="0"/>
                  </a:cubicBezTo>
                  <a:cubicBezTo>
                    <a:pt x="434" y="0"/>
                    <a:pt x="372" y="48"/>
                    <a:pt x="349" y="113"/>
                  </a:cubicBezTo>
                  <a:lnTo>
                    <a:pt x="113" y="113"/>
                  </a:lnTo>
                  <a:cubicBezTo>
                    <a:pt x="51" y="113"/>
                    <a:pt x="0" y="164"/>
                    <a:pt x="0" y="226"/>
                  </a:cubicBezTo>
                  <a:lnTo>
                    <a:pt x="0" y="1129"/>
                  </a:lnTo>
                  <a:cubicBezTo>
                    <a:pt x="0" y="1192"/>
                    <a:pt x="51" y="1242"/>
                    <a:pt x="113" y="1242"/>
                  </a:cubicBezTo>
                  <a:lnTo>
                    <a:pt x="903" y="1242"/>
                  </a:lnTo>
                  <a:cubicBezTo>
                    <a:pt x="965" y="1242"/>
                    <a:pt x="1016" y="1192"/>
                    <a:pt x="1016" y="1129"/>
                  </a:cubicBezTo>
                  <a:lnTo>
                    <a:pt x="1016" y="226"/>
                  </a:lnTo>
                  <a:cubicBezTo>
                    <a:pt x="1016" y="164"/>
                    <a:pt x="965" y="113"/>
                    <a:pt x="903" y="113"/>
                  </a:cubicBezTo>
                  <a:close/>
                  <a:moveTo>
                    <a:pt x="508" y="113"/>
                  </a:moveTo>
                  <a:cubicBezTo>
                    <a:pt x="539" y="113"/>
                    <a:pt x="564" y="138"/>
                    <a:pt x="564" y="170"/>
                  </a:cubicBezTo>
                  <a:cubicBezTo>
                    <a:pt x="564" y="201"/>
                    <a:pt x="539" y="226"/>
                    <a:pt x="508" y="226"/>
                  </a:cubicBezTo>
                  <a:cubicBezTo>
                    <a:pt x="477" y="226"/>
                    <a:pt x="452" y="201"/>
                    <a:pt x="452" y="170"/>
                  </a:cubicBezTo>
                  <a:cubicBezTo>
                    <a:pt x="452" y="138"/>
                    <a:pt x="477" y="113"/>
                    <a:pt x="508" y="113"/>
                  </a:cubicBezTo>
                  <a:close/>
                  <a:moveTo>
                    <a:pt x="903" y="1129"/>
                  </a:moveTo>
                  <a:lnTo>
                    <a:pt x="113" y="1129"/>
                  </a:lnTo>
                  <a:lnTo>
                    <a:pt x="113" y="226"/>
                  </a:lnTo>
                  <a:lnTo>
                    <a:pt x="226" y="226"/>
                  </a:lnTo>
                  <a:lnTo>
                    <a:pt x="226" y="396"/>
                  </a:lnTo>
                  <a:lnTo>
                    <a:pt x="790" y="396"/>
                  </a:lnTo>
                  <a:lnTo>
                    <a:pt x="790" y="226"/>
                  </a:lnTo>
                  <a:lnTo>
                    <a:pt x="903" y="226"/>
                  </a:lnTo>
                  <a:lnTo>
                    <a:pt x="903" y="112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9" name="Cut">
              <a:extLst>
                <a:ext uri="{FF2B5EF4-FFF2-40B4-BE49-F238E27FC236}">
                  <a16:creationId xmlns:a16="http://schemas.microsoft.com/office/drawing/2014/main" id="{BF6B6043-CBC3-45E7-BA2E-5901C4C9517C}"/>
                </a:ext>
              </a:extLst>
            </p:cNvPr>
            <p:cNvSpPr>
              <a:spLocks noEditPoints="1"/>
            </p:cNvSpPr>
            <p:nvPr/>
          </p:nvSpPr>
          <p:spPr bwMode="auto">
            <a:xfrm>
              <a:off x="3512959" y="3027528"/>
              <a:ext cx="127358" cy="126670"/>
            </a:xfrm>
            <a:custGeom>
              <a:avLst/>
              <a:gdLst>
                <a:gd name="T0" fmla="*/ 431 w 1128"/>
                <a:gd name="T1" fmla="*/ 318 h 1129"/>
                <a:gd name="T2" fmla="*/ 451 w 1128"/>
                <a:gd name="T3" fmla="*/ 226 h 1129"/>
                <a:gd name="T4" fmla="*/ 225 w 1128"/>
                <a:gd name="T5" fmla="*/ 0 h 1129"/>
                <a:gd name="T6" fmla="*/ 0 w 1128"/>
                <a:gd name="T7" fmla="*/ 226 h 1129"/>
                <a:gd name="T8" fmla="*/ 225 w 1128"/>
                <a:gd name="T9" fmla="*/ 451 h 1129"/>
                <a:gd name="T10" fmla="*/ 318 w 1128"/>
                <a:gd name="T11" fmla="*/ 431 h 1129"/>
                <a:gd name="T12" fmla="*/ 451 w 1128"/>
                <a:gd name="T13" fmla="*/ 564 h 1129"/>
                <a:gd name="T14" fmla="*/ 318 w 1128"/>
                <a:gd name="T15" fmla="*/ 698 h 1129"/>
                <a:gd name="T16" fmla="*/ 225 w 1128"/>
                <a:gd name="T17" fmla="*/ 677 h 1129"/>
                <a:gd name="T18" fmla="*/ 0 w 1128"/>
                <a:gd name="T19" fmla="*/ 903 h 1129"/>
                <a:gd name="T20" fmla="*/ 225 w 1128"/>
                <a:gd name="T21" fmla="*/ 1129 h 1129"/>
                <a:gd name="T22" fmla="*/ 451 w 1128"/>
                <a:gd name="T23" fmla="*/ 903 h 1129"/>
                <a:gd name="T24" fmla="*/ 431 w 1128"/>
                <a:gd name="T25" fmla="*/ 810 h 1129"/>
                <a:gd name="T26" fmla="*/ 564 w 1128"/>
                <a:gd name="T27" fmla="*/ 677 h 1129"/>
                <a:gd name="T28" fmla="*/ 959 w 1128"/>
                <a:gd name="T29" fmla="*/ 1072 h 1129"/>
                <a:gd name="T30" fmla="*/ 1128 w 1128"/>
                <a:gd name="T31" fmla="*/ 1072 h 1129"/>
                <a:gd name="T32" fmla="*/ 1128 w 1128"/>
                <a:gd name="T33" fmla="*/ 1016 h 1129"/>
                <a:gd name="T34" fmla="*/ 431 w 1128"/>
                <a:gd name="T35" fmla="*/ 318 h 1129"/>
                <a:gd name="T36" fmla="*/ 225 w 1128"/>
                <a:gd name="T37" fmla="*/ 339 h 1129"/>
                <a:gd name="T38" fmla="*/ 112 w 1128"/>
                <a:gd name="T39" fmla="*/ 226 h 1129"/>
                <a:gd name="T40" fmla="*/ 225 w 1128"/>
                <a:gd name="T41" fmla="*/ 113 h 1129"/>
                <a:gd name="T42" fmla="*/ 338 w 1128"/>
                <a:gd name="T43" fmla="*/ 226 h 1129"/>
                <a:gd name="T44" fmla="*/ 225 w 1128"/>
                <a:gd name="T45" fmla="*/ 339 h 1129"/>
                <a:gd name="T46" fmla="*/ 225 w 1128"/>
                <a:gd name="T47" fmla="*/ 1016 h 1129"/>
                <a:gd name="T48" fmla="*/ 112 w 1128"/>
                <a:gd name="T49" fmla="*/ 903 h 1129"/>
                <a:gd name="T50" fmla="*/ 225 w 1128"/>
                <a:gd name="T51" fmla="*/ 790 h 1129"/>
                <a:gd name="T52" fmla="*/ 338 w 1128"/>
                <a:gd name="T53" fmla="*/ 903 h 1129"/>
                <a:gd name="T54" fmla="*/ 225 w 1128"/>
                <a:gd name="T55" fmla="*/ 1016 h 1129"/>
                <a:gd name="T56" fmla="*/ 564 w 1128"/>
                <a:gd name="T57" fmla="*/ 593 h 1129"/>
                <a:gd name="T58" fmla="*/ 536 w 1128"/>
                <a:gd name="T59" fmla="*/ 564 h 1129"/>
                <a:gd name="T60" fmla="*/ 564 w 1128"/>
                <a:gd name="T61" fmla="*/ 536 h 1129"/>
                <a:gd name="T62" fmla="*/ 592 w 1128"/>
                <a:gd name="T63" fmla="*/ 564 h 1129"/>
                <a:gd name="T64" fmla="*/ 564 w 1128"/>
                <a:gd name="T65" fmla="*/ 593 h 1129"/>
                <a:gd name="T66" fmla="*/ 959 w 1128"/>
                <a:gd name="T67" fmla="*/ 56 h 1129"/>
                <a:gd name="T68" fmla="*/ 620 w 1128"/>
                <a:gd name="T69" fmla="*/ 395 h 1129"/>
                <a:gd name="T70" fmla="*/ 733 w 1128"/>
                <a:gd name="T71" fmla="*/ 508 h 1129"/>
                <a:gd name="T72" fmla="*/ 1128 w 1128"/>
                <a:gd name="T73" fmla="*/ 113 h 1129"/>
                <a:gd name="T74" fmla="*/ 1128 w 1128"/>
                <a:gd name="T75" fmla="*/ 56 h 1129"/>
                <a:gd name="T76" fmla="*/ 959 w 1128"/>
                <a:gd name="T77" fmla="*/ 56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8" h="1129">
                  <a:moveTo>
                    <a:pt x="431" y="318"/>
                  </a:moveTo>
                  <a:cubicBezTo>
                    <a:pt x="443" y="290"/>
                    <a:pt x="451" y="259"/>
                    <a:pt x="451" y="226"/>
                  </a:cubicBezTo>
                  <a:cubicBezTo>
                    <a:pt x="451" y="101"/>
                    <a:pt x="350" y="0"/>
                    <a:pt x="225" y="0"/>
                  </a:cubicBezTo>
                  <a:cubicBezTo>
                    <a:pt x="101" y="0"/>
                    <a:pt x="0" y="101"/>
                    <a:pt x="0" y="226"/>
                  </a:cubicBezTo>
                  <a:cubicBezTo>
                    <a:pt x="0" y="350"/>
                    <a:pt x="101" y="451"/>
                    <a:pt x="225" y="451"/>
                  </a:cubicBezTo>
                  <a:cubicBezTo>
                    <a:pt x="258" y="451"/>
                    <a:pt x="290" y="444"/>
                    <a:pt x="318" y="431"/>
                  </a:cubicBezTo>
                  <a:lnTo>
                    <a:pt x="451" y="564"/>
                  </a:lnTo>
                  <a:lnTo>
                    <a:pt x="318" y="698"/>
                  </a:lnTo>
                  <a:cubicBezTo>
                    <a:pt x="290" y="685"/>
                    <a:pt x="258" y="677"/>
                    <a:pt x="225" y="677"/>
                  </a:cubicBezTo>
                  <a:cubicBezTo>
                    <a:pt x="101" y="677"/>
                    <a:pt x="0" y="778"/>
                    <a:pt x="0" y="903"/>
                  </a:cubicBezTo>
                  <a:cubicBezTo>
                    <a:pt x="0" y="1028"/>
                    <a:pt x="101" y="1129"/>
                    <a:pt x="225" y="1129"/>
                  </a:cubicBezTo>
                  <a:cubicBezTo>
                    <a:pt x="350" y="1129"/>
                    <a:pt x="451" y="1028"/>
                    <a:pt x="451" y="903"/>
                  </a:cubicBezTo>
                  <a:cubicBezTo>
                    <a:pt x="451" y="870"/>
                    <a:pt x="443" y="839"/>
                    <a:pt x="431" y="810"/>
                  </a:cubicBezTo>
                  <a:lnTo>
                    <a:pt x="564" y="677"/>
                  </a:lnTo>
                  <a:lnTo>
                    <a:pt x="959" y="1072"/>
                  </a:lnTo>
                  <a:lnTo>
                    <a:pt x="1128" y="1072"/>
                  </a:lnTo>
                  <a:lnTo>
                    <a:pt x="1128" y="1016"/>
                  </a:lnTo>
                  <a:lnTo>
                    <a:pt x="431" y="318"/>
                  </a:lnTo>
                  <a:close/>
                  <a:moveTo>
                    <a:pt x="225" y="339"/>
                  </a:moveTo>
                  <a:cubicBezTo>
                    <a:pt x="163" y="339"/>
                    <a:pt x="112" y="288"/>
                    <a:pt x="112" y="226"/>
                  </a:cubicBezTo>
                  <a:cubicBezTo>
                    <a:pt x="112" y="163"/>
                    <a:pt x="163" y="113"/>
                    <a:pt x="225" y="113"/>
                  </a:cubicBezTo>
                  <a:cubicBezTo>
                    <a:pt x="288" y="113"/>
                    <a:pt x="338" y="163"/>
                    <a:pt x="338" y="226"/>
                  </a:cubicBezTo>
                  <a:cubicBezTo>
                    <a:pt x="338" y="288"/>
                    <a:pt x="288" y="339"/>
                    <a:pt x="225" y="339"/>
                  </a:cubicBezTo>
                  <a:close/>
                  <a:moveTo>
                    <a:pt x="225" y="1016"/>
                  </a:moveTo>
                  <a:cubicBezTo>
                    <a:pt x="163" y="1016"/>
                    <a:pt x="112" y="965"/>
                    <a:pt x="112" y="903"/>
                  </a:cubicBezTo>
                  <a:cubicBezTo>
                    <a:pt x="112" y="841"/>
                    <a:pt x="163" y="790"/>
                    <a:pt x="225" y="790"/>
                  </a:cubicBezTo>
                  <a:cubicBezTo>
                    <a:pt x="288" y="790"/>
                    <a:pt x="338" y="841"/>
                    <a:pt x="338" y="903"/>
                  </a:cubicBezTo>
                  <a:cubicBezTo>
                    <a:pt x="338" y="965"/>
                    <a:pt x="288" y="1016"/>
                    <a:pt x="225" y="1016"/>
                  </a:cubicBezTo>
                  <a:close/>
                  <a:moveTo>
                    <a:pt x="564" y="593"/>
                  </a:moveTo>
                  <a:cubicBezTo>
                    <a:pt x="548" y="593"/>
                    <a:pt x="536" y="580"/>
                    <a:pt x="536" y="564"/>
                  </a:cubicBezTo>
                  <a:cubicBezTo>
                    <a:pt x="536" y="549"/>
                    <a:pt x="548" y="536"/>
                    <a:pt x="564" y="536"/>
                  </a:cubicBezTo>
                  <a:cubicBezTo>
                    <a:pt x="580" y="536"/>
                    <a:pt x="592" y="549"/>
                    <a:pt x="592" y="564"/>
                  </a:cubicBezTo>
                  <a:cubicBezTo>
                    <a:pt x="592" y="580"/>
                    <a:pt x="580" y="593"/>
                    <a:pt x="564" y="593"/>
                  </a:cubicBezTo>
                  <a:close/>
                  <a:moveTo>
                    <a:pt x="959" y="56"/>
                  </a:moveTo>
                  <a:lnTo>
                    <a:pt x="620" y="395"/>
                  </a:lnTo>
                  <a:lnTo>
                    <a:pt x="733" y="508"/>
                  </a:lnTo>
                  <a:lnTo>
                    <a:pt x="1128" y="113"/>
                  </a:lnTo>
                  <a:lnTo>
                    <a:pt x="1128" y="56"/>
                  </a:lnTo>
                  <a:lnTo>
                    <a:pt x="959" y="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0" name="Copy">
              <a:extLst>
                <a:ext uri="{FF2B5EF4-FFF2-40B4-BE49-F238E27FC236}">
                  <a16:creationId xmlns:a16="http://schemas.microsoft.com/office/drawing/2014/main" id="{2C8EB059-B48B-4A37-9AB0-008EF4A80172}"/>
                </a:ext>
              </a:extLst>
            </p:cNvPr>
            <p:cNvSpPr>
              <a:spLocks noEditPoints="1"/>
            </p:cNvSpPr>
            <p:nvPr/>
          </p:nvSpPr>
          <p:spPr bwMode="auto">
            <a:xfrm>
              <a:off x="3970357" y="3021096"/>
              <a:ext cx="120420" cy="139535"/>
            </a:xfrm>
            <a:custGeom>
              <a:avLst/>
              <a:gdLst>
                <a:gd name="T0" fmla="*/ 790 w 1072"/>
                <a:gd name="T1" fmla="*/ 0 h 1242"/>
                <a:gd name="T2" fmla="*/ 112 w 1072"/>
                <a:gd name="T3" fmla="*/ 0 h 1242"/>
                <a:gd name="T4" fmla="*/ 0 w 1072"/>
                <a:gd name="T5" fmla="*/ 113 h 1242"/>
                <a:gd name="T6" fmla="*/ 0 w 1072"/>
                <a:gd name="T7" fmla="*/ 904 h 1242"/>
                <a:gd name="T8" fmla="*/ 112 w 1072"/>
                <a:gd name="T9" fmla="*/ 904 h 1242"/>
                <a:gd name="T10" fmla="*/ 112 w 1072"/>
                <a:gd name="T11" fmla="*/ 113 h 1242"/>
                <a:gd name="T12" fmla="*/ 790 w 1072"/>
                <a:gd name="T13" fmla="*/ 113 h 1242"/>
                <a:gd name="T14" fmla="*/ 790 w 1072"/>
                <a:gd name="T15" fmla="*/ 0 h 1242"/>
                <a:gd name="T16" fmla="*/ 959 w 1072"/>
                <a:gd name="T17" fmla="*/ 226 h 1242"/>
                <a:gd name="T18" fmla="*/ 338 w 1072"/>
                <a:gd name="T19" fmla="*/ 226 h 1242"/>
                <a:gd name="T20" fmla="*/ 225 w 1072"/>
                <a:gd name="T21" fmla="*/ 339 h 1242"/>
                <a:gd name="T22" fmla="*/ 225 w 1072"/>
                <a:gd name="T23" fmla="*/ 1129 h 1242"/>
                <a:gd name="T24" fmla="*/ 338 w 1072"/>
                <a:gd name="T25" fmla="*/ 1242 h 1242"/>
                <a:gd name="T26" fmla="*/ 959 w 1072"/>
                <a:gd name="T27" fmla="*/ 1242 h 1242"/>
                <a:gd name="T28" fmla="*/ 1072 w 1072"/>
                <a:gd name="T29" fmla="*/ 1129 h 1242"/>
                <a:gd name="T30" fmla="*/ 1072 w 1072"/>
                <a:gd name="T31" fmla="*/ 339 h 1242"/>
                <a:gd name="T32" fmla="*/ 959 w 1072"/>
                <a:gd name="T33" fmla="*/ 226 h 1242"/>
                <a:gd name="T34" fmla="*/ 959 w 1072"/>
                <a:gd name="T35" fmla="*/ 1129 h 1242"/>
                <a:gd name="T36" fmla="*/ 338 w 1072"/>
                <a:gd name="T37" fmla="*/ 1129 h 1242"/>
                <a:gd name="T38" fmla="*/ 338 w 1072"/>
                <a:gd name="T39" fmla="*/ 339 h 1242"/>
                <a:gd name="T40" fmla="*/ 959 w 1072"/>
                <a:gd name="T41" fmla="*/ 339 h 1242"/>
                <a:gd name="T42" fmla="*/ 959 w 1072"/>
                <a:gd name="T43" fmla="*/ 1129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2" h="1242">
                  <a:moveTo>
                    <a:pt x="790" y="0"/>
                  </a:moveTo>
                  <a:lnTo>
                    <a:pt x="112" y="0"/>
                  </a:lnTo>
                  <a:cubicBezTo>
                    <a:pt x="50" y="0"/>
                    <a:pt x="0" y="51"/>
                    <a:pt x="0" y="113"/>
                  </a:cubicBezTo>
                  <a:lnTo>
                    <a:pt x="0" y="904"/>
                  </a:lnTo>
                  <a:lnTo>
                    <a:pt x="112" y="904"/>
                  </a:lnTo>
                  <a:lnTo>
                    <a:pt x="112" y="113"/>
                  </a:lnTo>
                  <a:lnTo>
                    <a:pt x="790" y="113"/>
                  </a:lnTo>
                  <a:lnTo>
                    <a:pt x="790" y="0"/>
                  </a:lnTo>
                  <a:close/>
                  <a:moveTo>
                    <a:pt x="959" y="226"/>
                  </a:moveTo>
                  <a:lnTo>
                    <a:pt x="338" y="226"/>
                  </a:lnTo>
                  <a:cubicBezTo>
                    <a:pt x="276" y="226"/>
                    <a:pt x="225" y="277"/>
                    <a:pt x="225" y="339"/>
                  </a:cubicBezTo>
                  <a:lnTo>
                    <a:pt x="225" y="1129"/>
                  </a:lnTo>
                  <a:cubicBezTo>
                    <a:pt x="225" y="1192"/>
                    <a:pt x="276" y="1242"/>
                    <a:pt x="338" y="1242"/>
                  </a:cubicBezTo>
                  <a:lnTo>
                    <a:pt x="959" y="1242"/>
                  </a:lnTo>
                  <a:cubicBezTo>
                    <a:pt x="1021" y="1242"/>
                    <a:pt x="1072" y="1192"/>
                    <a:pt x="1072" y="1129"/>
                  </a:cubicBezTo>
                  <a:lnTo>
                    <a:pt x="1072" y="339"/>
                  </a:lnTo>
                  <a:cubicBezTo>
                    <a:pt x="1072" y="277"/>
                    <a:pt x="1021" y="226"/>
                    <a:pt x="959" y="226"/>
                  </a:cubicBezTo>
                  <a:close/>
                  <a:moveTo>
                    <a:pt x="959" y="1129"/>
                  </a:moveTo>
                  <a:lnTo>
                    <a:pt x="338" y="1129"/>
                  </a:lnTo>
                  <a:lnTo>
                    <a:pt x="338" y="339"/>
                  </a:lnTo>
                  <a:lnTo>
                    <a:pt x="959" y="339"/>
                  </a:lnTo>
                  <a:lnTo>
                    <a:pt x="959" y="112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1" name="Replay">
              <a:extLst>
                <a:ext uri="{FF2B5EF4-FFF2-40B4-BE49-F238E27FC236}">
                  <a16:creationId xmlns:a16="http://schemas.microsoft.com/office/drawing/2014/main" id="{63469F13-75F4-4573-B41B-BD1C76BAD65D}"/>
                </a:ext>
              </a:extLst>
            </p:cNvPr>
            <p:cNvSpPr>
              <a:spLocks/>
            </p:cNvSpPr>
            <p:nvPr/>
          </p:nvSpPr>
          <p:spPr bwMode="auto">
            <a:xfrm>
              <a:off x="4440144" y="3027528"/>
              <a:ext cx="101589" cy="126670"/>
            </a:xfrm>
            <a:custGeom>
              <a:avLst/>
              <a:gdLst>
                <a:gd name="T0" fmla="*/ 452 w 904"/>
                <a:gd name="T1" fmla="*/ 226 h 1129"/>
                <a:gd name="T2" fmla="*/ 452 w 904"/>
                <a:gd name="T3" fmla="*/ 0 h 1129"/>
                <a:gd name="T4" fmla="*/ 170 w 904"/>
                <a:gd name="T5" fmla="*/ 282 h 1129"/>
                <a:gd name="T6" fmla="*/ 452 w 904"/>
                <a:gd name="T7" fmla="*/ 564 h 1129"/>
                <a:gd name="T8" fmla="*/ 452 w 904"/>
                <a:gd name="T9" fmla="*/ 339 h 1129"/>
                <a:gd name="T10" fmla="*/ 791 w 904"/>
                <a:gd name="T11" fmla="*/ 677 h 1129"/>
                <a:gd name="T12" fmla="*/ 452 w 904"/>
                <a:gd name="T13" fmla="*/ 1016 h 1129"/>
                <a:gd name="T14" fmla="*/ 113 w 904"/>
                <a:gd name="T15" fmla="*/ 677 h 1129"/>
                <a:gd name="T16" fmla="*/ 0 w 904"/>
                <a:gd name="T17" fmla="*/ 677 h 1129"/>
                <a:gd name="T18" fmla="*/ 452 w 904"/>
                <a:gd name="T19" fmla="*/ 1129 h 1129"/>
                <a:gd name="T20" fmla="*/ 904 w 904"/>
                <a:gd name="T21" fmla="*/ 677 h 1129"/>
                <a:gd name="T22" fmla="*/ 452 w 904"/>
                <a:gd name="T23" fmla="*/ 226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1129">
                  <a:moveTo>
                    <a:pt x="452" y="226"/>
                  </a:moveTo>
                  <a:lnTo>
                    <a:pt x="452" y="0"/>
                  </a:lnTo>
                  <a:lnTo>
                    <a:pt x="170" y="282"/>
                  </a:lnTo>
                  <a:lnTo>
                    <a:pt x="452" y="564"/>
                  </a:lnTo>
                  <a:lnTo>
                    <a:pt x="452" y="339"/>
                  </a:lnTo>
                  <a:cubicBezTo>
                    <a:pt x="639" y="339"/>
                    <a:pt x="791" y="490"/>
                    <a:pt x="791" y="677"/>
                  </a:cubicBezTo>
                  <a:cubicBezTo>
                    <a:pt x="791" y="864"/>
                    <a:pt x="639" y="1016"/>
                    <a:pt x="452" y="1016"/>
                  </a:cubicBezTo>
                  <a:cubicBezTo>
                    <a:pt x="265" y="1016"/>
                    <a:pt x="113" y="864"/>
                    <a:pt x="113" y="677"/>
                  </a:cubicBezTo>
                  <a:lnTo>
                    <a:pt x="0" y="677"/>
                  </a:lnTo>
                  <a:cubicBezTo>
                    <a:pt x="0" y="927"/>
                    <a:pt x="203" y="1129"/>
                    <a:pt x="452" y="1129"/>
                  </a:cubicBezTo>
                  <a:cubicBezTo>
                    <a:pt x="701" y="1129"/>
                    <a:pt x="904" y="927"/>
                    <a:pt x="904" y="677"/>
                  </a:cubicBezTo>
                  <a:cubicBezTo>
                    <a:pt x="904" y="428"/>
                    <a:pt x="701" y="226"/>
                    <a:pt x="452" y="2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102" name="Menu">
            <a:extLst>
              <a:ext uri="{FF2B5EF4-FFF2-40B4-BE49-F238E27FC236}">
                <a16:creationId xmlns:a16="http://schemas.microsoft.com/office/drawing/2014/main" id="{04C8BCA9-3C5F-435D-8DBC-EC3E3A664B16}"/>
              </a:ext>
            </a:extLst>
          </p:cNvPr>
          <p:cNvSpPr/>
          <p:nvPr/>
        </p:nvSpPr>
        <p:spPr>
          <a:xfrm>
            <a:off x="619338" y="3567779"/>
            <a:ext cx="1057662" cy="1308050"/>
          </a:xfrm>
          <a:prstGeom prst="roundRect">
            <a:avLst>
              <a:gd name="adj" fmla="val 1267"/>
            </a:avLst>
          </a:prstGeom>
          <a:solidFill>
            <a:srgbClr val="FAFAFA"/>
          </a:solidFill>
          <a:ln w="6350">
            <a:noFill/>
          </a:ln>
          <a:effectLst>
            <a:outerShdw blurRad="63500" dist="12700" dir="5400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137160" rIns="182880" bIns="13716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Refresh</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Help &amp; Feedback</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Settings</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Sign out</a:t>
            </a:r>
          </a:p>
        </p:txBody>
      </p:sp>
    </p:spTree>
    <p:extLst>
      <p:ext uri="{BB962C8B-B14F-4D97-AF65-F5344CB8AC3E}">
        <p14:creationId xmlns:p14="http://schemas.microsoft.com/office/powerpoint/2010/main" val="84860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rea Chart" descr="&lt;SmartSettings&gt;&lt;SmartResize enabled=&quot;True&quot; minWidth=&quot;25&quot; minHeight=&quot;25&quot; /&gt;&lt;/SmartSettings&gt;">
            <a:extLst>
              <a:ext uri="{FF2B5EF4-FFF2-40B4-BE49-F238E27FC236}">
                <a16:creationId xmlns:a16="http://schemas.microsoft.com/office/drawing/2014/main" id="{77223E67-D06E-4E7C-BFF5-49FCA28E1E55}"/>
              </a:ext>
            </a:extLst>
          </p:cNvPr>
          <p:cNvGrpSpPr/>
          <p:nvPr>
            <p:custDataLst>
              <p:tags r:id="rId1"/>
            </p:custDataLst>
          </p:nvPr>
        </p:nvGrpSpPr>
        <p:grpSpPr>
          <a:xfrm>
            <a:off x="665361" y="326016"/>
            <a:ext cx="2933383" cy="2013347"/>
            <a:chOff x="1639094" y="1022032"/>
            <a:chExt cx="2933383" cy="2013347"/>
          </a:xfrm>
        </p:grpSpPr>
        <p:sp>
          <p:nvSpPr>
            <p:cNvPr id="5" name="Tile Background">
              <a:extLst>
                <a:ext uri="{FF2B5EF4-FFF2-40B4-BE49-F238E27FC236}">
                  <a16:creationId xmlns:a16="http://schemas.microsoft.com/office/drawing/2014/main" id="{7CF97E91-0B58-430B-8482-26A6983D7734}"/>
                </a:ext>
              </a:extLst>
            </p:cNvPr>
            <p:cNvSpPr>
              <a:spLocks noChangeAspect="1" noChangeArrowheads="1"/>
            </p:cNvSpPr>
            <p:nvPr/>
          </p:nvSpPr>
          <p:spPr bwMode="auto">
            <a:xfrm>
              <a:off x="1639094" y="1022032"/>
              <a:ext cx="2933383" cy="2013347"/>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6"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7FD564CB-FFB5-4807-87A3-7732AB577F8E}"/>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7"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B089160D-53FA-4463-B663-BF7A7F50A2B2}"/>
                </a:ext>
              </a:extLst>
            </p:cNvPr>
            <p:cNvSpPr>
              <a:spLocks noChangeShapeType="1"/>
            </p:cNvSpPr>
            <p:nvPr/>
          </p:nvSpPr>
          <p:spPr bwMode="auto">
            <a:xfrm>
              <a:off x="1639095" y="1302423"/>
              <a:ext cx="2933382"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8" name="Lines">
              <a:extLst>
                <a:ext uri="{FF2B5EF4-FFF2-40B4-BE49-F238E27FC236}">
                  <a16:creationId xmlns:a16="http://schemas.microsoft.com/office/drawing/2014/main" id="{4677AFF9-9C2E-4163-9119-88B71AD1B8A8}"/>
                </a:ext>
              </a:extLst>
            </p:cNvPr>
            <p:cNvGrpSpPr/>
            <p:nvPr/>
          </p:nvGrpSpPr>
          <p:grpSpPr>
            <a:xfrm>
              <a:off x="1864519" y="1562773"/>
              <a:ext cx="2619375" cy="1293813"/>
              <a:chOff x="1864519" y="1562773"/>
              <a:chExt cx="2619375" cy="1293813"/>
            </a:xfrm>
          </p:grpSpPr>
          <p:sp>
            <p:nvSpPr>
              <p:cNvPr id="43" name="Line">
                <a:extLst>
                  <a:ext uri="{FF2B5EF4-FFF2-40B4-BE49-F238E27FC236}">
                    <a16:creationId xmlns:a16="http://schemas.microsoft.com/office/drawing/2014/main" id="{9B957EA5-39E8-4581-B0A7-556E50E7D4E9}"/>
                  </a:ext>
                </a:extLst>
              </p:cNvPr>
              <p:cNvSpPr>
                <a:spLocks noChangeShapeType="1"/>
              </p:cNvSpPr>
              <p:nvPr/>
            </p:nvSpPr>
            <p:spPr bwMode="auto">
              <a:xfrm>
                <a:off x="1867694" y="2856586"/>
                <a:ext cx="2613025" cy="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Line">
                <a:extLst>
                  <a:ext uri="{FF2B5EF4-FFF2-40B4-BE49-F238E27FC236}">
                    <a16:creationId xmlns:a16="http://schemas.microsoft.com/office/drawing/2014/main" id="{6821B713-BDE9-44AA-B6B6-F4241E85F8C3}"/>
                  </a:ext>
                </a:extLst>
              </p:cNvPr>
              <p:cNvSpPr>
                <a:spLocks noChangeShapeType="1"/>
              </p:cNvSpPr>
              <p:nvPr/>
            </p:nvSpPr>
            <p:spPr bwMode="auto">
              <a:xfrm>
                <a:off x="1864519" y="221047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Line">
                <a:extLst>
                  <a:ext uri="{FF2B5EF4-FFF2-40B4-BE49-F238E27FC236}">
                    <a16:creationId xmlns:a16="http://schemas.microsoft.com/office/drawing/2014/main" id="{4A1FF3F1-5ED2-4B1B-B174-B1B4BDD0FDD7}"/>
                  </a:ext>
                </a:extLst>
              </p:cNvPr>
              <p:cNvSpPr>
                <a:spLocks noChangeShapeType="1"/>
              </p:cNvSpPr>
              <p:nvPr/>
            </p:nvSpPr>
            <p:spPr bwMode="auto">
              <a:xfrm>
                <a:off x="1864519" y="188662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Line">
                <a:extLst>
                  <a:ext uri="{FF2B5EF4-FFF2-40B4-BE49-F238E27FC236}">
                    <a16:creationId xmlns:a16="http://schemas.microsoft.com/office/drawing/2014/main" id="{625C657B-D747-4F9B-A237-0E7D0E384044}"/>
                  </a:ext>
                </a:extLst>
              </p:cNvPr>
              <p:cNvSpPr>
                <a:spLocks noChangeShapeType="1"/>
              </p:cNvSpPr>
              <p:nvPr/>
            </p:nvSpPr>
            <p:spPr bwMode="auto">
              <a:xfrm>
                <a:off x="1864519" y="156277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Line">
                <a:extLst>
                  <a:ext uri="{FF2B5EF4-FFF2-40B4-BE49-F238E27FC236}">
                    <a16:creationId xmlns:a16="http://schemas.microsoft.com/office/drawing/2014/main" id="{44231542-94E3-4949-A618-A292176F6B97}"/>
                  </a:ext>
                </a:extLst>
              </p:cNvPr>
              <p:cNvSpPr>
                <a:spLocks noChangeShapeType="1"/>
              </p:cNvSpPr>
              <p:nvPr/>
            </p:nvSpPr>
            <p:spPr bwMode="auto">
              <a:xfrm>
                <a:off x="1864519" y="253432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9" name="Y Axis Labels">
              <a:extLst>
                <a:ext uri="{FF2B5EF4-FFF2-40B4-BE49-F238E27FC236}">
                  <a16:creationId xmlns:a16="http://schemas.microsoft.com/office/drawing/2014/main" id="{08F7491B-6587-4F2B-8A0E-254130D99D8D}"/>
                </a:ext>
              </a:extLst>
            </p:cNvPr>
            <p:cNvGrpSpPr/>
            <p:nvPr/>
          </p:nvGrpSpPr>
          <p:grpSpPr>
            <a:xfrm>
              <a:off x="1739106" y="1524673"/>
              <a:ext cx="70532" cy="1370757"/>
              <a:chOff x="1739106" y="1524673"/>
              <a:chExt cx="70532" cy="1370757"/>
            </a:xfrm>
          </p:grpSpPr>
          <p:sp>
            <p:nvSpPr>
              <p:cNvPr id="38" name="Label">
                <a:extLst>
                  <a:ext uri="{FF2B5EF4-FFF2-40B4-BE49-F238E27FC236}">
                    <a16:creationId xmlns:a16="http://schemas.microsoft.com/office/drawing/2014/main" id="{F8AF0164-033B-4019-B7E3-35889B5FFB17}"/>
                  </a:ext>
                </a:extLst>
              </p:cNvPr>
              <p:cNvSpPr>
                <a:spLocks noChangeArrowheads="1"/>
              </p:cNvSpPr>
              <p:nvPr/>
            </p:nvSpPr>
            <p:spPr bwMode="auto">
              <a:xfrm>
                <a:off x="1739106" y="152467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20</a:t>
                </a:r>
                <a:endParaRPr kumimoji="0" lang="en-US" altLang="en-US" sz="500" b="0" i="0" u="none" strike="noStrike" cap="none" normalizeH="0" baseline="0" dirty="0">
                  <a:ln>
                    <a:noFill/>
                  </a:ln>
                  <a:solidFill>
                    <a:srgbClr val="777777"/>
                  </a:solidFill>
                  <a:effectLst/>
                </a:endParaRPr>
              </a:p>
            </p:txBody>
          </p:sp>
          <p:sp>
            <p:nvSpPr>
              <p:cNvPr id="39" name="Label">
                <a:extLst>
                  <a:ext uri="{FF2B5EF4-FFF2-40B4-BE49-F238E27FC236}">
                    <a16:creationId xmlns:a16="http://schemas.microsoft.com/office/drawing/2014/main" id="{9CC32199-C511-4862-BA6C-CF19E50F0B62}"/>
                  </a:ext>
                </a:extLst>
              </p:cNvPr>
              <p:cNvSpPr>
                <a:spLocks noChangeArrowheads="1"/>
              </p:cNvSpPr>
              <p:nvPr/>
            </p:nvSpPr>
            <p:spPr bwMode="auto">
              <a:xfrm>
                <a:off x="1739106" y="1845348"/>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15</a:t>
                </a:r>
                <a:endParaRPr kumimoji="0" lang="en-US" altLang="en-US" sz="500" b="0" i="0" u="none" strike="noStrike" cap="none" normalizeH="0" baseline="0" dirty="0">
                  <a:ln>
                    <a:noFill/>
                  </a:ln>
                  <a:solidFill>
                    <a:srgbClr val="777777"/>
                  </a:solidFill>
                  <a:effectLst/>
                </a:endParaRPr>
              </a:p>
            </p:txBody>
          </p:sp>
          <p:sp>
            <p:nvSpPr>
              <p:cNvPr id="40" name="Label">
                <a:extLst>
                  <a:ext uri="{FF2B5EF4-FFF2-40B4-BE49-F238E27FC236}">
                    <a16:creationId xmlns:a16="http://schemas.microsoft.com/office/drawing/2014/main" id="{25CA3409-926C-4AB8-98FB-06EF13C8717E}"/>
                  </a:ext>
                </a:extLst>
              </p:cNvPr>
              <p:cNvSpPr>
                <a:spLocks noChangeArrowheads="1"/>
              </p:cNvSpPr>
              <p:nvPr/>
            </p:nvSpPr>
            <p:spPr bwMode="auto">
              <a:xfrm>
                <a:off x="1739106" y="2173961"/>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41" name="Label">
                <a:extLst>
                  <a:ext uri="{FF2B5EF4-FFF2-40B4-BE49-F238E27FC236}">
                    <a16:creationId xmlns:a16="http://schemas.microsoft.com/office/drawing/2014/main" id="{647C2BB5-12B5-471B-9BCA-1E1AE63FDB03}"/>
                  </a:ext>
                </a:extLst>
              </p:cNvPr>
              <p:cNvSpPr>
                <a:spLocks noChangeArrowheads="1"/>
              </p:cNvSpPr>
              <p:nvPr/>
            </p:nvSpPr>
            <p:spPr bwMode="auto">
              <a:xfrm>
                <a:off x="1774372" y="2497811"/>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5</a:t>
                </a:r>
                <a:endParaRPr kumimoji="0" lang="en-US" altLang="en-US" sz="500" b="0" i="0" u="none" strike="noStrike" cap="none" normalizeH="0" baseline="0" dirty="0">
                  <a:ln>
                    <a:noFill/>
                  </a:ln>
                  <a:solidFill>
                    <a:srgbClr val="777777"/>
                  </a:solidFill>
                  <a:effectLst/>
                </a:endParaRPr>
              </a:p>
            </p:txBody>
          </p:sp>
          <p:sp>
            <p:nvSpPr>
              <p:cNvPr id="42" name="Label">
                <a:extLst>
                  <a:ext uri="{FF2B5EF4-FFF2-40B4-BE49-F238E27FC236}">
                    <a16:creationId xmlns:a16="http://schemas.microsoft.com/office/drawing/2014/main" id="{86FA8A98-8DA3-4B78-9648-A2C78F7FD08C}"/>
                  </a:ext>
                </a:extLst>
              </p:cNvPr>
              <p:cNvSpPr>
                <a:spLocks noChangeArrowheads="1"/>
              </p:cNvSpPr>
              <p:nvPr/>
            </p:nvSpPr>
            <p:spPr bwMode="auto">
              <a:xfrm>
                <a:off x="1774372" y="2818486"/>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lang="en-US" altLang="en-US" sz="500" dirty="0">
                    <a:solidFill>
                      <a:srgbClr val="777777"/>
                    </a:solidFill>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grpSp>
        <p:grpSp>
          <p:nvGrpSpPr>
            <p:cNvPr id="10" name="Data">
              <a:extLst>
                <a:ext uri="{FF2B5EF4-FFF2-40B4-BE49-F238E27FC236}">
                  <a16:creationId xmlns:a16="http://schemas.microsoft.com/office/drawing/2014/main" id="{9E481C36-A4A9-426B-A9DB-E3421E3DE802}"/>
                </a:ext>
              </a:extLst>
            </p:cNvPr>
            <p:cNvGrpSpPr/>
            <p:nvPr/>
          </p:nvGrpSpPr>
          <p:grpSpPr>
            <a:xfrm>
              <a:off x="1973262" y="1680248"/>
              <a:ext cx="2401888" cy="1176338"/>
              <a:chOff x="5248276" y="1668463"/>
              <a:chExt cx="2401888" cy="1176338"/>
            </a:xfrm>
          </p:grpSpPr>
          <p:sp>
            <p:nvSpPr>
              <p:cNvPr id="32" name="Series 3 Area">
                <a:extLst>
                  <a:ext uri="{FF2B5EF4-FFF2-40B4-BE49-F238E27FC236}">
                    <a16:creationId xmlns:a16="http://schemas.microsoft.com/office/drawing/2014/main" id="{3B57D0AC-9BC5-45B7-A22F-C79A6FFE1D1C}"/>
                  </a:ext>
                </a:extLst>
              </p:cNvPr>
              <p:cNvSpPr>
                <a:spLocks/>
              </p:cNvSpPr>
              <p:nvPr/>
            </p:nvSpPr>
            <p:spPr bwMode="auto">
              <a:xfrm>
                <a:off x="5248276" y="1668463"/>
                <a:ext cx="2401888" cy="1176338"/>
              </a:xfrm>
              <a:custGeom>
                <a:avLst/>
                <a:gdLst>
                  <a:gd name="T0" fmla="*/ 0 w 11797"/>
                  <a:gd name="T1" fmla="*/ 5786 h 5786"/>
                  <a:gd name="T2" fmla="*/ 0 w 11797"/>
                  <a:gd name="T3" fmla="*/ 1581 h 5786"/>
                  <a:gd name="T4" fmla="*/ 1072 w 11797"/>
                  <a:gd name="T5" fmla="*/ 1806 h 5786"/>
                  <a:gd name="T6" fmla="*/ 2145 w 11797"/>
                  <a:gd name="T7" fmla="*/ 988 h 5786"/>
                  <a:gd name="T8" fmla="*/ 3217 w 11797"/>
                  <a:gd name="T9" fmla="*/ 875 h 5786"/>
                  <a:gd name="T10" fmla="*/ 4290 w 11797"/>
                  <a:gd name="T11" fmla="*/ 565 h 5786"/>
                  <a:gd name="T12" fmla="*/ 5362 w 11797"/>
                  <a:gd name="T13" fmla="*/ 734 h 5786"/>
                  <a:gd name="T14" fmla="*/ 6435 w 11797"/>
                  <a:gd name="T15" fmla="*/ 198 h 5786"/>
                  <a:gd name="T16" fmla="*/ 7507 w 11797"/>
                  <a:gd name="T17" fmla="*/ 0 h 5786"/>
                  <a:gd name="T18" fmla="*/ 8579 w 11797"/>
                  <a:gd name="T19" fmla="*/ 903 h 5786"/>
                  <a:gd name="T20" fmla="*/ 9652 w 11797"/>
                  <a:gd name="T21" fmla="*/ 734 h 5786"/>
                  <a:gd name="T22" fmla="*/ 10724 w 11797"/>
                  <a:gd name="T23" fmla="*/ 452 h 5786"/>
                  <a:gd name="T24" fmla="*/ 11797 w 11797"/>
                  <a:gd name="T25" fmla="*/ 141 h 5786"/>
                  <a:gd name="T26" fmla="*/ 11797 w 11797"/>
                  <a:gd name="T27" fmla="*/ 5786 h 5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97" h="5786">
                    <a:moveTo>
                      <a:pt x="0" y="5786"/>
                    </a:moveTo>
                    <a:lnTo>
                      <a:pt x="0" y="1581"/>
                    </a:lnTo>
                    <a:lnTo>
                      <a:pt x="1072" y="1806"/>
                    </a:lnTo>
                    <a:lnTo>
                      <a:pt x="2145" y="988"/>
                    </a:lnTo>
                    <a:lnTo>
                      <a:pt x="3217" y="875"/>
                    </a:lnTo>
                    <a:lnTo>
                      <a:pt x="4290" y="565"/>
                    </a:lnTo>
                    <a:lnTo>
                      <a:pt x="5362" y="734"/>
                    </a:lnTo>
                    <a:lnTo>
                      <a:pt x="6435" y="198"/>
                    </a:lnTo>
                    <a:lnTo>
                      <a:pt x="7507" y="0"/>
                    </a:lnTo>
                    <a:lnTo>
                      <a:pt x="8579" y="903"/>
                    </a:lnTo>
                    <a:lnTo>
                      <a:pt x="9652" y="734"/>
                    </a:lnTo>
                    <a:lnTo>
                      <a:pt x="10724" y="452"/>
                    </a:lnTo>
                    <a:lnTo>
                      <a:pt x="11797" y="141"/>
                    </a:lnTo>
                    <a:lnTo>
                      <a:pt x="11797" y="5786"/>
                    </a:lnTo>
                  </a:path>
                </a:pathLst>
              </a:custGeom>
              <a:solidFill>
                <a:srgbClr val="87D3C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Series 2 Area">
                <a:extLst>
                  <a:ext uri="{FF2B5EF4-FFF2-40B4-BE49-F238E27FC236}">
                    <a16:creationId xmlns:a16="http://schemas.microsoft.com/office/drawing/2014/main" id="{48E7D741-D5FB-4363-A8A9-C251328B7B09}"/>
                  </a:ext>
                </a:extLst>
              </p:cNvPr>
              <p:cNvSpPr>
                <a:spLocks/>
              </p:cNvSpPr>
              <p:nvPr/>
            </p:nvSpPr>
            <p:spPr bwMode="auto">
              <a:xfrm>
                <a:off x="5248276" y="2024063"/>
                <a:ext cx="2401888" cy="820738"/>
              </a:xfrm>
              <a:custGeom>
                <a:avLst/>
                <a:gdLst>
                  <a:gd name="T0" fmla="*/ 0 w 11797"/>
                  <a:gd name="T1" fmla="*/ 4036 h 4036"/>
                  <a:gd name="T2" fmla="*/ 0 w 11797"/>
                  <a:gd name="T3" fmla="*/ 2596 h 4036"/>
                  <a:gd name="T4" fmla="*/ 1072 w 11797"/>
                  <a:gd name="T5" fmla="*/ 1298 h 4036"/>
                  <a:gd name="T6" fmla="*/ 2145 w 11797"/>
                  <a:gd name="T7" fmla="*/ 875 h 4036"/>
                  <a:gd name="T8" fmla="*/ 3217 w 11797"/>
                  <a:gd name="T9" fmla="*/ 988 h 4036"/>
                  <a:gd name="T10" fmla="*/ 4290 w 11797"/>
                  <a:gd name="T11" fmla="*/ 1185 h 4036"/>
                  <a:gd name="T12" fmla="*/ 5362 w 11797"/>
                  <a:gd name="T13" fmla="*/ 339 h 4036"/>
                  <a:gd name="T14" fmla="*/ 6435 w 11797"/>
                  <a:gd name="T15" fmla="*/ 480 h 4036"/>
                  <a:gd name="T16" fmla="*/ 7507 w 11797"/>
                  <a:gd name="T17" fmla="*/ 564 h 4036"/>
                  <a:gd name="T18" fmla="*/ 8579 w 11797"/>
                  <a:gd name="T19" fmla="*/ 508 h 4036"/>
                  <a:gd name="T20" fmla="*/ 9652 w 11797"/>
                  <a:gd name="T21" fmla="*/ 0 h 4036"/>
                  <a:gd name="T22" fmla="*/ 10724 w 11797"/>
                  <a:gd name="T23" fmla="*/ 790 h 4036"/>
                  <a:gd name="T24" fmla="*/ 11797 w 11797"/>
                  <a:gd name="T25" fmla="*/ 480 h 4036"/>
                  <a:gd name="T26" fmla="*/ 11797 w 11797"/>
                  <a:gd name="T27" fmla="*/ 4036 h 4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97" h="4036">
                    <a:moveTo>
                      <a:pt x="0" y="4036"/>
                    </a:moveTo>
                    <a:lnTo>
                      <a:pt x="0" y="2596"/>
                    </a:lnTo>
                    <a:lnTo>
                      <a:pt x="1072" y="1298"/>
                    </a:lnTo>
                    <a:lnTo>
                      <a:pt x="2145" y="875"/>
                    </a:lnTo>
                    <a:lnTo>
                      <a:pt x="3217" y="988"/>
                    </a:lnTo>
                    <a:lnTo>
                      <a:pt x="4290" y="1185"/>
                    </a:lnTo>
                    <a:lnTo>
                      <a:pt x="5362" y="339"/>
                    </a:lnTo>
                    <a:lnTo>
                      <a:pt x="6435" y="480"/>
                    </a:lnTo>
                    <a:lnTo>
                      <a:pt x="7507" y="564"/>
                    </a:lnTo>
                    <a:lnTo>
                      <a:pt x="8579" y="508"/>
                    </a:lnTo>
                    <a:lnTo>
                      <a:pt x="9652" y="0"/>
                    </a:lnTo>
                    <a:lnTo>
                      <a:pt x="10724" y="790"/>
                    </a:lnTo>
                    <a:lnTo>
                      <a:pt x="11797" y="480"/>
                    </a:lnTo>
                    <a:lnTo>
                      <a:pt x="11797" y="4036"/>
                    </a:lnTo>
                  </a:path>
                </a:pathLst>
              </a:custGeom>
              <a:solidFill>
                <a:srgbClr val="959FA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Series 1 Area">
                <a:extLst>
                  <a:ext uri="{FF2B5EF4-FFF2-40B4-BE49-F238E27FC236}">
                    <a16:creationId xmlns:a16="http://schemas.microsoft.com/office/drawing/2014/main" id="{E49B1B0F-846E-4DE9-AA7F-89309C4854FE}"/>
                  </a:ext>
                </a:extLst>
              </p:cNvPr>
              <p:cNvSpPr>
                <a:spLocks/>
              </p:cNvSpPr>
              <p:nvPr/>
            </p:nvSpPr>
            <p:spPr bwMode="auto">
              <a:xfrm>
                <a:off x="5248276" y="2390775"/>
                <a:ext cx="2401888" cy="454025"/>
              </a:xfrm>
              <a:custGeom>
                <a:avLst/>
                <a:gdLst>
                  <a:gd name="T0" fmla="*/ 0 w 11797"/>
                  <a:gd name="T1" fmla="*/ 2230 h 2230"/>
                  <a:gd name="T2" fmla="*/ 0 w 11797"/>
                  <a:gd name="T3" fmla="*/ 1581 h 2230"/>
                  <a:gd name="T4" fmla="*/ 1072 w 11797"/>
                  <a:gd name="T5" fmla="*/ 1242 h 2230"/>
                  <a:gd name="T6" fmla="*/ 2145 w 11797"/>
                  <a:gd name="T7" fmla="*/ 1496 h 2230"/>
                  <a:gd name="T8" fmla="*/ 3217 w 11797"/>
                  <a:gd name="T9" fmla="*/ 932 h 2230"/>
                  <a:gd name="T10" fmla="*/ 4290 w 11797"/>
                  <a:gd name="T11" fmla="*/ 1298 h 2230"/>
                  <a:gd name="T12" fmla="*/ 5362 w 11797"/>
                  <a:gd name="T13" fmla="*/ 565 h 2230"/>
                  <a:gd name="T14" fmla="*/ 6435 w 11797"/>
                  <a:gd name="T15" fmla="*/ 424 h 2230"/>
                  <a:gd name="T16" fmla="*/ 7507 w 11797"/>
                  <a:gd name="T17" fmla="*/ 0 h 2230"/>
                  <a:gd name="T18" fmla="*/ 8579 w 11797"/>
                  <a:gd name="T19" fmla="*/ 452 h 2230"/>
                  <a:gd name="T20" fmla="*/ 9652 w 11797"/>
                  <a:gd name="T21" fmla="*/ 226 h 2230"/>
                  <a:gd name="T22" fmla="*/ 10724 w 11797"/>
                  <a:gd name="T23" fmla="*/ 339 h 2230"/>
                  <a:gd name="T24" fmla="*/ 11797 w 11797"/>
                  <a:gd name="T25" fmla="*/ 649 h 2230"/>
                  <a:gd name="T26" fmla="*/ 11797 w 11797"/>
                  <a:gd name="T27" fmla="*/ 2230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797" h="2230">
                    <a:moveTo>
                      <a:pt x="0" y="2230"/>
                    </a:moveTo>
                    <a:lnTo>
                      <a:pt x="0" y="1581"/>
                    </a:lnTo>
                    <a:lnTo>
                      <a:pt x="1072" y="1242"/>
                    </a:lnTo>
                    <a:lnTo>
                      <a:pt x="2145" y="1496"/>
                    </a:lnTo>
                    <a:lnTo>
                      <a:pt x="3217" y="932"/>
                    </a:lnTo>
                    <a:lnTo>
                      <a:pt x="4290" y="1298"/>
                    </a:lnTo>
                    <a:lnTo>
                      <a:pt x="5362" y="565"/>
                    </a:lnTo>
                    <a:lnTo>
                      <a:pt x="6435" y="424"/>
                    </a:lnTo>
                    <a:lnTo>
                      <a:pt x="7507" y="0"/>
                    </a:lnTo>
                    <a:lnTo>
                      <a:pt x="8579" y="452"/>
                    </a:lnTo>
                    <a:lnTo>
                      <a:pt x="9652" y="226"/>
                    </a:lnTo>
                    <a:lnTo>
                      <a:pt x="10724" y="339"/>
                    </a:lnTo>
                    <a:lnTo>
                      <a:pt x="11797" y="649"/>
                    </a:lnTo>
                    <a:lnTo>
                      <a:pt x="11797" y="2230"/>
                    </a:lnTo>
                  </a:path>
                </a:pathLst>
              </a:custGeom>
              <a:solidFill>
                <a:srgbClr val="AED0F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Series 3 Data">
                <a:extLst>
                  <a:ext uri="{FF2B5EF4-FFF2-40B4-BE49-F238E27FC236}">
                    <a16:creationId xmlns:a16="http://schemas.microsoft.com/office/drawing/2014/main" id="{BA2B2C7E-9B69-461F-A1A6-5AD01671D382}"/>
                  </a:ext>
                </a:extLst>
              </p:cNvPr>
              <p:cNvSpPr>
                <a:spLocks/>
              </p:cNvSpPr>
              <p:nvPr/>
            </p:nvSpPr>
            <p:spPr bwMode="auto">
              <a:xfrm>
                <a:off x="5248276" y="1668463"/>
                <a:ext cx="2401888" cy="366713"/>
              </a:xfrm>
              <a:custGeom>
                <a:avLst/>
                <a:gdLst>
                  <a:gd name="T0" fmla="*/ 0 w 11797"/>
                  <a:gd name="T1" fmla="*/ 1581 h 1806"/>
                  <a:gd name="T2" fmla="*/ 1072 w 11797"/>
                  <a:gd name="T3" fmla="*/ 1806 h 1806"/>
                  <a:gd name="T4" fmla="*/ 2145 w 11797"/>
                  <a:gd name="T5" fmla="*/ 988 h 1806"/>
                  <a:gd name="T6" fmla="*/ 3217 w 11797"/>
                  <a:gd name="T7" fmla="*/ 875 h 1806"/>
                  <a:gd name="T8" fmla="*/ 4290 w 11797"/>
                  <a:gd name="T9" fmla="*/ 565 h 1806"/>
                  <a:gd name="T10" fmla="*/ 5362 w 11797"/>
                  <a:gd name="T11" fmla="*/ 734 h 1806"/>
                  <a:gd name="T12" fmla="*/ 6435 w 11797"/>
                  <a:gd name="T13" fmla="*/ 198 h 1806"/>
                  <a:gd name="T14" fmla="*/ 7507 w 11797"/>
                  <a:gd name="T15" fmla="*/ 0 h 1806"/>
                  <a:gd name="T16" fmla="*/ 8579 w 11797"/>
                  <a:gd name="T17" fmla="*/ 903 h 1806"/>
                  <a:gd name="T18" fmla="*/ 9652 w 11797"/>
                  <a:gd name="T19" fmla="*/ 734 h 1806"/>
                  <a:gd name="T20" fmla="*/ 10724 w 11797"/>
                  <a:gd name="T21" fmla="*/ 452 h 1806"/>
                  <a:gd name="T22" fmla="*/ 11797 w 11797"/>
                  <a:gd name="T23" fmla="*/ 141 h 1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97" h="1806">
                    <a:moveTo>
                      <a:pt x="0" y="1581"/>
                    </a:moveTo>
                    <a:lnTo>
                      <a:pt x="1072" y="1806"/>
                    </a:lnTo>
                    <a:lnTo>
                      <a:pt x="2145" y="988"/>
                    </a:lnTo>
                    <a:lnTo>
                      <a:pt x="3217" y="875"/>
                    </a:lnTo>
                    <a:lnTo>
                      <a:pt x="4290" y="565"/>
                    </a:lnTo>
                    <a:lnTo>
                      <a:pt x="5362" y="734"/>
                    </a:lnTo>
                    <a:lnTo>
                      <a:pt x="6435" y="198"/>
                    </a:lnTo>
                    <a:lnTo>
                      <a:pt x="7507" y="0"/>
                    </a:lnTo>
                    <a:lnTo>
                      <a:pt x="8579" y="903"/>
                    </a:lnTo>
                    <a:lnTo>
                      <a:pt x="9652" y="734"/>
                    </a:lnTo>
                    <a:lnTo>
                      <a:pt x="10724" y="452"/>
                    </a:lnTo>
                    <a:lnTo>
                      <a:pt x="11797" y="141"/>
                    </a:lnTo>
                  </a:path>
                </a:pathLst>
              </a:custGeom>
              <a:noFill/>
              <a:ln w="11113" cap="flat">
                <a:solidFill>
                  <a:srgbClr val="10A8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Series 2 Data">
                <a:extLst>
                  <a:ext uri="{FF2B5EF4-FFF2-40B4-BE49-F238E27FC236}">
                    <a16:creationId xmlns:a16="http://schemas.microsoft.com/office/drawing/2014/main" id="{A8708834-C310-44BD-8A23-942B9F847533}"/>
                  </a:ext>
                </a:extLst>
              </p:cNvPr>
              <p:cNvSpPr>
                <a:spLocks/>
              </p:cNvSpPr>
              <p:nvPr/>
            </p:nvSpPr>
            <p:spPr bwMode="auto">
              <a:xfrm>
                <a:off x="5248276" y="2024063"/>
                <a:ext cx="2401888" cy="527050"/>
              </a:xfrm>
              <a:custGeom>
                <a:avLst/>
                <a:gdLst>
                  <a:gd name="T0" fmla="*/ 0 w 11797"/>
                  <a:gd name="T1" fmla="*/ 2596 h 2596"/>
                  <a:gd name="T2" fmla="*/ 1072 w 11797"/>
                  <a:gd name="T3" fmla="*/ 1298 h 2596"/>
                  <a:gd name="T4" fmla="*/ 2145 w 11797"/>
                  <a:gd name="T5" fmla="*/ 875 h 2596"/>
                  <a:gd name="T6" fmla="*/ 3217 w 11797"/>
                  <a:gd name="T7" fmla="*/ 988 h 2596"/>
                  <a:gd name="T8" fmla="*/ 4290 w 11797"/>
                  <a:gd name="T9" fmla="*/ 1185 h 2596"/>
                  <a:gd name="T10" fmla="*/ 5362 w 11797"/>
                  <a:gd name="T11" fmla="*/ 339 h 2596"/>
                  <a:gd name="T12" fmla="*/ 6435 w 11797"/>
                  <a:gd name="T13" fmla="*/ 480 h 2596"/>
                  <a:gd name="T14" fmla="*/ 7507 w 11797"/>
                  <a:gd name="T15" fmla="*/ 564 h 2596"/>
                  <a:gd name="T16" fmla="*/ 8579 w 11797"/>
                  <a:gd name="T17" fmla="*/ 508 h 2596"/>
                  <a:gd name="T18" fmla="*/ 9652 w 11797"/>
                  <a:gd name="T19" fmla="*/ 0 h 2596"/>
                  <a:gd name="T20" fmla="*/ 10724 w 11797"/>
                  <a:gd name="T21" fmla="*/ 790 h 2596"/>
                  <a:gd name="T22" fmla="*/ 11797 w 11797"/>
                  <a:gd name="T23" fmla="*/ 480 h 2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97" h="2596">
                    <a:moveTo>
                      <a:pt x="0" y="2596"/>
                    </a:moveTo>
                    <a:lnTo>
                      <a:pt x="1072" y="1298"/>
                    </a:lnTo>
                    <a:lnTo>
                      <a:pt x="2145" y="875"/>
                    </a:lnTo>
                    <a:lnTo>
                      <a:pt x="3217" y="988"/>
                    </a:lnTo>
                    <a:lnTo>
                      <a:pt x="4290" y="1185"/>
                    </a:lnTo>
                    <a:lnTo>
                      <a:pt x="5362" y="339"/>
                    </a:lnTo>
                    <a:lnTo>
                      <a:pt x="6435" y="480"/>
                    </a:lnTo>
                    <a:lnTo>
                      <a:pt x="7507" y="564"/>
                    </a:lnTo>
                    <a:lnTo>
                      <a:pt x="8579" y="508"/>
                    </a:lnTo>
                    <a:lnTo>
                      <a:pt x="9652" y="0"/>
                    </a:lnTo>
                    <a:lnTo>
                      <a:pt x="10724" y="790"/>
                    </a:lnTo>
                    <a:lnTo>
                      <a:pt x="11797" y="480"/>
                    </a:lnTo>
                  </a:path>
                </a:pathLst>
              </a:custGeom>
              <a:noFill/>
              <a:ln w="11113" cap="flat">
                <a:solidFill>
                  <a:srgbClr val="2B405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Series 1 Data">
                <a:extLst>
                  <a:ext uri="{FF2B5EF4-FFF2-40B4-BE49-F238E27FC236}">
                    <a16:creationId xmlns:a16="http://schemas.microsoft.com/office/drawing/2014/main" id="{74E95360-8906-4055-BC94-1FCD40FDC6B7}"/>
                  </a:ext>
                </a:extLst>
              </p:cNvPr>
              <p:cNvSpPr>
                <a:spLocks/>
              </p:cNvSpPr>
              <p:nvPr/>
            </p:nvSpPr>
            <p:spPr bwMode="auto">
              <a:xfrm>
                <a:off x="5248276" y="2390775"/>
                <a:ext cx="2401888" cy="320675"/>
              </a:xfrm>
              <a:custGeom>
                <a:avLst/>
                <a:gdLst>
                  <a:gd name="T0" fmla="*/ 0 w 11797"/>
                  <a:gd name="T1" fmla="*/ 1581 h 1581"/>
                  <a:gd name="T2" fmla="*/ 1072 w 11797"/>
                  <a:gd name="T3" fmla="*/ 1242 h 1581"/>
                  <a:gd name="T4" fmla="*/ 2145 w 11797"/>
                  <a:gd name="T5" fmla="*/ 1496 h 1581"/>
                  <a:gd name="T6" fmla="*/ 3217 w 11797"/>
                  <a:gd name="T7" fmla="*/ 932 h 1581"/>
                  <a:gd name="T8" fmla="*/ 4290 w 11797"/>
                  <a:gd name="T9" fmla="*/ 1298 h 1581"/>
                  <a:gd name="T10" fmla="*/ 5362 w 11797"/>
                  <a:gd name="T11" fmla="*/ 565 h 1581"/>
                  <a:gd name="T12" fmla="*/ 6435 w 11797"/>
                  <a:gd name="T13" fmla="*/ 424 h 1581"/>
                  <a:gd name="T14" fmla="*/ 7507 w 11797"/>
                  <a:gd name="T15" fmla="*/ 0 h 1581"/>
                  <a:gd name="T16" fmla="*/ 8579 w 11797"/>
                  <a:gd name="T17" fmla="*/ 452 h 1581"/>
                  <a:gd name="T18" fmla="*/ 9652 w 11797"/>
                  <a:gd name="T19" fmla="*/ 226 h 1581"/>
                  <a:gd name="T20" fmla="*/ 10724 w 11797"/>
                  <a:gd name="T21" fmla="*/ 339 h 1581"/>
                  <a:gd name="T22" fmla="*/ 11797 w 11797"/>
                  <a:gd name="T23" fmla="*/ 649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97" h="1581">
                    <a:moveTo>
                      <a:pt x="0" y="1581"/>
                    </a:moveTo>
                    <a:lnTo>
                      <a:pt x="1072" y="1242"/>
                    </a:lnTo>
                    <a:lnTo>
                      <a:pt x="2145" y="1496"/>
                    </a:lnTo>
                    <a:lnTo>
                      <a:pt x="3217" y="932"/>
                    </a:lnTo>
                    <a:lnTo>
                      <a:pt x="4290" y="1298"/>
                    </a:lnTo>
                    <a:lnTo>
                      <a:pt x="5362" y="565"/>
                    </a:lnTo>
                    <a:lnTo>
                      <a:pt x="6435" y="424"/>
                    </a:lnTo>
                    <a:lnTo>
                      <a:pt x="7507" y="0"/>
                    </a:lnTo>
                    <a:lnTo>
                      <a:pt x="8579" y="452"/>
                    </a:lnTo>
                    <a:lnTo>
                      <a:pt x="9652" y="226"/>
                    </a:lnTo>
                    <a:lnTo>
                      <a:pt x="10724" y="339"/>
                    </a:lnTo>
                    <a:lnTo>
                      <a:pt x="11797" y="649"/>
                    </a:lnTo>
                  </a:path>
                </a:pathLst>
              </a:custGeom>
              <a:noFill/>
              <a:ln w="11113" cap="flat">
                <a:solidFill>
                  <a:srgbClr val="5DA1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1" name="X Axis Labels">
              <a:extLst>
                <a:ext uri="{FF2B5EF4-FFF2-40B4-BE49-F238E27FC236}">
                  <a16:creationId xmlns:a16="http://schemas.microsoft.com/office/drawing/2014/main" id="{880742C5-DD8F-46ED-A156-C58847E26C78}"/>
                </a:ext>
              </a:extLst>
            </p:cNvPr>
            <p:cNvGrpSpPr/>
            <p:nvPr/>
          </p:nvGrpSpPr>
          <p:grpSpPr>
            <a:xfrm>
              <a:off x="1951628" y="2901829"/>
              <a:ext cx="2436368" cy="76944"/>
              <a:chOff x="1951628" y="2901829"/>
              <a:chExt cx="2436368" cy="76944"/>
            </a:xfrm>
          </p:grpSpPr>
          <p:sp>
            <p:nvSpPr>
              <p:cNvPr id="20" name="Label">
                <a:extLst>
                  <a:ext uri="{FF2B5EF4-FFF2-40B4-BE49-F238E27FC236}">
                    <a16:creationId xmlns:a16="http://schemas.microsoft.com/office/drawing/2014/main" id="{C48263C3-B801-4524-ACA7-144D4E5AD7BB}"/>
                  </a:ext>
                </a:extLst>
              </p:cNvPr>
              <p:cNvSpPr>
                <a:spLocks noChangeArrowheads="1"/>
              </p:cNvSpPr>
              <p:nvPr/>
            </p:nvSpPr>
            <p:spPr bwMode="auto">
              <a:xfrm>
                <a:off x="1951628" y="2901829"/>
                <a:ext cx="4167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A</a:t>
                </a:r>
                <a:endParaRPr kumimoji="0" lang="en-US" altLang="en-US" sz="500" b="0" i="0" u="none" strike="noStrike" cap="none" normalizeH="0" baseline="0" dirty="0">
                  <a:ln>
                    <a:noFill/>
                  </a:ln>
                  <a:solidFill>
                    <a:srgbClr val="777777"/>
                  </a:solidFill>
                  <a:effectLst/>
                </a:endParaRPr>
              </a:p>
            </p:txBody>
          </p:sp>
          <p:sp>
            <p:nvSpPr>
              <p:cNvPr id="21" name="Label">
                <a:extLst>
                  <a:ext uri="{FF2B5EF4-FFF2-40B4-BE49-F238E27FC236}">
                    <a16:creationId xmlns:a16="http://schemas.microsoft.com/office/drawing/2014/main" id="{9AC7CB31-F784-4823-B6CF-58E1EFF7017B}"/>
                  </a:ext>
                </a:extLst>
              </p:cNvPr>
              <p:cNvSpPr>
                <a:spLocks noChangeArrowheads="1"/>
              </p:cNvSpPr>
              <p:nvPr/>
            </p:nvSpPr>
            <p:spPr bwMode="auto">
              <a:xfrm>
                <a:off x="2176321" y="2901829"/>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B</a:t>
                </a:r>
                <a:endParaRPr kumimoji="0" lang="en-US" altLang="en-US" sz="500" b="0" i="0" u="none" strike="noStrike" cap="none" normalizeH="0" baseline="0">
                  <a:ln>
                    <a:noFill/>
                  </a:ln>
                  <a:solidFill>
                    <a:srgbClr val="777777"/>
                  </a:solidFill>
                  <a:effectLst/>
                </a:endParaRPr>
              </a:p>
            </p:txBody>
          </p:sp>
          <p:sp>
            <p:nvSpPr>
              <p:cNvPr id="22" name="Label">
                <a:extLst>
                  <a:ext uri="{FF2B5EF4-FFF2-40B4-BE49-F238E27FC236}">
                    <a16:creationId xmlns:a16="http://schemas.microsoft.com/office/drawing/2014/main" id="{51C48D3E-8770-4717-932A-F0A309BE23D7}"/>
                  </a:ext>
                </a:extLst>
              </p:cNvPr>
              <p:cNvSpPr>
                <a:spLocks noChangeArrowheads="1"/>
              </p:cNvSpPr>
              <p:nvPr/>
            </p:nvSpPr>
            <p:spPr bwMode="auto">
              <a:xfrm>
                <a:off x="2396206" y="2901829"/>
                <a:ext cx="4007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
                </a:r>
                <a:endParaRPr kumimoji="0" lang="en-US" altLang="en-US" sz="500" b="0" i="0" u="none" strike="noStrike" cap="none" normalizeH="0" baseline="0">
                  <a:ln>
                    <a:noFill/>
                  </a:ln>
                  <a:solidFill>
                    <a:srgbClr val="777777"/>
                  </a:solidFill>
                  <a:effectLst/>
                </a:endParaRPr>
              </a:p>
            </p:txBody>
          </p:sp>
          <p:sp>
            <p:nvSpPr>
              <p:cNvPr id="23" name="Label">
                <a:extLst>
                  <a:ext uri="{FF2B5EF4-FFF2-40B4-BE49-F238E27FC236}">
                    <a16:creationId xmlns:a16="http://schemas.microsoft.com/office/drawing/2014/main" id="{7D123492-19DD-405A-A4AF-4CA5FF9DBF8F}"/>
                  </a:ext>
                </a:extLst>
              </p:cNvPr>
              <p:cNvSpPr>
                <a:spLocks noChangeArrowheads="1"/>
              </p:cNvSpPr>
              <p:nvPr/>
            </p:nvSpPr>
            <p:spPr bwMode="auto">
              <a:xfrm>
                <a:off x="2619297" y="2901829"/>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D</a:t>
                </a:r>
                <a:endParaRPr kumimoji="0" lang="en-US" altLang="en-US" sz="500" b="0" i="0" u="none" strike="noStrike" cap="none" normalizeH="0" baseline="0">
                  <a:ln>
                    <a:noFill/>
                  </a:ln>
                  <a:solidFill>
                    <a:srgbClr val="777777"/>
                  </a:solidFill>
                  <a:effectLst/>
                </a:endParaRPr>
              </a:p>
            </p:txBody>
          </p:sp>
          <p:sp>
            <p:nvSpPr>
              <p:cNvPr id="24" name="Label">
                <a:extLst>
                  <a:ext uri="{FF2B5EF4-FFF2-40B4-BE49-F238E27FC236}">
                    <a16:creationId xmlns:a16="http://schemas.microsoft.com/office/drawing/2014/main" id="{51D35DA3-D6D4-41B8-87D6-1398D1164612}"/>
                  </a:ext>
                </a:extLst>
              </p:cNvPr>
              <p:cNvSpPr>
                <a:spLocks noChangeArrowheads="1"/>
              </p:cNvSpPr>
              <p:nvPr/>
            </p:nvSpPr>
            <p:spPr bwMode="auto">
              <a:xfrm>
                <a:off x="2847196" y="2901829"/>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E</a:t>
                </a:r>
                <a:endParaRPr kumimoji="0" lang="en-US" altLang="en-US" sz="500" b="0" i="0" u="none" strike="noStrike" cap="none" normalizeH="0" baseline="0">
                  <a:ln>
                    <a:noFill/>
                  </a:ln>
                  <a:solidFill>
                    <a:srgbClr val="777777"/>
                  </a:solidFill>
                  <a:effectLst/>
                </a:endParaRPr>
              </a:p>
            </p:txBody>
          </p:sp>
          <p:sp>
            <p:nvSpPr>
              <p:cNvPr id="25" name="Label">
                <a:extLst>
                  <a:ext uri="{FF2B5EF4-FFF2-40B4-BE49-F238E27FC236}">
                    <a16:creationId xmlns:a16="http://schemas.microsoft.com/office/drawing/2014/main" id="{1795685B-B307-40E2-852F-DB4FE54E9986}"/>
                  </a:ext>
                </a:extLst>
              </p:cNvPr>
              <p:cNvSpPr>
                <a:spLocks noChangeArrowheads="1"/>
              </p:cNvSpPr>
              <p:nvPr/>
            </p:nvSpPr>
            <p:spPr bwMode="auto">
              <a:xfrm>
                <a:off x="3062271" y="2901829"/>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F</a:t>
                </a:r>
                <a:endParaRPr kumimoji="0" lang="en-US" altLang="en-US" sz="500" b="0" i="0" u="none" strike="noStrike" cap="none" normalizeH="0" baseline="0">
                  <a:ln>
                    <a:noFill/>
                  </a:ln>
                  <a:solidFill>
                    <a:srgbClr val="777777"/>
                  </a:solidFill>
                  <a:effectLst/>
                </a:endParaRPr>
              </a:p>
            </p:txBody>
          </p:sp>
          <p:sp>
            <p:nvSpPr>
              <p:cNvPr id="26" name="Label">
                <a:extLst>
                  <a:ext uri="{FF2B5EF4-FFF2-40B4-BE49-F238E27FC236}">
                    <a16:creationId xmlns:a16="http://schemas.microsoft.com/office/drawing/2014/main" id="{39B5ABD9-59BA-483D-A6BA-1B468ECF719D}"/>
                  </a:ext>
                </a:extLst>
              </p:cNvPr>
              <p:cNvSpPr>
                <a:spLocks noChangeArrowheads="1"/>
              </p:cNvSpPr>
              <p:nvPr/>
            </p:nvSpPr>
            <p:spPr bwMode="auto">
              <a:xfrm>
                <a:off x="3277346" y="2901829"/>
                <a:ext cx="4328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G</a:t>
                </a:r>
                <a:endParaRPr kumimoji="0" lang="en-US" altLang="en-US" sz="500" b="0" i="0" u="none" strike="noStrike" cap="none" normalizeH="0" baseline="0">
                  <a:ln>
                    <a:noFill/>
                  </a:ln>
                  <a:solidFill>
                    <a:srgbClr val="777777"/>
                  </a:solidFill>
                  <a:effectLst/>
                </a:endParaRPr>
              </a:p>
            </p:txBody>
          </p:sp>
          <p:sp>
            <p:nvSpPr>
              <p:cNvPr id="27" name="Label">
                <a:extLst>
                  <a:ext uri="{FF2B5EF4-FFF2-40B4-BE49-F238E27FC236}">
                    <a16:creationId xmlns:a16="http://schemas.microsoft.com/office/drawing/2014/main" id="{8E156417-258A-4796-B5A5-4F23E56E836F}"/>
                  </a:ext>
                </a:extLst>
              </p:cNvPr>
              <p:cNvSpPr>
                <a:spLocks noChangeArrowheads="1"/>
              </p:cNvSpPr>
              <p:nvPr/>
            </p:nvSpPr>
            <p:spPr bwMode="auto">
              <a:xfrm>
                <a:off x="3503643" y="2901829"/>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H</a:t>
                </a:r>
                <a:endParaRPr kumimoji="0" lang="en-US" altLang="en-US" sz="500" b="0" i="0" u="none" strike="noStrike" cap="none" normalizeH="0" baseline="0">
                  <a:ln>
                    <a:noFill/>
                  </a:ln>
                  <a:solidFill>
                    <a:srgbClr val="777777"/>
                  </a:solidFill>
                  <a:effectLst/>
                </a:endParaRPr>
              </a:p>
            </p:txBody>
          </p:sp>
          <p:sp>
            <p:nvSpPr>
              <p:cNvPr id="28" name="Label">
                <a:extLst>
                  <a:ext uri="{FF2B5EF4-FFF2-40B4-BE49-F238E27FC236}">
                    <a16:creationId xmlns:a16="http://schemas.microsoft.com/office/drawing/2014/main" id="{82757014-DA8C-4A5C-A838-9B16FB238AC2}"/>
                  </a:ext>
                </a:extLst>
              </p:cNvPr>
              <p:cNvSpPr>
                <a:spLocks noChangeArrowheads="1"/>
              </p:cNvSpPr>
              <p:nvPr/>
            </p:nvSpPr>
            <p:spPr bwMode="auto">
              <a:xfrm>
                <a:off x="3731542" y="2901829"/>
                <a:ext cx="1763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I</a:t>
                </a:r>
                <a:endParaRPr kumimoji="0" lang="en-US" altLang="en-US" sz="500" b="0" i="0" u="none" strike="noStrike" cap="none" normalizeH="0" baseline="0">
                  <a:ln>
                    <a:noFill/>
                  </a:ln>
                  <a:solidFill>
                    <a:srgbClr val="777777"/>
                  </a:solidFill>
                  <a:effectLst/>
                </a:endParaRPr>
              </a:p>
            </p:txBody>
          </p:sp>
          <p:sp>
            <p:nvSpPr>
              <p:cNvPr id="29" name="Label">
                <a:extLst>
                  <a:ext uri="{FF2B5EF4-FFF2-40B4-BE49-F238E27FC236}">
                    <a16:creationId xmlns:a16="http://schemas.microsoft.com/office/drawing/2014/main" id="{8265964B-0474-41FA-891F-484D6E715FAD}"/>
                  </a:ext>
                </a:extLst>
              </p:cNvPr>
              <p:cNvSpPr>
                <a:spLocks noChangeArrowheads="1"/>
              </p:cNvSpPr>
              <p:nvPr/>
            </p:nvSpPr>
            <p:spPr bwMode="auto">
              <a:xfrm>
                <a:off x="3932191" y="2901829"/>
                <a:ext cx="2244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J</a:t>
                </a:r>
                <a:endParaRPr kumimoji="0" lang="en-US" altLang="en-US" sz="500" b="0" i="0" u="none" strike="noStrike" cap="none" normalizeH="0" baseline="0">
                  <a:ln>
                    <a:noFill/>
                  </a:ln>
                  <a:solidFill>
                    <a:srgbClr val="777777"/>
                  </a:solidFill>
                  <a:effectLst/>
                </a:endParaRPr>
              </a:p>
            </p:txBody>
          </p:sp>
          <p:sp>
            <p:nvSpPr>
              <p:cNvPr id="30" name="Label">
                <a:extLst>
                  <a:ext uri="{FF2B5EF4-FFF2-40B4-BE49-F238E27FC236}">
                    <a16:creationId xmlns:a16="http://schemas.microsoft.com/office/drawing/2014/main" id="{A93FDB09-3349-461B-87F8-F8D3AD91EC51}"/>
                  </a:ext>
                </a:extLst>
              </p:cNvPr>
              <p:cNvSpPr>
                <a:spLocks noChangeArrowheads="1"/>
              </p:cNvSpPr>
              <p:nvPr/>
            </p:nvSpPr>
            <p:spPr bwMode="auto">
              <a:xfrm>
                <a:off x="4137648" y="2901829"/>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K</a:t>
                </a:r>
                <a:endParaRPr kumimoji="0" lang="en-US" altLang="en-US" sz="500" b="0" i="0" u="none" strike="noStrike" cap="none" normalizeH="0" baseline="0">
                  <a:ln>
                    <a:noFill/>
                  </a:ln>
                  <a:solidFill>
                    <a:srgbClr val="777777"/>
                  </a:solidFill>
                  <a:effectLst/>
                </a:endParaRPr>
              </a:p>
            </p:txBody>
          </p:sp>
          <p:sp>
            <p:nvSpPr>
              <p:cNvPr id="31" name="Label">
                <a:extLst>
                  <a:ext uri="{FF2B5EF4-FFF2-40B4-BE49-F238E27FC236}">
                    <a16:creationId xmlns:a16="http://schemas.microsoft.com/office/drawing/2014/main" id="{ED1D7DEF-BA6B-42DB-A182-B86F7C40266C}"/>
                  </a:ext>
                </a:extLst>
              </p:cNvPr>
              <p:cNvSpPr>
                <a:spLocks noChangeArrowheads="1"/>
              </p:cNvSpPr>
              <p:nvPr/>
            </p:nvSpPr>
            <p:spPr bwMode="auto">
              <a:xfrm>
                <a:off x="4357538" y="2901829"/>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L</a:t>
                </a:r>
                <a:endParaRPr kumimoji="0" lang="en-US" altLang="en-US" sz="500" b="0" i="0" u="none" strike="noStrike" cap="none" normalizeH="0" baseline="0" dirty="0">
                  <a:ln>
                    <a:noFill/>
                  </a:ln>
                  <a:solidFill>
                    <a:srgbClr val="777777"/>
                  </a:solidFill>
                  <a:effectLst/>
                </a:endParaRPr>
              </a:p>
            </p:txBody>
          </p:sp>
        </p:grpSp>
        <p:grpSp>
          <p:nvGrpSpPr>
            <p:cNvPr id="12" name="Series">
              <a:extLst>
                <a:ext uri="{FF2B5EF4-FFF2-40B4-BE49-F238E27FC236}">
                  <a16:creationId xmlns:a16="http://schemas.microsoft.com/office/drawing/2014/main" id="{37971430-8AFD-4D41-B5D1-F6D071E5C4B3}"/>
                </a:ext>
              </a:extLst>
            </p:cNvPr>
            <p:cNvGrpSpPr/>
            <p:nvPr/>
          </p:nvGrpSpPr>
          <p:grpSpPr>
            <a:xfrm>
              <a:off x="1696244" y="1365923"/>
              <a:ext cx="1254661" cy="77787"/>
              <a:chOff x="1696244" y="1365923"/>
              <a:chExt cx="1254661" cy="77787"/>
            </a:xfrm>
          </p:grpSpPr>
          <p:sp>
            <p:nvSpPr>
              <p:cNvPr id="13" name="Series">
                <a:extLst>
                  <a:ext uri="{FF2B5EF4-FFF2-40B4-BE49-F238E27FC236}">
                    <a16:creationId xmlns:a16="http://schemas.microsoft.com/office/drawing/2014/main" id="{1D5ED8BE-B2E3-40CE-BA6F-88774DD8F0E5}"/>
                  </a:ext>
                </a:extLst>
              </p:cNvPr>
              <p:cNvSpPr>
                <a:spLocks noChangeArrowheads="1"/>
              </p:cNvSpPr>
              <p:nvPr/>
            </p:nvSpPr>
            <p:spPr bwMode="auto">
              <a:xfrm>
                <a:off x="1696244" y="1365923"/>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333333"/>
                    </a:solidFill>
                    <a:effectLst/>
                    <a:latin typeface="Segoe UI" panose="020B0502040204020203" pitchFamily="34" charset="0"/>
                  </a:rPr>
                  <a:t>Series</a:t>
                </a:r>
                <a:endParaRPr kumimoji="0" lang="en-US" altLang="en-US" sz="500" b="0" i="0" u="none" strike="noStrike" cap="none" normalizeH="0" baseline="0" dirty="0">
                  <a:ln>
                    <a:noFill/>
                  </a:ln>
                  <a:solidFill>
                    <a:srgbClr val="333333"/>
                  </a:solidFill>
                  <a:effectLst/>
                </a:endParaRPr>
              </a:p>
            </p:txBody>
          </p:sp>
          <p:sp>
            <p:nvSpPr>
              <p:cNvPr id="14" name="Series Label">
                <a:extLst>
                  <a:ext uri="{FF2B5EF4-FFF2-40B4-BE49-F238E27FC236}">
                    <a16:creationId xmlns:a16="http://schemas.microsoft.com/office/drawing/2014/main" id="{B3F78DB1-00A7-42FC-8CA9-5C56ECF56280}"/>
                  </a:ext>
                </a:extLst>
              </p:cNvPr>
              <p:cNvSpPr>
                <a:spLocks noChangeArrowheads="1"/>
              </p:cNvSpPr>
              <p:nvPr/>
            </p:nvSpPr>
            <p:spPr bwMode="auto">
              <a:xfrm>
                <a:off x="2067718"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1</a:t>
                </a:r>
                <a:endParaRPr kumimoji="0" lang="en-US" altLang="en-US" sz="1800" b="0" i="0" u="none" strike="noStrike" cap="none" normalizeH="0" baseline="0" dirty="0">
                  <a:ln>
                    <a:noFill/>
                  </a:ln>
                  <a:solidFill>
                    <a:srgbClr val="777777"/>
                  </a:solidFill>
                  <a:effectLst/>
                </a:endParaRPr>
              </a:p>
            </p:txBody>
          </p:sp>
          <p:sp>
            <p:nvSpPr>
              <p:cNvPr id="15" name="Series Color">
                <a:extLst>
                  <a:ext uri="{FF2B5EF4-FFF2-40B4-BE49-F238E27FC236}">
                    <a16:creationId xmlns:a16="http://schemas.microsoft.com/office/drawing/2014/main" id="{66C4B9DD-E188-413F-83C7-3221F1756921}"/>
                  </a:ext>
                </a:extLst>
              </p:cNvPr>
              <p:cNvSpPr>
                <a:spLocks noChangeArrowheads="1"/>
              </p:cNvSpPr>
              <p:nvPr/>
            </p:nvSpPr>
            <p:spPr bwMode="auto">
              <a:xfrm>
                <a:off x="1996281" y="1376614"/>
                <a:ext cx="55562" cy="55562"/>
              </a:xfrm>
              <a:prstGeom prst="ellipse">
                <a:avLst/>
              </a:prstGeom>
              <a:solidFill>
                <a:srgbClr val="5DA1E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Series Label">
                <a:extLst>
                  <a:ext uri="{FF2B5EF4-FFF2-40B4-BE49-F238E27FC236}">
                    <a16:creationId xmlns:a16="http://schemas.microsoft.com/office/drawing/2014/main" id="{C586497D-1395-46F5-896E-B4863A966B48}"/>
                  </a:ext>
                </a:extLst>
              </p:cNvPr>
              <p:cNvSpPr>
                <a:spLocks noChangeArrowheads="1"/>
              </p:cNvSpPr>
              <p:nvPr/>
            </p:nvSpPr>
            <p:spPr bwMode="auto">
              <a:xfrm>
                <a:off x="2399505"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2</a:t>
                </a:r>
                <a:endParaRPr kumimoji="0" lang="en-US" altLang="en-US" sz="1800" b="0" i="0" u="none" strike="noStrike" cap="none" normalizeH="0" baseline="0" dirty="0">
                  <a:ln>
                    <a:noFill/>
                  </a:ln>
                  <a:solidFill>
                    <a:srgbClr val="777777"/>
                  </a:solidFill>
                  <a:effectLst/>
                </a:endParaRPr>
              </a:p>
            </p:txBody>
          </p:sp>
          <p:sp>
            <p:nvSpPr>
              <p:cNvPr id="17" name="Series Color">
                <a:extLst>
                  <a:ext uri="{FF2B5EF4-FFF2-40B4-BE49-F238E27FC236}">
                    <a16:creationId xmlns:a16="http://schemas.microsoft.com/office/drawing/2014/main" id="{6FF7641C-815B-4416-9064-1549E2A18340}"/>
                  </a:ext>
                </a:extLst>
              </p:cNvPr>
              <p:cNvSpPr>
                <a:spLocks noChangeArrowheads="1"/>
              </p:cNvSpPr>
              <p:nvPr/>
            </p:nvSpPr>
            <p:spPr bwMode="auto">
              <a:xfrm>
                <a:off x="2328069" y="1376614"/>
                <a:ext cx="55562" cy="55562"/>
              </a:xfrm>
              <a:prstGeom prst="ellipse">
                <a:avLst/>
              </a:prstGeom>
              <a:solidFill>
                <a:srgbClr val="2B405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Series Label">
                <a:extLst>
                  <a:ext uri="{FF2B5EF4-FFF2-40B4-BE49-F238E27FC236}">
                    <a16:creationId xmlns:a16="http://schemas.microsoft.com/office/drawing/2014/main" id="{6CA8B723-F570-4431-9838-2F2C93B6042A}"/>
                  </a:ext>
                </a:extLst>
              </p:cNvPr>
              <p:cNvSpPr>
                <a:spLocks noChangeArrowheads="1"/>
              </p:cNvSpPr>
              <p:nvPr/>
            </p:nvSpPr>
            <p:spPr bwMode="auto">
              <a:xfrm>
                <a:off x="2731293" y="1366766"/>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3</a:t>
                </a:r>
                <a:endParaRPr kumimoji="0" lang="en-US" altLang="en-US" sz="1800" b="0" i="0" u="none" strike="noStrike" cap="none" normalizeH="0" baseline="0" dirty="0">
                  <a:ln>
                    <a:noFill/>
                  </a:ln>
                  <a:solidFill>
                    <a:srgbClr val="777777"/>
                  </a:solidFill>
                  <a:effectLst/>
                </a:endParaRPr>
              </a:p>
            </p:txBody>
          </p:sp>
          <p:sp>
            <p:nvSpPr>
              <p:cNvPr id="19" name="Series Color">
                <a:extLst>
                  <a:ext uri="{FF2B5EF4-FFF2-40B4-BE49-F238E27FC236}">
                    <a16:creationId xmlns:a16="http://schemas.microsoft.com/office/drawing/2014/main" id="{8CA85D9D-AD12-4EE8-A34C-4008BCCF5C10}"/>
                  </a:ext>
                </a:extLst>
              </p:cNvPr>
              <p:cNvSpPr>
                <a:spLocks noChangeArrowheads="1"/>
              </p:cNvSpPr>
              <p:nvPr/>
            </p:nvSpPr>
            <p:spPr bwMode="auto">
              <a:xfrm>
                <a:off x="2659857" y="1377457"/>
                <a:ext cx="55562" cy="55562"/>
              </a:xfrm>
              <a:prstGeom prst="ellipse">
                <a:avLst/>
              </a:prstGeom>
              <a:solidFill>
                <a:srgbClr val="10A88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48" name="Bar Chart" descr="&lt;SmartSettings&gt;&lt;SmartResize enabled=&quot;True&quot; minWidth=&quot;25&quot; minHeight=&quot;25&quot; /&gt;&lt;/SmartSettings&gt;">
            <a:extLst>
              <a:ext uri="{FF2B5EF4-FFF2-40B4-BE49-F238E27FC236}">
                <a16:creationId xmlns:a16="http://schemas.microsoft.com/office/drawing/2014/main" id="{36B7CB8C-5486-42FB-9520-AF94834C1C20}"/>
              </a:ext>
            </a:extLst>
          </p:cNvPr>
          <p:cNvGrpSpPr/>
          <p:nvPr>
            <p:custDataLst>
              <p:tags r:id="rId2"/>
            </p:custDataLst>
          </p:nvPr>
        </p:nvGrpSpPr>
        <p:grpSpPr>
          <a:xfrm>
            <a:off x="3781759" y="333158"/>
            <a:ext cx="2933383" cy="2013347"/>
            <a:chOff x="1639094" y="1022032"/>
            <a:chExt cx="2933383" cy="2013347"/>
          </a:xfrm>
        </p:grpSpPr>
        <p:sp>
          <p:nvSpPr>
            <p:cNvPr id="49" name="Tile Background">
              <a:extLst>
                <a:ext uri="{FF2B5EF4-FFF2-40B4-BE49-F238E27FC236}">
                  <a16:creationId xmlns:a16="http://schemas.microsoft.com/office/drawing/2014/main" id="{D9EFD534-097D-433E-BAFD-C9AA850BCF42}"/>
                </a:ext>
              </a:extLst>
            </p:cNvPr>
            <p:cNvSpPr>
              <a:spLocks noChangeAspect="1" noChangeArrowheads="1"/>
            </p:cNvSpPr>
            <p:nvPr/>
          </p:nvSpPr>
          <p:spPr bwMode="auto">
            <a:xfrm>
              <a:off x="1639094" y="1022032"/>
              <a:ext cx="2933383" cy="2013347"/>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50"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9BC20D61-9A53-4A67-9163-B2056CEE7D24}"/>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51"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34BEDCB8-5E9E-4D0A-850D-30A6321F0B95}"/>
                </a:ext>
              </a:extLst>
            </p:cNvPr>
            <p:cNvSpPr>
              <a:spLocks noChangeShapeType="1"/>
            </p:cNvSpPr>
            <p:nvPr/>
          </p:nvSpPr>
          <p:spPr bwMode="auto">
            <a:xfrm>
              <a:off x="1639095" y="1302423"/>
              <a:ext cx="2933382"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52" name="Series">
              <a:extLst>
                <a:ext uri="{FF2B5EF4-FFF2-40B4-BE49-F238E27FC236}">
                  <a16:creationId xmlns:a16="http://schemas.microsoft.com/office/drawing/2014/main" id="{C83E232B-78E2-401F-B1BE-97B502D4FE02}"/>
                </a:ext>
              </a:extLst>
            </p:cNvPr>
            <p:cNvGrpSpPr/>
            <p:nvPr/>
          </p:nvGrpSpPr>
          <p:grpSpPr>
            <a:xfrm>
              <a:off x="1696244" y="1365923"/>
              <a:ext cx="922873" cy="76944"/>
              <a:chOff x="1696244" y="1365923"/>
              <a:chExt cx="922873" cy="76944"/>
            </a:xfrm>
          </p:grpSpPr>
          <p:sp>
            <p:nvSpPr>
              <p:cNvPr id="101" name="Series">
                <a:extLst>
                  <a:ext uri="{FF2B5EF4-FFF2-40B4-BE49-F238E27FC236}">
                    <a16:creationId xmlns:a16="http://schemas.microsoft.com/office/drawing/2014/main" id="{F1DDF1D6-A2F8-4187-ABDD-08CA773ADDD6}"/>
                  </a:ext>
                </a:extLst>
              </p:cNvPr>
              <p:cNvSpPr>
                <a:spLocks noChangeArrowheads="1"/>
              </p:cNvSpPr>
              <p:nvPr/>
            </p:nvSpPr>
            <p:spPr bwMode="auto">
              <a:xfrm>
                <a:off x="1696244" y="1365923"/>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333333"/>
                    </a:solidFill>
                    <a:effectLst/>
                    <a:latin typeface="Segoe UI" panose="020B0502040204020203" pitchFamily="34" charset="0"/>
                  </a:rPr>
                  <a:t>Series</a:t>
                </a:r>
                <a:endParaRPr kumimoji="0" lang="en-US" altLang="en-US" sz="500" b="0" i="0" u="none" strike="noStrike" cap="none" normalizeH="0" baseline="0" dirty="0">
                  <a:ln>
                    <a:noFill/>
                  </a:ln>
                  <a:solidFill>
                    <a:srgbClr val="333333"/>
                  </a:solidFill>
                  <a:effectLst/>
                </a:endParaRPr>
              </a:p>
            </p:txBody>
          </p:sp>
          <p:sp>
            <p:nvSpPr>
              <p:cNvPr id="102" name="Series Label">
                <a:extLst>
                  <a:ext uri="{FF2B5EF4-FFF2-40B4-BE49-F238E27FC236}">
                    <a16:creationId xmlns:a16="http://schemas.microsoft.com/office/drawing/2014/main" id="{EE191E00-ACB5-4C6E-9DDB-293217EC3A08}"/>
                  </a:ext>
                </a:extLst>
              </p:cNvPr>
              <p:cNvSpPr>
                <a:spLocks noChangeArrowheads="1"/>
              </p:cNvSpPr>
              <p:nvPr/>
            </p:nvSpPr>
            <p:spPr bwMode="auto">
              <a:xfrm>
                <a:off x="2067718"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1</a:t>
                </a:r>
                <a:endParaRPr kumimoji="0" lang="en-US" altLang="en-US" sz="1800" b="0" i="0" u="none" strike="noStrike" cap="none" normalizeH="0" baseline="0" dirty="0">
                  <a:ln>
                    <a:noFill/>
                  </a:ln>
                  <a:solidFill>
                    <a:srgbClr val="777777"/>
                  </a:solidFill>
                  <a:effectLst/>
                </a:endParaRPr>
              </a:p>
            </p:txBody>
          </p:sp>
          <p:sp>
            <p:nvSpPr>
              <p:cNvPr id="103" name="Series Color">
                <a:extLst>
                  <a:ext uri="{FF2B5EF4-FFF2-40B4-BE49-F238E27FC236}">
                    <a16:creationId xmlns:a16="http://schemas.microsoft.com/office/drawing/2014/main" id="{653C26A8-895C-4F9C-93D1-0DA27CCEBD81}"/>
                  </a:ext>
                </a:extLst>
              </p:cNvPr>
              <p:cNvSpPr>
                <a:spLocks noChangeArrowheads="1"/>
              </p:cNvSpPr>
              <p:nvPr/>
            </p:nvSpPr>
            <p:spPr bwMode="auto">
              <a:xfrm>
                <a:off x="1996281" y="1376614"/>
                <a:ext cx="55562" cy="55562"/>
              </a:xfrm>
              <a:prstGeom prst="ellipse">
                <a:avLst/>
              </a:prstGeom>
              <a:solidFill>
                <a:srgbClr val="5DA1E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Series Label">
                <a:extLst>
                  <a:ext uri="{FF2B5EF4-FFF2-40B4-BE49-F238E27FC236}">
                    <a16:creationId xmlns:a16="http://schemas.microsoft.com/office/drawing/2014/main" id="{35B8A0AD-98D7-49EA-A00B-489260FEC6E5}"/>
                  </a:ext>
                </a:extLst>
              </p:cNvPr>
              <p:cNvSpPr>
                <a:spLocks noChangeArrowheads="1"/>
              </p:cNvSpPr>
              <p:nvPr/>
            </p:nvSpPr>
            <p:spPr bwMode="auto">
              <a:xfrm>
                <a:off x="2399505"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2</a:t>
                </a:r>
                <a:endParaRPr kumimoji="0" lang="en-US" altLang="en-US" sz="1800" b="0" i="0" u="none" strike="noStrike" cap="none" normalizeH="0" baseline="0" dirty="0">
                  <a:ln>
                    <a:noFill/>
                  </a:ln>
                  <a:solidFill>
                    <a:srgbClr val="777777"/>
                  </a:solidFill>
                  <a:effectLst/>
                </a:endParaRPr>
              </a:p>
            </p:txBody>
          </p:sp>
          <p:sp>
            <p:nvSpPr>
              <p:cNvPr id="105" name="Series Color">
                <a:extLst>
                  <a:ext uri="{FF2B5EF4-FFF2-40B4-BE49-F238E27FC236}">
                    <a16:creationId xmlns:a16="http://schemas.microsoft.com/office/drawing/2014/main" id="{271A7698-6CE1-4A92-A27B-4F1907AA2314}"/>
                  </a:ext>
                </a:extLst>
              </p:cNvPr>
              <p:cNvSpPr>
                <a:spLocks noChangeArrowheads="1"/>
              </p:cNvSpPr>
              <p:nvPr/>
            </p:nvSpPr>
            <p:spPr bwMode="auto">
              <a:xfrm>
                <a:off x="2328069" y="1376614"/>
                <a:ext cx="55562" cy="55562"/>
              </a:xfrm>
              <a:prstGeom prst="ellipse">
                <a:avLst/>
              </a:prstGeom>
              <a:solidFill>
                <a:srgbClr val="2B405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Y Axis Labels">
              <a:extLst>
                <a:ext uri="{FF2B5EF4-FFF2-40B4-BE49-F238E27FC236}">
                  <a16:creationId xmlns:a16="http://schemas.microsoft.com/office/drawing/2014/main" id="{59AD83FE-B8F8-42CF-8B41-AAB2B5E81709}"/>
                </a:ext>
              </a:extLst>
            </p:cNvPr>
            <p:cNvGrpSpPr/>
            <p:nvPr/>
          </p:nvGrpSpPr>
          <p:grpSpPr>
            <a:xfrm>
              <a:off x="1734349" y="1574005"/>
              <a:ext cx="318998" cy="1272333"/>
              <a:chOff x="4997450" y="1574005"/>
              <a:chExt cx="318998" cy="1272333"/>
            </a:xfrm>
          </p:grpSpPr>
          <p:sp>
            <p:nvSpPr>
              <p:cNvPr id="92" name="Label">
                <a:extLst>
                  <a:ext uri="{FF2B5EF4-FFF2-40B4-BE49-F238E27FC236}">
                    <a16:creationId xmlns:a16="http://schemas.microsoft.com/office/drawing/2014/main" id="{2DEEB23E-02F5-4085-BEBC-D8142DF77533}"/>
                  </a:ext>
                </a:extLst>
              </p:cNvPr>
              <p:cNvSpPr>
                <a:spLocks noChangeArrowheads="1"/>
              </p:cNvSpPr>
              <p:nvPr/>
            </p:nvSpPr>
            <p:spPr bwMode="auto">
              <a:xfrm>
                <a:off x="5000656" y="1574005"/>
                <a:ext cx="31579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A</a:t>
                </a:r>
                <a:endParaRPr kumimoji="0" lang="en-US" altLang="en-US" sz="500" b="0" i="0" u="none" strike="noStrike" cap="none" normalizeH="0" baseline="0" dirty="0">
                  <a:ln>
                    <a:noFill/>
                  </a:ln>
                  <a:solidFill>
                    <a:srgbClr val="777777"/>
                  </a:solidFill>
                  <a:effectLst/>
                </a:endParaRPr>
              </a:p>
            </p:txBody>
          </p:sp>
          <p:sp>
            <p:nvSpPr>
              <p:cNvPr id="93" name="Label">
                <a:extLst>
                  <a:ext uri="{FF2B5EF4-FFF2-40B4-BE49-F238E27FC236}">
                    <a16:creationId xmlns:a16="http://schemas.microsoft.com/office/drawing/2014/main" id="{3B42671C-6AB4-45E5-BFC3-C29C22FFDB08}"/>
                  </a:ext>
                </a:extLst>
              </p:cNvPr>
              <p:cNvSpPr>
                <a:spLocks noChangeArrowheads="1"/>
              </p:cNvSpPr>
              <p:nvPr/>
            </p:nvSpPr>
            <p:spPr bwMode="auto">
              <a:xfrm>
                <a:off x="5005465" y="1723429"/>
                <a:ext cx="31098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B</a:t>
                </a:r>
                <a:endParaRPr kumimoji="0" lang="en-US" altLang="en-US" sz="500" b="0" i="0" u="none" strike="noStrike" cap="none" normalizeH="0" baseline="0" dirty="0">
                  <a:ln>
                    <a:noFill/>
                  </a:ln>
                  <a:solidFill>
                    <a:srgbClr val="777777"/>
                  </a:solidFill>
                  <a:effectLst/>
                </a:endParaRPr>
              </a:p>
            </p:txBody>
          </p:sp>
          <p:sp>
            <p:nvSpPr>
              <p:cNvPr id="94" name="Label">
                <a:extLst>
                  <a:ext uri="{FF2B5EF4-FFF2-40B4-BE49-F238E27FC236}">
                    <a16:creationId xmlns:a16="http://schemas.microsoft.com/office/drawing/2014/main" id="{3C3AAF24-B18C-42A8-B407-1CF0CB26593F}"/>
                  </a:ext>
                </a:extLst>
              </p:cNvPr>
              <p:cNvSpPr>
                <a:spLocks noChangeArrowheads="1"/>
              </p:cNvSpPr>
              <p:nvPr/>
            </p:nvSpPr>
            <p:spPr bwMode="auto">
              <a:xfrm>
                <a:off x="5002259" y="1872853"/>
                <a:ext cx="31418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C</a:t>
                </a:r>
                <a:endParaRPr kumimoji="0" lang="en-US" altLang="en-US" sz="500" b="0" i="0" u="none" strike="noStrike" cap="none" normalizeH="0" baseline="0" dirty="0">
                  <a:ln>
                    <a:noFill/>
                  </a:ln>
                  <a:solidFill>
                    <a:srgbClr val="777777"/>
                  </a:solidFill>
                  <a:effectLst/>
                </a:endParaRPr>
              </a:p>
            </p:txBody>
          </p:sp>
          <p:sp>
            <p:nvSpPr>
              <p:cNvPr id="95" name="Label">
                <a:extLst>
                  <a:ext uri="{FF2B5EF4-FFF2-40B4-BE49-F238E27FC236}">
                    <a16:creationId xmlns:a16="http://schemas.microsoft.com/office/drawing/2014/main" id="{50E1F5B8-C285-430A-BE52-207FCC6A2769}"/>
                  </a:ext>
                </a:extLst>
              </p:cNvPr>
              <p:cNvSpPr>
                <a:spLocks noChangeArrowheads="1"/>
              </p:cNvSpPr>
              <p:nvPr/>
            </p:nvSpPr>
            <p:spPr bwMode="auto">
              <a:xfrm>
                <a:off x="4997450" y="2022277"/>
                <a:ext cx="3189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D</a:t>
                </a:r>
                <a:endParaRPr kumimoji="0" lang="en-US" altLang="en-US" sz="500" b="0" i="0" u="none" strike="noStrike" cap="none" normalizeH="0" baseline="0" dirty="0">
                  <a:ln>
                    <a:noFill/>
                  </a:ln>
                  <a:solidFill>
                    <a:srgbClr val="777777"/>
                  </a:solidFill>
                  <a:effectLst/>
                </a:endParaRPr>
              </a:p>
            </p:txBody>
          </p:sp>
          <p:sp>
            <p:nvSpPr>
              <p:cNvPr id="96" name="Label">
                <a:extLst>
                  <a:ext uri="{FF2B5EF4-FFF2-40B4-BE49-F238E27FC236}">
                    <a16:creationId xmlns:a16="http://schemas.microsoft.com/office/drawing/2014/main" id="{25836546-0852-4E9E-92EB-DF2D2F0044E5}"/>
                  </a:ext>
                </a:extLst>
              </p:cNvPr>
              <p:cNvSpPr>
                <a:spLocks noChangeArrowheads="1"/>
              </p:cNvSpPr>
              <p:nvPr/>
            </p:nvSpPr>
            <p:spPr bwMode="auto">
              <a:xfrm>
                <a:off x="5010274" y="2171701"/>
                <a:ext cx="30617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E</a:t>
                </a:r>
                <a:endParaRPr kumimoji="0" lang="en-US" altLang="en-US" sz="500" b="0" i="0" u="none" strike="noStrike" cap="none" normalizeH="0" baseline="0" dirty="0">
                  <a:ln>
                    <a:noFill/>
                  </a:ln>
                  <a:solidFill>
                    <a:srgbClr val="777777"/>
                  </a:solidFill>
                  <a:effectLst/>
                </a:endParaRPr>
              </a:p>
            </p:txBody>
          </p:sp>
          <p:sp>
            <p:nvSpPr>
              <p:cNvPr id="97" name="Label">
                <a:extLst>
                  <a:ext uri="{FF2B5EF4-FFF2-40B4-BE49-F238E27FC236}">
                    <a16:creationId xmlns:a16="http://schemas.microsoft.com/office/drawing/2014/main" id="{C115B4A7-486E-4047-BB30-3FABEC09A190}"/>
                  </a:ext>
                </a:extLst>
              </p:cNvPr>
              <p:cNvSpPr>
                <a:spLocks noChangeArrowheads="1"/>
              </p:cNvSpPr>
              <p:nvPr/>
            </p:nvSpPr>
            <p:spPr bwMode="auto">
              <a:xfrm>
                <a:off x="5010274" y="2321125"/>
                <a:ext cx="30617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F</a:t>
                </a:r>
                <a:endParaRPr kumimoji="0" lang="en-US" altLang="en-US" sz="500" b="0" i="0" u="none" strike="noStrike" cap="none" normalizeH="0" baseline="0" dirty="0">
                  <a:ln>
                    <a:noFill/>
                  </a:ln>
                  <a:solidFill>
                    <a:srgbClr val="777777"/>
                  </a:solidFill>
                  <a:effectLst/>
                </a:endParaRPr>
              </a:p>
            </p:txBody>
          </p:sp>
          <p:sp>
            <p:nvSpPr>
              <p:cNvPr id="98" name="Label">
                <a:extLst>
                  <a:ext uri="{FF2B5EF4-FFF2-40B4-BE49-F238E27FC236}">
                    <a16:creationId xmlns:a16="http://schemas.microsoft.com/office/drawing/2014/main" id="{8A35A2D9-C72B-4B3B-AD08-BEE70B64336D}"/>
                  </a:ext>
                </a:extLst>
              </p:cNvPr>
              <p:cNvSpPr>
                <a:spLocks noChangeArrowheads="1"/>
              </p:cNvSpPr>
              <p:nvPr/>
            </p:nvSpPr>
            <p:spPr bwMode="auto">
              <a:xfrm>
                <a:off x="4999053" y="2470549"/>
                <a:ext cx="31739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G</a:t>
                </a:r>
                <a:endParaRPr kumimoji="0" lang="en-US" altLang="en-US" sz="500" b="0" i="0" u="none" strike="noStrike" cap="none" normalizeH="0" baseline="0" dirty="0">
                  <a:ln>
                    <a:noFill/>
                  </a:ln>
                  <a:solidFill>
                    <a:srgbClr val="777777"/>
                  </a:solidFill>
                  <a:effectLst/>
                </a:endParaRPr>
              </a:p>
            </p:txBody>
          </p:sp>
          <p:sp>
            <p:nvSpPr>
              <p:cNvPr id="99" name="Label">
                <a:extLst>
                  <a:ext uri="{FF2B5EF4-FFF2-40B4-BE49-F238E27FC236}">
                    <a16:creationId xmlns:a16="http://schemas.microsoft.com/office/drawing/2014/main" id="{EFE0E05E-98C2-411C-B698-D7E416C693C6}"/>
                  </a:ext>
                </a:extLst>
              </p:cNvPr>
              <p:cNvSpPr>
                <a:spLocks noChangeArrowheads="1"/>
              </p:cNvSpPr>
              <p:nvPr/>
            </p:nvSpPr>
            <p:spPr bwMode="auto">
              <a:xfrm>
                <a:off x="4997450" y="2619973"/>
                <a:ext cx="3189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Category H</a:t>
                </a:r>
                <a:endParaRPr kumimoji="0" lang="en-US" altLang="en-US" sz="500" b="0" i="0" u="none" strike="noStrike" cap="none" normalizeH="0" baseline="0">
                  <a:ln>
                    <a:noFill/>
                  </a:ln>
                  <a:solidFill>
                    <a:srgbClr val="777777"/>
                  </a:solidFill>
                  <a:effectLst/>
                </a:endParaRPr>
              </a:p>
            </p:txBody>
          </p:sp>
          <p:sp>
            <p:nvSpPr>
              <p:cNvPr id="100" name="Label">
                <a:extLst>
                  <a:ext uri="{FF2B5EF4-FFF2-40B4-BE49-F238E27FC236}">
                    <a16:creationId xmlns:a16="http://schemas.microsoft.com/office/drawing/2014/main" id="{B25F54E9-C47B-4A7D-9910-4486EE32D14C}"/>
                  </a:ext>
                </a:extLst>
              </p:cNvPr>
              <p:cNvSpPr>
                <a:spLocks noChangeArrowheads="1"/>
              </p:cNvSpPr>
              <p:nvPr/>
            </p:nvSpPr>
            <p:spPr bwMode="auto">
              <a:xfrm>
                <a:off x="5024701" y="2769394"/>
                <a:ext cx="291747"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I</a:t>
                </a:r>
                <a:endParaRPr kumimoji="0" lang="en-US" altLang="en-US" sz="500" b="0" i="0" u="none" strike="noStrike" cap="none" normalizeH="0" baseline="0" dirty="0">
                  <a:ln>
                    <a:noFill/>
                  </a:ln>
                  <a:solidFill>
                    <a:srgbClr val="777777"/>
                  </a:solidFill>
                  <a:effectLst/>
                </a:endParaRPr>
              </a:p>
            </p:txBody>
          </p:sp>
        </p:grpSp>
        <p:grpSp>
          <p:nvGrpSpPr>
            <p:cNvPr id="54" name="X Axis Labels">
              <a:extLst>
                <a:ext uri="{FF2B5EF4-FFF2-40B4-BE49-F238E27FC236}">
                  <a16:creationId xmlns:a16="http://schemas.microsoft.com/office/drawing/2014/main" id="{A73255D7-9B8F-4A79-85BF-040BD90D2623}"/>
                </a:ext>
              </a:extLst>
            </p:cNvPr>
            <p:cNvGrpSpPr/>
            <p:nvPr/>
          </p:nvGrpSpPr>
          <p:grpSpPr>
            <a:xfrm>
              <a:off x="2090743" y="2911475"/>
              <a:ext cx="2358913" cy="76944"/>
              <a:chOff x="5353844" y="2911475"/>
              <a:chExt cx="2358913" cy="76944"/>
            </a:xfrm>
          </p:grpSpPr>
          <p:sp>
            <p:nvSpPr>
              <p:cNvPr id="84" name="Label">
                <a:extLst>
                  <a:ext uri="{FF2B5EF4-FFF2-40B4-BE49-F238E27FC236}">
                    <a16:creationId xmlns:a16="http://schemas.microsoft.com/office/drawing/2014/main" id="{D919E30B-84D5-49EA-B169-E0646D0CAB04}"/>
                  </a:ext>
                </a:extLst>
              </p:cNvPr>
              <p:cNvSpPr>
                <a:spLocks noChangeArrowheads="1"/>
              </p:cNvSpPr>
              <p:nvPr/>
            </p:nvSpPr>
            <p:spPr bwMode="auto">
              <a:xfrm>
                <a:off x="6655593"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20</a:t>
                </a:r>
                <a:endParaRPr kumimoji="0" lang="en-US" altLang="en-US" sz="500" b="0" i="0" u="none" strike="noStrike" cap="none" normalizeH="0" baseline="0">
                  <a:ln>
                    <a:noFill/>
                  </a:ln>
                  <a:solidFill>
                    <a:srgbClr val="777777"/>
                  </a:solidFill>
                  <a:effectLst/>
                </a:endParaRPr>
              </a:p>
            </p:txBody>
          </p:sp>
          <p:sp>
            <p:nvSpPr>
              <p:cNvPr id="85" name="Label">
                <a:extLst>
                  <a:ext uri="{FF2B5EF4-FFF2-40B4-BE49-F238E27FC236}">
                    <a16:creationId xmlns:a16="http://schemas.microsoft.com/office/drawing/2014/main" id="{E1D94DC7-E85A-4B33-A2DF-B443AE7CA3B9}"/>
                  </a:ext>
                </a:extLst>
              </p:cNvPr>
              <p:cNvSpPr>
                <a:spLocks noChangeArrowheads="1"/>
              </p:cNvSpPr>
              <p:nvPr/>
            </p:nvSpPr>
            <p:spPr bwMode="auto">
              <a:xfrm>
                <a:off x="6326981"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15</a:t>
                </a:r>
                <a:endParaRPr kumimoji="0" lang="en-US" altLang="en-US" sz="500" b="0" i="0" u="none" strike="noStrike" cap="none" normalizeH="0" baseline="0">
                  <a:ln>
                    <a:noFill/>
                  </a:ln>
                  <a:solidFill>
                    <a:srgbClr val="777777"/>
                  </a:solidFill>
                  <a:effectLst/>
                </a:endParaRPr>
              </a:p>
            </p:txBody>
          </p:sp>
          <p:sp>
            <p:nvSpPr>
              <p:cNvPr id="86" name="Label">
                <a:extLst>
                  <a:ext uri="{FF2B5EF4-FFF2-40B4-BE49-F238E27FC236}">
                    <a16:creationId xmlns:a16="http://schemas.microsoft.com/office/drawing/2014/main" id="{3BD150DE-E847-4680-BB2B-D8CC27273E75}"/>
                  </a:ext>
                </a:extLst>
              </p:cNvPr>
              <p:cNvSpPr>
                <a:spLocks noChangeArrowheads="1"/>
              </p:cNvSpPr>
              <p:nvPr/>
            </p:nvSpPr>
            <p:spPr bwMode="auto">
              <a:xfrm>
                <a:off x="5994400"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10</a:t>
                </a:r>
                <a:endParaRPr kumimoji="0" lang="en-US" altLang="en-US" sz="500" b="0" i="0" u="none" strike="noStrike" cap="none" normalizeH="0" baseline="0">
                  <a:ln>
                    <a:noFill/>
                  </a:ln>
                  <a:solidFill>
                    <a:srgbClr val="777777"/>
                  </a:solidFill>
                  <a:effectLst/>
                </a:endParaRPr>
              </a:p>
            </p:txBody>
          </p:sp>
          <p:sp>
            <p:nvSpPr>
              <p:cNvPr id="87" name="Label">
                <a:extLst>
                  <a:ext uri="{FF2B5EF4-FFF2-40B4-BE49-F238E27FC236}">
                    <a16:creationId xmlns:a16="http://schemas.microsoft.com/office/drawing/2014/main" id="{1554C64C-9087-4F44-A960-61CB2F70F701}"/>
                  </a:ext>
                </a:extLst>
              </p:cNvPr>
              <p:cNvSpPr>
                <a:spLocks noChangeArrowheads="1"/>
              </p:cNvSpPr>
              <p:nvPr/>
            </p:nvSpPr>
            <p:spPr bwMode="auto">
              <a:xfrm>
                <a:off x="5683250" y="2911475"/>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5</a:t>
                </a:r>
                <a:endParaRPr kumimoji="0" lang="en-US" altLang="en-US" sz="500" b="0" i="0" u="none" strike="noStrike" cap="none" normalizeH="0" baseline="0" dirty="0">
                  <a:ln>
                    <a:noFill/>
                  </a:ln>
                  <a:solidFill>
                    <a:srgbClr val="777777"/>
                  </a:solidFill>
                  <a:effectLst/>
                </a:endParaRPr>
              </a:p>
            </p:txBody>
          </p:sp>
          <p:sp>
            <p:nvSpPr>
              <p:cNvPr id="88" name="Label">
                <a:extLst>
                  <a:ext uri="{FF2B5EF4-FFF2-40B4-BE49-F238E27FC236}">
                    <a16:creationId xmlns:a16="http://schemas.microsoft.com/office/drawing/2014/main" id="{CB01E69E-0917-4393-945D-1D8897964A56}"/>
                  </a:ext>
                </a:extLst>
              </p:cNvPr>
              <p:cNvSpPr>
                <a:spLocks noChangeArrowheads="1"/>
              </p:cNvSpPr>
              <p:nvPr/>
            </p:nvSpPr>
            <p:spPr bwMode="auto">
              <a:xfrm>
                <a:off x="5353844" y="2911475"/>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0</a:t>
                </a:r>
                <a:endParaRPr kumimoji="0" lang="en-US" altLang="en-US" sz="500" b="0" i="0" u="none" strike="noStrike" cap="none" normalizeH="0" baseline="0">
                  <a:ln>
                    <a:noFill/>
                  </a:ln>
                  <a:solidFill>
                    <a:srgbClr val="777777"/>
                  </a:solidFill>
                  <a:effectLst/>
                </a:endParaRPr>
              </a:p>
            </p:txBody>
          </p:sp>
          <p:sp>
            <p:nvSpPr>
              <p:cNvPr id="89" name="Label">
                <a:extLst>
                  <a:ext uri="{FF2B5EF4-FFF2-40B4-BE49-F238E27FC236}">
                    <a16:creationId xmlns:a16="http://schemas.microsoft.com/office/drawing/2014/main" id="{60DD48D8-2F96-4129-9A9B-E741BEF7A23C}"/>
                  </a:ext>
                </a:extLst>
              </p:cNvPr>
              <p:cNvSpPr>
                <a:spLocks noChangeArrowheads="1"/>
              </p:cNvSpPr>
              <p:nvPr/>
            </p:nvSpPr>
            <p:spPr bwMode="auto">
              <a:xfrm>
                <a:off x="6983412"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25</a:t>
                </a:r>
                <a:endParaRPr kumimoji="0" lang="en-US" altLang="en-US" sz="500" b="0" i="0" u="none" strike="noStrike" cap="none" normalizeH="0" baseline="0" dirty="0">
                  <a:ln>
                    <a:noFill/>
                  </a:ln>
                  <a:solidFill>
                    <a:srgbClr val="777777"/>
                  </a:solidFill>
                  <a:effectLst/>
                </a:endParaRPr>
              </a:p>
            </p:txBody>
          </p:sp>
          <p:sp>
            <p:nvSpPr>
              <p:cNvPr id="90" name="Label">
                <a:extLst>
                  <a:ext uri="{FF2B5EF4-FFF2-40B4-BE49-F238E27FC236}">
                    <a16:creationId xmlns:a16="http://schemas.microsoft.com/office/drawing/2014/main" id="{3A2E10AD-E729-4CF0-986F-988884265E3D}"/>
                  </a:ext>
                </a:extLst>
              </p:cNvPr>
              <p:cNvSpPr>
                <a:spLocks noChangeArrowheads="1"/>
              </p:cNvSpPr>
              <p:nvPr/>
            </p:nvSpPr>
            <p:spPr bwMode="auto">
              <a:xfrm>
                <a:off x="7312025"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30</a:t>
                </a:r>
                <a:endParaRPr kumimoji="0" lang="en-US" altLang="en-US" sz="500" b="0" i="0" u="none" strike="noStrike" cap="none" normalizeH="0" baseline="0">
                  <a:ln>
                    <a:noFill/>
                  </a:ln>
                  <a:solidFill>
                    <a:srgbClr val="777777"/>
                  </a:solidFill>
                  <a:effectLst/>
                </a:endParaRPr>
              </a:p>
            </p:txBody>
          </p:sp>
          <p:sp>
            <p:nvSpPr>
              <p:cNvPr id="91" name="Label">
                <a:extLst>
                  <a:ext uri="{FF2B5EF4-FFF2-40B4-BE49-F238E27FC236}">
                    <a16:creationId xmlns:a16="http://schemas.microsoft.com/office/drawing/2014/main" id="{66E80DAE-487B-4768-AE74-5CE4E7E76ED6}"/>
                  </a:ext>
                </a:extLst>
              </p:cNvPr>
              <p:cNvSpPr>
                <a:spLocks noChangeArrowheads="1"/>
              </p:cNvSpPr>
              <p:nvPr/>
            </p:nvSpPr>
            <p:spPr bwMode="auto">
              <a:xfrm>
                <a:off x="7642225" y="2911475"/>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35</a:t>
                </a:r>
                <a:endParaRPr kumimoji="0" lang="en-US" altLang="en-US" sz="500" b="0" i="0" u="none" strike="noStrike" cap="none" normalizeH="0" baseline="0">
                  <a:ln>
                    <a:noFill/>
                  </a:ln>
                  <a:solidFill>
                    <a:srgbClr val="777777"/>
                  </a:solidFill>
                  <a:effectLst/>
                </a:endParaRPr>
              </a:p>
            </p:txBody>
          </p:sp>
        </p:grpSp>
        <p:grpSp>
          <p:nvGrpSpPr>
            <p:cNvPr id="55" name="Lines">
              <a:extLst>
                <a:ext uri="{FF2B5EF4-FFF2-40B4-BE49-F238E27FC236}">
                  <a16:creationId xmlns:a16="http://schemas.microsoft.com/office/drawing/2014/main" id="{26B63195-3585-428F-A753-688ECE26A984}"/>
                </a:ext>
              </a:extLst>
            </p:cNvPr>
            <p:cNvGrpSpPr/>
            <p:nvPr/>
          </p:nvGrpSpPr>
          <p:grpSpPr>
            <a:xfrm>
              <a:off x="2107412" y="1522413"/>
              <a:ext cx="2306637" cy="1371600"/>
              <a:chOff x="5370513" y="1522413"/>
              <a:chExt cx="2306637" cy="1371600"/>
            </a:xfrm>
          </p:grpSpPr>
          <p:sp>
            <p:nvSpPr>
              <p:cNvPr id="76" name="Line">
                <a:extLst>
                  <a:ext uri="{FF2B5EF4-FFF2-40B4-BE49-F238E27FC236}">
                    <a16:creationId xmlns:a16="http://schemas.microsoft.com/office/drawing/2014/main" id="{8071F7DB-3C3E-4C9F-AD91-99D8AE86670B}"/>
                  </a:ext>
                </a:extLst>
              </p:cNvPr>
              <p:cNvSpPr>
                <a:spLocks noChangeShapeType="1"/>
              </p:cNvSpPr>
              <p:nvPr/>
            </p:nvSpPr>
            <p:spPr bwMode="auto">
              <a:xfrm>
                <a:off x="5370513" y="1525588"/>
                <a:ext cx="0" cy="136525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Line">
                <a:extLst>
                  <a:ext uri="{FF2B5EF4-FFF2-40B4-BE49-F238E27FC236}">
                    <a16:creationId xmlns:a16="http://schemas.microsoft.com/office/drawing/2014/main" id="{B21746E3-33B3-43F8-877B-8C116AA11074}"/>
                  </a:ext>
                </a:extLst>
              </p:cNvPr>
              <p:cNvSpPr>
                <a:spLocks noChangeShapeType="1"/>
              </p:cNvSpPr>
              <p:nvPr/>
            </p:nvSpPr>
            <p:spPr bwMode="auto">
              <a:xfrm>
                <a:off x="6029325"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Line">
                <a:extLst>
                  <a:ext uri="{FF2B5EF4-FFF2-40B4-BE49-F238E27FC236}">
                    <a16:creationId xmlns:a16="http://schemas.microsoft.com/office/drawing/2014/main" id="{AC7CC712-CBEE-4C34-A7DD-FE1467093AA9}"/>
                  </a:ext>
                </a:extLst>
              </p:cNvPr>
              <p:cNvSpPr>
                <a:spLocks noChangeShapeType="1"/>
              </p:cNvSpPr>
              <p:nvPr/>
            </p:nvSpPr>
            <p:spPr bwMode="auto">
              <a:xfrm>
                <a:off x="6359525"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Line">
                <a:extLst>
                  <a:ext uri="{FF2B5EF4-FFF2-40B4-BE49-F238E27FC236}">
                    <a16:creationId xmlns:a16="http://schemas.microsoft.com/office/drawing/2014/main" id="{529BF72E-3BA8-437F-83A0-65C9A012C514}"/>
                  </a:ext>
                </a:extLst>
              </p:cNvPr>
              <p:cNvSpPr>
                <a:spLocks noChangeShapeType="1"/>
              </p:cNvSpPr>
              <p:nvPr/>
            </p:nvSpPr>
            <p:spPr bwMode="auto">
              <a:xfrm>
                <a:off x="6688138"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Line">
                <a:extLst>
                  <a:ext uri="{FF2B5EF4-FFF2-40B4-BE49-F238E27FC236}">
                    <a16:creationId xmlns:a16="http://schemas.microsoft.com/office/drawing/2014/main" id="{D0F6D917-3F7A-4D34-A486-FDADE9BC98B8}"/>
                  </a:ext>
                </a:extLst>
              </p:cNvPr>
              <p:cNvSpPr>
                <a:spLocks noChangeShapeType="1"/>
              </p:cNvSpPr>
              <p:nvPr/>
            </p:nvSpPr>
            <p:spPr bwMode="auto">
              <a:xfrm>
                <a:off x="5700713"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Line">
                <a:extLst>
                  <a:ext uri="{FF2B5EF4-FFF2-40B4-BE49-F238E27FC236}">
                    <a16:creationId xmlns:a16="http://schemas.microsoft.com/office/drawing/2014/main" id="{0F13A5AF-3145-42EC-8EF8-80A3890751D7}"/>
                  </a:ext>
                </a:extLst>
              </p:cNvPr>
              <p:cNvSpPr>
                <a:spLocks noChangeShapeType="1"/>
              </p:cNvSpPr>
              <p:nvPr/>
            </p:nvSpPr>
            <p:spPr bwMode="auto">
              <a:xfrm>
                <a:off x="7018338"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Line">
                <a:extLst>
                  <a:ext uri="{FF2B5EF4-FFF2-40B4-BE49-F238E27FC236}">
                    <a16:creationId xmlns:a16="http://schemas.microsoft.com/office/drawing/2014/main" id="{E8899BDF-D76B-4FD7-AB4F-56439153A229}"/>
                  </a:ext>
                </a:extLst>
              </p:cNvPr>
              <p:cNvSpPr>
                <a:spLocks noChangeShapeType="1"/>
              </p:cNvSpPr>
              <p:nvPr/>
            </p:nvSpPr>
            <p:spPr bwMode="auto">
              <a:xfrm>
                <a:off x="7346950"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Line">
                <a:extLst>
                  <a:ext uri="{FF2B5EF4-FFF2-40B4-BE49-F238E27FC236}">
                    <a16:creationId xmlns:a16="http://schemas.microsoft.com/office/drawing/2014/main" id="{E5E7BCAA-C8CF-4F90-9703-E1CF7E680B9D}"/>
                  </a:ext>
                </a:extLst>
              </p:cNvPr>
              <p:cNvSpPr>
                <a:spLocks noChangeShapeType="1"/>
              </p:cNvSpPr>
              <p:nvPr/>
            </p:nvSpPr>
            <p:spPr bwMode="auto">
              <a:xfrm>
                <a:off x="7677150" y="1522413"/>
                <a:ext cx="0" cy="137160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6" name="Series 1 Data">
              <a:extLst>
                <a:ext uri="{FF2B5EF4-FFF2-40B4-BE49-F238E27FC236}">
                  <a16:creationId xmlns:a16="http://schemas.microsoft.com/office/drawing/2014/main" id="{144B5774-7A14-4F41-B9CC-A486D20910A5}"/>
                </a:ext>
              </a:extLst>
            </p:cNvPr>
            <p:cNvGrpSpPr/>
            <p:nvPr/>
          </p:nvGrpSpPr>
          <p:grpSpPr>
            <a:xfrm>
              <a:off x="2107412" y="1554163"/>
              <a:ext cx="2217738" cy="1250950"/>
              <a:chOff x="5370513" y="1554163"/>
              <a:chExt cx="2217738" cy="1250950"/>
            </a:xfrm>
          </p:grpSpPr>
          <p:sp>
            <p:nvSpPr>
              <p:cNvPr id="67" name="Bar">
                <a:extLst>
                  <a:ext uri="{FF2B5EF4-FFF2-40B4-BE49-F238E27FC236}">
                    <a16:creationId xmlns:a16="http://schemas.microsoft.com/office/drawing/2014/main" id="{F7B65C3E-1203-4839-88BF-CA79840FFD0A}"/>
                  </a:ext>
                </a:extLst>
              </p:cNvPr>
              <p:cNvSpPr>
                <a:spLocks noChangeArrowheads="1"/>
              </p:cNvSpPr>
              <p:nvPr/>
            </p:nvSpPr>
            <p:spPr bwMode="auto">
              <a:xfrm>
                <a:off x="5370513" y="1554163"/>
                <a:ext cx="2217738"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Bar">
                <a:extLst>
                  <a:ext uri="{FF2B5EF4-FFF2-40B4-BE49-F238E27FC236}">
                    <a16:creationId xmlns:a16="http://schemas.microsoft.com/office/drawing/2014/main" id="{E1141C22-90E8-4F62-A263-4EDF2BBBD2AC}"/>
                  </a:ext>
                </a:extLst>
              </p:cNvPr>
              <p:cNvSpPr>
                <a:spLocks noChangeArrowheads="1"/>
              </p:cNvSpPr>
              <p:nvPr/>
            </p:nvSpPr>
            <p:spPr bwMode="auto">
              <a:xfrm>
                <a:off x="5370513" y="1703388"/>
                <a:ext cx="1350963"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Bar">
                <a:extLst>
                  <a:ext uri="{FF2B5EF4-FFF2-40B4-BE49-F238E27FC236}">
                    <a16:creationId xmlns:a16="http://schemas.microsoft.com/office/drawing/2014/main" id="{7E9BDBD5-421A-4A6C-9AB3-84EA71B34EE7}"/>
                  </a:ext>
                </a:extLst>
              </p:cNvPr>
              <p:cNvSpPr>
                <a:spLocks noChangeArrowheads="1"/>
              </p:cNvSpPr>
              <p:nvPr/>
            </p:nvSpPr>
            <p:spPr bwMode="auto">
              <a:xfrm>
                <a:off x="5370513" y="1852613"/>
                <a:ext cx="91122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Bar">
                <a:extLst>
                  <a:ext uri="{FF2B5EF4-FFF2-40B4-BE49-F238E27FC236}">
                    <a16:creationId xmlns:a16="http://schemas.microsoft.com/office/drawing/2014/main" id="{1B8BC6CF-8084-466B-AF38-87342588D6E3}"/>
                  </a:ext>
                </a:extLst>
              </p:cNvPr>
              <p:cNvSpPr>
                <a:spLocks noChangeArrowheads="1"/>
              </p:cNvSpPr>
              <p:nvPr/>
            </p:nvSpPr>
            <p:spPr bwMode="auto">
              <a:xfrm>
                <a:off x="5370513" y="2001838"/>
                <a:ext cx="65087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Bar">
                <a:extLst>
                  <a:ext uri="{FF2B5EF4-FFF2-40B4-BE49-F238E27FC236}">
                    <a16:creationId xmlns:a16="http://schemas.microsoft.com/office/drawing/2014/main" id="{34D3EF7A-4D9B-4726-A1EF-29E13C8B881A}"/>
                  </a:ext>
                </a:extLst>
              </p:cNvPr>
              <p:cNvSpPr>
                <a:spLocks noChangeArrowheads="1"/>
              </p:cNvSpPr>
              <p:nvPr/>
            </p:nvSpPr>
            <p:spPr bwMode="auto">
              <a:xfrm>
                <a:off x="5370513" y="2151063"/>
                <a:ext cx="438150"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Bar">
                <a:extLst>
                  <a:ext uri="{FF2B5EF4-FFF2-40B4-BE49-F238E27FC236}">
                    <a16:creationId xmlns:a16="http://schemas.microsoft.com/office/drawing/2014/main" id="{B2792B1F-F97E-4AF1-BD09-7BD448D147CF}"/>
                  </a:ext>
                </a:extLst>
              </p:cNvPr>
              <p:cNvSpPr>
                <a:spLocks noChangeArrowheads="1"/>
              </p:cNvSpPr>
              <p:nvPr/>
            </p:nvSpPr>
            <p:spPr bwMode="auto">
              <a:xfrm>
                <a:off x="5370513" y="2300288"/>
                <a:ext cx="315913"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Bar">
                <a:extLst>
                  <a:ext uri="{FF2B5EF4-FFF2-40B4-BE49-F238E27FC236}">
                    <a16:creationId xmlns:a16="http://schemas.microsoft.com/office/drawing/2014/main" id="{DA31FCFF-A455-4CF9-8104-2B58034F4BDE}"/>
                  </a:ext>
                </a:extLst>
              </p:cNvPr>
              <p:cNvSpPr>
                <a:spLocks noChangeArrowheads="1"/>
              </p:cNvSpPr>
              <p:nvPr/>
            </p:nvSpPr>
            <p:spPr bwMode="auto">
              <a:xfrm>
                <a:off x="5370513" y="2449513"/>
                <a:ext cx="22542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Bar">
                <a:extLst>
                  <a:ext uri="{FF2B5EF4-FFF2-40B4-BE49-F238E27FC236}">
                    <a16:creationId xmlns:a16="http://schemas.microsoft.com/office/drawing/2014/main" id="{37D960A4-9D9F-4426-966F-CA4F341A298A}"/>
                  </a:ext>
                </a:extLst>
              </p:cNvPr>
              <p:cNvSpPr>
                <a:spLocks noChangeArrowheads="1"/>
              </p:cNvSpPr>
              <p:nvPr/>
            </p:nvSpPr>
            <p:spPr bwMode="auto">
              <a:xfrm>
                <a:off x="5370513" y="2598738"/>
                <a:ext cx="158750"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Bar">
                <a:extLst>
                  <a:ext uri="{FF2B5EF4-FFF2-40B4-BE49-F238E27FC236}">
                    <a16:creationId xmlns:a16="http://schemas.microsoft.com/office/drawing/2014/main" id="{E24F6B1E-7C5B-4240-A74E-2667CC9D5AF4}"/>
                  </a:ext>
                </a:extLst>
              </p:cNvPr>
              <p:cNvSpPr>
                <a:spLocks noChangeArrowheads="1"/>
              </p:cNvSpPr>
              <p:nvPr/>
            </p:nvSpPr>
            <p:spPr bwMode="auto">
              <a:xfrm>
                <a:off x="5370513" y="2747963"/>
                <a:ext cx="8572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7" name="Series 2 Data">
              <a:extLst>
                <a:ext uri="{FF2B5EF4-FFF2-40B4-BE49-F238E27FC236}">
                  <a16:creationId xmlns:a16="http://schemas.microsoft.com/office/drawing/2014/main" id="{65C7A47B-29E5-4BEC-9B45-E6262E1EDC72}"/>
                </a:ext>
              </a:extLst>
            </p:cNvPr>
            <p:cNvGrpSpPr/>
            <p:nvPr/>
          </p:nvGrpSpPr>
          <p:grpSpPr>
            <a:xfrm>
              <a:off x="2107412" y="1611313"/>
              <a:ext cx="1920875" cy="1250950"/>
              <a:chOff x="5370513" y="1611313"/>
              <a:chExt cx="1920875" cy="1250950"/>
            </a:xfrm>
          </p:grpSpPr>
          <p:sp>
            <p:nvSpPr>
              <p:cNvPr id="58" name="Bar">
                <a:extLst>
                  <a:ext uri="{FF2B5EF4-FFF2-40B4-BE49-F238E27FC236}">
                    <a16:creationId xmlns:a16="http://schemas.microsoft.com/office/drawing/2014/main" id="{FD3C20EA-1B25-445D-A86F-C79D1F0F391A}"/>
                  </a:ext>
                </a:extLst>
              </p:cNvPr>
              <p:cNvSpPr>
                <a:spLocks noChangeArrowheads="1"/>
              </p:cNvSpPr>
              <p:nvPr/>
            </p:nvSpPr>
            <p:spPr bwMode="auto">
              <a:xfrm>
                <a:off x="5370513" y="1611313"/>
                <a:ext cx="1920875"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Bar">
                <a:extLst>
                  <a:ext uri="{FF2B5EF4-FFF2-40B4-BE49-F238E27FC236}">
                    <a16:creationId xmlns:a16="http://schemas.microsoft.com/office/drawing/2014/main" id="{B534D41C-E4B2-40D5-8AB9-F46ED5522DDA}"/>
                  </a:ext>
                </a:extLst>
              </p:cNvPr>
              <p:cNvSpPr>
                <a:spLocks noChangeArrowheads="1"/>
              </p:cNvSpPr>
              <p:nvPr/>
            </p:nvSpPr>
            <p:spPr bwMode="auto">
              <a:xfrm>
                <a:off x="5370513" y="1760538"/>
                <a:ext cx="1273175"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Bar">
                <a:extLst>
                  <a:ext uri="{FF2B5EF4-FFF2-40B4-BE49-F238E27FC236}">
                    <a16:creationId xmlns:a16="http://schemas.microsoft.com/office/drawing/2014/main" id="{40CA76E2-7BAD-4A14-B328-4B0BCE8561FC}"/>
                  </a:ext>
                </a:extLst>
              </p:cNvPr>
              <p:cNvSpPr>
                <a:spLocks noChangeArrowheads="1"/>
              </p:cNvSpPr>
              <p:nvPr/>
            </p:nvSpPr>
            <p:spPr bwMode="auto">
              <a:xfrm>
                <a:off x="5370513" y="1909763"/>
                <a:ext cx="790575"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Bar">
                <a:extLst>
                  <a:ext uri="{FF2B5EF4-FFF2-40B4-BE49-F238E27FC236}">
                    <a16:creationId xmlns:a16="http://schemas.microsoft.com/office/drawing/2014/main" id="{EF7D42B2-E3FF-4E17-A599-77C27EC4F464}"/>
                  </a:ext>
                </a:extLst>
              </p:cNvPr>
              <p:cNvSpPr>
                <a:spLocks noChangeArrowheads="1"/>
              </p:cNvSpPr>
              <p:nvPr/>
            </p:nvSpPr>
            <p:spPr bwMode="auto">
              <a:xfrm>
                <a:off x="5370513" y="2058988"/>
                <a:ext cx="563563"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Bar">
                <a:extLst>
                  <a:ext uri="{FF2B5EF4-FFF2-40B4-BE49-F238E27FC236}">
                    <a16:creationId xmlns:a16="http://schemas.microsoft.com/office/drawing/2014/main" id="{1F63D734-6A74-4FA7-866C-D5715BA21F76}"/>
                  </a:ext>
                </a:extLst>
              </p:cNvPr>
              <p:cNvSpPr>
                <a:spLocks noChangeArrowheads="1"/>
              </p:cNvSpPr>
              <p:nvPr/>
            </p:nvSpPr>
            <p:spPr bwMode="auto">
              <a:xfrm>
                <a:off x="5370513" y="2208213"/>
                <a:ext cx="388938"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Bar">
                <a:extLst>
                  <a:ext uri="{FF2B5EF4-FFF2-40B4-BE49-F238E27FC236}">
                    <a16:creationId xmlns:a16="http://schemas.microsoft.com/office/drawing/2014/main" id="{671977B1-B36D-4AD0-BE73-5F2A72C05784}"/>
                  </a:ext>
                </a:extLst>
              </p:cNvPr>
              <p:cNvSpPr>
                <a:spLocks noChangeArrowheads="1"/>
              </p:cNvSpPr>
              <p:nvPr/>
            </p:nvSpPr>
            <p:spPr bwMode="auto">
              <a:xfrm>
                <a:off x="5370513" y="2357438"/>
                <a:ext cx="276225"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Bar">
                <a:extLst>
                  <a:ext uri="{FF2B5EF4-FFF2-40B4-BE49-F238E27FC236}">
                    <a16:creationId xmlns:a16="http://schemas.microsoft.com/office/drawing/2014/main" id="{76A7D0B1-B29A-498D-A12F-1F2BE9927071}"/>
                  </a:ext>
                </a:extLst>
              </p:cNvPr>
              <p:cNvSpPr>
                <a:spLocks noChangeArrowheads="1"/>
              </p:cNvSpPr>
              <p:nvPr/>
            </p:nvSpPr>
            <p:spPr bwMode="auto">
              <a:xfrm>
                <a:off x="5370513" y="2506663"/>
                <a:ext cx="207963"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Bar">
                <a:extLst>
                  <a:ext uri="{FF2B5EF4-FFF2-40B4-BE49-F238E27FC236}">
                    <a16:creationId xmlns:a16="http://schemas.microsoft.com/office/drawing/2014/main" id="{F187B622-191F-4E06-93DA-20D1B2DFE047}"/>
                  </a:ext>
                </a:extLst>
              </p:cNvPr>
              <p:cNvSpPr>
                <a:spLocks noChangeArrowheads="1"/>
              </p:cNvSpPr>
              <p:nvPr/>
            </p:nvSpPr>
            <p:spPr bwMode="auto">
              <a:xfrm>
                <a:off x="5370513" y="2655888"/>
                <a:ext cx="169863"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Bar">
                <a:extLst>
                  <a:ext uri="{FF2B5EF4-FFF2-40B4-BE49-F238E27FC236}">
                    <a16:creationId xmlns:a16="http://schemas.microsoft.com/office/drawing/2014/main" id="{03977759-42B5-4A4E-8CA9-1FB12951DE24}"/>
                  </a:ext>
                </a:extLst>
              </p:cNvPr>
              <p:cNvSpPr>
                <a:spLocks noChangeArrowheads="1"/>
              </p:cNvSpPr>
              <p:nvPr/>
            </p:nvSpPr>
            <p:spPr bwMode="auto">
              <a:xfrm>
                <a:off x="5370513" y="2805113"/>
                <a:ext cx="106363" cy="5715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106" name="Bubble Chart" descr="&lt;SmartSettings&gt;&lt;SmartResize enabled=&quot;True&quot; minWidth=&quot;25&quot; minHeight=&quot;25&quot; /&gt;&lt;/SmartSettings&gt;">
            <a:extLst>
              <a:ext uri="{FF2B5EF4-FFF2-40B4-BE49-F238E27FC236}">
                <a16:creationId xmlns:a16="http://schemas.microsoft.com/office/drawing/2014/main" id="{A4B7459A-BB6E-4611-9173-EC016B91020B}"/>
              </a:ext>
            </a:extLst>
          </p:cNvPr>
          <p:cNvGrpSpPr/>
          <p:nvPr>
            <p:custDataLst>
              <p:tags r:id="rId3"/>
            </p:custDataLst>
          </p:nvPr>
        </p:nvGrpSpPr>
        <p:grpSpPr>
          <a:xfrm>
            <a:off x="665361" y="2579421"/>
            <a:ext cx="2933383" cy="2013347"/>
            <a:chOff x="1639094" y="1022032"/>
            <a:chExt cx="2933383" cy="2013347"/>
          </a:xfrm>
        </p:grpSpPr>
        <p:sp>
          <p:nvSpPr>
            <p:cNvPr id="107" name="Tile Background">
              <a:extLst>
                <a:ext uri="{FF2B5EF4-FFF2-40B4-BE49-F238E27FC236}">
                  <a16:creationId xmlns:a16="http://schemas.microsoft.com/office/drawing/2014/main" id="{80CD97AC-2A90-4715-A928-17D2461F0BFA}"/>
                </a:ext>
              </a:extLst>
            </p:cNvPr>
            <p:cNvSpPr>
              <a:spLocks noChangeAspect="1" noChangeArrowheads="1"/>
            </p:cNvSpPr>
            <p:nvPr/>
          </p:nvSpPr>
          <p:spPr bwMode="auto">
            <a:xfrm>
              <a:off x="1639094" y="1022032"/>
              <a:ext cx="2933383" cy="2013347"/>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108"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78AC3A1F-DA61-4054-A9FF-B4AB77149003}"/>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109"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CCBAE936-4B81-4052-AAC0-AE818DEDFD05}"/>
                </a:ext>
              </a:extLst>
            </p:cNvPr>
            <p:cNvSpPr>
              <a:spLocks noChangeShapeType="1"/>
            </p:cNvSpPr>
            <p:nvPr/>
          </p:nvSpPr>
          <p:spPr bwMode="auto">
            <a:xfrm>
              <a:off x="1639095" y="1302423"/>
              <a:ext cx="2933382"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10" name="Grid">
              <a:extLst>
                <a:ext uri="{FF2B5EF4-FFF2-40B4-BE49-F238E27FC236}">
                  <a16:creationId xmlns:a16="http://schemas.microsoft.com/office/drawing/2014/main" id="{C2DB9749-CFC7-457E-AB68-3C87FF1EAA0A}"/>
                </a:ext>
              </a:extLst>
            </p:cNvPr>
            <p:cNvGrpSpPr/>
            <p:nvPr/>
          </p:nvGrpSpPr>
          <p:grpSpPr>
            <a:xfrm>
              <a:off x="1942306" y="1558925"/>
              <a:ext cx="2497137" cy="1204913"/>
              <a:chOff x="5391150" y="1558925"/>
              <a:chExt cx="2497137" cy="1204913"/>
            </a:xfrm>
          </p:grpSpPr>
          <p:sp>
            <p:nvSpPr>
              <p:cNvPr id="160" name="Line">
                <a:extLst>
                  <a:ext uri="{FF2B5EF4-FFF2-40B4-BE49-F238E27FC236}">
                    <a16:creationId xmlns:a16="http://schemas.microsoft.com/office/drawing/2014/main" id="{498C07BB-F20E-473C-ACD5-D7CE8FB907F7}"/>
                  </a:ext>
                </a:extLst>
              </p:cNvPr>
              <p:cNvSpPr>
                <a:spLocks noChangeShapeType="1"/>
              </p:cNvSpPr>
              <p:nvPr/>
            </p:nvSpPr>
            <p:spPr bwMode="auto">
              <a:xfrm>
                <a:off x="5391150" y="1558925"/>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Line">
                <a:extLst>
                  <a:ext uri="{FF2B5EF4-FFF2-40B4-BE49-F238E27FC236}">
                    <a16:creationId xmlns:a16="http://schemas.microsoft.com/office/drawing/2014/main" id="{EAF0F838-667F-4A3E-95BC-87D76E10456E}"/>
                  </a:ext>
                </a:extLst>
              </p:cNvPr>
              <p:cNvSpPr>
                <a:spLocks noChangeShapeType="1"/>
              </p:cNvSpPr>
              <p:nvPr/>
            </p:nvSpPr>
            <p:spPr bwMode="auto">
              <a:xfrm>
                <a:off x="5391150" y="1800225"/>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Line">
                <a:extLst>
                  <a:ext uri="{FF2B5EF4-FFF2-40B4-BE49-F238E27FC236}">
                    <a16:creationId xmlns:a16="http://schemas.microsoft.com/office/drawing/2014/main" id="{1A1748C2-2D35-4929-A157-4C87190E2901}"/>
                  </a:ext>
                </a:extLst>
              </p:cNvPr>
              <p:cNvSpPr>
                <a:spLocks noChangeShapeType="1"/>
              </p:cNvSpPr>
              <p:nvPr/>
            </p:nvSpPr>
            <p:spPr bwMode="auto">
              <a:xfrm>
                <a:off x="5391150" y="2039938"/>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Line">
                <a:extLst>
                  <a:ext uri="{FF2B5EF4-FFF2-40B4-BE49-F238E27FC236}">
                    <a16:creationId xmlns:a16="http://schemas.microsoft.com/office/drawing/2014/main" id="{FFF76E35-D993-44F2-8E3E-03B56414071C}"/>
                  </a:ext>
                </a:extLst>
              </p:cNvPr>
              <p:cNvSpPr>
                <a:spLocks noChangeShapeType="1"/>
              </p:cNvSpPr>
              <p:nvPr/>
            </p:nvSpPr>
            <p:spPr bwMode="auto">
              <a:xfrm>
                <a:off x="5391150" y="2281238"/>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Line">
                <a:extLst>
                  <a:ext uri="{FF2B5EF4-FFF2-40B4-BE49-F238E27FC236}">
                    <a16:creationId xmlns:a16="http://schemas.microsoft.com/office/drawing/2014/main" id="{34219484-F04A-4EB1-9408-B9D43BD01409}"/>
                  </a:ext>
                </a:extLst>
              </p:cNvPr>
              <p:cNvSpPr>
                <a:spLocks noChangeShapeType="1"/>
              </p:cNvSpPr>
              <p:nvPr/>
            </p:nvSpPr>
            <p:spPr bwMode="auto">
              <a:xfrm>
                <a:off x="5391150" y="2522538"/>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Line">
                <a:extLst>
                  <a:ext uri="{FF2B5EF4-FFF2-40B4-BE49-F238E27FC236}">
                    <a16:creationId xmlns:a16="http://schemas.microsoft.com/office/drawing/2014/main" id="{70E87805-A2AE-4D6F-B2E6-7C0B68D8D418}"/>
                  </a:ext>
                </a:extLst>
              </p:cNvPr>
              <p:cNvSpPr>
                <a:spLocks noChangeShapeType="1"/>
              </p:cNvSpPr>
              <p:nvPr/>
            </p:nvSpPr>
            <p:spPr bwMode="auto">
              <a:xfrm>
                <a:off x="5391150" y="2763838"/>
                <a:ext cx="2497137"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500">
                  <a:latin typeface="Segoe UI" panose="020B0502040204020203" pitchFamily="34" charset="0"/>
                  <a:cs typeface="Segoe UI" panose="020B0502040204020203" pitchFamily="34" charset="0"/>
                </a:endParaRPr>
              </a:p>
            </p:txBody>
          </p:sp>
          <p:sp>
            <p:nvSpPr>
              <p:cNvPr id="166" name="Line">
                <a:extLst>
                  <a:ext uri="{FF2B5EF4-FFF2-40B4-BE49-F238E27FC236}">
                    <a16:creationId xmlns:a16="http://schemas.microsoft.com/office/drawing/2014/main" id="{7984BDEC-4FC4-4140-B92C-1A0B205930B5}"/>
                  </a:ext>
                </a:extLst>
              </p:cNvPr>
              <p:cNvSpPr>
                <a:spLocks noChangeShapeType="1"/>
              </p:cNvSpPr>
              <p:nvPr/>
            </p:nvSpPr>
            <p:spPr bwMode="auto">
              <a:xfrm>
                <a:off x="5391150"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500">
                  <a:solidFill>
                    <a:srgbClr val="777777"/>
                  </a:solidFill>
                  <a:latin typeface="Segoe UI" panose="020B0502040204020203" pitchFamily="34" charset="0"/>
                  <a:cs typeface="Segoe UI" panose="020B0502040204020203" pitchFamily="34" charset="0"/>
                </a:endParaRPr>
              </a:p>
            </p:txBody>
          </p:sp>
          <p:sp>
            <p:nvSpPr>
              <p:cNvPr id="167" name="Line">
                <a:extLst>
                  <a:ext uri="{FF2B5EF4-FFF2-40B4-BE49-F238E27FC236}">
                    <a16:creationId xmlns:a16="http://schemas.microsoft.com/office/drawing/2014/main" id="{2153EB95-063D-47AD-A796-B0036DCA6F34}"/>
                  </a:ext>
                </a:extLst>
              </p:cNvPr>
              <p:cNvSpPr>
                <a:spLocks noChangeShapeType="1"/>
              </p:cNvSpPr>
              <p:nvPr/>
            </p:nvSpPr>
            <p:spPr bwMode="auto">
              <a:xfrm>
                <a:off x="5891213"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Line">
                <a:extLst>
                  <a:ext uri="{FF2B5EF4-FFF2-40B4-BE49-F238E27FC236}">
                    <a16:creationId xmlns:a16="http://schemas.microsoft.com/office/drawing/2014/main" id="{41C355E5-B499-46D3-8EE2-1CEDEA4B298E}"/>
                  </a:ext>
                </a:extLst>
              </p:cNvPr>
              <p:cNvSpPr>
                <a:spLocks noChangeShapeType="1"/>
              </p:cNvSpPr>
              <p:nvPr/>
            </p:nvSpPr>
            <p:spPr bwMode="auto">
              <a:xfrm>
                <a:off x="6389688"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Line">
                <a:extLst>
                  <a:ext uri="{FF2B5EF4-FFF2-40B4-BE49-F238E27FC236}">
                    <a16:creationId xmlns:a16="http://schemas.microsoft.com/office/drawing/2014/main" id="{6DBAAAA8-096F-43D5-8B19-A3B8B98BA489}"/>
                  </a:ext>
                </a:extLst>
              </p:cNvPr>
              <p:cNvSpPr>
                <a:spLocks noChangeShapeType="1"/>
              </p:cNvSpPr>
              <p:nvPr/>
            </p:nvSpPr>
            <p:spPr bwMode="auto">
              <a:xfrm>
                <a:off x="6889750"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Line">
                <a:extLst>
                  <a:ext uri="{FF2B5EF4-FFF2-40B4-BE49-F238E27FC236}">
                    <a16:creationId xmlns:a16="http://schemas.microsoft.com/office/drawing/2014/main" id="{82CE3D42-ADC9-4212-A3A1-A68981E19B85}"/>
                  </a:ext>
                </a:extLst>
              </p:cNvPr>
              <p:cNvSpPr>
                <a:spLocks noChangeShapeType="1"/>
              </p:cNvSpPr>
              <p:nvPr/>
            </p:nvSpPr>
            <p:spPr bwMode="auto">
              <a:xfrm>
                <a:off x="7389813"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1" name="Line 20">
              <a:extLst>
                <a:ext uri="{FF2B5EF4-FFF2-40B4-BE49-F238E27FC236}">
                  <a16:creationId xmlns:a16="http://schemas.microsoft.com/office/drawing/2014/main" id="{A42D09EA-D910-440D-A014-F54CFE13165A}"/>
                </a:ext>
              </a:extLst>
            </p:cNvPr>
            <p:cNvSpPr>
              <a:spLocks noChangeShapeType="1"/>
            </p:cNvSpPr>
            <p:nvPr/>
          </p:nvSpPr>
          <p:spPr bwMode="auto">
            <a:xfrm>
              <a:off x="4439444" y="1558925"/>
              <a:ext cx="0" cy="1204913"/>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12" name="X Axis Labels">
              <a:extLst>
                <a:ext uri="{FF2B5EF4-FFF2-40B4-BE49-F238E27FC236}">
                  <a16:creationId xmlns:a16="http://schemas.microsoft.com/office/drawing/2014/main" id="{4F9E2673-2058-47D4-9FC1-0DAB3E9E5B0D}"/>
                </a:ext>
              </a:extLst>
            </p:cNvPr>
            <p:cNvGrpSpPr/>
            <p:nvPr/>
          </p:nvGrpSpPr>
          <p:grpSpPr>
            <a:xfrm>
              <a:off x="1931194" y="2786064"/>
              <a:ext cx="2543857" cy="186480"/>
              <a:chOff x="5380038" y="2786064"/>
              <a:chExt cx="2543857" cy="186480"/>
            </a:xfrm>
          </p:grpSpPr>
          <p:sp>
            <p:nvSpPr>
              <p:cNvPr id="153" name="Label">
                <a:extLst>
                  <a:ext uri="{FF2B5EF4-FFF2-40B4-BE49-F238E27FC236}">
                    <a16:creationId xmlns:a16="http://schemas.microsoft.com/office/drawing/2014/main" id="{4C474254-84E6-4E2B-8CA1-6D21F620564B}"/>
                  </a:ext>
                </a:extLst>
              </p:cNvPr>
              <p:cNvSpPr>
                <a:spLocks noChangeArrowheads="1"/>
              </p:cNvSpPr>
              <p:nvPr/>
            </p:nvSpPr>
            <p:spPr bwMode="auto">
              <a:xfrm>
                <a:off x="5380038" y="2786064"/>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0</a:t>
                </a:r>
              </a:p>
            </p:txBody>
          </p:sp>
          <p:sp>
            <p:nvSpPr>
              <p:cNvPr id="154" name="Label">
                <a:extLst>
                  <a:ext uri="{FF2B5EF4-FFF2-40B4-BE49-F238E27FC236}">
                    <a16:creationId xmlns:a16="http://schemas.microsoft.com/office/drawing/2014/main" id="{C015A7CA-A557-49B8-8DC4-41F7507F126F}"/>
                  </a:ext>
                </a:extLst>
              </p:cNvPr>
              <p:cNvSpPr>
                <a:spLocks noChangeArrowheads="1"/>
              </p:cNvSpPr>
              <p:nvPr/>
            </p:nvSpPr>
            <p:spPr bwMode="auto">
              <a:xfrm>
                <a:off x="5856288" y="278606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10</a:t>
                </a:r>
              </a:p>
            </p:txBody>
          </p:sp>
          <p:sp>
            <p:nvSpPr>
              <p:cNvPr id="155" name="Label">
                <a:extLst>
                  <a:ext uri="{FF2B5EF4-FFF2-40B4-BE49-F238E27FC236}">
                    <a16:creationId xmlns:a16="http://schemas.microsoft.com/office/drawing/2014/main" id="{1FD5375F-2618-4680-8CCC-98A5C993D9CE}"/>
                  </a:ext>
                </a:extLst>
              </p:cNvPr>
              <p:cNvSpPr>
                <a:spLocks noChangeArrowheads="1"/>
              </p:cNvSpPr>
              <p:nvPr/>
            </p:nvSpPr>
            <p:spPr bwMode="auto">
              <a:xfrm>
                <a:off x="6357144" y="278606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20</a:t>
                </a:r>
              </a:p>
            </p:txBody>
          </p:sp>
          <p:sp>
            <p:nvSpPr>
              <p:cNvPr id="156" name="Label">
                <a:extLst>
                  <a:ext uri="{FF2B5EF4-FFF2-40B4-BE49-F238E27FC236}">
                    <a16:creationId xmlns:a16="http://schemas.microsoft.com/office/drawing/2014/main" id="{D41BC57F-A0FE-41D4-A72E-9E80AD413FFC}"/>
                  </a:ext>
                </a:extLst>
              </p:cNvPr>
              <p:cNvSpPr>
                <a:spLocks noChangeArrowheads="1"/>
              </p:cNvSpPr>
              <p:nvPr/>
            </p:nvSpPr>
            <p:spPr bwMode="auto">
              <a:xfrm>
                <a:off x="6854825" y="278606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30</a:t>
                </a:r>
              </a:p>
            </p:txBody>
          </p:sp>
          <p:sp>
            <p:nvSpPr>
              <p:cNvPr id="157" name="Label">
                <a:extLst>
                  <a:ext uri="{FF2B5EF4-FFF2-40B4-BE49-F238E27FC236}">
                    <a16:creationId xmlns:a16="http://schemas.microsoft.com/office/drawing/2014/main" id="{EE1BE77C-97C5-4E5C-8DE1-BBD9CF3BB013}"/>
                  </a:ext>
                </a:extLst>
              </p:cNvPr>
              <p:cNvSpPr>
                <a:spLocks noChangeArrowheads="1"/>
              </p:cNvSpPr>
              <p:nvPr/>
            </p:nvSpPr>
            <p:spPr bwMode="auto">
              <a:xfrm>
                <a:off x="7353300" y="278606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40</a:t>
                </a:r>
              </a:p>
            </p:txBody>
          </p:sp>
          <p:sp>
            <p:nvSpPr>
              <p:cNvPr id="158" name="Label">
                <a:extLst>
                  <a:ext uri="{FF2B5EF4-FFF2-40B4-BE49-F238E27FC236}">
                    <a16:creationId xmlns:a16="http://schemas.microsoft.com/office/drawing/2014/main" id="{D053592E-7268-41F3-8484-AB309BCA71E0}"/>
                  </a:ext>
                </a:extLst>
              </p:cNvPr>
              <p:cNvSpPr>
                <a:spLocks noChangeArrowheads="1"/>
              </p:cNvSpPr>
              <p:nvPr/>
            </p:nvSpPr>
            <p:spPr bwMode="auto">
              <a:xfrm>
                <a:off x="7853363" y="278606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50</a:t>
                </a:r>
              </a:p>
            </p:txBody>
          </p:sp>
          <p:sp>
            <p:nvSpPr>
              <p:cNvPr id="159" name="Label">
                <a:extLst>
                  <a:ext uri="{FF2B5EF4-FFF2-40B4-BE49-F238E27FC236}">
                    <a16:creationId xmlns:a16="http://schemas.microsoft.com/office/drawing/2014/main" id="{9DC1A910-9674-4690-889D-8A2124406C6E}"/>
                  </a:ext>
                </a:extLst>
              </p:cNvPr>
              <p:cNvSpPr>
                <a:spLocks noChangeArrowheads="1"/>
              </p:cNvSpPr>
              <p:nvPr/>
            </p:nvSpPr>
            <p:spPr bwMode="auto">
              <a:xfrm>
                <a:off x="6554759" y="2895600"/>
                <a:ext cx="1699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Axis X</a:t>
                </a:r>
              </a:p>
            </p:txBody>
          </p:sp>
        </p:grpSp>
        <p:grpSp>
          <p:nvGrpSpPr>
            <p:cNvPr id="113" name="Y Axis Labels">
              <a:extLst>
                <a:ext uri="{FF2B5EF4-FFF2-40B4-BE49-F238E27FC236}">
                  <a16:creationId xmlns:a16="http://schemas.microsoft.com/office/drawing/2014/main" id="{DFFDAA8A-DBAE-432E-B3F0-99FA2EAA02C2}"/>
                </a:ext>
              </a:extLst>
            </p:cNvPr>
            <p:cNvGrpSpPr/>
            <p:nvPr/>
          </p:nvGrpSpPr>
          <p:grpSpPr>
            <a:xfrm>
              <a:off x="1706191" y="1522412"/>
              <a:ext cx="206635" cy="1259632"/>
              <a:chOff x="5155035" y="1522412"/>
              <a:chExt cx="206635" cy="1259632"/>
            </a:xfrm>
          </p:grpSpPr>
          <p:sp>
            <p:nvSpPr>
              <p:cNvPr id="146" name="Label">
                <a:extLst>
                  <a:ext uri="{FF2B5EF4-FFF2-40B4-BE49-F238E27FC236}">
                    <a16:creationId xmlns:a16="http://schemas.microsoft.com/office/drawing/2014/main" id="{40728BFC-15D4-4617-A512-9838E1019B1B}"/>
                  </a:ext>
                </a:extLst>
              </p:cNvPr>
              <p:cNvSpPr>
                <a:spLocks noChangeArrowheads="1"/>
              </p:cNvSpPr>
              <p:nvPr/>
            </p:nvSpPr>
            <p:spPr bwMode="auto">
              <a:xfrm>
                <a:off x="5326404" y="270510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0</a:t>
                </a:r>
              </a:p>
            </p:txBody>
          </p:sp>
          <p:sp>
            <p:nvSpPr>
              <p:cNvPr id="147" name="Label">
                <a:extLst>
                  <a:ext uri="{FF2B5EF4-FFF2-40B4-BE49-F238E27FC236}">
                    <a16:creationId xmlns:a16="http://schemas.microsoft.com/office/drawing/2014/main" id="{7896C7AE-2D8B-4428-9DF7-4B8DA2F618E7}"/>
                  </a:ext>
                </a:extLst>
              </p:cNvPr>
              <p:cNvSpPr>
                <a:spLocks noChangeArrowheads="1"/>
              </p:cNvSpPr>
              <p:nvPr/>
            </p:nvSpPr>
            <p:spPr bwMode="auto">
              <a:xfrm>
                <a:off x="5326404" y="2482056"/>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5</a:t>
                </a:r>
              </a:p>
            </p:txBody>
          </p:sp>
          <p:sp>
            <p:nvSpPr>
              <p:cNvPr id="148" name="Label">
                <a:extLst>
                  <a:ext uri="{FF2B5EF4-FFF2-40B4-BE49-F238E27FC236}">
                    <a16:creationId xmlns:a16="http://schemas.microsoft.com/office/drawing/2014/main" id="{C1692F00-AFA8-473C-A3C8-AC6BFFF182E6}"/>
                  </a:ext>
                </a:extLst>
              </p:cNvPr>
              <p:cNvSpPr>
                <a:spLocks noChangeArrowheads="1"/>
              </p:cNvSpPr>
              <p:nvPr/>
            </p:nvSpPr>
            <p:spPr bwMode="auto">
              <a:xfrm>
                <a:off x="5291138" y="2244724"/>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10</a:t>
                </a:r>
              </a:p>
            </p:txBody>
          </p:sp>
          <p:sp>
            <p:nvSpPr>
              <p:cNvPr id="149" name="Label">
                <a:extLst>
                  <a:ext uri="{FF2B5EF4-FFF2-40B4-BE49-F238E27FC236}">
                    <a16:creationId xmlns:a16="http://schemas.microsoft.com/office/drawing/2014/main" id="{692C3328-2FD2-4420-8029-94182F22BAA2}"/>
                  </a:ext>
                </a:extLst>
              </p:cNvPr>
              <p:cNvSpPr>
                <a:spLocks noChangeArrowheads="1"/>
              </p:cNvSpPr>
              <p:nvPr/>
            </p:nvSpPr>
            <p:spPr bwMode="auto">
              <a:xfrm>
                <a:off x="5291138" y="200104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15</a:t>
                </a:r>
              </a:p>
            </p:txBody>
          </p:sp>
          <p:sp>
            <p:nvSpPr>
              <p:cNvPr id="150" name="Label">
                <a:extLst>
                  <a:ext uri="{FF2B5EF4-FFF2-40B4-BE49-F238E27FC236}">
                    <a16:creationId xmlns:a16="http://schemas.microsoft.com/office/drawing/2014/main" id="{DB7D938F-AE6E-492F-8147-13A01953639C}"/>
                  </a:ext>
                </a:extLst>
              </p:cNvPr>
              <p:cNvSpPr>
                <a:spLocks noChangeArrowheads="1"/>
              </p:cNvSpPr>
              <p:nvPr/>
            </p:nvSpPr>
            <p:spPr bwMode="auto">
              <a:xfrm>
                <a:off x="5291138" y="175974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20</a:t>
                </a:r>
              </a:p>
            </p:txBody>
          </p:sp>
          <p:sp>
            <p:nvSpPr>
              <p:cNvPr id="151" name="Label">
                <a:extLst>
                  <a:ext uri="{FF2B5EF4-FFF2-40B4-BE49-F238E27FC236}">
                    <a16:creationId xmlns:a16="http://schemas.microsoft.com/office/drawing/2014/main" id="{8E0DF1E3-988D-4EB0-B383-C22FB18D7966}"/>
                  </a:ext>
                </a:extLst>
              </p:cNvPr>
              <p:cNvSpPr>
                <a:spLocks noChangeArrowheads="1"/>
              </p:cNvSpPr>
              <p:nvPr/>
            </p:nvSpPr>
            <p:spPr bwMode="auto">
              <a:xfrm>
                <a:off x="5291138" y="1522412"/>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cs typeface="Segoe UI" panose="020B0502040204020203" pitchFamily="34" charset="0"/>
                  </a:rPr>
                  <a:t>25</a:t>
                </a:r>
              </a:p>
            </p:txBody>
          </p:sp>
          <p:sp>
            <p:nvSpPr>
              <p:cNvPr id="152" name="Label">
                <a:extLst>
                  <a:ext uri="{FF2B5EF4-FFF2-40B4-BE49-F238E27FC236}">
                    <a16:creationId xmlns:a16="http://schemas.microsoft.com/office/drawing/2014/main" id="{6EB2E340-1D18-4991-9F92-128507995713}"/>
                  </a:ext>
                </a:extLst>
              </p:cNvPr>
              <p:cNvSpPr>
                <a:spLocks noChangeArrowheads="1"/>
              </p:cNvSpPr>
              <p:nvPr/>
            </p:nvSpPr>
            <p:spPr bwMode="auto">
              <a:xfrm rot="16200000">
                <a:off x="5110151" y="2122909"/>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cs typeface="Segoe UI" panose="020B0502040204020203" pitchFamily="34" charset="0"/>
                  </a:rPr>
                  <a:t>Axis Y</a:t>
                </a:r>
              </a:p>
            </p:txBody>
          </p:sp>
        </p:grpSp>
        <p:grpSp>
          <p:nvGrpSpPr>
            <p:cNvPr id="114" name="Bubbles">
              <a:extLst>
                <a:ext uri="{FF2B5EF4-FFF2-40B4-BE49-F238E27FC236}">
                  <a16:creationId xmlns:a16="http://schemas.microsoft.com/office/drawing/2014/main" id="{8B157DA9-A5AD-49C4-A5CE-82647AC4D780}"/>
                </a:ext>
              </a:extLst>
            </p:cNvPr>
            <p:cNvGrpSpPr/>
            <p:nvPr/>
          </p:nvGrpSpPr>
          <p:grpSpPr>
            <a:xfrm>
              <a:off x="2104233" y="1555750"/>
              <a:ext cx="2338385" cy="1211263"/>
              <a:chOff x="5553077" y="1555750"/>
              <a:chExt cx="2338385" cy="1211263"/>
            </a:xfrm>
          </p:grpSpPr>
          <p:sp>
            <p:nvSpPr>
              <p:cNvPr id="134" name="Bubble">
                <a:extLst>
                  <a:ext uri="{FF2B5EF4-FFF2-40B4-BE49-F238E27FC236}">
                    <a16:creationId xmlns:a16="http://schemas.microsoft.com/office/drawing/2014/main" id="{FD298353-0EE4-459E-B1CA-88E421F94E9B}"/>
                  </a:ext>
                </a:extLst>
              </p:cNvPr>
              <p:cNvSpPr>
                <a:spLocks/>
              </p:cNvSpPr>
              <p:nvPr/>
            </p:nvSpPr>
            <p:spPr bwMode="auto">
              <a:xfrm>
                <a:off x="7642225" y="1652588"/>
                <a:ext cx="249237" cy="311150"/>
              </a:xfrm>
              <a:custGeom>
                <a:avLst/>
                <a:gdLst>
                  <a:gd name="T0" fmla="*/ 762 w 1228"/>
                  <a:gd name="T1" fmla="*/ 0 h 1524"/>
                  <a:gd name="T2" fmla="*/ 0 w 1228"/>
                  <a:gd name="T3" fmla="*/ 762 h 1524"/>
                  <a:gd name="T4" fmla="*/ 762 w 1228"/>
                  <a:gd name="T5" fmla="*/ 1524 h 1524"/>
                  <a:gd name="T6" fmla="*/ 1228 w 1228"/>
                  <a:gd name="T7" fmla="*/ 1366 h 1524"/>
                  <a:gd name="T8" fmla="*/ 1228 w 1228"/>
                  <a:gd name="T9" fmla="*/ 159 h 1524"/>
                  <a:gd name="T10" fmla="*/ 762 w 1228"/>
                  <a:gd name="T11" fmla="*/ 0 h 1524"/>
                </a:gdLst>
                <a:ahLst/>
                <a:cxnLst>
                  <a:cxn ang="0">
                    <a:pos x="T0" y="T1"/>
                  </a:cxn>
                  <a:cxn ang="0">
                    <a:pos x="T2" y="T3"/>
                  </a:cxn>
                  <a:cxn ang="0">
                    <a:pos x="T4" y="T5"/>
                  </a:cxn>
                  <a:cxn ang="0">
                    <a:pos x="T6" y="T7"/>
                  </a:cxn>
                  <a:cxn ang="0">
                    <a:pos x="T8" y="T9"/>
                  </a:cxn>
                  <a:cxn ang="0">
                    <a:pos x="T10" y="T11"/>
                  </a:cxn>
                </a:cxnLst>
                <a:rect l="0" t="0" r="r" b="b"/>
                <a:pathLst>
                  <a:path w="1228" h="1524">
                    <a:moveTo>
                      <a:pt x="762" y="0"/>
                    </a:moveTo>
                    <a:cubicBezTo>
                      <a:pt x="342" y="0"/>
                      <a:pt x="0" y="342"/>
                      <a:pt x="0" y="762"/>
                    </a:cubicBezTo>
                    <a:cubicBezTo>
                      <a:pt x="0" y="1183"/>
                      <a:pt x="342" y="1524"/>
                      <a:pt x="762" y="1524"/>
                    </a:cubicBezTo>
                    <a:cubicBezTo>
                      <a:pt x="938" y="1524"/>
                      <a:pt x="1099" y="1465"/>
                      <a:pt x="1228" y="1366"/>
                    </a:cubicBezTo>
                    <a:lnTo>
                      <a:pt x="1228" y="159"/>
                    </a:lnTo>
                    <a:cubicBezTo>
                      <a:pt x="1099" y="60"/>
                      <a:pt x="938" y="0"/>
                      <a:pt x="762" y="0"/>
                    </a:cubicBezTo>
                    <a:close/>
                  </a:path>
                </a:pathLst>
              </a:custGeom>
              <a:solidFill>
                <a:srgbClr val="5E6D7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5" name="Bubble">
                <a:extLst>
                  <a:ext uri="{FF2B5EF4-FFF2-40B4-BE49-F238E27FC236}">
                    <a16:creationId xmlns:a16="http://schemas.microsoft.com/office/drawing/2014/main" id="{DCDBB1BE-6C8E-40FF-BE52-819898A8902B}"/>
                  </a:ext>
                </a:extLst>
              </p:cNvPr>
              <p:cNvSpPr>
                <a:spLocks/>
              </p:cNvSpPr>
              <p:nvPr/>
            </p:nvSpPr>
            <p:spPr bwMode="auto">
              <a:xfrm>
                <a:off x="6548438" y="1555750"/>
                <a:ext cx="384175" cy="263525"/>
              </a:xfrm>
              <a:custGeom>
                <a:avLst/>
                <a:gdLst>
                  <a:gd name="T0" fmla="*/ 68 w 1891"/>
                  <a:gd name="T1" fmla="*/ 0 h 1298"/>
                  <a:gd name="T2" fmla="*/ 0 w 1891"/>
                  <a:gd name="T3" fmla="*/ 352 h 1298"/>
                  <a:gd name="T4" fmla="*/ 946 w 1891"/>
                  <a:gd name="T5" fmla="*/ 1298 h 1298"/>
                  <a:gd name="T6" fmla="*/ 1891 w 1891"/>
                  <a:gd name="T7" fmla="*/ 352 h 1298"/>
                  <a:gd name="T8" fmla="*/ 1823 w 1891"/>
                  <a:gd name="T9" fmla="*/ 0 h 1298"/>
                  <a:gd name="T10" fmla="*/ 68 w 1891"/>
                  <a:gd name="T11" fmla="*/ 0 h 1298"/>
                </a:gdLst>
                <a:ahLst/>
                <a:cxnLst>
                  <a:cxn ang="0">
                    <a:pos x="T0" y="T1"/>
                  </a:cxn>
                  <a:cxn ang="0">
                    <a:pos x="T2" y="T3"/>
                  </a:cxn>
                  <a:cxn ang="0">
                    <a:pos x="T4" y="T5"/>
                  </a:cxn>
                  <a:cxn ang="0">
                    <a:pos x="T6" y="T7"/>
                  </a:cxn>
                  <a:cxn ang="0">
                    <a:pos x="T8" y="T9"/>
                  </a:cxn>
                  <a:cxn ang="0">
                    <a:pos x="T10" y="T11"/>
                  </a:cxn>
                </a:cxnLst>
                <a:rect l="0" t="0" r="r" b="b"/>
                <a:pathLst>
                  <a:path w="1891" h="1298">
                    <a:moveTo>
                      <a:pt x="68" y="0"/>
                    </a:moveTo>
                    <a:cubicBezTo>
                      <a:pt x="24" y="109"/>
                      <a:pt x="0" y="228"/>
                      <a:pt x="0" y="352"/>
                    </a:cubicBezTo>
                    <a:cubicBezTo>
                      <a:pt x="0" y="875"/>
                      <a:pt x="423" y="1298"/>
                      <a:pt x="946" y="1298"/>
                    </a:cubicBezTo>
                    <a:cubicBezTo>
                      <a:pt x="1468" y="1298"/>
                      <a:pt x="1891" y="875"/>
                      <a:pt x="1891" y="352"/>
                    </a:cubicBezTo>
                    <a:cubicBezTo>
                      <a:pt x="1891" y="228"/>
                      <a:pt x="1867" y="109"/>
                      <a:pt x="1823" y="0"/>
                    </a:cubicBezTo>
                    <a:lnTo>
                      <a:pt x="68" y="0"/>
                    </a:lnTo>
                    <a:close/>
                  </a:path>
                </a:pathLst>
              </a:custGeom>
              <a:solidFill>
                <a:srgbClr val="FF5454">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6" name="Bubble">
                <a:extLst>
                  <a:ext uri="{FF2B5EF4-FFF2-40B4-BE49-F238E27FC236}">
                    <a16:creationId xmlns:a16="http://schemas.microsoft.com/office/drawing/2014/main" id="{4100A61F-2E95-458D-83DF-70EF085CEA6A}"/>
                  </a:ext>
                </a:extLst>
              </p:cNvPr>
              <p:cNvSpPr>
                <a:spLocks/>
              </p:cNvSpPr>
              <p:nvPr/>
            </p:nvSpPr>
            <p:spPr bwMode="auto">
              <a:xfrm>
                <a:off x="7262813" y="2589213"/>
                <a:ext cx="298450" cy="177800"/>
              </a:xfrm>
              <a:custGeom>
                <a:avLst/>
                <a:gdLst>
                  <a:gd name="T0" fmla="*/ 734 w 1467"/>
                  <a:gd name="T1" fmla="*/ 0 h 875"/>
                  <a:gd name="T2" fmla="*/ 0 w 1467"/>
                  <a:gd name="T3" fmla="*/ 733 h 875"/>
                  <a:gd name="T4" fmla="*/ 14 w 1467"/>
                  <a:gd name="T5" fmla="*/ 875 h 875"/>
                  <a:gd name="T6" fmla="*/ 1453 w 1467"/>
                  <a:gd name="T7" fmla="*/ 875 h 875"/>
                  <a:gd name="T8" fmla="*/ 1467 w 1467"/>
                  <a:gd name="T9" fmla="*/ 733 h 875"/>
                  <a:gd name="T10" fmla="*/ 734 w 1467"/>
                  <a:gd name="T11" fmla="*/ 0 h 875"/>
                </a:gdLst>
                <a:ahLst/>
                <a:cxnLst>
                  <a:cxn ang="0">
                    <a:pos x="T0" y="T1"/>
                  </a:cxn>
                  <a:cxn ang="0">
                    <a:pos x="T2" y="T3"/>
                  </a:cxn>
                  <a:cxn ang="0">
                    <a:pos x="T4" y="T5"/>
                  </a:cxn>
                  <a:cxn ang="0">
                    <a:pos x="T6" y="T7"/>
                  </a:cxn>
                  <a:cxn ang="0">
                    <a:pos x="T8" y="T9"/>
                  </a:cxn>
                  <a:cxn ang="0">
                    <a:pos x="T10" y="T11"/>
                  </a:cxn>
                </a:cxnLst>
                <a:rect l="0" t="0" r="r" b="b"/>
                <a:pathLst>
                  <a:path w="1467" h="875">
                    <a:moveTo>
                      <a:pt x="734" y="0"/>
                    </a:moveTo>
                    <a:cubicBezTo>
                      <a:pt x="328" y="0"/>
                      <a:pt x="0" y="328"/>
                      <a:pt x="0" y="733"/>
                    </a:cubicBezTo>
                    <a:cubicBezTo>
                      <a:pt x="0" y="782"/>
                      <a:pt x="5" y="829"/>
                      <a:pt x="14" y="875"/>
                    </a:cubicBezTo>
                    <a:lnTo>
                      <a:pt x="1453" y="875"/>
                    </a:lnTo>
                    <a:cubicBezTo>
                      <a:pt x="1462" y="829"/>
                      <a:pt x="1467" y="782"/>
                      <a:pt x="1467" y="733"/>
                    </a:cubicBezTo>
                    <a:cubicBezTo>
                      <a:pt x="1467" y="328"/>
                      <a:pt x="1139" y="0"/>
                      <a:pt x="734" y="0"/>
                    </a:cubicBezTo>
                    <a:close/>
                  </a:path>
                </a:pathLst>
              </a:custGeom>
              <a:solidFill>
                <a:srgbClr val="B84934">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7" name="Bubble">
                <a:extLst>
                  <a:ext uri="{FF2B5EF4-FFF2-40B4-BE49-F238E27FC236}">
                    <a16:creationId xmlns:a16="http://schemas.microsoft.com/office/drawing/2014/main" id="{FF0C855E-BBD2-495D-8144-8BBDF14A5D22}"/>
                  </a:ext>
                </a:extLst>
              </p:cNvPr>
              <p:cNvSpPr>
                <a:spLocks noChangeAspect="1"/>
              </p:cNvSpPr>
              <p:nvPr/>
            </p:nvSpPr>
            <p:spPr>
              <a:xfrm>
                <a:off x="5553077" y="2262029"/>
                <a:ext cx="183284" cy="182880"/>
              </a:xfrm>
              <a:prstGeom prst="ellipse">
                <a:avLst/>
              </a:prstGeom>
              <a:solidFill>
                <a:srgbClr val="5DA1E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8" name="Bubble">
                <a:extLst>
                  <a:ext uri="{FF2B5EF4-FFF2-40B4-BE49-F238E27FC236}">
                    <a16:creationId xmlns:a16="http://schemas.microsoft.com/office/drawing/2014/main" id="{E98EB620-A7B4-45C0-959D-D6AAE1145491}"/>
                  </a:ext>
                </a:extLst>
              </p:cNvPr>
              <p:cNvSpPr>
                <a:spLocks noChangeAspect="1"/>
              </p:cNvSpPr>
              <p:nvPr/>
            </p:nvSpPr>
            <p:spPr>
              <a:xfrm>
                <a:off x="5842578" y="2479744"/>
                <a:ext cx="238269" cy="237744"/>
              </a:xfrm>
              <a:prstGeom prst="ellipse">
                <a:avLst/>
              </a:prstGeom>
              <a:solidFill>
                <a:srgbClr val="2B405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9" name="Bubble">
                <a:extLst>
                  <a:ext uri="{FF2B5EF4-FFF2-40B4-BE49-F238E27FC236}">
                    <a16:creationId xmlns:a16="http://schemas.microsoft.com/office/drawing/2014/main" id="{2FAD0867-AC8D-4263-AE7B-D4BD5A2C22A8}"/>
                  </a:ext>
                </a:extLst>
              </p:cNvPr>
              <p:cNvSpPr>
                <a:spLocks noChangeAspect="1"/>
              </p:cNvSpPr>
              <p:nvPr/>
            </p:nvSpPr>
            <p:spPr>
              <a:xfrm>
                <a:off x="6441281" y="2192719"/>
                <a:ext cx="238269" cy="237744"/>
              </a:xfrm>
              <a:prstGeom prst="ellipse">
                <a:avLst/>
              </a:prstGeom>
              <a:solidFill>
                <a:srgbClr val="BB5787">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40" name="Bubble">
                <a:extLst>
                  <a:ext uri="{FF2B5EF4-FFF2-40B4-BE49-F238E27FC236}">
                    <a16:creationId xmlns:a16="http://schemas.microsoft.com/office/drawing/2014/main" id="{60D02A0F-0C4E-4F88-B5D3-AF16D8704896}"/>
                  </a:ext>
                </a:extLst>
              </p:cNvPr>
              <p:cNvSpPr>
                <a:spLocks noChangeAspect="1"/>
              </p:cNvSpPr>
              <p:nvPr/>
            </p:nvSpPr>
            <p:spPr>
              <a:xfrm>
                <a:off x="6225418" y="2029524"/>
                <a:ext cx="284090" cy="283464"/>
              </a:xfrm>
              <a:prstGeom prst="ellipse">
                <a:avLst/>
              </a:prstGeom>
              <a:solidFill>
                <a:srgbClr val="10A88E">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dirty="0">
                  <a:solidFill>
                    <a:srgbClr val="FFFFFF"/>
                  </a:solidFill>
                  <a:latin typeface="Segoe UI" panose="020B0502040204020203" pitchFamily="34" charset="0"/>
                  <a:cs typeface="Segoe UI" panose="020B0502040204020203" pitchFamily="34" charset="0"/>
                </a:endParaRPr>
              </a:p>
            </p:txBody>
          </p:sp>
          <p:sp>
            <p:nvSpPr>
              <p:cNvPr id="141" name="Bubble">
                <a:extLst>
                  <a:ext uri="{FF2B5EF4-FFF2-40B4-BE49-F238E27FC236}">
                    <a16:creationId xmlns:a16="http://schemas.microsoft.com/office/drawing/2014/main" id="{C0846301-D5D3-4170-9B93-DC6FDF623460}"/>
                  </a:ext>
                </a:extLst>
              </p:cNvPr>
              <p:cNvSpPr>
                <a:spLocks noChangeAspect="1"/>
              </p:cNvSpPr>
              <p:nvPr/>
            </p:nvSpPr>
            <p:spPr>
              <a:xfrm>
                <a:off x="6647167" y="2222501"/>
                <a:ext cx="251520" cy="250964"/>
              </a:xfrm>
              <a:prstGeom prst="ellipse">
                <a:avLst/>
              </a:prstGeom>
              <a:solidFill>
                <a:srgbClr val="E1B30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42" name="Bubble">
                <a:extLst>
                  <a:ext uri="{FF2B5EF4-FFF2-40B4-BE49-F238E27FC236}">
                    <a16:creationId xmlns:a16="http://schemas.microsoft.com/office/drawing/2014/main" id="{F907C635-CE84-4395-8AAC-CB239858742F}"/>
                  </a:ext>
                </a:extLst>
              </p:cNvPr>
              <p:cNvSpPr>
                <a:spLocks noChangeAspect="1"/>
              </p:cNvSpPr>
              <p:nvPr/>
            </p:nvSpPr>
            <p:spPr>
              <a:xfrm>
                <a:off x="6858432" y="1928243"/>
                <a:ext cx="183285" cy="182880"/>
              </a:xfrm>
              <a:prstGeom prst="ellipse">
                <a:avLst/>
              </a:prstGeom>
              <a:solidFill>
                <a:srgbClr val="96AAB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43" name="Bubble">
                <a:extLst>
                  <a:ext uri="{FF2B5EF4-FFF2-40B4-BE49-F238E27FC236}">
                    <a16:creationId xmlns:a16="http://schemas.microsoft.com/office/drawing/2014/main" id="{BF7B6A41-4D39-49B5-A05A-E101AF9D18D8}"/>
                  </a:ext>
                </a:extLst>
              </p:cNvPr>
              <p:cNvSpPr>
                <a:spLocks noChangeAspect="1"/>
              </p:cNvSpPr>
              <p:nvPr/>
            </p:nvSpPr>
            <p:spPr>
              <a:xfrm>
                <a:off x="7251917" y="1733742"/>
                <a:ext cx="238271" cy="237744"/>
              </a:xfrm>
              <a:prstGeom prst="ellipse">
                <a:avLst/>
              </a:prstGeom>
              <a:solidFill>
                <a:srgbClr val="16D66E">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44" name="Bubble">
                <a:extLst>
                  <a:ext uri="{FF2B5EF4-FFF2-40B4-BE49-F238E27FC236}">
                    <a16:creationId xmlns:a16="http://schemas.microsoft.com/office/drawing/2014/main" id="{9B26160D-02C6-46D8-A208-4D5C28C7A920}"/>
                  </a:ext>
                </a:extLst>
              </p:cNvPr>
              <p:cNvSpPr>
                <a:spLocks noChangeAspect="1"/>
              </p:cNvSpPr>
              <p:nvPr/>
            </p:nvSpPr>
            <p:spPr>
              <a:xfrm>
                <a:off x="7253289" y="2116138"/>
                <a:ext cx="146628" cy="146304"/>
              </a:xfrm>
              <a:prstGeom prst="ellipse">
                <a:avLst/>
              </a:prstGeom>
              <a:solidFill>
                <a:srgbClr val="872253">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45" name="Bubble">
                <a:extLst>
                  <a:ext uri="{FF2B5EF4-FFF2-40B4-BE49-F238E27FC236}">
                    <a16:creationId xmlns:a16="http://schemas.microsoft.com/office/drawing/2014/main" id="{C0302C92-03BA-4B92-91BB-D24C57EC0ECC}"/>
                  </a:ext>
                </a:extLst>
              </p:cNvPr>
              <p:cNvSpPr>
                <a:spLocks noChangeAspect="1"/>
              </p:cNvSpPr>
              <p:nvPr/>
            </p:nvSpPr>
            <p:spPr>
              <a:xfrm>
                <a:off x="6941305" y="2470798"/>
                <a:ext cx="174121" cy="173736"/>
              </a:xfrm>
              <a:prstGeom prst="ellipse">
                <a:avLst/>
              </a:prstGeom>
              <a:solidFill>
                <a:srgbClr val="2073C6">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grpSp>
        <p:grpSp>
          <p:nvGrpSpPr>
            <p:cNvPr id="115" name="Series">
              <a:extLst>
                <a:ext uri="{FF2B5EF4-FFF2-40B4-BE49-F238E27FC236}">
                  <a16:creationId xmlns:a16="http://schemas.microsoft.com/office/drawing/2014/main" id="{9A6A7CC6-6D6A-450A-86FE-D97D63E1B043}"/>
                </a:ext>
              </a:extLst>
            </p:cNvPr>
            <p:cNvGrpSpPr/>
            <p:nvPr/>
          </p:nvGrpSpPr>
          <p:grpSpPr>
            <a:xfrm>
              <a:off x="1696244" y="1365923"/>
              <a:ext cx="2827537" cy="76944"/>
              <a:chOff x="1696244" y="1365923"/>
              <a:chExt cx="2827537" cy="76944"/>
            </a:xfrm>
          </p:grpSpPr>
          <p:sp>
            <p:nvSpPr>
              <p:cNvPr id="116" name="Series Label">
                <a:extLst>
                  <a:ext uri="{FF2B5EF4-FFF2-40B4-BE49-F238E27FC236}">
                    <a16:creationId xmlns:a16="http://schemas.microsoft.com/office/drawing/2014/main" id="{EF844C90-BB41-420A-90C9-E9487C11C531}"/>
                  </a:ext>
                </a:extLst>
              </p:cNvPr>
              <p:cNvSpPr>
                <a:spLocks noChangeArrowheads="1"/>
              </p:cNvSpPr>
              <p:nvPr/>
            </p:nvSpPr>
            <p:spPr bwMode="auto">
              <a:xfrm>
                <a:off x="1767681"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1</a:t>
                </a:r>
                <a:endParaRPr kumimoji="0" lang="en-US" altLang="en-US" sz="1800" b="0" i="0" u="none" strike="noStrike" cap="none" normalizeH="0" baseline="0" dirty="0">
                  <a:ln>
                    <a:noFill/>
                  </a:ln>
                  <a:solidFill>
                    <a:srgbClr val="777777"/>
                  </a:solidFill>
                  <a:effectLst/>
                </a:endParaRPr>
              </a:p>
            </p:txBody>
          </p:sp>
          <p:sp>
            <p:nvSpPr>
              <p:cNvPr id="117" name="Series Color">
                <a:extLst>
                  <a:ext uri="{FF2B5EF4-FFF2-40B4-BE49-F238E27FC236}">
                    <a16:creationId xmlns:a16="http://schemas.microsoft.com/office/drawing/2014/main" id="{10151A68-CE66-4D3E-828E-F397FC988285}"/>
                  </a:ext>
                </a:extLst>
              </p:cNvPr>
              <p:cNvSpPr>
                <a:spLocks noChangeArrowheads="1"/>
              </p:cNvSpPr>
              <p:nvPr/>
            </p:nvSpPr>
            <p:spPr bwMode="auto">
              <a:xfrm>
                <a:off x="1696244" y="1376614"/>
                <a:ext cx="55562" cy="55562"/>
              </a:xfrm>
              <a:prstGeom prst="ellipse">
                <a:avLst/>
              </a:prstGeom>
              <a:solidFill>
                <a:srgbClr val="5DA1E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18" name="Series Label">
                <a:extLst>
                  <a:ext uri="{FF2B5EF4-FFF2-40B4-BE49-F238E27FC236}">
                    <a16:creationId xmlns:a16="http://schemas.microsoft.com/office/drawing/2014/main" id="{61126926-1BDD-49C5-B1DF-FEEA4E2CD577}"/>
                  </a:ext>
                </a:extLst>
              </p:cNvPr>
              <p:cNvSpPr>
                <a:spLocks noChangeArrowheads="1"/>
              </p:cNvSpPr>
              <p:nvPr/>
            </p:nvSpPr>
            <p:spPr bwMode="auto">
              <a:xfrm>
                <a:off x="2089150"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2</a:t>
                </a:r>
                <a:endParaRPr kumimoji="0" lang="en-US" altLang="en-US" sz="1800" b="0" i="0" u="none" strike="noStrike" cap="none" normalizeH="0" baseline="0" dirty="0">
                  <a:ln>
                    <a:noFill/>
                  </a:ln>
                  <a:solidFill>
                    <a:srgbClr val="777777"/>
                  </a:solidFill>
                  <a:effectLst/>
                </a:endParaRPr>
              </a:p>
            </p:txBody>
          </p:sp>
          <p:sp>
            <p:nvSpPr>
              <p:cNvPr id="119" name="Series Color">
                <a:extLst>
                  <a:ext uri="{FF2B5EF4-FFF2-40B4-BE49-F238E27FC236}">
                    <a16:creationId xmlns:a16="http://schemas.microsoft.com/office/drawing/2014/main" id="{5217EECA-5EB7-4CC6-9AF4-D590A1B45E68}"/>
                  </a:ext>
                </a:extLst>
              </p:cNvPr>
              <p:cNvSpPr>
                <a:spLocks noChangeArrowheads="1"/>
              </p:cNvSpPr>
              <p:nvPr/>
            </p:nvSpPr>
            <p:spPr bwMode="auto">
              <a:xfrm>
                <a:off x="2017714" y="1376614"/>
                <a:ext cx="55562" cy="55562"/>
              </a:xfrm>
              <a:prstGeom prst="ellipse">
                <a:avLst/>
              </a:prstGeom>
              <a:solidFill>
                <a:srgbClr val="2B405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20" name="Series Label">
                <a:extLst>
                  <a:ext uri="{FF2B5EF4-FFF2-40B4-BE49-F238E27FC236}">
                    <a16:creationId xmlns:a16="http://schemas.microsoft.com/office/drawing/2014/main" id="{CA64BDB1-1CC0-4CCF-A625-9A35D92F1BCB}"/>
                  </a:ext>
                </a:extLst>
              </p:cNvPr>
              <p:cNvSpPr>
                <a:spLocks noChangeArrowheads="1"/>
              </p:cNvSpPr>
              <p:nvPr/>
            </p:nvSpPr>
            <p:spPr bwMode="auto">
              <a:xfrm>
                <a:off x="2410619"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3</a:t>
                </a:r>
                <a:endParaRPr kumimoji="0" lang="en-US" altLang="en-US" sz="1800" b="0" i="0" u="none" strike="noStrike" cap="none" normalizeH="0" baseline="0" dirty="0">
                  <a:ln>
                    <a:noFill/>
                  </a:ln>
                  <a:solidFill>
                    <a:srgbClr val="777777"/>
                  </a:solidFill>
                  <a:effectLst/>
                </a:endParaRPr>
              </a:p>
            </p:txBody>
          </p:sp>
          <p:sp>
            <p:nvSpPr>
              <p:cNvPr id="121" name="Series Color">
                <a:extLst>
                  <a:ext uri="{FF2B5EF4-FFF2-40B4-BE49-F238E27FC236}">
                    <a16:creationId xmlns:a16="http://schemas.microsoft.com/office/drawing/2014/main" id="{0AF4A641-40CF-4F0A-A558-7FD4A3FD32C1}"/>
                  </a:ext>
                </a:extLst>
              </p:cNvPr>
              <p:cNvSpPr>
                <a:spLocks noChangeArrowheads="1"/>
              </p:cNvSpPr>
              <p:nvPr/>
            </p:nvSpPr>
            <p:spPr bwMode="auto">
              <a:xfrm>
                <a:off x="2339183" y="1376614"/>
                <a:ext cx="55562" cy="55562"/>
              </a:xfrm>
              <a:prstGeom prst="ellipse">
                <a:avLst/>
              </a:prstGeom>
              <a:solidFill>
                <a:srgbClr val="10A88E">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22" name="Series Label">
                <a:extLst>
                  <a:ext uri="{FF2B5EF4-FFF2-40B4-BE49-F238E27FC236}">
                    <a16:creationId xmlns:a16="http://schemas.microsoft.com/office/drawing/2014/main" id="{10795FA7-DE27-4E00-8448-3E7F13056D41}"/>
                  </a:ext>
                </a:extLst>
              </p:cNvPr>
              <p:cNvSpPr>
                <a:spLocks noChangeArrowheads="1"/>
              </p:cNvSpPr>
              <p:nvPr/>
            </p:nvSpPr>
            <p:spPr bwMode="auto">
              <a:xfrm>
                <a:off x="2732088"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4</a:t>
                </a:r>
                <a:endParaRPr kumimoji="0" lang="en-US" altLang="en-US" sz="1800" b="0" i="0" u="none" strike="noStrike" cap="none" normalizeH="0" baseline="0" dirty="0">
                  <a:ln>
                    <a:noFill/>
                  </a:ln>
                  <a:solidFill>
                    <a:srgbClr val="777777"/>
                  </a:solidFill>
                  <a:effectLst/>
                </a:endParaRPr>
              </a:p>
            </p:txBody>
          </p:sp>
          <p:sp>
            <p:nvSpPr>
              <p:cNvPr id="123" name="Series Color">
                <a:extLst>
                  <a:ext uri="{FF2B5EF4-FFF2-40B4-BE49-F238E27FC236}">
                    <a16:creationId xmlns:a16="http://schemas.microsoft.com/office/drawing/2014/main" id="{F86BBBD3-15EE-42B0-9D7F-BF86DCBA5700}"/>
                  </a:ext>
                </a:extLst>
              </p:cNvPr>
              <p:cNvSpPr>
                <a:spLocks noChangeArrowheads="1"/>
              </p:cNvSpPr>
              <p:nvPr/>
            </p:nvSpPr>
            <p:spPr bwMode="auto">
              <a:xfrm>
                <a:off x="2660652" y="1376614"/>
                <a:ext cx="55562" cy="55562"/>
              </a:xfrm>
              <a:prstGeom prst="ellipse">
                <a:avLst/>
              </a:prstGeom>
              <a:solidFill>
                <a:srgbClr val="BB5787">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24" name="Series Label">
                <a:extLst>
                  <a:ext uri="{FF2B5EF4-FFF2-40B4-BE49-F238E27FC236}">
                    <a16:creationId xmlns:a16="http://schemas.microsoft.com/office/drawing/2014/main" id="{0F16CE52-C213-4FD3-B4DD-EA65F3DAECE6}"/>
                  </a:ext>
                </a:extLst>
              </p:cNvPr>
              <p:cNvSpPr>
                <a:spLocks noChangeArrowheads="1"/>
              </p:cNvSpPr>
              <p:nvPr/>
            </p:nvSpPr>
            <p:spPr bwMode="auto">
              <a:xfrm>
                <a:off x="3053557"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5</a:t>
                </a:r>
                <a:endParaRPr kumimoji="0" lang="en-US" altLang="en-US" sz="1800" b="0" i="0" u="none" strike="noStrike" cap="none" normalizeH="0" baseline="0" dirty="0">
                  <a:ln>
                    <a:noFill/>
                  </a:ln>
                  <a:solidFill>
                    <a:srgbClr val="777777"/>
                  </a:solidFill>
                  <a:effectLst/>
                </a:endParaRPr>
              </a:p>
            </p:txBody>
          </p:sp>
          <p:sp>
            <p:nvSpPr>
              <p:cNvPr id="125" name="Series Color">
                <a:extLst>
                  <a:ext uri="{FF2B5EF4-FFF2-40B4-BE49-F238E27FC236}">
                    <a16:creationId xmlns:a16="http://schemas.microsoft.com/office/drawing/2014/main" id="{3D9EC8FD-749E-40FA-AF52-C27A44AEE58E}"/>
                  </a:ext>
                </a:extLst>
              </p:cNvPr>
              <p:cNvSpPr>
                <a:spLocks noChangeArrowheads="1"/>
              </p:cNvSpPr>
              <p:nvPr/>
            </p:nvSpPr>
            <p:spPr bwMode="auto">
              <a:xfrm>
                <a:off x="2982121" y="1376614"/>
                <a:ext cx="55562" cy="55562"/>
              </a:xfrm>
              <a:prstGeom prst="ellipse">
                <a:avLst/>
              </a:prstGeom>
              <a:solidFill>
                <a:srgbClr val="E1B30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26" name="Series Label">
                <a:extLst>
                  <a:ext uri="{FF2B5EF4-FFF2-40B4-BE49-F238E27FC236}">
                    <a16:creationId xmlns:a16="http://schemas.microsoft.com/office/drawing/2014/main" id="{34532C24-731B-4483-A7BB-FA1310E7EE48}"/>
                  </a:ext>
                </a:extLst>
              </p:cNvPr>
              <p:cNvSpPr>
                <a:spLocks noChangeArrowheads="1"/>
              </p:cNvSpPr>
              <p:nvPr/>
            </p:nvSpPr>
            <p:spPr bwMode="auto">
              <a:xfrm>
                <a:off x="3375026"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6</a:t>
                </a:r>
                <a:endParaRPr kumimoji="0" lang="en-US" altLang="en-US" sz="1800" b="0" i="0" u="none" strike="noStrike" cap="none" normalizeH="0" baseline="0" dirty="0">
                  <a:ln>
                    <a:noFill/>
                  </a:ln>
                  <a:solidFill>
                    <a:srgbClr val="777777"/>
                  </a:solidFill>
                  <a:effectLst/>
                </a:endParaRPr>
              </a:p>
            </p:txBody>
          </p:sp>
          <p:sp>
            <p:nvSpPr>
              <p:cNvPr id="127" name="Series Color">
                <a:extLst>
                  <a:ext uri="{FF2B5EF4-FFF2-40B4-BE49-F238E27FC236}">
                    <a16:creationId xmlns:a16="http://schemas.microsoft.com/office/drawing/2014/main" id="{B0447702-6B9C-498B-B738-C00C20D9D20F}"/>
                  </a:ext>
                </a:extLst>
              </p:cNvPr>
              <p:cNvSpPr>
                <a:spLocks noChangeArrowheads="1"/>
              </p:cNvSpPr>
              <p:nvPr/>
            </p:nvSpPr>
            <p:spPr bwMode="auto">
              <a:xfrm>
                <a:off x="3303590" y="1376614"/>
                <a:ext cx="55562" cy="55562"/>
              </a:xfrm>
              <a:prstGeom prst="ellipse">
                <a:avLst/>
              </a:prstGeom>
              <a:solidFill>
                <a:srgbClr val="FF5454">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28" name="Series Label">
                <a:extLst>
                  <a:ext uri="{FF2B5EF4-FFF2-40B4-BE49-F238E27FC236}">
                    <a16:creationId xmlns:a16="http://schemas.microsoft.com/office/drawing/2014/main" id="{F8F45EA7-1D88-48AE-ADD1-150495B68879}"/>
                  </a:ext>
                </a:extLst>
              </p:cNvPr>
              <p:cNvSpPr>
                <a:spLocks noChangeArrowheads="1"/>
              </p:cNvSpPr>
              <p:nvPr/>
            </p:nvSpPr>
            <p:spPr bwMode="auto">
              <a:xfrm>
                <a:off x="3696495"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7</a:t>
                </a:r>
                <a:endParaRPr kumimoji="0" lang="en-US" altLang="en-US" sz="1800" b="0" i="0" u="none" strike="noStrike" cap="none" normalizeH="0" baseline="0" dirty="0">
                  <a:ln>
                    <a:noFill/>
                  </a:ln>
                  <a:solidFill>
                    <a:srgbClr val="777777"/>
                  </a:solidFill>
                  <a:effectLst/>
                </a:endParaRPr>
              </a:p>
            </p:txBody>
          </p:sp>
          <p:sp>
            <p:nvSpPr>
              <p:cNvPr id="129" name="Series Color">
                <a:extLst>
                  <a:ext uri="{FF2B5EF4-FFF2-40B4-BE49-F238E27FC236}">
                    <a16:creationId xmlns:a16="http://schemas.microsoft.com/office/drawing/2014/main" id="{33E9804D-CB1F-4390-B267-FBE77ACD4DD8}"/>
                  </a:ext>
                </a:extLst>
              </p:cNvPr>
              <p:cNvSpPr>
                <a:spLocks noChangeArrowheads="1"/>
              </p:cNvSpPr>
              <p:nvPr/>
            </p:nvSpPr>
            <p:spPr bwMode="auto">
              <a:xfrm>
                <a:off x="3625059" y="1376614"/>
                <a:ext cx="55562" cy="55562"/>
              </a:xfrm>
              <a:prstGeom prst="ellipse">
                <a:avLst/>
              </a:prstGeom>
              <a:solidFill>
                <a:srgbClr val="96AAB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0" name="Series Label">
                <a:extLst>
                  <a:ext uri="{FF2B5EF4-FFF2-40B4-BE49-F238E27FC236}">
                    <a16:creationId xmlns:a16="http://schemas.microsoft.com/office/drawing/2014/main" id="{9B5F61E1-11ED-4EF8-993E-45BA73D5298B}"/>
                  </a:ext>
                </a:extLst>
              </p:cNvPr>
              <p:cNvSpPr>
                <a:spLocks noChangeArrowheads="1"/>
              </p:cNvSpPr>
              <p:nvPr/>
            </p:nvSpPr>
            <p:spPr bwMode="auto">
              <a:xfrm>
                <a:off x="4017964"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8</a:t>
                </a:r>
                <a:endParaRPr kumimoji="0" lang="en-US" altLang="en-US" sz="1800" b="0" i="0" u="none" strike="noStrike" cap="none" normalizeH="0" baseline="0" dirty="0">
                  <a:ln>
                    <a:noFill/>
                  </a:ln>
                  <a:solidFill>
                    <a:srgbClr val="777777"/>
                  </a:solidFill>
                  <a:effectLst/>
                </a:endParaRPr>
              </a:p>
            </p:txBody>
          </p:sp>
          <p:sp>
            <p:nvSpPr>
              <p:cNvPr id="131" name="Series Color">
                <a:extLst>
                  <a:ext uri="{FF2B5EF4-FFF2-40B4-BE49-F238E27FC236}">
                    <a16:creationId xmlns:a16="http://schemas.microsoft.com/office/drawing/2014/main" id="{93A9EE1F-DC52-4FF9-A7E4-BB674BF04050}"/>
                  </a:ext>
                </a:extLst>
              </p:cNvPr>
              <p:cNvSpPr>
                <a:spLocks noChangeArrowheads="1"/>
              </p:cNvSpPr>
              <p:nvPr/>
            </p:nvSpPr>
            <p:spPr bwMode="auto">
              <a:xfrm>
                <a:off x="3946528" y="1376614"/>
                <a:ext cx="55562" cy="55562"/>
              </a:xfrm>
              <a:prstGeom prst="ellipse">
                <a:avLst/>
              </a:prstGeom>
              <a:solidFill>
                <a:srgbClr val="2073C6">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132" name="Series Label">
                <a:extLst>
                  <a:ext uri="{FF2B5EF4-FFF2-40B4-BE49-F238E27FC236}">
                    <a16:creationId xmlns:a16="http://schemas.microsoft.com/office/drawing/2014/main" id="{05C11226-9C7B-4AA6-9269-4A0ABBCEEF15}"/>
                  </a:ext>
                </a:extLst>
              </p:cNvPr>
              <p:cNvSpPr>
                <a:spLocks noChangeArrowheads="1"/>
              </p:cNvSpPr>
              <p:nvPr/>
            </p:nvSpPr>
            <p:spPr bwMode="auto">
              <a:xfrm>
                <a:off x="4339435" y="136592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9</a:t>
                </a:r>
                <a:endParaRPr kumimoji="0" lang="en-US" altLang="en-US" sz="1800" b="0" i="0" u="none" strike="noStrike" cap="none" normalizeH="0" baseline="0" dirty="0">
                  <a:ln>
                    <a:noFill/>
                  </a:ln>
                  <a:solidFill>
                    <a:srgbClr val="777777"/>
                  </a:solidFill>
                  <a:effectLst/>
                </a:endParaRPr>
              </a:p>
            </p:txBody>
          </p:sp>
          <p:sp>
            <p:nvSpPr>
              <p:cNvPr id="133" name="Series Color">
                <a:extLst>
                  <a:ext uri="{FF2B5EF4-FFF2-40B4-BE49-F238E27FC236}">
                    <a16:creationId xmlns:a16="http://schemas.microsoft.com/office/drawing/2014/main" id="{97F0F741-E989-4FA1-AF32-173FEBF81E5E}"/>
                  </a:ext>
                </a:extLst>
              </p:cNvPr>
              <p:cNvSpPr>
                <a:spLocks noChangeArrowheads="1"/>
              </p:cNvSpPr>
              <p:nvPr/>
            </p:nvSpPr>
            <p:spPr bwMode="auto">
              <a:xfrm>
                <a:off x="4267999" y="1376614"/>
                <a:ext cx="55562" cy="55562"/>
              </a:xfrm>
              <a:prstGeom prst="ellipse">
                <a:avLst/>
              </a:prstGeom>
              <a:solidFill>
                <a:srgbClr val="16D66E">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grpSp>
      </p:grpSp>
      <p:grpSp>
        <p:nvGrpSpPr>
          <p:cNvPr id="171" name="Column Chart" descr="&lt;SmartSettings&gt;&lt;SmartResize enabled=&quot;True&quot; minWidth=&quot;25&quot; minHeight=&quot;25&quot; /&gt;&lt;/SmartSettings&gt;">
            <a:extLst>
              <a:ext uri="{FF2B5EF4-FFF2-40B4-BE49-F238E27FC236}">
                <a16:creationId xmlns:a16="http://schemas.microsoft.com/office/drawing/2014/main" id="{DA254BEC-BC70-46ED-98FF-B4C0F36C285A}"/>
              </a:ext>
            </a:extLst>
          </p:cNvPr>
          <p:cNvGrpSpPr/>
          <p:nvPr>
            <p:custDataLst>
              <p:tags r:id="rId4"/>
            </p:custDataLst>
          </p:nvPr>
        </p:nvGrpSpPr>
        <p:grpSpPr>
          <a:xfrm>
            <a:off x="3788684" y="2575114"/>
            <a:ext cx="2933383" cy="2013347"/>
            <a:chOff x="1639094" y="1022032"/>
            <a:chExt cx="2933383" cy="2013347"/>
          </a:xfrm>
        </p:grpSpPr>
        <p:sp>
          <p:nvSpPr>
            <p:cNvPr id="172" name="Tile Background">
              <a:extLst>
                <a:ext uri="{FF2B5EF4-FFF2-40B4-BE49-F238E27FC236}">
                  <a16:creationId xmlns:a16="http://schemas.microsoft.com/office/drawing/2014/main" id="{32DAD4EC-B798-4045-A893-C3D83ACD9F0B}"/>
                </a:ext>
              </a:extLst>
            </p:cNvPr>
            <p:cNvSpPr>
              <a:spLocks noChangeAspect="1" noChangeArrowheads="1"/>
            </p:cNvSpPr>
            <p:nvPr/>
          </p:nvSpPr>
          <p:spPr bwMode="auto">
            <a:xfrm>
              <a:off x="1639094" y="1022032"/>
              <a:ext cx="2933383" cy="2013347"/>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173"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A563A672-E902-43DA-8CAC-083072B9F93B}"/>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174"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2307B042-8607-4573-923C-6E8A3863A2BA}"/>
                </a:ext>
              </a:extLst>
            </p:cNvPr>
            <p:cNvSpPr>
              <a:spLocks noChangeShapeType="1"/>
            </p:cNvSpPr>
            <p:nvPr/>
          </p:nvSpPr>
          <p:spPr bwMode="auto">
            <a:xfrm>
              <a:off x="1639095" y="1302423"/>
              <a:ext cx="2933382"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75" name="Lines">
              <a:extLst>
                <a:ext uri="{FF2B5EF4-FFF2-40B4-BE49-F238E27FC236}">
                  <a16:creationId xmlns:a16="http://schemas.microsoft.com/office/drawing/2014/main" id="{A2A0E425-CB63-4436-A7F8-78EE04AC63A9}"/>
                </a:ext>
              </a:extLst>
            </p:cNvPr>
            <p:cNvGrpSpPr/>
            <p:nvPr/>
          </p:nvGrpSpPr>
          <p:grpSpPr>
            <a:xfrm>
              <a:off x="1864519" y="1562773"/>
              <a:ext cx="2619375" cy="1293813"/>
              <a:chOff x="1864519" y="1562773"/>
              <a:chExt cx="2619375" cy="1293813"/>
            </a:xfrm>
          </p:grpSpPr>
          <p:sp>
            <p:nvSpPr>
              <p:cNvPr id="227" name="Line">
                <a:extLst>
                  <a:ext uri="{FF2B5EF4-FFF2-40B4-BE49-F238E27FC236}">
                    <a16:creationId xmlns:a16="http://schemas.microsoft.com/office/drawing/2014/main" id="{6DF426B3-73DA-4804-9691-C1C7926F2484}"/>
                  </a:ext>
                </a:extLst>
              </p:cNvPr>
              <p:cNvSpPr>
                <a:spLocks noChangeShapeType="1"/>
              </p:cNvSpPr>
              <p:nvPr/>
            </p:nvSpPr>
            <p:spPr bwMode="auto">
              <a:xfrm>
                <a:off x="1867694" y="2856586"/>
                <a:ext cx="2613025" cy="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8" name="Line">
                <a:extLst>
                  <a:ext uri="{FF2B5EF4-FFF2-40B4-BE49-F238E27FC236}">
                    <a16:creationId xmlns:a16="http://schemas.microsoft.com/office/drawing/2014/main" id="{DB73BA0D-380B-4D6F-89D9-E4657615E09C}"/>
                  </a:ext>
                </a:extLst>
              </p:cNvPr>
              <p:cNvSpPr>
                <a:spLocks noChangeShapeType="1"/>
              </p:cNvSpPr>
              <p:nvPr/>
            </p:nvSpPr>
            <p:spPr bwMode="auto">
              <a:xfrm>
                <a:off x="1864519" y="221047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9" name="Line">
                <a:extLst>
                  <a:ext uri="{FF2B5EF4-FFF2-40B4-BE49-F238E27FC236}">
                    <a16:creationId xmlns:a16="http://schemas.microsoft.com/office/drawing/2014/main" id="{9D77AC83-D530-4A12-A3A8-A247E10CC27D}"/>
                  </a:ext>
                </a:extLst>
              </p:cNvPr>
              <p:cNvSpPr>
                <a:spLocks noChangeShapeType="1"/>
              </p:cNvSpPr>
              <p:nvPr/>
            </p:nvSpPr>
            <p:spPr bwMode="auto">
              <a:xfrm>
                <a:off x="1864519" y="188662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0" name="Line">
                <a:extLst>
                  <a:ext uri="{FF2B5EF4-FFF2-40B4-BE49-F238E27FC236}">
                    <a16:creationId xmlns:a16="http://schemas.microsoft.com/office/drawing/2014/main" id="{C3BB575F-F21E-430E-A583-977F5274971E}"/>
                  </a:ext>
                </a:extLst>
              </p:cNvPr>
              <p:cNvSpPr>
                <a:spLocks noChangeShapeType="1"/>
              </p:cNvSpPr>
              <p:nvPr/>
            </p:nvSpPr>
            <p:spPr bwMode="auto">
              <a:xfrm>
                <a:off x="1864519" y="156277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1" name="Line">
                <a:extLst>
                  <a:ext uri="{FF2B5EF4-FFF2-40B4-BE49-F238E27FC236}">
                    <a16:creationId xmlns:a16="http://schemas.microsoft.com/office/drawing/2014/main" id="{FB41FD4C-41EB-4C3C-97BC-C747AA3CBBFF}"/>
                  </a:ext>
                </a:extLst>
              </p:cNvPr>
              <p:cNvSpPr>
                <a:spLocks noChangeShapeType="1"/>
              </p:cNvSpPr>
              <p:nvPr/>
            </p:nvSpPr>
            <p:spPr bwMode="auto">
              <a:xfrm>
                <a:off x="1864519" y="2534323"/>
                <a:ext cx="261937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6" name="X Axis Labels">
              <a:extLst>
                <a:ext uri="{FF2B5EF4-FFF2-40B4-BE49-F238E27FC236}">
                  <a16:creationId xmlns:a16="http://schemas.microsoft.com/office/drawing/2014/main" id="{FF18766F-3B81-42B0-AA73-498FC62ABDF4}"/>
                </a:ext>
              </a:extLst>
            </p:cNvPr>
            <p:cNvGrpSpPr/>
            <p:nvPr/>
          </p:nvGrpSpPr>
          <p:grpSpPr>
            <a:xfrm>
              <a:off x="1980204" y="2901036"/>
              <a:ext cx="2393506" cy="78531"/>
              <a:chOff x="1980204" y="2901036"/>
              <a:chExt cx="2393506" cy="78531"/>
            </a:xfrm>
          </p:grpSpPr>
          <p:sp>
            <p:nvSpPr>
              <p:cNvPr id="215" name="Label">
                <a:extLst>
                  <a:ext uri="{FF2B5EF4-FFF2-40B4-BE49-F238E27FC236}">
                    <a16:creationId xmlns:a16="http://schemas.microsoft.com/office/drawing/2014/main" id="{C58FAE82-93EE-4B4B-959C-98FEB18D6966}"/>
                  </a:ext>
                </a:extLst>
              </p:cNvPr>
              <p:cNvSpPr>
                <a:spLocks noChangeArrowheads="1"/>
              </p:cNvSpPr>
              <p:nvPr/>
            </p:nvSpPr>
            <p:spPr bwMode="auto">
              <a:xfrm>
                <a:off x="1980204" y="2902623"/>
                <a:ext cx="4167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A</a:t>
                </a:r>
                <a:endParaRPr kumimoji="0" lang="en-US" altLang="en-US" sz="500" b="0" i="0" u="none" strike="noStrike" cap="none" normalizeH="0" baseline="0">
                  <a:ln>
                    <a:noFill/>
                  </a:ln>
                  <a:solidFill>
                    <a:srgbClr val="777777"/>
                  </a:solidFill>
                  <a:effectLst/>
                </a:endParaRPr>
              </a:p>
            </p:txBody>
          </p:sp>
          <p:sp>
            <p:nvSpPr>
              <p:cNvPr id="216" name="Label">
                <a:extLst>
                  <a:ext uri="{FF2B5EF4-FFF2-40B4-BE49-F238E27FC236}">
                    <a16:creationId xmlns:a16="http://schemas.microsoft.com/office/drawing/2014/main" id="{29550360-94F8-4643-9331-F1C53DCF5ABF}"/>
                  </a:ext>
                </a:extLst>
              </p:cNvPr>
              <p:cNvSpPr>
                <a:spLocks noChangeArrowheads="1"/>
              </p:cNvSpPr>
              <p:nvPr/>
            </p:nvSpPr>
            <p:spPr bwMode="auto">
              <a:xfrm>
                <a:off x="2196921" y="2902623"/>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B</a:t>
                </a:r>
                <a:endParaRPr kumimoji="0" lang="en-US" altLang="en-US" sz="500" b="0" i="0" u="none" strike="noStrike" cap="none" normalizeH="0" baseline="0">
                  <a:ln>
                    <a:noFill/>
                  </a:ln>
                  <a:solidFill>
                    <a:srgbClr val="777777"/>
                  </a:solidFill>
                  <a:effectLst/>
                </a:endParaRPr>
              </a:p>
            </p:txBody>
          </p:sp>
          <p:sp>
            <p:nvSpPr>
              <p:cNvPr id="217" name="Label">
                <a:extLst>
                  <a:ext uri="{FF2B5EF4-FFF2-40B4-BE49-F238E27FC236}">
                    <a16:creationId xmlns:a16="http://schemas.microsoft.com/office/drawing/2014/main" id="{0EA2DBF1-6AA4-4924-84B3-6C5BD1C4B35C}"/>
                  </a:ext>
                </a:extLst>
              </p:cNvPr>
              <p:cNvSpPr>
                <a:spLocks noChangeArrowheads="1"/>
              </p:cNvSpPr>
              <p:nvPr/>
            </p:nvSpPr>
            <p:spPr bwMode="auto">
              <a:xfrm>
                <a:off x="2409630" y="2902623"/>
                <a:ext cx="4007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
                </a:r>
                <a:endParaRPr kumimoji="0" lang="en-US" altLang="en-US" sz="500" b="0" i="0" u="none" strike="noStrike" cap="none" normalizeH="0" baseline="0">
                  <a:ln>
                    <a:noFill/>
                  </a:ln>
                  <a:solidFill>
                    <a:srgbClr val="777777"/>
                  </a:solidFill>
                  <a:effectLst/>
                </a:endParaRPr>
              </a:p>
            </p:txBody>
          </p:sp>
          <p:sp>
            <p:nvSpPr>
              <p:cNvPr id="218" name="Label">
                <a:extLst>
                  <a:ext uri="{FF2B5EF4-FFF2-40B4-BE49-F238E27FC236}">
                    <a16:creationId xmlns:a16="http://schemas.microsoft.com/office/drawing/2014/main" id="{16BF242A-BE14-4006-AAA9-07ECBAAC412B}"/>
                  </a:ext>
                </a:extLst>
              </p:cNvPr>
              <p:cNvSpPr>
                <a:spLocks noChangeArrowheads="1"/>
              </p:cNvSpPr>
              <p:nvPr/>
            </p:nvSpPr>
            <p:spPr bwMode="auto">
              <a:xfrm>
                <a:off x="2621539" y="2902623"/>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D</a:t>
                </a:r>
                <a:endParaRPr kumimoji="0" lang="en-US" altLang="en-US" sz="500" b="0" i="0" u="none" strike="noStrike" cap="none" normalizeH="0" baseline="0">
                  <a:ln>
                    <a:noFill/>
                  </a:ln>
                  <a:solidFill>
                    <a:srgbClr val="777777"/>
                  </a:solidFill>
                  <a:effectLst/>
                </a:endParaRPr>
              </a:p>
            </p:txBody>
          </p:sp>
          <p:sp>
            <p:nvSpPr>
              <p:cNvPr id="219" name="Label">
                <a:extLst>
                  <a:ext uri="{FF2B5EF4-FFF2-40B4-BE49-F238E27FC236}">
                    <a16:creationId xmlns:a16="http://schemas.microsoft.com/office/drawing/2014/main" id="{CDDD3663-6E71-4F57-B20F-45B48D8A0BC1}"/>
                  </a:ext>
                </a:extLst>
              </p:cNvPr>
              <p:cNvSpPr>
                <a:spLocks noChangeArrowheads="1"/>
              </p:cNvSpPr>
              <p:nvPr/>
            </p:nvSpPr>
            <p:spPr bwMode="auto">
              <a:xfrm>
                <a:off x="2842263" y="2902623"/>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E</a:t>
                </a:r>
                <a:endParaRPr kumimoji="0" lang="en-US" altLang="en-US" sz="500" b="0" i="0" u="none" strike="noStrike" cap="none" normalizeH="0" baseline="0">
                  <a:ln>
                    <a:noFill/>
                  </a:ln>
                  <a:solidFill>
                    <a:srgbClr val="777777"/>
                  </a:solidFill>
                  <a:effectLst/>
                </a:endParaRPr>
              </a:p>
            </p:txBody>
          </p:sp>
          <p:sp>
            <p:nvSpPr>
              <p:cNvPr id="220" name="Label">
                <a:extLst>
                  <a:ext uri="{FF2B5EF4-FFF2-40B4-BE49-F238E27FC236}">
                    <a16:creationId xmlns:a16="http://schemas.microsoft.com/office/drawing/2014/main" id="{9AF4235F-A023-4A7E-BD8D-4EA11A58576F}"/>
                  </a:ext>
                </a:extLst>
              </p:cNvPr>
              <p:cNvSpPr>
                <a:spLocks noChangeArrowheads="1"/>
              </p:cNvSpPr>
              <p:nvPr/>
            </p:nvSpPr>
            <p:spPr bwMode="auto">
              <a:xfrm>
                <a:off x="3056576" y="2902623"/>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F</a:t>
                </a:r>
                <a:endParaRPr kumimoji="0" lang="en-US" altLang="en-US" sz="500" b="0" i="0" u="none" strike="noStrike" cap="none" normalizeH="0" baseline="0">
                  <a:ln>
                    <a:noFill/>
                  </a:ln>
                  <a:solidFill>
                    <a:srgbClr val="777777"/>
                  </a:solidFill>
                  <a:effectLst/>
                </a:endParaRPr>
              </a:p>
            </p:txBody>
          </p:sp>
          <p:sp>
            <p:nvSpPr>
              <p:cNvPr id="221" name="Label">
                <a:extLst>
                  <a:ext uri="{FF2B5EF4-FFF2-40B4-BE49-F238E27FC236}">
                    <a16:creationId xmlns:a16="http://schemas.microsoft.com/office/drawing/2014/main" id="{6E43B8E7-54EB-495D-94B7-F60D8222A756}"/>
                  </a:ext>
                </a:extLst>
              </p:cNvPr>
              <p:cNvSpPr>
                <a:spLocks noChangeArrowheads="1"/>
              </p:cNvSpPr>
              <p:nvPr/>
            </p:nvSpPr>
            <p:spPr bwMode="auto">
              <a:xfrm>
                <a:off x="3265277" y="2902623"/>
                <a:ext cx="4328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G</a:t>
                </a:r>
                <a:endParaRPr kumimoji="0" lang="en-US" altLang="en-US" sz="500" b="0" i="0" u="none" strike="noStrike" cap="none" normalizeH="0" baseline="0">
                  <a:ln>
                    <a:noFill/>
                  </a:ln>
                  <a:solidFill>
                    <a:srgbClr val="777777"/>
                  </a:solidFill>
                  <a:effectLst/>
                </a:endParaRPr>
              </a:p>
            </p:txBody>
          </p:sp>
          <p:sp>
            <p:nvSpPr>
              <p:cNvPr id="222" name="Label">
                <a:extLst>
                  <a:ext uri="{FF2B5EF4-FFF2-40B4-BE49-F238E27FC236}">
                    <a16:creationId xmlns:a16="http://schemas.microsoft.com/office/drawing/2014/main" id="{1DD307B8-2A55-46B9-B55C-515C03CBCC40}"/>
                  </a:ext>
                </a:extLst>
              </p:cNvPr>
              <p:cNvSpPr>
                <a:spLocks noChangeArrowheads="1"/>
              </p:cNvSpPr>
              <p:nvPr/>
            </p:nvSpPr>
            <p:spPr bwMode="auto">
              <a:xfrm>
                <a:off x="3478789" y="2902623"/>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H</a:t>
                </a:r>
                <a:endParaRPr kumimoji="0" lang="en-US" altLang="en-US" sz="500" b="0" i="0" u="none" strike="noStrike" cap="none" normalizeH="0" baseline="0">
                  <a:ln>
                    <a:noFill/>
                  </a:ln>
                  <a:solidFill>
                    <a:srgbClr val="777777"/>
                  </a:solidFill>
                  <a:effectLst/>
                </a:endParaRPr>
              </a:p>
            </p:txBody>
          </p:sp>
          <p:sp>
            <p:nvSpPr>
              <p:cNvPr id="223" name="Label">
                <a:extLst>
                  <a:ext uri="{FF2B5EF4-FFF2-40B4-BE49-F238E27FC236}">
                    <a16:creationId xmlns:a16="http://schemas.microsoft.com/office/drawing/2014/main" id="{9277C32A-8088-484B-B147-A0F99D654A61}"/>
                  </a:ext>
                </a:extLst>
              </p:cNvPr>
              <p:cNvSpPr>
                <a:spLocks noChangeArrowheads="1"/>
              </p:cNvSpPr>
              <p:nvPr/>
            </p:nvSpPr>
            <p:spPr bwMode="auto">
              <a:xfrm>
                <a:off x="3706726" y="2902623"/>
                <a:ext cx="1763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I</a:t>
                </a:r>
                <a:endParaRPr kumimoji="0" lang="en-US" altLang="en-US" sz="500" b="0" i="0" u="none" strike="noStrike" cap="none" normalizeH="0" baseline="0">
                  <a:ln>
                    <a:noFill/>
                  </a:ln>
                  <a:solidFill>
                    <a:srgbClr val="777777"/>
                  </a:solidFill>
                  <a:effectLst/>
                </a:endParaRPr>
              </a:p>
            </p:txBody>
          </p:sp>
          <p:sp>
            <p:nvSpPr>
              <p:cNvPr id="224" name="Label">
                <a:extLst>
                  <a:ext uri="{FF2B5EF4-FFF2-40B4-BE49-F238E27FC236}">
                    <a16:creationId xmlns:a16="http://schemas.microsoft.com/office/drawing/2014/main" id="{D5C3F6A9-88AE-470E-A795-1343F8B89A20}"/>
                  </a:ext>
                </a:extLst>
              </p:cNvPr>
              <p:cNvSpPr>
                <a:spLocks noChangeArrowheads="1"/>
              </p:cNvSpPr>
              <p:nvPr/>
            </p:nvSpPr>
            <p:spPr bwMode="auto">
              <a:xfrm>
                <a:off x="3918635" y="2901036"/>
                <a:ext cx="2244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J</a:t>
                </a:r>
                <a:endParaRPr kumimoji="0" lang="en-US" altLang="en-US" sz="500" b="0" i="0" u="none" strike="noStrike" cap="none" normalizeH="0" baseline="0">
                  <a:ln>
                    <a:noFill/>
                  </a:ln>
                  <a:solidFill>
                    <a:srgbClr val="777777"/>
                  </a:solidFill>
                  <a:effectLst/>
                </a:endParaRPr>
              </a:p>
            </p:txBody>
          </p:sp>
          <p:sp>
            <p:nvSpPr>
              <p:cNvPr id="225" name="Label">
                <a:extLst>
                  <a:ext uri="{FF2B5EF4-FFF2-40B4-BE49-F238E27FC236}">
                    <a16:creationId xmlns:a16="http://schemas.microsoft.com/office/drawing/2014/main" id="{804F2307-9B6F-4522-979E-2889CB6C8DFD}"/>
                  </a:ext>
                </a:extLst>
              </p:cNvPr>
              <p:cNvSpPr>
                <a:spLocks noChangeArrowheads="1"/>
              </p:cNvSpPr>
              <p:nvPr/>
            </p:nvSpPr>
            <p:spPr bwMode="auto">
              <a:xfrm>
                <a:off x="4125733" y="2902623"/>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K</a:t>
                </a:r>
                <a:endParaRPr kumimoji="0" lang="en-US" altLang="en-US" sz="500" b="0" i="0" u="none" strike="noStrike" cap="none" normalizeH="0" baseline="0">
                  <a:ln>
                    <a:noFill/>
                  </a:ln>
                  <a:solidFill>
                    <a:srgbClr val="777777"/>
                  </a:solidFill>
                  <a:effectLst/>
                </a:endParaRPr>
              </a:p>
            </p:txBody>
          </p:sp>
          <p:sp>
            <p:nvSpPr>
              <p:cNvPr id="226" name="Label">
                <a:extLst>
                  <a:ext uri="{FF2B5EF4-FFF2-40B4-BE49-F238E27FC236}">
                    <a16:creationId xmlns:a16="http://schemas.microsoft.com/office/drawing/2014/main" id="{B3E25824-2333-4940-8933-39BDE1D77A4A}"/>
                  </a:ext>
                </a:extLst>
              </p:cNvPr>
              <p:cNvSpPr>
                <a:spLocks noChangeArrowheads="1"/>
              </p:cNvSpPr>
              <p:nvPr/>
            </p:nvSpPr>
            <p:spPr bwMode="auto">
              <a:xfrm>
                <a:off x="4343252" y="2902623"/>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L</a:t>
                </a:r>
                <a:endParaRPr kumimoji="0" lang="en-US" altLang="en-US" sz="500" b="0" i="0" u="none" strike="noStrike" cap="none" normalizeH="0" baseline="0">
                  <a:ln>
                    <a:noFill/>
                  </a:ln>
                  <a:solidFill>
                    <a:srgbClr val="777777"/>
                  </a:solidFill>
                  <a:effectLst/>
                </a:endParaRPr>
              </a:p>
            </p:txBody>
          </p:sp>
        </p:grpSp>
        <p:grpSp>
          <p:nvGrpSpPr>
            <p:cNvPr id="177" name="Series 1 Data">
              <a:extLst>
                <a:ext uri="{FF2B5EF4-FFF2-40B4-BE49-F238E27FC236}">
                  <a16:creationId xmlns:a16="http://schemas.microsoft.com/office/drawing/2014/main" id="{9A2FC5DE-A825-4D1E-AD93-05DC6761502C}"/>
                </a:ext>
              </a:extLst>
            </p:cNvPr>
            <p:cNvGrpSpPr/>
            <p:nvPr/>
          </p:nvGrpSpPr>
          <p:grpSpPr>
            <a:xfrm>
              <a:off x="1920081" y="1791373"/>
              <a:ext cx="2438400" cy="1065213"/>
              <a:chOff x="1920081" y="1791373"/>
              <a:chExt cx="2438400" cy="1065213"/>
            </a:xfrm>
          </p:grpSpPr>
          <p:sp>
            <p:nvSpPr>
              <p:cNvPr id="203" name="Column">
                <a:extLst>
                  <a:ext uri="{FF2B5EF4-FFF2-40B4-BE49-F238E27FC236}">
                    <a16:creationId xmlns:a16="http://schemas.microsoft.com/office/drawing/2014/main" id="{E4264B8F-B2AE-4498-8887-A742FBFB07C6}"/>
                  </a:ext>
                </a:extLst>
              </p:cNvPr>
              <p:cNvSpPr>
                <a:spLocks noChangeArrowheads="1"/>
              </p:cNvSpPr>
              <p:nvPr/>
            </p:nvSpPr>
            <p:spPr bwMode="auto">
              <a:xfrm>
                <a:off x="1920081" y="2421611"/>
                <a:ext cx="80962" cy="434975"/>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Column">
                <a:extLst>
                  <a:ext uri="{FF2B5EF4-FFF2-40B4-BE49-F238E27FC236}">
                    <a16:creationId xmlns:a16="http://schemas.microsoft.com/office/drawing/2014/main" id="{A306A9B2-A648-468B-8C87-ED426144732F}"/>
                  </a:ext>
                </a:extLst>
              </p:cNvPr>
              <p:cNvSpPr>
                <a:spLocks noChangeArrowheads="1"/>
              </p:cNvSpPr>
              <p:nvPr/>
            </p:nvSpPr>
            <p:spPr bwMode="auto">
              <a:xfrm>
                <a:off x="2134394" y="2404148"/>
                <a:ext cx="80962" cy="452437"/>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Column">
                <a:extLst>
                  <a:ext uri="{FF2B5EF4-FFF2-40B4-BE49-F238E27FC236}">
                    <a16:creationId xmlns:a16="http://schemas.microsoft.com/office/drawing/2014/main" id="{88395BD5-DAB8-4228-88A8-AF04067B9A32}"/>
                  </a:ext>
                </a:extLst>
              </p:cNvPr>
              <p:cNvSpPr>
                <a:spLocks noChangeArrowheads="1"/>
              </p:cNvSpPr>
              <p:nvPr/>
            </p:nvSpPr>
            <p:spPr bwMode="auto">
              <a:xfrm>
                <a:off x="2348706" y="2266036"/>
                <a:ext cx="80962" cy="5905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Column">
                <a:extLst>
                  <a:ext uri="{FF2B5EF4-FFF2-40B4-BE49-F238E27FC236}">
                    <a16:creationId xmlns:a16="http://schemas.microsoft.com/office/drawing/2014/main" id="{903DCF3E-A466-443C-9ED6-6D0BD78165A8}"/>
                  </a:ext>
                </a:extLst>
              </p:cNvPr>
              <p:cNvSpPr>
                <a:spLocks noChangeArrowheads="1"/>
              </p:cNvSpPr>
              <p:nvPr/>
            </p:nvSpPr>
            <p:spPr bwMode="auto">
              <a:xfrm>
                <a:off x="2563019" y="2305723"/>
                <a:ext cx="80962" cy="550862"/>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Column">
                <a:extLst>
                  <a:ext uri="{FF2B5EF4-FFF2-40B4-BE49-F238E27FC236}">
                    <a16:creationId xmlns:a16="http://schemas.microsoft.com/office/drawing/2014/main" id="{8AC4450A-A98F-4B2C-93C6-BDB6000F6CA8}"/>
                  </a:ext>
                </a:extLst>
              </p:cNvPr>
              <p:cNvSpPr>
                <a:spLocks noChangeArrowheads="1"/>
              </p:cNvSpPr>
              <p:nvPr/>
            </p:nvSpPr>
            <p:spPr bwMode="auto">
              <a:xfrm>
                <a:off x="2777331" y="2340648"/>
                <a:ext cx="80962" cy="515937"/>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8" name="Column">
                <a:extLst>
                  <a:ext uri="{FF2B5EF4-FFF2-40B4-BE49-F238E27FC236}">
                    <a16:creationId xmlns:a16="http://schemas.microsoft.com/office/drawing/2014/main" id="{58953867-8704-462F-89EB-2CF8F56EA975}"/>
                  </a:ext>
                </a:extLst>
              </p:cNvPr>
              <p:cNvSpPr>
                <a:spLocks noChangeArrowheads="1"/>
              </p:cNvSpPr>
              <p:nvPr/>
            </p:nvSpPr>
            <p:spPr bwMode="auto">
              <a:xfrm>
                <a:off x="2991644" y="2270798"/>
                <a:ext cx="80962" cy="585787"/>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9" name="Column">
                <a:extLst>
                  <a:ext uri="{FF2B5EF4-FFF2-40B4-BE49-F238E27FC236}">
                    <a16:creationId xmlns:a16="http://schemas.microsoft.com/office/drawing/2014/main" id="{BC53C6D1-71F1-46F4-BCCD-E74DEAA32ABE}"/>
                  </a:ext>
                </a:extLst>
              </p:cNvPr>
              <p:cNvSpPr>
                <a:spLocks noChangeArrowheads="1"/>
              </p:cNvSpPr>
              <p:nvPr/>
            </p:nvSpPr>
            <p:spPr bwMode="auto">
              <a:xfrm>
                <a:off x="3205956" y="2369223"/>
                <a:ext cx="80962" cy="487362"/>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Column">
                <a:extLst>
                  <a:ext uri="{FF2B5EF4-FFF2-40B4-BE49-F238E27FC236}">
                    <a16:creationId xmlns:a16="http://schemas.microsoft.com/office/drawing/2014/main" id="{C0D3CC3D-BE71-4FFC-A5C6-4B775EA34494}"/>
                  </a:ext>
                </a:extLst>
              </p:cNvPr>
              <p:cNvSpPr>
                <a:spLocks noChangeArrowheads="1"/>
              </p:cNvSpPr>
              <p:nvPr/>
            </p:nvSpPr>
            <p:spPr bwMode="auto">
              <a:xfrm>
                <a:off x="3420269" y="2069186"/>
                <a:ext cx="80962" cy="78740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 name="Column">
                <a:extLst>
                  <a:ext uri="{FF2B5EF4-FFF2-40B4-BE49-F238E27FC236}">
                    <a16:creationId xmlns:a16="http://schemas.microsoft.com/office/drawing/2014/main" id="{BEDEFAC9-3CCA-428B-A2E5-1B06827FA424}"/>
                  </a:ext>
                </a:extLst>
              </p:cNvPr>
              <p:cNvSpPr>
                <a:spLocks noChangeArrowheads="1"/>
              </p:cNvSpPr>
              <p:nvPr/>
            </p:nvSpPr>
            <p:spPr bwMode="auto">
              <a:xfrm>
                <a:off x="3634581" y="2023148"/>
                <a:ext cx="80962" cy="833437"/>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 name="Column">
                <a:extLst>
                  <a:ext uri="{FF2B5EF4-FFF2-40B4-BE49-F238E27FC236}">
                    <a16:creationId xmlns:a16="http://schemas.microsoft.com/office/drawing/2014/main" id="{B154E198-2758-4C10-8D9B-7FECB0B86DFE}"/>
                  </a:ext>
                </a:extLst>
              </p:cNvPr>
              <p:cNvSpPr>
                <a:spLocks noChangeArrowheads="1"/>
              </p:cNvSpPr>
              <p:nvPr/>
            </p:nvSpPr>
            <p:spPr bwMode="auto">
              <a:xfrm>
                <a:off x="3848894" y="1970761"/>
                <a:ext cx="80962" cy="885825"/>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 name="Column">
                <a:extLst>
                  <a:ext uri="{FF2B5EF4-FFF2-40B4-BE49-F238E27FC236}">
                    <a16:creationId xmlns:a16="http://schemas.microsoft.com/office/drawing/2014/main" id="{7C47FB96-EB48-498E-9EA5-B5F02A3CCA32}"/>
                  </a:ext>
                </a:extLst>
              </p:cNvPr>
              <p:cNvSpPr>
                <a:spLocks noChangeArrowheads="1"/>
              </p:cNvSpPr>
              <p:nvPr/>
            </p:nvSpPr>
            <p:spPr bwMode="auto">
              <a:xfrm>
                <a:off x="4063206" y="1791373"/>
                <a:ext cx="80962" cy="1065212"/>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 name="Column">
                <a:extLst>
                  <a:ext uri="{FF2B5EF4-FFF2-40B4-BE49-F238E27FC236}">
                    <a16:creationId xmlns:a16="http://schemas.microsoft.com/office/drawing/2014/main" id="{089D32B6-530A-4631-AE53-4FB34B123216}"/>
                  </a:ext>
                </a:extLst>
              </p:cNvPr>
              <p:cNvSpPr>
                <a:spLocks noChangeArrowheads="1"/>
              </p:cNvSpPr>
              <p:nvPr/>
            </p:nvSpPr>
            <p:spPr bwMode="auto">
              <a:xfrm>
                <a:off x="4277519" y="2439073"/>
                <a:ext cx="80962" cy="417512"/>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8" name="Series 2 Data">
              <a:extLst>
                <a:ext uri="{FF2B5EF4-FFF2-40B4-BE49-F238E27FC236}">
                  <a16:creationId xmlns:a16="http://schemas.microsoft.com/office/drawing/2014/main" id="{C4E6C472-A8B4-4479-A636-3C73DCC598DE}"/>
                </a:ext>
              </a:extLst>
            </p:cNvPr>
            <p:cNvGrpSpPr/>
            <p:nvPr/>
          </p:nvGrpSpPr>
          <p:grpSpPr>
            <a:xfrm>
              <a:off x="2001044" y="1848523"/>
              <a:ext cx="2438399" cy="1008063"/>
              <a:chOff x="2001044" y="1848523"/>
              <a:chExt cx="2438399" cy="1008063"/>
            </a:xfrm>
          </p:grpSpPr>
          <p:sp>
            <p:nvSpPr>
              <p:cNvPr id="191" name="Column">
                <a:extLst>
                  <a:ext uri="{FF2B5EF4-FFF2-40B4-BE49-F238E27FC236}">
                    <a16:creationId xmlns:a16="http://schemas.microsoft.com/office/drawing/2014/main" id="{A8C3CA26-54C0-40A4-96F5-2728AD844187}"/>
                  </a:ext>
                </a:extLst>
              </p:cNvPr>
              <p:cNvSpPr>
                <a:spLocks noChangeArrowheads="1"/>
              </p:cNvSpPr>
              <p:nvPr/>
            </p:nvSpPr>
            <p:spPr bwMode="auto">
              <a:xfrm>
                <a:off x="2001044" y="2397798"/>
                <a:ext cx="80962" cy="45878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Column">
                <a:extLst>
                  <a:ext uri="{FF2B5EF4-FFF2-40B4-BE49-F238E27FC236}">
                    <a16:creationId xmlns:a16="http://schemas.microsoft.com/office/drawing/2014/main" id="{C519EDEB-0522-4BA4-87C8-49876FD70E8F}"/>
                  </a:ext>
                </a:extLst>
              </p:cNvPr>
              <p:cNvSpPr>
                <a:spLocks noChangeArrowheads="1"/>
              </p:cNvSpPr>
              <p:nvPr/>
            </p:nvSpPr>
            <p:spPr bwMode="auto">
              <a:xfrm>
                <a:off x="2215356" y="2369223"/>
                <a:ext cx="80962" cy="487362"/>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Column">
                <a:extLst>
                  <a:ext uri="{FF2B5EF4-FFF2-40B4-BE49-F238E27FC236}">
                    <a16:creationId xmlns:a16="http://schemas.microsoft.com/office/drawing/2014/main" id="{19001719-B951-464B-97F5-E49F8146736C}"/>
                  </a:ext>
                </a:extLst>
              </p:cNvPr>
              <p:cNvSpPr>
                <a:spLocks noChangeArrowheads="1"/>
              </p:cNvSpPr>
              <p:nvPr/>
            </p:nvSpPr>
            <p:spPr bwMode="auto">
              <a:xfrm>
                <a:off x="2429669" y="2334298"/>
                <a:ext cx="80962" cy="52228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Column">
                <a:extLst>
                  <a:ext uri="{FF2B5EF4-FFF2-40B4-BE49-F238E27FC236}">
                    <a16:creationId xmlns:a16="http://schemas.microsoft.com/office/drawing/2014/main" id="{F364383B-9C4D-499F-BB68-CCBD0E3ABF5A}"/>
                  </a:ext>
                </a:extLst>
              </p:cNvPr>
              <p:cNvSpPr>
                <a:spLocks noChangeArrowheads="1"/>
              </p:cNvSpPr>
              <p:nvPr/>
            </p:nvSpPr>
            <p:spPr bwMode="auto">
              <a:xfrm>
                <a:off x="2643981" y="2340648"/>
                <a:ext cx="80962" cy="51593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Column">
                <a:extLst>
                  <a:ext uri="{FF2B5EF4-FFF2-40B4-BE49-F238E27FC236}">
                    <a16:creationId xmlns:a16="http://schemas.microsoft.com/office/drawing/2014/main" id="{F2374FEE-D8AB-4826-9E1D-48D7AB159F2C}"/>
                  </a:ext>
                </a:extLst>
              </p:cNvPr>
              <p:cNvSpPr>
                <a:spLocks noChangeArrowheads="1"/>
              </p:cNvSpPr>
              <p:nvPr/>
            </p:nvSpPr>
            <p:spPr bwMode="auto">
              <a:xfrm>
                <a:off x="2858294" y="2364461"/>
                <a:ext cx="80962" cy="492125"/>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Column">
                <a:extLst>
                  <a:ext uri="{FF2B5EF4-FFF2-40B4-BE49-F238E27FC236}">
                    <a16:creationId xmlns:a16="http://schemas.microsoft.com/office/drawing/2014/main" id="{AAA4C9FA-FD32-4E20-8E3A-CD015424A3CC}"/>
                  </a:ext>
                </a:extLst>
              </p:cNvPr>
              <p:cNvSpPr>
                <a:spLocks noChangeArrowheads="1"/>
              </p:cNvSpPr>
              <p:nvPr/>
            </p:nvSpPr>
            <p:spPr bwMode="auto">
              <a:xfrm>
                <a:off x="3072606" y="2248573"/>
                <a:ext cx="80962" cy="608012"/>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Column">
                <a:extLst>
                  <a:ext uri="{FF2B5EF4-FFF2-40B4-BE49-F238E27FC236}">
                    <a16:creationId xmlns:a16="http://schemas.microsoft.com/office/drawing/2014/main" id="{6758C775-F49E-4018-A83E-3D8DAF5F20C6}"/>
                  </a:ext>
                </a:extLst>
              </p:cNvPr>
              <p:cNvSpPr>
                <a:spLocks noChangeArrowheads="1"/>
              </p:cNvSpPr>
              <p:nvPr/>
            </p:nvSpPr>
            <p:spPr bwMode="auto">
              <a:xfrm>
                <a:off x="3286919" y="2346998"/>
                <a:ext cx="80962" cy="50958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Column">
                <a:extLst>
                  <a:ext uri="{FF2B5EF4-FFF2-40B4-BE49-F238E27FC236}">
                    <a16:creationId xmlns:a16="http://schemas.microsoft.com/office/drawing/2014/main" id="{A9E31020-47EE-4748-9355-91705A3067C2}"/>
                  </a:ext>
                </a:extLst>
              </p:cNvPr>
              <p:cNvSpPr>
                <a:spLocks noChangeArrowheads="1"/>
              </p:cNvSpPr>
              <p:nvPr/>
            </p:nvSpPr>
            <p:spPr bwMode="auto">
              <a:xfrm>
                <a:off x="3501231" y="2086648"/>
                <a:ext cx="80962" cy="76993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Column">
                <a:extLst>
                  <a:ext uri="{FF2B5EF4-FFF2-40B4-BE49-F238E27FC236}">
                    <a16:creationId xmlns:a16="http://schemas.microsoft.com/office/drawing/2014/main" id="{1799959A-86E9-4D52-ABA3-9C391CCAE120}"/>
                  </a:ext>
                </a:extLst>
              </p:cNvPr>
              <p:cNvSpPr>
                <a:spLocks noChangeArrowheads="1"/>
              </p:cNvSpPr>
              <p:nvPr/>
            </p:nvSpPr>
            <p:spPr bwMode="auto">
              <a:xfrm>
                <a:off x="3715544" y="1992986"/>
                <a:ext cx="80962" cy="86360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Column">
                <a:extLst>
                  <a:ext uri="{FF2B5EF4-FFF2-40B4-BE49-F238E27FC236}">
                    <a16:creationId xmlns:a16="http://schemas.microsoft.com/office/drawing/2014/main" id="{10EBF5DB-D56D-40D2-9E7A-E80492FD218B}"/>
                  </a:ext>
                </a:extLst>
              </p:cNvPr>
              <p:cNvSpPr>
                <a:spLocks noChangeArrowheads="1"/>
              </p:cNvSpPr>
              <p:nvPr/>
            </p:nvSpPr>
            <p:spPr bwMode="auto">
              <a:xfrm>
                <a:off x="3929856" y="1953298"/>
                <a:ext cx="80962" cy="90328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Column">
                <a:extLst>
                  <a:ext uri="{FF2B5EF4-FFF2-40B4-BE49-F238E27FC236}">
                    <a16:creationId xmlns:a16="http://schemas.microsoft.com/office/drawing/2014/main" id="{F474EF50-E81D-4EEC-89DC-AC454051E53C}"/>
                  </a:ext>
                </a:extLst>
              </p:cNvPr>
              <p:cNvSpPr>
                <a:spLocks noChangeArrowheads="1"/>
              </p:cNvSpPr>
              <p:nvPr/>
            </p:nvSpPr>
            <p:spPr bwMode="auto">
              <a:xfrm>
                <a:off x="4144169" y="1848523"/>
                <a:ext cx="80962" cy="1008062"/>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2" name="Column">
                <a:extLst>
                  <a:ext uri="{FF2B5EF4-FFF2-40B4-BE49-F238E27FC236}">
                    <a16:creationId xmlns:a16="http://schemas.microsoft.com/office/drawing/2014/main" id="{F54A674F-7E30-45D8-80D7-7F88F3B38AA6}"/>
                  </a:ext>
                </a:extLst>
              </p:cNvPr>
              <p:cNvSpPr>
                <a:spLocks noChangeArrowheads="1"/>
              </p:cNvSpPr>
              <p:nvPr/>
            </p:nvSpPr>
            <p:spPr bwMode="auto">
              <a:xfrm>
                <a:off x="4358481" y="2410498"/>
                <a:ext cx="80962" cy="446087"/>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9" name="Series">
              <a:extLst>
                <a:ext uri="{FF2B5EF4-FFF2-40B4-BE49-F238E27FC236}">
                  <a16:creationId xmlns:a16="http://schemas.microsoft.com/office/drawing/2014/main" id="{67CF8BF5-9EF9-4CBC-9D1F-526DA720FA77}"/>
                </a:ext>
              </a:extLst>
            </p:cNvPr>
            <p:cNvGrpSpPr/>
            <p:nvPr/>
          </p:nvGrpSpPr>
          <p:grpSpPr>
            <a:xfrm>
              <a:off x="1696244" y="1365923"/>
              <a:ext cx="922873" cy="76944"/>
              <a:chOff x="1696244" y="1365923"/>
              <a:chExt cx="922873" cy="76944"/>
            </a:xfrm>
          </p:grpSpPr>
          <p:sp>
            <p:nvSpPr>
              <p:cNvPr id="186" name="Series">
                <a:extLst>
                  <a:ext uri="{FF2B5EF4-FFF2-40B4-BE49-F238E27FC236}">
                    <a16:creationId xmlns:a16="http://schemas.microsoft.com/office/drawing/2014/main" id="{39096CF3-654C-498C-B413-4D37959922ED}"/>
                  </a:ext>
                </a:extLst>
              </p:cNvPr>
              <p:cNvSpPr>
                <a:spLocks noChangeArrowheads="1"/>
              </p:cNvSpPr>
              <p:nvPr/>
            </p:nvSpPr>
            <p:spPr bwMode="auto">
              <a:xfrm>
                <a:off x="1696244" y="1365923"/>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333333"/>
                    </a:solidFill>
                    <a:effectLst/>
                    <a:latin typeface="Segoe UI" panose="020B0502040204020203" pitchFamily="34" charset="0"/>
                  </a:rPr>
                  <a:t>Series</a:t>
                </a:r>
                <a:endParaRPr kumimoji="0" lang="en-US" altLang="en-US" sz="500" b="0" i="0" u="none" strike="noStrike" cap="none" normalizeH="0" baseline="0" dirty="0">
                  <a:ln>
                    <a:noFill/>
                  </a:ln>
                  <a:solidFill>
                    <a:srgbClr val="333333"/>
                  </a:solidFill>
                  <a:effectLst/>
                </a:endParaRPr>
              </a:p>
            </p:txBody>
          </p:sp>
          <p:sp>
            <p:nvSpPr>
              <p:cNvPr id="187" name="Series Label">
                <a:extLst>
                  <a:ext uri="{FF2B5EF4-FFF2-40B4-BE49-F238E27FC236}">
                    <a16:creationId xmlns:a16="http://schemas.microsoft.com/office/drawing/2014/main" id="{61DE5559-79E9-455D-B5BD-C1FE7FDCC24B}"/>
                  </a:ext>
                </a:extLst>
              </p:cNvPr>
              <p:cNvSpPr>
                <a:spLocks noChangeArrowheads="1"/>
              </p:cNvSpPr>
              <p:nvPr/>
            </p:nvSpPr>
            <p:spPr bwMode="auto">
              <a:xfrm>
                <a:off x="2067718"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1</a:t>
                </a:r>
                <a:endParaRPr kumimoji="0" lang="en-US" altLang="en-US" sz="1800" b="0" i="0" u="none" strike="noStrike" cap="none" normalizeH="0" baseline="0" dirty="0">
                  <a:ln>
                    <a:noFill/>
                  </a:ln>
                  <a:solidFill>
                    <a:srgbClr val="777777"/>
                  </a:solidFill>
                  <a:effectLst/>
                </a:endParaRPr>
              </a:p>
            </p:txBody>
          </p:sp>
          <p:sp>
            <p:nvSpPr>
              <p:cNvPr id="188" name="Series Color">
                <a:extLst>
                  <a:ext uri="{FF2B5EF4-FFF2-40B4-BE49-F238E27FC236}">
                    <a16:creationId xmlns:a16="http://schemas.microsoft.com/office/drawing/2014/main" id="{E7D929CF-A21A-4DA2-9021-7C3CE41FA3CA}"/>
                  </a:ext>
                </a:extLst>
              </p:cNvPr>
              <p:cNvSpPr>
                <a:spLocks noChangeArrowheads="1"/>
              </p:cNvSpPr>
              <p:nvPr/>
            </p:nvSpPr>
            <p:spPr bwMode="auto">
              <a:xfrm>
                <a:off x="1996281" y="1376614"/>
                <a:ext cx="55562" cy="55562"/>
              </a:xfrm>
              <a:prstGeom prst="ellipse">
                <a:avLst/>
              </a:prstGeom>
              <a:solidFill>
                <a:srgbClr val="5DA1E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Series Label">
                <a:extLst>
                  <a:ext uri="{FF2B5EF4-FFF2-40B4-BE49-F238E27FC236}">
                    <a16:creationId xmlns:a16="http://schemas.microsoft.com/office/drawing/2014/main" id="{69D83FC9-F4A9-4D48-A051-E7541D213D76}"/>
                  </a:ext>
                </a:extLst>
              </p:cNvPr>
              <p:cNvSpPr>
                <a:spLocks noChangeArrowheads="1"/>
              </p:cNvSpPr>
              <p:nvPr/>
            </p:nvSpPr>
            <p:spPr bwMode="auto">
              <a:xfrm>
                <a:off x="2399505" y="136592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2</a:t>
                </a:r>
                <a:endParaRPr kumimoji="0" lang="en-US" altLang="en-US" sz="1800" b="0" i="0" u="none" strike="noStrike" cap="none" normalizeH="0" baseline="0" dirty="0">
                  <a:ln>
                    <a:noFill/>
                  </a:ln>
                  <a:solidFill>
                    <a:srgbClr val="777777"/>
                  </a:solidFill>
                  <a:effectLst/>
                </a:endParaRPr>
              </a:p>
            </p:txBody>
          </p:sp>
          <p:sp>
            <p:nvSpPr>
              <p:cNvPr id="190" name="Series Color">
                <a:extLst>
                  <a:ext uri="{FF2B5EF4-FFF2-40B4-BE49-F238E27FC236}">
                    <a16:creationId xmlns:a16="http://schemas.microsoft.com/office/drawing/2014/main" id="{F46B129E-51F0-4283-8478-81E8DD287AA8}"/>
                  </a:ext>
                </a:extLst>
              </p:cNvPr>
              <p:cNvSpPr>
                <a:spLocks noChangeArrowheads="1"/>
              </p:cNvSpPr>
              <p:nvPr/>
            </p:nvSpPr>
            <p:spPr bwMode="auto">
              <a:xfrm>
                <a:off x="2328069" y="1376614"/>
                <a:ext cx="55562" cy="55562"/>
              </a:xfrm>
              <a:prstGeom prst="ellipse">
                <a:avLst/>
              </a:prstGeom>
              <a:solidFill>
                <a:srgbClr val="2B405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80" name="Y Axis Labels">
              <a:extLst>
                <a:ext uri="{FF2B5EF4-FFF2-40B4-BE49-F238E27FC236}">
                  <a16:creationId xmlns:a16="http://schemas.microsoft.com/office/drawing/2014/main" id="{E4576288-B578-4DFC-BF8D-FE3E32CA2F21}"/>
                </a:ext>
              </a:extLst>
            </p:cNvPr>
            <p:cNvGrpSpPr/>
            <p:nvPr/>
          </p:nvGrpSpPr>
          <p:grpSpPr>
            <a:xfrm>
              <a:off x="1739106" y="1524673"/>
              <a:ext cx="70532" cy="1370757"/>
              <a:chOff x="1739106" y="1524673"/>
              <a:chExt cx="70532" cy="1370757"/>
            </a:xfrm>
          </p:grpSpPr>
          <p:sp>
            <p:nvSpPr>
              <p:cNvPr id="181" name="Label">
                <a:extLst>
                  <a:ext uri="{FF2B5EF4-FFF2-40B4-BE49-F238E27FC236}">
                    <a16:creationId xmlns:a16="http://schemas.microsoft.com/office/drawing/2014/main" id="{B485E47F-EBF8-4B40-A282-A6FFA549E4FF}"/>
                  </a:ext>
                </a:extLst>
              </p:cNvPr>
              <p:cNvSpPr>
                <a:spLocks noChangeArrowheads="1"/>
              </p:cNvSpPr>
              <p:nvPr/>
            </p:nvSpPr>
            <p:spPr bwMode="auto">
              <a:xfrm>
                <a:off x="1739106" y="152467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20</a:t>
                </a:r>
                <a:endParaRPr kumimoji="0" lang="en-US" altLang="en-US" sz="500" b="0" i="0" u="none" strike="noStrike" cap="none" normalizeH="0" baseline="0" dirty="0">
                  <a:ln>
                    <a:noFill/>
                  </a:ln>
                  <a:solidFill>
                    <a:srgbClr val="777777"/>
                  </a:solidFill>
                  <a:effectLst/>
                </a:endParaRPr>
              </a:p>
            </p:txBody>
          </p:sp>
          <p:sp>
            <p:nvSpPr>
              <p:cNvPr id="182" name="Label">
                <a:extLst>
                  <a:ext uri="{FF2B5EF4-FFF2-40B4-BE49-F238E27FC236}">
                    <a16:creationId xmlns:a16="http://schemas.microsoft.com/office/drawing/2014/main" id="{05A9C401-1849-4FF2-BD8D-93B879FD76EC}"/>
                  </a:ext>
                </a:extLst>
              </p:cNvPr>
              <p:cNvSpPr>
                <a:spLocks noChangeArrowheads="1"/>
              </p:cNvSpPr>
              <p:nvPr/>
            </p:nvSpPr>
            <p:spPr bwMode="auto">
              <a:xfrm>
                <a:off x="1739106" y="1845348"/>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15</a:t>
                </a:r>
                <a:endParaRPr kumimoji="0" lang="en-US" altLang="en-US" sz="500" b="0" i="0" u="none" strike="noStrike" cap="none" normalizeH="0" baseline="0" dirty="0">
                  <a:ln>
                    <a:noFill/>
                  </a:ln>
                  <a:solidFill>
                    <a:srgbClr val="777777"/>
                  </a:solidFill>
                  <a:effectLst/>
                </a:endParaRPr>
              </a:p>
            </p:txBody>
          </p:sp>
          <p:sp>
            <p:nvSpPr>
              <p:cNvPr id="183" name="Label">
                <a:extLst>
                  <a:ext uri="{FF2B5EF4-FFF2-40B4-BE49-F238E27FC236}">
                    <a16:creationId xmlns:a16="http://schemas.microsoft.com/office/drawing/2014/main" id="{A7D73997-2920-4E98-A0D1-FEC1D14782A5}"/>
                  </a:ext>
                </a:extLst>
              </p:cNvPr>
              <p:cNvSpPr>
                <a:spLocks noChangeArrowheads="1"/>
              </p:cNvSpPr>
              <p:nvPr/>
            </p:nvSpPr>
            <p:spPr bwMode="auto">
              <a:xfrm>
                <a:off x="1739106" y="2173961"/>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184" name="Label">
                <a:extLst>
                  <a:ext uri="{FF2B5EF4-FFF2-40B4-BE49-F238E27FC236}">
                    <a16:creationId xmlns:a16="http://schemas.microsoft.com/office/drawing/2014/main" id="{A8150AAB-C88A-42CF-86F4-A6F8465E9EEC}"/>
                  </a:ext>
                </a:extLst>
              </p:cNvPr>
              <p:cNvSpPr>
                <a:spLocks noChangeArrowheads="1"/>
              </p:cNvSpPr>
              <p:nvPr/>
            </p:nvSpPr>
            <p:spPr bwMode="auto">
              <a:xfrm>
                <a:off x="1774372" y="2497811"/>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5</a:t>
                </a:r>
                <a:endParaRPr kumimoji="0" lang="en-US" altLang="en-US" sz="500" b="0" i="0" u="none" strike="noStrike" cap="none" normalizeH="0" baseline="0" dirty="0">
                  <a:ln>
                    <a:noFill/>
                  </a:ln>
                  <a:solidFill>
                    <a:srgbClr val="777777"/>
                  </a:solidFill>
                  <a:effectLst/>
                </a:endParaRPr>
              </a:p>
            </p:txBody>
          </p:sp>
          <p:sp>
            <p:nvSpPr>
              <p:cNvPr id="185" name="Label">
                <a:extLst>
                  <a:ext uri="{FF2B5EF4-FFF2-40B4-BE49-F238E27FC236}">
                    <a16:creationId xmlns:a16="http://schemas.microsoft.com/office/drawing/2014/main" id="{A4B09905-F108-443F-AF1A-EBAC3F8A1CF3}"/>
                  </a:ext>
                </a:extLst>
              </p:cNvPr>
              <p:cNvSpPr>
                <a:spLocks noChangeArrowheads="1"/>
              </p:cNvSpPr>
              <p:nvPr/>
            </p:nvSpPr>
            <p:spPr bwMode="auto">
              <a:xfrm>
                <a:off x="1774372" y="2818486"/>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lang="en-US" altLang="en-US" sz="500" dirty="0">
                    <a:solidFill>
                      <a:srgbClr val="777777"/>
                    </a:solidFill>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grpSp>
      </p:grpSp>
      <p:grpSp>
        <p:nvGrpSpPr>
          <p:cNvPr id="232" name="Area Chart" descr="&lt;SmartSettings&gt;&lt;SmartResize enabled=&quot;True&quot; minWidth=&quot;25&quot; minHeight=&quot;25&quot; /&gt;&lt;/SmartSettings&gt;">
            <a:extLst>
              <a:ext uri="{FF2B5EF4-FFF2-40B4-BE49-F238E27FC236}">
                <a16:creationId xmlns:a16="http://schemas.microsoft.com/office/drawing/2014/main" id="{5E586B3A-9E69-4E69-87B2-5418A299D1EE}"/>
              </a:ext>
            </a:extLst>
          </p:cNvPr>
          <p:cNvGrpSpPr/>
          <p:nvPr>
            <p:custDataLst>
              <p:tags r:id="rId5"/>
            </p:custDataLst>
          </p:nvPr>
        </p:nvGrpSpPr>
        <p:grpSpPr>
          <a:xfrm>
            <a:off x="7405222" y="474088"/>
            <a:ext cx="1439069" cy="977900"/>
            <a:chOff x="1638300" y="1022033"/>
            <a:chExt cx="1439069" cy="977900"/>
          </a:xfrm>
        </p:grpSpPr>
        <p:sp>
          <p:nvSpPr>
            <p:cNvPr id="233" name="Tile Background">
              <a:extLst>
                <a:ext uri="{FF2B5EF4-FFF2-40B4-BE49-F238E27FC236}">
                  <a16:creationId xmlns:a16="http://schemas.microsoft.com/office/drawing/2014/main" id="{56481B33-0E4A-40CE-9B9C-20558E992374}"/>
                </a:ext>
              </a:extLst>
            </p:cNvPr>
            <p:cNvSpPr>
              <a:spLocks noChangeAspect="1" noChangeArrowheads="1"/>
            </p:cNvSpPr>
            <p:nvPr/>
          </p:nvSpPr>
          <p:spPr bwMode="auto">
            <a:xfrm>
              <a:off x="1639094" y="1022033"/>
              <a:ext cx="1438275"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234"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04835C57-F574-426E-B941-B2ECEAD5D5D6}"/>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235"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7182B2AB-A0E1-4996-AB0F-B95567BB01DF}"/>
                </a:ext>
              </a:extLst>
            </p:cNvPr>
            <p:cNvSpPr>
              <a:spLocks noChangeShapeType="1"/>
            </p:cNvSpPr>
            <p:nvPr/>
          </p:nvSpPr>
          <p:spPr bwMode="auto">
            <a:xfrm>
              <a:off x="1638300" y="1302423"/>
              <a:ext cx="1439069"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36" name="Lines">
              <a:extLst>
                <a:ext uri="{FF2B5EF4-FFF2-40B4-BE49-F238E27FC236}">
                  <a16:creationId xmlns:a16="http://schemas.microsoft.com/office/drawing/2014/main" id="{66E518A4-8C5E-4FD0-8402-0B4D17F14ED7}"/>
                </a:ext>
              </a:extLst>
            </p:cNvPr>
            <p:cNvGrpSpPr/>
            <p:nvPr/>
          </p:nvGrpSpPr>
          <p:grpSpPr>
            <a:xfrm>
              <a:off x="1804989" y="1401763"/>
              <a:ext cx="1231900" cy="455612"/>
              <a:chOff x="1804989" y="1401763"/>
              <a:chExt cx="1231900" cy="455612"/>
            </a:xfrm>
          </p:grpSpPr>
          <p:sp>
            <p:nvSpPr>
              <p:cNvPr id="256" name="Line">
                <a:extLst>
                  <a:ext uri="{FF2B5EF4-FFF2-40B4-BE49-F238E27FC236}">
                    <a16:creationId xmlns:a16="http://schemas.microsoft.com/office/drawing/2014/main" id="{931AB48F-DADB-4E7B-BB30-D862447B6382}"/>
                  </a:ext>
                </a:extLst>
              </p:cNvPr>
              <p:cNvSpPr>
                <a:spLocks noChangeShapeType="1"/>
              </p:cNvSpPr>
              <p:nvPr/>
            </p:nvSpPr>
            <p:spPr bwMode="auto">
              <a:xfrm>
                <a:off x="1808164" y="1857375"/>
                <a:ext cx="1228725" cy="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7" name="Line">
                <a:extLst>
                  <a:ext uri="{FF2B5EF4-FFF2-40B4-BE49-F238E27FC236}">
                    <a16:creationId xmlns:a16="http://schemas.microsoft.com/office/drawing/2014/main" id="{D6D20578-CAC0-4C92-B3CC-508F35248EE6}"/>
                  </a:ext>
                </a:extLst>
              </p:cNvPr>
              <p:cNvSpPr>
                <a:spLocks noChangeShapeType="1"/>
              </p:cNvSpPr>
              <p:nvPr/>
            </p:nvSpPr>
            <p:spPr bwMode="auto">
              <a:xfrm>
                <a:off x="1804989" y="1401763"/>
                <a:ext cx="1231900"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8" name="Line">
                <a:extLst>
                  <a:ext uri="{FF2B5EF4-FFF2-40B4-BE49-F238E27FC236}">
                    <a16:creationId xmlns:a16="http://schemas.microsoft.com/office/drawing/2014/main" id="{82C05AB7-CE10-4593-AC56-52A88CFAC9D0}"/>
                  </a:ext>
                </a:extLst>
              </p:cNvPr>
              <p:cNvSpPr>
                <a:spLocks noChangeShapeType="1"/>
              </p:cNvSpPr>
              <p:nvPr/>
            </p:nvSpPr>
            <p:spPr bwMode="auto">
              <a:xfrm>
                <a:off x="1804989" y="1628775"/>
                <a:ext cx="1231900"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37" name="X Axis Labels">
              <a:extLst>
                <a:ext uri="{FF2B5EF4-FFF2-40B4-BE49-F238E27FC236}">
                  <a16:creationId xmlns:a16="http://schemas.microsoft.com/office/drawing/2014/main" id="{0F5428F1-D010-4748-93C3-8C008C083D1C}"/>
                </a:ext>
              </a:extLst>
            </p:cNvPr>
            <p:cNvGrpSpPr/>
            <p:nvPr/>
          </p:nvGrpSpPr>
          <p:grpSpPr>
            <a:xfrm>
              <a:off x="1854201" y="1878013"/>
              <a:ext cx="1133833" cy="76944"/>
              <a:chOff x="3790950" y="1878013"/>
              <a:chExt cx="1133833" cy="76944"/>
            </a:xfrm>
          </p:grpSpPr>
          <p:sp>
            <p:nvSpPr>
              <p:cNvPr id="245" name="Label">
                <a:extLst>
                  <a:ext uri="{FF2B5EF4-FFF2-40B4-BE49-F238E27FC236}">
                    <a16:creationId xmlns:a16="http://schemas.microsoft.com/office/drawing/2014/main" id="{480BB1E0-2113-4555-8B00-8C31BF9B45FA}"/>
                  </a:ext>
                </a:extLst>
              </p:cNvPr>
              <p:cNvSpPr>
                <a:spLocks noChangeArrowheads="1"/>
              </p:cNvSpPr>
              <p:nvPr/>
            </p:nvSpPr>
            <p:spPr bwMode="auto">
              <a:xfrm>
                <a:off x="3790950" y="1878013"/>
                <a:ext cx="4167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A</a:t>
                </a:r>
                <a:endParaRPr kumimoji="0" lang="en-US" altLang="en-US" sz="500" b="0" i="0" u="none" strike="noStrike" cap="none" normalizeH="0" baseline="0">
                  <a:ln>
                    <a:noFill/>
                  </a:ln>
                  <a:solidFill>
                    <a:srgbClr val="777777"/>
                  </a:solidFill>
                  <a:effectLst/>
                </a:endParaRPr>
              </a:p>
            </p:txBody>
          </p:sp>
          <p:sp>
            <p:nvSpPr>
              <p:cNvPr id="246" name="Label">
                <a:extLst>
                  <a:ext uri="{FF2B5EF4-FFF2-40B4-BE49-F238E27FC236}">
                    <a16:creationId xmlns:a16="http://schemas.microsoft.com/office/drawing/2014/main" id="{9F0CA92E-0D7D-4C1F-9B39-07DDAF057850}"/>
                  </a:ext>
                </a:extLst>
              </p:cNvPr>
              <p:cNvSpPr>
                <a:spLocks noChangeArrowheads="1"/>
              </p:cNvSpPr>
              <p:nvPr/>
            </p:nvSpPr>
            <p:spPr bwMode="auto">
              <a:xfrm>
                <a:off x="3906737" y="1878013"/>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B</a:t>
                </a:r>
                <a:endParaRPr kumimoji="0" lang="en-US" altLang="en-US" sz="500" b="0" i="0" u="none" strike="noStrike" cap="none" normalizeH="0" baseline="0">
                  <a:ln>
                    <a:noFill/>
                  </a:ln>
                  <a:solidFill>
                    <a:srgbClr val="777777"/>
                  </a:solidFill>
                  <a:effectLst/>
                </a:endParaRPr>
              </a:p>
            </p:txBody>
          </p:sp>
          <p:sp>
            <p:nvSpPr>
              <p:cNvPr id="247" name="Label">
                <a:extLst>
                  <a:ext uri="{FF2B5EF4-FFF2-40B4-BE49-F238E27FC236}">
                    <a16:creationId xmlns:a16="http://schemas.microsoft.com/office/drawing/2014/main" id="{DD5D9DB8-E728-472C-9BDD-54DDE589FCCC}"/>
                  </a:ext>
                </a:extLst>
              </p:cNvPr>
              <p:cNvSpPr>
                <a:spLocks noChangeArrowheads="1"/>
              </p:cNvSpPr>
              <p:nvPr/>
            </p:nvSpPr>
            <p:spPr bwMode="auto">
              <a:xfrm>
                <a:off x="4017716" y="1878013"/>
                <a:ext cx="4007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
                </a:r>
                <a:endParaRPr kumimoji="0" lang="en-US" altLang="en-US" sz="500" b="0" i="0" u="none" strike="noStrike" cap="none" normalizeH="0" baseline="0">
                  <a:ln>
                    <a:noFill/>
                  </a:ln>
                  <a:solidFill>
                    <a:srgbClr val="777777"/>
                  </a:solidFill>
                  <a:effectLst/>
                </a:endParaRPr>
              </a:p>
            </p:txBody>
          </p:sp>
          <p:sp>
            <p:nvSpPr>
              <p:cNvPr id="248" name="Label">
                <a:extLst>
                  <a:ext uri="{FF2B5EF4-FFF2-40B4-BE49-F238E27FC236}">
                    <a16:creationId xmlns:a16="http://schemas.microsoft.com/office/drawing/2014/main" id="{884B6B19-F6E3-470F-B607-715B54FD9AE1}"/>
                  </a:ext>
                </a:extLst>
              </p:cNvPr>
              <p:cNvSpPr>
                <a:spLocks noChangeArrowheads="1"/>
              </p:cNvSpPr>
              <p:nvPr/>
            </p:nvSpPr>
            <p:spPr bwMode="auto">
              <a:xfrm>
                <a:off x="4131901" y="1878013"/>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D</a:t>
                </a:r>
                <a:endParaRPr kumimoji="0" lang="en-US" altLang="en-US" sz="500" b="0" i="0" u="none" strike="noStrike" cap="none" normalizeH="0" baseline="0">
                  <a:ln>
                    <a:noFill/>
                  </a:ln>
                  <a:solidFill>
                    <a:srgbClr val="777777"/>
                  </a:solidFill>
                  <a:effectLst/>
                </a:endParaRPr>
              </a:p>
            </p:txBody>
          </p:sp>
          <p:sp>
            <p:nvSpPr>
              <p:cNvPr id="249" name="Label">
                <a:extLst>
                  <a:ext uri="{FF2B5EF4-FFF2-40B4-BE49-F238E27FC236}">
                    <a16:creationId xmlns:a16="http://schemas.microsoft.com/office/drawing/2014/main" id="{9911F12A-3F5E-4AE4-BFE4-C14BA40ED11D}"/>
                  </a:ext>
                </a:extLst>
              </p:cNvPr>
              <p:cNvSpPr>
                <a:spLocks noChangeArrowheads="1"/>
              </p:cNvSpPr>
              <p:nvPr/>
            </p:nvSpPr>
            <p:spPr bwMode="auto">
              <a:xfrm>
                <a:off x="4250894" y="1878013"/>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E</a:t>
                </a:r>
                <a:endParaRPr kumimoji="0" lang="en-US" altLang="en-US" sz="500" b="0" i="0" u="none" strike="noStrike" cap="none" normalizeH="0" baseline="0">
                  <a:ln>
                    <a:noFill/>
                  </a:ln>
                  <a:solidFill>
                    <a:srgbClr val="777777"/>
                  </a:solidFill>
                  <a:effectLst/>
                </a:endParaRPr>
              </a:p>
            </p:txBody>
          </p:sp>
          <p:sp>
            <p:nvSpPr>
              <p:cNvPr id="250" name="Label">
                <a:extLst>
                  <a:ext uri="{FF2B5EF4-FFF2-40B4-BE49-F238E27FC236}">
                    <a16:creationId xmlns:a16="http://schemas.microsoft.com/office/drawing/2014/main" id="{F4430B3C-07A1-43DA-BD48-DCEDAF76D6D8}"/>
                  </a:ext>
                </a:extLst>
              </p:cNvPr>
              <p:cNvSpPr>
                <a:spLocks noChangeArrowheads="1"/>
              </p:cNvSpPr>
              <p:nvPr/>
            </p:nvSpPr>
            <p:spPr bwMode="auto">
              <a:xfrm>
                <a:off x="4357063" y="1878013"/>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F</a:t>
                </a:r>
                <a:endParaRPr kumimoji="0" lang="en-US" altLang="en-US" sz="500" b="0" i="0" u="none" strike="noStrike" cap="none" normalizeH="0" baseline="0">
                  <a:ln>
                    <a:noFill/>
                  </a:ln>
                  <a:solidFill>
                    <a:srgbClr val="777777"/>
                  </a:solidFill>
                  <a:effectLst/>
                </a:endParaRPr>
              </a:p>
            </p:txBody>
          </p:sp>
          <p:sp>
            <p:nvSpPr>
              <p:cNvPr id="251" name="Label">
                <a:extLst>
                  <a:ext uri="{FF2B5EF4-FFF2-40B4-BE49-F238E27FC236}">
                    <a16:creationId xmlns:a16="http://schemas.microsoft.com/office/drawing/2014/main" id="{3FA5E8DC-2BC0-4B3C-9F5F-9D2DC62DE10C}"/>
                  </a:ext>
                </a:extLst>
              </p:cNvPr>
              <p:cNvSpPr>
                <a:spLocks noChangeArrowheads="1"/>
              </p:cNvSpPr>
              <p:nvPr/>
            </p:nvSpPr>
            <p:spPr bwMode="auto">
              <a:xfrm>
                <a:off x="4463232" y="1878013"/>
                <a:ext cx="4328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G</a:t>
                </a:r>
                <a:endParaRPr kumimoji="0" lang="en-US" altLang="en-US" sz="500" b="0" i="0" u="none" strike="noStrike" cap="none" normalizeH="0" baseline="0">
                  <a:ln>
                    <a:noFill/>
                  </a:ln>
                  <a:solidFill>
                    <a:srgbClr val="777777"/>
                  </a:solidFill>
                  <a:effectLst/>
                </a:endParaRPr>
              </a:p>
            </p:txBody>
          </p:sp>
          <p:sp>
            <p:nvSpPr>
              <p:cNvPr id="252" name="Label">
                <a:extLst>
                  <a:ext uri="{FF2B5EF4-FFF2-40B4-BE49-F238E27FC236}">
                    <a16:creationId xmlns:a16="http://schemas.microsoft.com/office/drawing/2014/main" id="{BF8340CC-1AC8-48F3-848A-34E8F8DD522F}"/>
                  </a:ext>
                </a:extLst>
              </p:cNvPr>
              <p:cNvSpPr>
                <a:spLocks noChangeArrowheads="1"/>
              </p:cNvSpPr>
              <p:nvPr/>
            </p:nvSpPr>
            <p:spPr bwMode="auto">
              <a:xfrm>
                <a:off x="4580623" y="1878013"/>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H</a:t>
                </a:r>
                <a:endParaRPr kumimoji="0" lang="en-US" altLang="en-US" sz="500" b="0" i="0" u="none" strike="noStrike" cap="none" normalizeH="0" baseline="0">
                  <a:ln>
                    <a:noFill/>
                  </a:ln>
                  <a:solidFill>
                    <a:srgbClr val="777777"/>
                  </a:solidFill>
                  <a:effectLst/>
                </a:endParaRPr>
              </a:p>
            </p:txBody>
          </p:sp>
          <p:sp>
            <p:nvSpPr>
              <p:cNvPr id="253" name="Label">
                <a:extLst>
                  <a:ext uri="{FF2B5EF4-FFF2-40B4-BE49-F238E27FC236}">
                    <a16:creationId xmlns:a16="http://schemas.microsoft.com/office/drawing/2014/main" id="{CA13EE8E-0F8E-4E8E-A00C-3F4D759CDB3D}"/>
                  </a:ext>
                </a:extLst>
              </p:cNvPr>
              <p:cNvSpPr>
                <a:spLocks noChangeArrowheads="1"/>
              </p:cNvSpPr>
              <p:nvPr/>
            </p:nvSpPr>
            <p:spPr bwMode="auto">
              <a:xfrm>
                <a:off x="4699616" y="1878013"/>
                <a:ext cx="1763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I</a:t>
                </a:r>
                <a:endParaRPr kumimoji="0" lang="en-US" altLang="en-US" sz="500" b="0" i="0" u="none" strike="noStrike" cap="none" normalizeH="0" baseline="0">
                  <a:ln>
                    <a:noFill/>
                  </a:ln>
                  <a:solidFill>
                    <a:srgbClr val="777777"/>
                  </a:solidFill>
                  <a:effectLst/>
                </a:endParaRPr>
              </a:p>
            </p:txBody>
          </p:sp>
          <p:sp>
            <p:nvSpPr>
              <p:cNvPr id="254" name="Label">
                <a:extLst>
                  <a:ext uri="{FF2B5EF4-FFF2-40B4-BE49-F238E27FC236}">
                    <a16:creationId xmlns:a16="http://schemas.microsoft.com/office/drawing/2014/main" id="{9B72AC18-2700-4282-86A1-380B2F812D2A}"/>
                  </a:ext>
                </a:extLst>
              </p:cNvPr>
              <p:cNvSpPr>
                <a:spLocks noChangeArrowheads="1"/>
              </p:cNvSpPr>
              <p:nvPr/>
            </p:nvSpPr>
            <p:spPr bwMode="auto">
              <a:xfrm>
                <a:off x="4791359" y="1878013"/>
                <a:ext cx="2244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J</a:t>
                </a:r>
                <a:endParaRPr kumimoji="0" lang="en-US" altLang="en-US" sz="500" b="0" i="0" u="none" strike="noStrike" cap="none" normalizeH="0" baseline="0">
                  <a:ln>
                    <a:noFill/>
                  </a:ln>
                  <a:solidFill>
                    <a:srgbClr val="777777"/>
                  </a:solidFill>
                  <a:effectLst/>
                </a:endParaRPr>
              </a:p>
            </p:txBody>
          </p:sp>
          <p:sp>
            <p:nvSpPr>
              <p:cNvPr id="255" name="Label">
                <a:extLst>
                  <a:ext uri="{FF2B5EF4-FFF2-40B4-BE49-F238E27FC236}">
                    <a16:creationId xmlns:a16="http://schemas.microsoft.com/office/drawing/2014/main" id="{D271C6AB-22FD-4FE4-880B-C3336082B946}"/>
                  </a:ext>
                </a:extLst>
              </p:cNvPr>
              <p:cNvSpPr>
                <a:spLocks noChangeArrowheads="1"/>
              </p:cNvSpPr>
              <p:nvPr/>
            </p:nvSpPr>
            <p:spPr bwMode="auto">
              <a:xfrm>
                <a:off x="4887913" y="1878013"/>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K</a:t>
                </a:r>
                <a:endParaRPr kumimoji="0" lang="en-US" altLang="en-US" sz="500" b="0" i="0" u="none" strike="noStrike" cap="none" normalizeH="0" baseline="0">
                  <a:ln>
                    <a:noFill/>
                  </a:ln>
                  <a:solidFill>
                    <a:srgbClr val="777777"/>
                  </a:solidFill>
                  <a:effectLst/>
                </a:endParaRPr>
              </a:p>
            </p:txBody>
          </p:sp>
        </p:grpSp>
        <p:grpSp>
          <p:nvGrpSpPr>
            <p:cNvPr id="238" name="Y Axis Labels">
              <a:extLst>
                <a:ext uri="{FF2B5EF4-FFF2-40B4-BE49-F238E27FC236}">
                  <a16:creationId xmlns:a16="http://schemas.microsoft.com/office/drawing/2014/main" id="{124C2D77-0DB0-4481-928D-8D793DF1C4F5}"/>
                </a:ext>
              </a:extLst>
            </p:cNvPr>
            <p:cNvGrpSpPr/>
            <p:nvPr/>
          </p:nvGrpSpPr>
          <p:grpSpPr>
            <a:xfrm>
              <a:off x="1708151" y="1366043"/>
              <a:ext cx="70532" cy="530175"/>
              <a:chOff x="3644900" y="1366043"/>
              <a:chExt cx="70532" cy="530175"/>
            </a:xfrm>
          </p:grpSpPr>
          <p:sp>
            <p:nvSpPr>
              <p:cNvPr id="242" name="Label">
                <a:extLst>
                  <a:ext uri="{FF2B5EF4-FFF2-40B4-BE49-F238E27FC236}">
                    <a16:creationId xmlns:a16="http://schemas.microsoft.com/office/drawing/2014/main" id="{2145C1CB-47E7-4538-9E7D-F97BA4F8D28A}"/>
                  </a:ext>
                </a:extLst>
              </p:cNvPr>
              <p:cNvSpPr>
                <a:spLocks noChangeArrowheads="1"/>
              </p:cNvSpPr>
              <p:nvPr/>
            </p:nvSpPr>
            <p:spPr bwMode="auto">
              <a:xfrm>
                <a:off x="3644900" y="1366043"/>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243" name="Label">
                <a:extLst>
                  <a:ext uri="{FF2B5EF4-FFF2-40B4-BE49-F238E27FC236}">
                    <a16:creationId xmlns:a16="http://schemas.microsoft.com/office/drawing/2014/main" id="{49C832BB-3983-4355-A43F-97F83A7BE2E0}"/>
                  </a:ext>
                </a:extLst>
              </p:cNvPr>
              <p:cNvSpPr>
                <a:spLocks noChangeArrowheads="1"/>
              </p:cNvSpPr>
              <p:nvPr/>
            </p:nvSpPr>
            <p:spPr bwMode="auto">
              <a:xfrm>
                <a:off x="3679825" y="1592659"/>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5</a:t>
                </a:r>
                <a:endParaRPr kumimoji="0" lang="en-US" altLang="en-US" sz="500" b="0" i="0" u="none" strike="noStrike" cap="none" normalizeH="0" baseline="0">
                  <a:ln>
                    <a:noFill/>
                  </a:ln>
                  <a:solidFill>
                    <a:srgbClr val="777777"/>
                  </a:solidFill>
                  <a:effectLst/>
                </a:endParaRPr>
              </a:p>
            </p:txBody>
          </p:sp>
          <p:sp>
            <p:nvSpPr>
              <p:cNvPr id="244" name="Label">
                <a:extLst>
                  <a:ext uri="{FF2B5EF4-FFF2-40B4-BE49-F238E27FC236}">
                    <a16:creationId xmlns:a16="http://schemas.microsoft.com/office/drawing/2014/main" id="{4D372619-6727-4C38-8ED5-34C458A02724}"/>
                  </a:ext>
                </a:extLst>
              </p:cNvPr>
              <p:cNvSpPr>
                <a:spLocks noChangeArrowheads="1"/>
              </p:cNvSpPr>
              <p:nvPr/>
            </p:nvSpPr>
            <p:spPr bwMode="auto">
              <a:xfrm>
                <a:off x="3678238" y="1819274"/>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0</a:t>
                </a:r>
                <a:endParaRPr kumimoji="0" lang="en-US" altLang="en-US" sz="500" b="0" i="0" u="none" strike="noStrike" cap="none" normalizeH="0" baseline="0">
                  <a:ln>
                    <a:noFill/>
                  </a:ln>
                  <a:solidFill>
                    <a:srgbClr val="777777"/>
                  </a:solidFill>
                  <a:effectLst/>
                </a:endParaRPr>
              </a:p>
            </p:txBody>
          </p:sp>
        </p:grpSp>
        <p:grpSp>
          <p:nvGrpSpPr>
            <p:cNvPr id="239" name="Data">
              <a:extLst>
                <a:ext uri="{FF2B5EF4-FFF2-40B4-BE49-F238E27FC236}">
                  <a16:creationId xmlns:a16="http://schemas.microsoft.com/office/drawing/2014/main" id="{F45586EE-14D8-4BF4-ADAC-1F5487E4A5EC}"/>
                </a:ext>
              </a:extLst>
            </p:cNvPr>
            <p:cNvGrpSpPr/>
            <p:nvPr/>
          </p:nvGrpSpPr>
          <p:grpSpPr>
            <a:xfrm>
              <a:off x="1870871" y="1419225"/>
              <a:ext cx="1100137" cy="438150"/>
              <a:chOff x="3638550" y="1419225"/>
              <a:chExt cx="1100137" cy="438150"/>
            </a:xfrm>
          </p:grpSpPr>
          <p:sp>
            <p:nvSpPr>
              <p:cNvPr id="240" name="Data Area">
                <a:extLst>
                  <a:ext uri="{FF2B5EF4-FFF2-40B4-BE49-F238E27FC236}">
                    <a16:creationId xmlns:a16="http://schemas.microsoft.com/office/drawing/2014/main" id="{D754FA57-AFDC-4EBD-83B4-AFF10FA597DB}"/>
                  </a:ext>
                </a:extLst>
              </p:cNvPr>
              <p:cNvSpPr>
                <a:spLocks/>
              </p:cNvSpPr>
              <p:nvPr/>
            </p:nvSpPr>
            <p:spPr bwMode="auto">
              <a:xfrm>
                <a:off x="3638550" y="1419225"/>
                <a:ext cx="1100137" cy="438150"/>
              </a:xfrm>
              <a:custGeom>
                <a:avLst/>
                <a:gdLst>
                  <a:gd name="T0" fmla="*/ 0 w 5418"/>
                  <a:gd name="T1" fmla="*/ 2156 h 2156"/>
                  <a:gd name="T2" fmla="*/ 0 w 5418"/>
                  <a:gd name="T3" fmla="*/ 1702 h 2156"/>
                  <a:gd name="T4" fmla="*/ 542 w 5418"/>
                  <a:gd name="T5" fmla="*/ 1213 h 2156"/>
                  <a:gd name="T6" fmla="*/ 1084 w 5418"/>
                  <a:gd name="T7" fmla="*/ 1208 h 2156"/>
                  <a:gd name="T8" fmla="*/ 1626 w 5418"/>
                  <a:gd name="T9" fmla="*/ 820 h 2156"/>
                  <a:gd name="T10" fmla="*/ 2168 w 5418"/>
                  <a:gd name="T11" fmla="*/ 721 h 2156"/>
                  <a:gd name="T12" fmla="*/ 2709 w 5418"/>
                  <a:gd name="T13" fmla="*/ 1002 h 2156"/>
                  <a:gd name="T14" fmla="*/ 3251 w 5418"/>
                  <a:gd name="T15" fmla="*/ 639 h 2156"/>
                  <a:gd name="T16" fmla="*/ 3793 w 5418"/>
                  <a:gd name="T17" fmla="*/ 0 h 2156"/>
                  <a:gd name="T18" fmla="*/ 4335 w 5418"/>
                  <a:gd name="T19" fmla="*/ 1028 h 2156"/>
                  <a:gd name="T20" fmla="*/ 4877 w 5418"/>
                  <a:gd name="T21" fmla="*/ 362 h 2156"/>
                  <a:gd name="T22" fmla="*/ 5418 w 5418"/>
                  <a:gd name="T23" fmla="*/ 491 h 2156"/>
                  <a:gd name="T24" fmla="*/ 5418 w 5418"/>
                  <a:gd name="T25" fmla="*/ 2156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18" h="2156">
                    <a:moveTo>
                      <a:pt x="0" y="2156"/>
                    </a:moveTo>
                    <a:lnTo>
                      <a:pt x="0" y="1702"/>
                    </a:lnTo>
                    <a:lnTo>
                      <a:pt x="542" y="1213"/>
                    </a:lnTo>
                    <a:lnTo>
                      <a:pt x="1084" y="1208"/>
                    </a:lnTo>
                    <a:lnTo>
                      <a:pt x="1626" y="820"/>
                    </a:lnTo>
                    <a:lnTo>
                      <a:pt x="2168" y="721"/>
                    </a:lnTo>
                    <a:lnTo>
                      <a:pt x="2709" y="1002"/>
                    </a:lnTo>
                    <a:lnTo>
                      <a:pt x="3251" y="639"/>
                    </a:lnTo>
                    <a:lnTo>
                      <a:pt x="3793" y="0"/>
                    </a:lnTo>
                    <a:lnTo>
                      <a:pt x="4335" y="1028"/>
                    </a:lnTo>
                    <a:lnTo>
                      <a:pt x="4877" y="362"/>
                    </a:lnTo>
                    <a:lnTo>
                      <a:pt x="5418" y="491"/>
                    </a:lnTo>
                    <a:lnTo>
                      <a:pt x="5418" y="2156"/>
                    </a:lnTo>
                  </a:path>
                </a:pathLst>
              </a:custGeom>
              <a:solidFill>
                <a:srgbClr val="AED0F2"/>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41" name="Data Line">
                <a:extLst>
                  <a:ext uri="{FF2B5EF4-FFF2-40B4-BE49-F238E27FC236}">
                    <a16:creationId xmlns:a16="http://schemas.microsoft.com/office/drawing/2014/main" id="{5ACA3352-2D89-4024-AC5A-554F4CC51812}"/>
                  </a:ext>
                </a:extLst>
              </p:cNvPr>
              <p:cNvSpPr>
                <a:spLocks/>
              </p:cNvSpPr>
              <p:nvPr/>
            </p:nvSpPr>
            <p:spPr bwMode="auto">
              <a:xfrm>
                <a:off x="3638550" y="1419225"/>
                <a:ext cx="1100137" cy="346075"/>
              </a:xfrm>
              <a:custGeom>
                <a:avLst/>
                <a:gdLst>
                  <a:gd name="T0" fmla="*/ 0 w 5418"/>
                  <a:gd name="T1" fmla="*/ 1702 h 1702"/>
                  <a:gd name="T2" fmla="*/ 542 w 5418"/>
                  <a:gd name="T3" fmla="*/ 1213 h 1702"/>
                  <a:gd name="T4" fmla="*/ 1084 w 5418"/>
                  <a:gd name="T5" fmla="*/ 1208 h 1702"/>
                  <a:gd name="T6" fmla="*/ 1626 w 5418"/>
                  <a:gd name="T7" fmla="*/ 820 h 1702"/>
                  <a:gd name="T8" fmla="*/ 2168 w 5418"/>
                  <a:gd name="T9" fmla="*/ 721 h 1702"/>
                  <a:gd name="T10" fmla="*/ 2709 w 5418"/>
                  <a:gd name="T11" fmla="*/ 1002 h 1702"/>
                  <a:gd name="T12" fmla="*/ 3251 w 5418"/>
                  <a:gd name="T13" fmla="*/ 639 h 1702"/>
                  <a:gd name="T14" fmla="*/ 3793 w 5418"/>
                  <a:gd name="T15" fmla="*/ 0 h 1702"/>
                  <a:gd name="T16" fmla="*/ 4335 w 5418"/>
                  <a:gd name="T17" fmla="*/ 1028 h 1702"/>
                  <a:gd name="T18" fmla="*/ 4877 w 5418"/>
                  <a:gd name="T19" fmla="*/ 362 h 1702"/>
                  <a:gd name="T20" fmla="*/ 5418 w 5418"/>
                  <a:gd name="T21" fmla="*/ 491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18" h="1702">
                    <a:moveTo>
                      <a:pt x="0" y="1702"/>
                    </a:moveTo>
                    <a:lnTo>
                      <a:pt x="542" y="1213"/>
                    </a:lnTo>
                    <a:lnTo>
                      <a:pt x="1084" y="1208"/>
                    </a:lnTo>
                    <a:lnTo>
                      <a:pt x="1626" y="820"/>
                    </a:lnTo>
                    <a:lnTo>
                      <a:pt x="2168" y="721"/>
                    </a:lnTo>
                    <a:lnTo>
                      <a:pt x="2709" y="1002"/>
                    </a:lnTo>
                    <a:lnTo>
                      <a:pt x="3251" y="639"/>
                    </a:lnTo>
                    <a:lnTo>
                      <a:pt x="3793" y="0"/>
                    </a:lnTo>
                    <a:lnTo>
                      <a:pt x="4335" y="1028"/>
                    </a:lnTo>
                    <a:lnTo>
                      <a:pt x="4877" y="362"/>
                    </a:lnTo>
                    <a:lnTo>
                      <a:pt x="5418" y="491"/>
                    </a:lnTo>
                  </a:path>
                </a:pathLst>
              </a:custGeom>
              <a:noFill/>
              <a:ln w="11113" cap="flat">
                <a:solidFill>
                  <a:srgbClr val="5DA1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259" name="Bar Chart" descr="&lt;SmartSettings&gt;&lt;SmartResize enabled=&quot;True&quot; minWidth=&quot;25&quot; minHeight=&quot;25&quot; /&gt;&lt;/SmartSettings&gt;">
            <a:extLst>
              <a:ext uri="{FF2B5EF4-FFF2-40B4-BE49-F238E27FC236}">
                <a16:creationId xmlns:a16="http://schemas.microsoft.com/office/drawing/2014/main" id="{2029992B-6B8F-431C-BA03-05E8FC4B7FD4}"/>
              </a:ext>
            </a:extLst>
          </p:cNvPr>
          <p:cNvGrpSpPr/>
          <p:nvPr>
            <p:custDataLst>
              <p:tags r:id="rId6"/>
            </p:custDataLst>
          </p:nvPr>
        </p:nvGrpSpPr>
        <p:grpSpPr>
          <a:xfrm>
            <a:off x="7405222" y="1838307"/>
            <a:ext cx="1439069" cy="977900"/>
            <a:chOff x="1638300" y="1022033"/>
            <a:chExt cx="1439069" cy="977900"/>
          </a:xfrm>
        </p:grpSpPr>
        <p:sp>
          <p:nvSpPr>
            <p:cNvPr id="260" name="Tile Background">
              <a:extLst>
                <a:ext uri="{FF2B5EF4-FFF2-40B4-BE49-F238E27FC236}">
                  <a16:creationId xmlns:a16="http://schemas.microsoft.com/office/drawing/2014/main" id="{BD03E13A-BEA4-47BC-ABD4-2203A3473153}"/>
                </a:ext>
              </a:extLst>
            </p:cNvPr>
            <p:cNvSpPr>
              <a:spLocks noChangeAspect="1" noChangeArrowheads="1"/>
            </p:cNvSpPr>
            <p:nvPr/>
          </p:nvSpPr>
          <p:spPr bwMode="auto">
            <a:xfrm>
              <a:off x="1639094" y="1022033"/>
              <a:ext cx="1438275"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261"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1B1CC7A0-0194-4BD6-B026-5ECC27F8F2B7}"/>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262"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411A5C9B-189A-4EAA-BA0F-5B16E3FD99CA}"/>
                </a:ext>
              </a:extLst>
            </p:cNvPr>
            <p:cNvSpPr>
              <a:spLocks noChangeShapeType="1"/>
            </p:cNvSpPr>
            <p:nvPr/>
          </p:nvSpPr>
          <p:spPr bwMode="auto">
            <a:xfrm>
              <a:off x="1638300" y="1302423"/>
              <a:ext cx="1439069"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63" name="Lines">
              <a:extLst>
                <a:ext uri="{FF2B5EF4-FFF2-40B4-BE49-F238E27FC236}">
                  <a16:creationId xmlns:a16="http://schemas.microsoft.com/office/drawing/2014/main" id="{B0BA97A0-E14E-4A1C-96DC-1031E55C6F55}"/>
                </a:ext>
              </a:extLst>
            </p:cNvPr>
            <p:cNvGrpSpPr/>
            <p:nvPr/>
          </p:nvGrpSpPr>
          <p:grpSpPr>
            <a:xfrm>
              <a:off x="2054134" y="1328738"/>
              <a:ext cx="949325" cy="577850"/>
              <a:chOff x="2054134" y="1328738"/>
              <a:chExt cx="949325" cy="577850"/>
            </a:xfrm>
          </p:grpSpPr>
          <p:sp>
            <p:nvSpPr>
              <p:cNvPr id="285" name="Line">
                <a:extLst>
                  <a:ext uri="{FF2B5EF4-FFF2-40B4-BE49-F238E27FC236}">
                    <a16:creationId xmlns:a16="http://schemas.microsoft.com/office/drawing/2014/main" id="{75552716-7BD1-47D4-81C3-701D2230E570}"/>
                  </a:ext>
                </a:extLst>
              </p:cNvPr>
              <p:cNvSpPr>
                <a:spLocks noChangeShapeType="1"/>
              </p:cNvSpPr>
              <p:nvPr/>
            </p:nvSpPr>
            <p:spPr bwMode="auto">
              <a:xfrm>
                <a:off x="2054134" y="1331913"/>
                <a:ext cx="0" cy="57150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6" name="Line">
                <a:extLst>
                  <a:ext uri="{FF2B5EF4-FFF2-40B4-BE49-F238E27FC236}">
                    <a16:creationId xmlns:a16="http://schemas.microsoft.com/office/drawing/2014/main" id="{2DC867CA-4CF7-47C0-858F-C765E35788F4}"/>
                  </a:ext>
                </a:extLst>
              </p:cNvPr>
              <p:cNvSpPr>
                <a:spLocks noChangeShapeType="1"/>
              </p:cNvSpPr>
              <p:nvPr/>
            </p:nvSpPr>
            <p:spPr bwMode="auto">
              <a:xfrm>
                <a:off x="2687547" y="1328738"/>
                <a:ext cx="0" cy="57785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7" name="Line">
                <a:extLst>
                  <a:ext uri="{FF2B5EF4-FFF2-40B4-BE49-F238E27FC236}">
                    <a16:creationId xmlns:a16="http://schemas.microsoft.com/office/drawing/2014/main" id="{1C93CBCA-EC99-4E32-A741-A0790E467B83}"/>
                  </a:ext>
                </a:extLst>
              </p:cNvPr>
              <p:cNvSpPr>
                <a:spLocks noChangeShapeType="1"/>
              </p:cNvSpPr>
              <p:nvPr/>
            </p:nvSpPr>
            <p:spPr bwMode="auto">
              <a:xfrm>
                <a:off x="3003459" y="1328738"/>
                <a:ext cx="0" cy="57785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8" name="Line">
                <a:extLst>
                  <a:ext uri="{FF2B5EF4-FFF2-40B4-BE49-F238E27FC236}">
                    <a16:creationId xmlns:a16="http://schemas.microsoft.com/office/drawing/2014/main" id="{88739196-FA54-43DA-96CC-1ED75782F631}"/>
                  </a:ext>
                </a:extLst>
              </p:cNvPr>
              <p:cNvSpPr>
                <a:spLocks noChangeShapeType="1"/>
              </p:cNvSpPr>
              <p:nvPr/>
            </p:nvSpPr>
            <p:spPr bwMode="auto">
              <a:xfrm>
                <a:off x="2370047" y="1328738"/>
                <a:ext cx="0" cy="57785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64" name="X Axis Labels">
              <a:extLst>
                <a:ext uri="{FF2B5EF4-FFF2-40B4-BE49-F238E27FC236}">
                  <a16:creationId xmlns:a16="http://schemas.microsoft.com/office/drawing/2014/main" id="{9B9B085F-C560-4743-98A6-004EE5BDE6B2}"/>
                </a:ext>
              </a:extLst>
            </p:cNvPr>
            <p:cNvGrpSpPr/>
            <p:nvPr/>
          </p:nvGrpSpPr>
          <p:grpSpPr>
            <a:xfrm>
              <a:off x="2036672" y="1909762"/>
              <a:ext cx="1003188" cy="76944"/>
              <a:chOff x="2036672" y="1909762"/>
              <a:chExt cx="1003188" cy="76944"/>
            </a:xfrm>
          </p:grpSpPr>
          <p:sp>
            <p:nvSpPr>
              <p:cNvPr id="281" name="Label">
                <a:extLst>
                  <a:ext uri="{FF2B5EF4-FFF2-40B4-BE49-F238E27FC236}">
                    <a16:creationId xmlns:a16="http://schemas.microsoft.com/office/drawing/2014/main" id="{64A22AF6-0F2B-49A3-8562-7FC37F774ACF}"/>
                  </a:ext>
                </a:extLst>
              </p:cNvPr>
              <p:cNvSpPr>
                <a:spLocks noChangeArrowheads="1"/>
              </p:cNvSpPr>
              <p:nvPr/>
            </p:nvSpPr>
            <p:spPr bwMode="auto">
              <a:xfrm>
                <a:off x="2969328" y="1909762"/>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15</a:t>
                </a:r>
                <a:endParaRPr kumimoji="0" lang="en-US" altLang="en-US" sz="500" b="0" i="0" u="none" strike="noStrike" cap="none" normalizeH="0" baseline="0" dirty="0">
                  <a:ln>
                    <a:noFill/>
                  </a:ln>
                  <a:solidFill>
                    <a:srgbClr val="777777"/>
                  </a:solidFill>
                  <a:effectLst/>
                </a:endParaRPr>
              </a:p>
            </p:txBody>
          </p:sp>
          <p:sp>
            <p:nvSpPr>
              <p:cNvPr id="282" name="Label">
                <a:extLst>
                  <a:ext uri="{FF2B5EF4-FFF2-40B4-BE49-F238E27FC236}">
                    <a16:creationId xmlns:a16="http://schemas.microsoft.com/office/drawing/2014/main" id="{8EEDD777-BC84-4A22-8B3A-AE119A63D6D8}"/>
                  </a:ext>
                </a:extLst>
              </p:cNvPr>
              <p:cNvSpPr>
                <a:spLocks noChangeArrowheads="1"/>
              </p:cNvSpPr>
              <p:nvPr/>
            </p:nvSpPr>
            <p:spPr bwMode="auto">
              <a:xfrm>
                <a:off x="2653415" y="1909762"/>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283" name="Label">
                <a:extLst>
                  <a:ext uri="{FF2B5EF4-FFF2-40B4-BE49-F238E27FC236}">
                    <a16:creationId xmlns:a16="http://schemas.microsoft.com/office/drawing/2014/main" id="{F422ED98-9BDF-4DCC-96BB-C4D3EB66A52F}"/>
                  </a:ext>
                </a:extLst>
              </p:cNvPr>
              <p:cNvSpPr>
                <a:spLocks noChangeArrowheads="1"/>
              </p:cNvSpPr>
              <p:nvPr/>
            </p:nvSpPr>
            <p:spPr bwMode="auto">
              <a:xfrm>
                <a:off x="2352584" y="1909762"/>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5</a:t>
                </a:r>
                <a:endParaRPr kumimoji="0" lang="en-US" altLang="en-US" sz="500" b="0" i="0" u="none" strike="noStrike" cap="none" normalizeH="0" baseline="0" dirty="0">
                  <a:ln>
                    <a:noFill/>
                  </a:ln>
                  <a:solidFill>
                    <a:srgbClr val="777777"/>
                  </a:solidFill>
                  <a:effectLst/>
                </a:endParaRPr>
              </a:p>
            </p:txBody>
          </p:sp>
          <p:sp>
            <p:nvSpPr>
              <p:cNvPr id="284" name="Label">
                <a:extLst>
                  <a:ext uri="{FF2B5EF4-FFF2-40B4-BE49-F238E27FC236}">
                    <a16:creationId xmlns:a16="http://schemas.microsoft.com/office/drawing/2014/main" id="{9A36EB72-34C4-4668-993D-832F2D76B136}"/>
                  </a:ext>
                </a:extLst>
              </p:cNvPr>
              <p:cNvSpPr>
                <a:spLocks noChangeArrowheads="1"/>
              </p:cNvSpPr>
              <p:nvPr/>
            </p:nvSpPr>
            <p:spPr bwMode="auto">
              <a:xfrm>
                <a:off x="2036672" y="1909762"/>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grpSp>
        <p:grpSp>
          <p:nvGrpSpPr>
            <p:cNvPr id="265" name="Y Axis Labels">
              <a:extLst>
                <a:ext uri="{FF2B5EF4-FFF2-40B4-BE49-F238E27FC236}">
                  <a16:creationId xmlns:a16="http://schemas.microsoft.com/office/drawing/2014/main" id="{07307587-ACC7-4F9E-A0AC-EA7A5E8908FA}"/>
                </a:ext>
              </a:extLst>
            </p:cNvPr>
            <p:cNvGrpSpPr/>
            <p:nvPr/>
          </p:nvGrpSpPr>
          <p:grpSpPr>
            <a:xfrm>
              <a:off x="1696244" y="1341436"/>
              <a:ext cx="318997" cy="556369"/>
              <a:chOff x="3645785" y="1341436"/>
              <a:chExt cx="318997" cy="556369"/>
            </a:xfrm>
          </p:grpSpPr>
          <p:sp>
            <p:nvSpPr>
              <p:cNvPr id="274" name="Label">
                <a:extLst>
                  <a:ext uri="{FF2B5EF4-FFF2-40B4-BE49-F238E27FC236}">
                    <a16:creationId xmlns:a16="http://schemas.microsoft.com/office/drawing/2014/main" id="{A0AE4037-777F-47F9-9122-563A53C73002}"/>
                  </a:ext>
                </a:extLst>
              </p:cNvPr>
              <p:cNvSpPr>
                <a:spLocks noChangeArrowheads="1"/>
              </p:cNvSpPr>
              <p:nvPr/>
            </p:nvSpPr>
            <p:spPr bwMode="auto">
              <a:xfrm>
                <a:off x="3648990" y="1341436"/>
                <a:ext cx="31579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A</a:t>
                </a:r>
                <a:endParaRPr kumimoji="0" lang="en-US" altLang="en-US" sz="500" b="0" i="0" u="none" strike="noStrike" cap="none" normalizeH="0" baseline="0" dirty="0">
                  <a:ln>
                    <a:noFill/>
                  </a:ln>
                  <a:solidFill>
                    <a:srgbClr val="777777"/>
                  </a:solidFill>
                  <a:effectLst/>
                </a:endParaRPr>
              </a:p>
            </p:txBody>
          </p:sp>
          <p:sp>
            <p:nvSpPr>
              <p:cNvPr id="275" name="Label">
                <a:extLst>
                  <a:ext uri="{FF2B5EF4-FFF2-40B4-BE49-F238E27FC236}">
                    <a16:creationId xmlns:a16="http://schemas.microsoft.com/office/drawing/2014/main" id="{2E919078-F9F4-45A1-BBA1-1E6930137F0E}"/>
                  </a:ext>
                </a:extLst>
              </p:cNvPr>
              <p:cNvSpPr>
                <a:spLocks noChangeArrowheads="1"/>
              </p:cNvSpPr>
              <p:nvPr/>
            </p:nvSpPr>
            <p:spPr bwMode="auto">
              <a:xfrm>
                <a:off x="3653799" y="1421340"/>
                <a:ext cx="31098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Category B</a:t>
                </a:r>
                <a:endParaRPr kumimoji="0" lang="en-US" altLang="en-US" sz="500" b="0" i="0" u="none" strike="noStrike" cap="none" normalizeH="0" baseline="0">
                  <a:ln>
                    <a:noFill/>
                  </a:ln>
                  <a:solidFill>
                    <a:srgbClr val="777777"/>
                  </a:solidFill>
                  <a:effectLst/>
                </a:endParaRPr>
              </a:p>
            </p:txBody>
          </p:sp>
          <p:sp>
            <p:nvSpPr>
              <p:cNvPr id="276" name="Label">
                <a:extLst>
                  <a:ext uri="{FF2B5EF4-FFF2-40B4-BE49-F238E27FC236}">
                    <a16:creationId xmlns:a16="http://schemas.microsoft.com/office/drawing/2014/main" id="{EC8E4D4D-E4E7-4D89-841F-778329F53C76}"/>
                  </a:ext>
                </a:extLst>
              </p:cNvPr>
              <p:cNvSpPr>
                <a:spLocks noChangeArrowheads="1"/>
              </p:cNvSpPr>
              <p:nvPr/>
            </p:nvSpPr>
            <p:spPr bwMode="auto">
              <a:xfrm>
                <a:off x="3650593" y="1501244"/>
                <a:ext cx="31418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Category C</a:t>
                </a:r>
                <a:endParaRPr kumimoji="0" lang="en-US" altLang="en-US" sz="500" b="0" i="0" u="none" strike="noStrike" cap="none" normalizeH="0" baseline="0">
                  <a:ln>
                    <a:noFill/>
                  </a:ln>
                  <a:solidFill>
                    <a:srgbClr val="777777"/>
                  </a:solidFill>
                  <a:effectLst/>
                </a:endParaRPr>
              </a:p>
            </p:txBody>
          </p:sp>
          <p:sp>
            <p:nvSpPr>
              <p:cNvPr id="277" name="Label">
                <a:extLst>
                  <a:ext uri="{FF2B5EF4-FFF2-40B4-BE49-F238E27FC236}">
                    <a16:creationId xmlns:a16="http://schemas.microsoft.com/office/drawing/2014/main" id="{66769B26-13BC-4D92-BEE2-AB90E2D2B57A}"/>
                  </a:ext>
                </a:extLst>
              </p:cNvPr>
              <p:cNvSpPr>
                <a:spLocks noChangeArrowheads="1"/>
              </p:cNvSpPr>
              <p:nvPr/>
            </p:nvSpPr>
            <p:spPr bwMode="auto">
              <a:xfrm>
                <a:off x="3645785" y="1581148"/>
                <a:ext cx="318997"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D</a:t>
                </a:r>
                <a:endParaRPr kumimoji="0" lang="en-US" altLang="en-US" sz="500" b="0" i="0" u="none" strike="noStrike" cap="none" normalizeH="0" baseline="0" dirty="0">
                  <a:ln>
                    <a:noFill/>
                  </a:ln>
                  <a:solidFill>
                    <a:srgbClr val="777777"/>
                  </a:solidFill>
                  <a:effectLst/>
                </a:endParaRPr>
              </a:p>
            </p:txBody>
          </p:sp>
          <p:sp>
            <p:nvSpPr>
              <p:cNvPr id="278" name="Label">
                <a:extLst>
                  <a:ext uri="{FF2B5EF4-FFF2-40B4-BE49-F238E27FC236}">
                    <a16:creationId xmlns:a16="http://schemas.microsoft.com/office/drawing/2014/main" id="{11B1A1FA-5CBB-43DA-929D-604B73627A29}"/>
                  </a:ext>
                </a:extLst>
              </p:cNvPr>
              <p:cNvSpPr>
                <a:spLocks noChangeArrowheads="1"/>
              </p:cNvSpPr>
              <p:nvPr/>
            </p:nvSpPr>
            <p:spPr bwMode="auto">
              <a:xfrm>
                <a:off x="3658609" y="1661052"/>
                <a:ext cx="3061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Category E</a:t>
                </a:r>
                <a:endParaRPr kumimoji="0" lang="en-US" altLang="en-US" sz="500" b="0" i="0" u="none" strike="noStrike" cap="none" normalizeH="0" baseline="0">
                  <a:ln>
                    <a:noFill/>
                  </a:ln>
                  <a:solidFill>
                    <a:srgbClr val="777777"/>
                  </a:solidFill>
                  <a:effectLst/>
                </a:endParaRPr>
              </a:p>
            </p:txBody>
          </p:sp>
          <p:sp>
            <p:nvSpPr>
              <p:cNvPr id="279" name="Label">
                <a:extLst>
                  <a:ext uri="{FF2B5EF4-FFF2-40B4-BE49-F238E27FC236}">
                    <a16:creationId xmlns:a16="http://schemas.microsoft.com/office/drawing/2014/main" id="{A3F037CC-068C-4239-9FBB-83B5B8CB5F4F}"/>
                  </a:ext>
                </a:extLst>
              </p:cNvPr>
              <p:cNvSpPr>
                <a:spLocks noChangeArrowheads="1"/>
              </p:cNvSpPr>
              <p:nvPr/>
            </p:nvSpPr>
            <p:spPr bwMode="auto">
              <a:xfrm>
                <a:off x="3658608" y="1740956"/>
                <a:ext cx="30617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Category F</a:t>
                </a:r>
                <a:endParaRPr kumimoji="0" lang="en-US" altLang="en-US" sz="500" b="0" i="0" u="none" strike="noStrike" cap="none" normalizeH="0" baseline="0">
                  <a:ln>
                    <a:noFill/>
                  </a:ln>
                  <a:solidFill>
                    <a:srgbClr val="777777"/>
                  </a:solidFill>
                  <a:effectLst/>
                </a:endParaRPr>
              </a:p>
            </p:txBody>
          </p:sp>
          <p:sp>
            <p:nvSpPr>
              <p:cNvPr id="280" name="Label">
                <a:extLst>
                  <a:ext uri="{FF2B5EF4-FFF2-40B4-BE49-F238E27FC236}">
                    <a16:creationId xmlns:a16="http://schemas.microsoft.com/office/drawing/2014/main" id="{1FEE8E96-BE43-4D8F-A210-175635CEC624}"/>
                  </a:ext>
                </a:extLst>
              </p:cNvPr>
              <p:cNvSpPr>
                <a:spLocks noChangeArrowheads="1"/>
              </p:cNvSpPr>
              <p:nvPr/>
            </p:nvSpPr>
            <p:spPr bwMode="auto">
              <a:xfrm>
                <a:off x="3647387" y="1820861"/>
                <a:ext cx="31739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Category G</a:t>
                </a:r>
                <a:endParaRPr kumimoji="0" lang="en-US" altLang="en-US" sz="500" b="0" i="0" u="none" strike="noStrike" cap="none" normalizeH="0" baseline="0" dirty="0">
                  <a:ln>
                    <a:noFill/>
                  </a:ln>
                  <a:solidFill>
                    <a:srgbClr val="777777"/>
                  </a:solidFill>
                  <a:effectLst/>
                </a:endParaRPr>
              </a:p>
            </p:txBody>
          </p:sp>
        </p:grpSp>
        <p:grpSp>
          <p:nvGrpSpPr>
            <p:cNvPr id="266" name="Bars">
              <a:extLst>
                <a:ext uri="{FF2B5EF4-FFF2-40B4-BE49-F238E27FC236}">
                  <a16:creationId xmlns:a16="http://schemas.microsoft.com/office/drawing/2014/main" id="{42B58E0F-A5A2-4903-8B3A-0ED5CE17172D}"/>
                </a:ext>
              </a:extLst>
            </p:cNvPr>
            <p:cNvGrpSpPr/>
            <p:nvPr/>
          </p:nvGrpSpPr>
          <p:grpSpPr>
            <a:xfrm>
              <a:off x="2054134" y="1350963"/>
              <a:ext cx="904875" cy="538162"/>
              <a:chOff x="2054134" y="1350963"/>
              <a:chExt cx="904875" cy="538162"/>
            </a:xfrm>
          </p:grpSpPr>
          <p:sp>
            <p:nvSpPr>
              <p:cNvPr id="267" name="Bar">
                <a:extLst>
                  <a:ext uri="{FF2B5EF4-FFF2-40B4-BE49-F238E27FC236}">
                    <a16:creationId xmlns:a16="http://schemas.microsoft.com/office/drawing/2014/main" id="{D605860A-C711-4151-B625-4ACEB694B661}"/>
                  </a:ext>
                </a:extLst>
              </p:cNvPr>
              <p:cNvSpPr>
                <a:spLocks noChangeArrowheads="1"/>
              </p:cNvSpPr>
              <p:nvPr/>
            </p:nvSpPr>
            <p:spPr bwMode="auto">
              <a:xfrm>
                <a:off x="2054134" y="1831975"/>
                <a:ext cx="157163"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8" name="Bar">
                <a:extLst>
                  <a:ext uri="{FF2B5EF4-FFF2-40B4-BE49-F238E27FC236}">
                    <a16:creationId xmlns:a16="http://schemas.microsoft.com/office/drawing/2014/main" id="{43E7E58F-A4F0-4314-B502-3983A9CC4597}"/>
                  </a:ext>
                </a:extLst>
              </p:cNvPr>
              <p:cNvSpPr>
                <a:spLocks noChangeArrowheads="1"/>
              </p:cNvSpPr>
              <p:nvPr/>
            </p:nvSpPr>
            <p:spPr bwMode="auto">
              <a:xfrm>
                <a:off x="2054134" y="1751013"/>
                <a:ext cx="207963"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9" name="Bar">
                <a:extLst>
                  <a:ext uri="{FF2B5EF4-FFF2-40B4-BE49-F238E27FC236}">
                    <a16:creationId xmlns:a16="http://schemas.microsoft.com/office/drawing/2014/main" id="{AEA0FB1E-9F02-45D2-B9AF-F033BBA65915}"/>
                  </a:ext>
                </a:extLst>
              </p:cNvPr>
              <p:cNvSpPr>
                <a:spLocks noChangeArrowheads="1"/>
              </p:cNvSpPr>
              <p:nvPr/>
            </p:nvSpPr>
            <p:spPr bwMode="auto">
              <a:xfrm>
                <a:off x="2054134" y="1671638"/>
                <a:ext cx="26352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0" name="Bar">
                <a:extLst>
                  <a:ext uri="{FF2B5EF4-FFF2-40B4-BE49-F238E27FC236}">
                    <a16:creationId xmlns:a16="http://schemas.microsoft.com/office/drawing/2014/main" id="{72557D59-09DB-4E21-BA4E-7A07FB0123FE}"/>
                  </a:ext>
                </a:extLst>
              </p:cNvPr>
              <p:cNvSpPr>
                <a:spLocks noChangeArrowheads="1"/>
              </p:cNvSpPr>
              <p:nvPr/>
            </p:nvSpPr>
            <p:spPr bwMode="auto">
              <a:xfrm>
                <a:off x="2054134" y="1590675"/>
                <a:ext cx="342900" cy="58738"/>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1" name="Bar">
                <a:extLst>
                  <a:ext uri="{FF2B5EF4-FFF2-40B4-BE49-F238E27FC236}">
                    <a16:creationId xmlns:a16="http://schemas.microsoft.com/office/drawing/2014/main" id="{D88A7678-EEB6-478A-B988-061D34C4ABC8}"/>
                  </a:ext>
                </a:extLst>
              </p:cNvPr>
              <p:cNvSpPr>
                <a:spLocks noChangeArrowheads="1"/>
              </p:cNvSpPr>
              <p:nvPr/>
            </p:nvSpPr>
            <p:spPr bwMode="auto">
              <a:xfrm>
                <a:off x="2054134" y="1511300"/>
                <a:ext cx="482600"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2" name="Bar">
                <a:extLst>
                  <a:ext uri="{FF2B5EF4-FFF2-40B4-BE49-F238E27FC236}">
                    <a16:creationId xmlns:a16="http://schemas.microsoft.com/office/drawing/2014/main" id="{3D5B6767-60B6-4E6D-84A9-18CAEEDE34AC}"/>
                  </a:ext>
                </a:extLst>
              </p:cNvPr>
              <p:cNvSpPr>
                <a:spLocks noChangeArrowheads="1"/>
              </p:cNvSpPr>
              <p:nvPr/>
            </p:nvSpPr>
            <p:spPr bwMode="auto">
              <a:xfrm>
                <a:off x="2054134" y="1431925"/>
                <a:ext cx="620713"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3" name="Bar">
                <a:extLst>
                  <a:ext uri="{FF2B5EF4-FFF2-40B4-BE49-F238E27FC236}">
                    <a16:creationId xmlns:a16="http://schemas.microsoft.com/office/drawing/2014/main" id="{83AAE716-97B8-4E34-99E3-07E292572C84}"/>
                  </a:ext>
                </a:extLst>
              </p:cNvPr>
              <p:cNvSpPr>
                <a:spLocks noChangeArrowheads="1"/>
              </p:cNvSpPr>
              <p:nvPr/>
            </p:nvSpPr>
            <p:spPr bwMode="auto">
              <a:xfrm>
                <a:off x="2054134" y="1350963"/>
                <a:ext cx="904875" cy="571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289" name="Bubble Chart" descr="&lt;SmartSettings&gt;&lt;SmartResize enabled=&quot;True&quot; minWidth=&quot;25&quot; minHeight=&quot;25&quot; /&gt;&lt;/SmartSettings&gt;">
            <a:extLst>
              <a:ext uri="{FF2B5EF4-FFF2-40B4-BE49-F238E27FC236}">
                <a16:creationId xmlns:a16="http://schemas.microsoft.com/office/drawing/2014/main" id="{50BAAF30-C6C5-4ABD-B985-F44844CBB795}"/>
              </a:ext>
            </a:extLst>
          </p:cNvPr>
          <p:cNvGrpSpPr/>
          <p:nvPr>
            <p:custDataLst>
              <p:tags r:id="rId7"/>
            </p:custDataLst>
          </p:nvPr>
        </p:nvGrpSpPr>
        <p:grpSpPr>
          <a:xfrm>
            <a:off x="7405222" y="3208723"/>
            <a:ext cx="1439069" cy="977900"/>
            <a:chOff x="1638300" y="1022033"/>
            <a:chExt cx="1439069" cy="977900"/>
          </a:xfrm>
        </p:grpSpPr>
        <p:sp>
          <p:nvSpPr>
            <p:cNvPr id="290" name="Tile Background">
              <a:extLst>
                <a:ext uri="{FF2B5EF4-FFF2-40B4-BE49-F238E27FC236}">
                  <a16:creationId xmlns:a16="http://schemas.microsoft.com/office/drawing/2014/main" id="{C5EDFDDB-1E24-4DA5-AED2-3CE348F3A675}"/>
                </a:ext>
              </a:extLst>
            </p:cNvPr>
            <p:cNvSpPr>
              <a:spLocks noChangeAspect="1" noChangeArrowheads="1"/>
            </p:cNvSpPr>
            <p:nvPr/>
          </p:nvSpPr>
          <p:spPr bwMode="auto">
            <a:xfrm>
              <a:off x="1639094" y="1022033"/>
              <a:ext cx="1438275"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291"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E711657D-DCB0-4648-A267-27459F1FF575}"/>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292"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60F8BA64-9074-4E89-B93C-7FAC4D547E49}"/>
                </a:ext>
              </a:extLst>
            </p:cNvPr>
            <p:cNvSpPr>
              <a:spLocks noChangeShapeType="1"/>
            </p:cNvSpPr>
            <p:nvPr/>
          </p:nvSpPr>
          <p:spPr bwMode="auto">
            <a:xfrm>
              <a:off x="1638300" y="1302423"/>
              <a:ext cx="1439069"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93" name="Grid">
              <a:extLst>
                <a:ext uri="{FF2B5EF4-FFF2-40B4-BE49-F238E27FC236}">
                  <a16:creationId xmlns:a16="http://schemas.microsoft.com/office/drawing/2014/main" id="{C1DE976E-A20C-4805-9AAB-D24F2FE9B8A1}"/>
                </a:ext>
              </a:extLst>
            </p:cNvPr>
            <p:cNvGrpSpPr/>
            <p:nvPr/>
          </p:nvGrpSpPr>
          <p:grpSpPr>
            <a:xfrm>
              <a:off x="1882620" y="1347788"/>
              <a:ext cx="1101725" cy="485775"/>
              <a:chOff x="1882620" y="1347788"/>
              <a:chExt cx="1101725" cy="485775"/>
            </a:xfrm>
          </p:grpSpPr>
          <p:sp>
            <p:nvSpPr>
              <p:cNvPr id="316" name="Line">
                <a:extLst>
                  <a:ext uri="{FF2B5EF4-FFF2-40B4-BE49-F238E27FC236}">
                    <a16:creationId xmlns:a16="http://schemas.microsoft.com/office/drawing/2014/main" id="{B87BD1FE-E9A3-49F4-96A5-AED34AC82D3F}"/>
                  </a:ext>
                </a:extLst>
              </p:cNvPr>
              <p:cNvSpPr>
                <a:spLocks noChangeShapeType="1"/>
              </p:cNvSpPr>
              <p:nvPr/>
            </p:nvSpPr>
            <p:spPr bwMode="auto">
              <a:xfrm>
                <a:off x="1882620" y="1347788"/>
                <a:ext cx="110172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7" name="Line">
                <a:extLst>
                  <a:ext uri="{FF2B5EF4-FFF2-40B4-BE49-F238E27FC236}">
                    <a16:creationId xmlns:a16="http://schemas.microsoft.com/office/drawing/2014/main" id="{4703A7E3-560B-4CB1-B734-7F0AD657BD05}"/>
                  </a:ext>
                </a:extLst>
              </p:cNvPr>
              <p:cNvSpPr>
                <a:spLocks noChangeShapeType="1"/>
              </p:cNvSpPr>
              <p:nvPr/>
            </p:nvSpPr>
            <p:spPr bwMode="auto">
              <a:xfrm>
                <a:off x="1882620" y="1590675"/>
                <a:ext cx="110172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8" name="Line">
                <a:extLst>
                  <a:ext uri="{FF2B5EF4-FFF2-40B4-BE49-F238E27FC236}">
                    <a16:creationId xmlns:a16="http://schemas.microsoft.com/office/drawing/2014/main" id="{DF6916CA-6A72-4406-9B47-714C71A14A01}"/>
                  </a:ext>
                </a:extLst>
              </p:cNvPr>
              <p:cNvSpPr>
                <a:spLocks noChangeShapeType="1"/>
              </p:cNvSpPr>
              <p:nvPr/>
            </p:nvSpPr>
            <p:spPr bwMode="auto">
              <a:xfrm>
                <a:off x="1882620" y="1833563"/>
                <a:ext cx="1101725"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9" name="Line">
                <a:extLst>
                  <a:ext uri="{FF2B5EF4-FFF2-40B4-BE49-F238E27FC236}">
                    <a16:creationId xmlns:a16="http://schemas.microsoft.com/office/drawing/2014/main" id="{A291762E-35E8-4B6E-BB21-93AA9C78E7E7}"/>
                  </a:ext>
                </a:extLst>
              </p:cNvPr>
              <p:cNvSpPr>
                <a:spLocks noChangeShapeType="1"/>
              </p:cNvSpPr>
              <p:nvPr/>
            </p:nvSpPr>
            <p:spPr bwMode="auto">
              <a:xfrm>
                <a:off x="1882620" y="1347788"/>
                <a:ext cx="0" cy="485775"/>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0" name="Line">
                <a:extLst>
                  <a:ext uri="{FF2B5EF4-FFF2-40B4-BE49-F238E27FC236}">
                    <a16:creationId xmlns:a16="http://schemas.microsoft.com/office/drawing/2014/main" id="{EB80F07E-81BC-4263-8244-671418AB8E9F}"/>
                  </a:ext>
                </a:extLst>
              </p:cNvPr>
              <p:cNvSpPr>
                <a:spLocks noChangeShapeType="1"/>
              </p:cNvSpPr>
              <p:nvPr/>
            </p:nvSpPr>
            <p:spPr bwMode="auto">
              <a:xfrm>
                <a:off x="2433483" y="1347788"/>
                <a:ext cx="0" cy="485775"/>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1" name="Line">
                <a:extLst>
                  <a:ext uri="{FF2B5EF4-FFF2-40B4-BE49-F238E27FC236}">
                    <a16:creationId xmlns:a16="http://schemas.microsoft.com/office/drawing/2014/main" id="{ABD143FD-2E39-4E2C-8DC9-FAA67DE9B1BD}"/>
                  </a:ext>
                </a:extLst>
              </p:cNvPr>
              <p:cNvSpPr>
                <a:spLocks noChangeShapeType="1"/>
              </p:cNvSpPr>
              <p:nvPr/>
            </p:nvSpPr>
            <p:spPr bwMode="auto">
              <a:xfrm>
                <a:off x="2984345" y="1347788"/>
                <a:ext cx="0" cy="485775"/>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4" name="Y Axis Labels">
              <a:extLst>
                <a:ext uri="{FF2B5EF4-FFF2-40B4-BE49-F238E27FC236}">
                  <a16:creationId xmlns:a16="http://schemas.microsoft.com/office/drawing/2014/main" id="{A9DF332E-6009-4FF5-AA7E-CD2BF36BEF4E}"/>
                </a:ext>
              </a:extLst>
            </p:cNvPr>
            <p:cNvGrpSpPr/>
            <p:nvPr/>
          </p:nvGrpSpPr>
          <p:grpSpPr>
            <a:xfrm>
              <a:off x="1800183" y="1313656"/>
              <a:ext cx="70532" cy="533351"/>
              <a:chOff x="3444988" y="1313656"/>
              <a:chExt cx="70532" cy="533351"/>
            </a:xfrm>
          </p:grpSpPr>
          <p:sp>
            <p:nvSpPr>
              <p:cNvPr id="313" name="Label">
                <a:extLst>
                  <a:ext uri="{FF2B5EF4-FFF2-40B4-BE49-F238E27FC236}">
                    <a16:creationId xmlns:a16="http://schemas.microsoft.com/office/drawing/2014/main" id="{592BA76D-97C8-4A7B-8EA1-8A1D0DAB05A6}"/>
                  </a:ext>
                </a:extLst>
              </p:cNvPr>
              <p:cNvSpPr>
                <a:spLocks noChangeArrowheads="1"/>
              </p:cNvSpPr>
              <p:nvPr/>
            </p:nvSpPr>
            <p:spPr bwMode="auto">
              <a:xfrm>
                <a:off x="3480254" y="1770063"/>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sp>
            <p:nvSpPr>
              <p:cNvPr id="314" name="Label">
                <a:extLst>
                  <a:ext uri="{FF2B5EF4-FFF2-40B4-BE49-F238E27FC236}">
                    <a16:creationId xmlns:a16="http://schemas.microsoft.com/office/drawing/2014/main" id="{E972BAC5-B2FA-4D6B-86DD-02FD5084D9A4}"/>
                  </a:ext>
                </a:extLst>
              </p:cNvPr>
              <p:cNvSpPr>
                <a:spLocks noChangeArrowheads="1"/>
              </p:cNvSpPr>
              <p:nvPr/>
            </p:nvSpPr>
            <p:spPr bwMode="auto">
              <a:xfrm>
                <a:off x="3480254" y="154305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5</a:t>
                </a:r>
                <a:endParaRPr kumimoji="0" lang="en-US" altLang="en-US" sz="500" b="0" i="0" u="none" strike="noStrike" cap="none" normalizeH="0" baseline="0">
                  <a:ln>
                    <a:noFill/>
                  </a:ln>
                  <a:solidFill>
                    <a:srgbClr val="777777"/>
                  </a:solidFill>
                  <a:effectLst/>
                </a:endParaRPr>
              </a:p>
            </p:txBody>
          </p:sp>
          <p:sp>
            <p:nvSpPr>
              <p:cNvPr id="315" name="Label">
                <a:extLst>
                  <a:ext uri="{FF2B5EF4-FFF2-40B4-BE49-F238E27FC236}">
                    <a16:creationId xmlns:a16="http://schemas.microsoft.com/office/drawing/2014/main" id="{32996B4F-7669-4D02-B4CC-DD2F20A121CD}"/>
                  </a:ext>
                </a:extLst>
              </p:cNvPr>
              <p:cNvSpPr>
                <a:spLocks noChangeArrowheads="1"/>
              </p:cNvSpPr>
              <p:nvPr/>
            </p:nvSpPr>
            <p:spPr bwMode="auto">
              <a:xfrm>
                <a:off x="3444988" y="1313656"/>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grpSp>
        <p:grpSp>
          <p:nvGrpSpPr>
            <p:cNvPr id="295" name="X Axis Labels">
              <a:extLst>
                <a:ext uri="{FF2B5EF4-FFF2-40B4-BE49-F238E27FC236}">
                  <a16:creationId xmlns:a16="http://schemas.microsoft.com/office/drawing/2014/main" id="{90AF1DCE-B57D-4FF1-858C-E73A805A9798}"/>
                </a:ext>
              </a:extLst>
            </p:cNvPr>
            <p:cNvGrpSpPr/>
            <p:nvPr/>
          </p:nvGrpSpPr>
          <p:grpSpPr>
            <a:xfrm>
              <a:off x="1871508" y="1831181"/>
              <a:ext cx="1148443" cy="76944"/>
              <a:chOff x="3516313" y="1831181"/>
              <a:chExt cx="1148443" cy="76944"/>
            </a:xfrm>
          </p:grpSpPr>
          <p:sp>
            <p:nvSpPr>
              <p:cNvPr id="310" name="Label">
                <a:extLst>
                  <a:ext uri="{FF2B5EF4-FFF2-40B4-BE49-F238E27FC236}">
                    <a16:creationId xmlns:a16="http://schemas.microsoft.com/office/drawing/2014/main" id="{6605DA42-9D53-4223-BD6B-2D61F7465612}"/>
                  </a:ext>
                </a:extLst>
              </p:cNvPr>
              <p:cNvSpPr>
                <a:spLocks noChangeArrowheads="1"/>
              </p:cNvSpPr>
              <p:nvPr/>
            </p:nvSpPr>
            <p:spPr bwMode="auto">
              <a:xfrm>
                <a:off x="3516313" y="1831181"/>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sp>
            <p:nvSpPr>
              <p:cNvPr id="311" name="Label">
                <a:extLst>
                  <a:ext uri="{FF2B5EF4-FFF2-40B4-BE49-F238E27FC236}">
                    <a16:creationId xmlns:a16="http://schemas.microsoft.com/office/drawing/2014/main" id="{70D94D3E-8924-4932-B7DA-076029A37896}"/>
                  </a:ext>
                </a:extLst>
              </p:cNvPr>
              <p:cNvSpPr>
                <a:spLocks noChangeArrowheads="1"/>
              </p:cNvSpPr>
              <p:nvPr/>
            </p:nvSpPr>
            <p:spPr bwMode="auto">
              <a:xfrm>
                <a:off x="4041775" y="1831181"/>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312" name="Label">
                <a:extLst>
                  <a:ext uri="{FF2B5EF4-FFF2-40B4-BE49-F238E27FC236}">
                    <a16:creationId xmlns:a16="http://schemas.microsoft.com/office/drawing/2014/main" id="{63CD2EB9-346A-4B34-8F64-AB448E381B8C}"/>
                  </a:ext>
                </a:extLst>
              </p:cNvPr>
              <p:cNvSpPr>
                <a:spLocks noChangeArrowheads="1"/>
              </p:cNvSpPr>
              <p:nvPr/>
            </p:nvSpPr>
            <p:spPr bwMode="auto">
              <a:xfrm>
                <a:off x="4594224" y="1831181"/>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20</a:t>
                </a:r>
                <a:endParaRPr kumimoji="0" lang="en-US" altLang="en-US" sz="500" b="0" i="0" u="none" strike="noStrike" cap="none" normalizeH="0" baseline="0">
                  <a:ln>
                    <a:noFill/>
                  </a:ln>
                  <a:solidFill>
                    <a:srgbClr val="777777"/>
                  </a:solidFill>
                  <a:effectLst/>
                </a:endParaRPr>
              </a:p>
            </p:txBody>
          </p:sp>
        </p:grpSp>
        <p:sp>
          <p:nvSpPr>
            <p:cNvPr id="296" name="Label">
              <a:extLst>
                <a:ext uri="{FF2B5EF4-FFF2-40B4-BE49-F238E27FC236}">
                  <a16:creationId xmlns:a16="http://schemas.microsoft.com/office/drawing/2014/main" id="{736F34FE-DD4C-453D-8DE8-C73C4FFDF9B8}"/>
                </a:ext>
              </a:extLst>
            </p:cNvPr>
            <p:cNvSpPr>
              <a:spLocks noChangeArrowheads="1"/>
            </p:cNvSpPr>
            <p:nvPr/>
          </p:nvSpPr>
          <p:spPr bwMode="auto">
            <a:xfrm rot="16200000">
              <a:off x="1651627" y="1552204"/>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Axis Y</a:t>
              </a:r>
              <a:endParaRPr kumimoji="0" lang="en-US" altLang="en-US" sz="500" b="0" i="0" u="none" strike="noStrike" cap="none" normalizeH="0" baseline="0" dirty="0">
                <a:ln>
                  <a:noFill/>
                </a:ln>
                <a:solidFill>
                  <a:srgbClr val="777777"/>
                </a:solidFill>
                <a:effectLst/>
              </a:endParaRPr>
            </a:p>
          </p:txBody>
        </p:sp>
        <p:sp>
          <p:nvSpPr>
            <p:cNvPr id="297" name="Label">
              <a:extLst>
                <a:ext uri="{FF2B5EF4-FFF2-40B4-BE49-F238E27FC236}">
                  <a16:creationId xmlns:a16="http://schemas.microsoft.com/office/drawing/2014/main" id="{0A3002A5-ED36-492D-AD3B-D393C6ABF4AD}"/>
                </a:ext>
              </a:extLst>
            </p:cNvPr>
            <p:cNvSpPr>
              <a:spLocks noChangeArrowheads="1"/>
            </p:cNvSpPr>
            <p:nvPr/>
          </p:nvSpPr>
          <p:spPr bwMode="auto">
            <a:xfrm>
              <a:off x="2348523" y="1903413"/>
              <a:ext cx="1699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Axis X</a:t>
              </a:r>
              <a:endParaRPr kumimoji="0" lang="en-US" altLang="en-US" sz="500" b="0" i="0" u="none" strike="noStrike" cap="none" normalizeH="0" baseline="0" dirty="0">
                <a:ln>
                  <a:noFill/>
                </a:ln>
                <a:solidFill>
                  <a:srgbClr val="777777"/>
                </a:solidFill>
                <a:effectLst/>
              </a:endParaRPr>
            </a:p>
          </p:txBody>
        </p:sp>
        <p:grpSp>
          <p:nvGrpSpPr>
            <p:cNvPr id="298" name="Data Labels">
              <a:extLst>
                <a:ext uri="{FF2B5EF4-FFF2-40B4-BE49-F238E27FC236}">
                  <a16:creationId xmlns:a16="http://schemas.microsoft.com/office/drawing/2014/main" id="{57EB5DFA-BE96-4B73-90CA-10EDF65CC41F}"/>
                </a:ext>
              </a:extLst>
            </p:cNvPr>
            <p:cNvGrpSpPr/>
            <p:nvPr/>
          </p:nvGrpSpPr>
          <p:grpSpPr>
            <a:xfrm>
              <a:off x="1957233" y="1322388"/>
              <a:ext cx="949521" cy="499218"/>
              <a:chOff x="1957233" y="1322388"/>
              <a:chExt cx="949521" cy="499218"/>
            </a:xfrm>
          </p:grpSpPr>
          <p:sp>
            <p:nvSpPr>
              <p:cNvPr id="305" name="Label">
                <a:extLst>
                  <a:ext uri="{FF2B5EF4-FFF2-40B4-BE49-F238E27FC236}">
                    <a16:creationId xmlns:a16="http://schemas.microsoft.com/office/drawing/2014/main" id="{F49977BB-AB39-4A08-8826-7BA3BC3DDD45}"/>
                  </a:ext>
                </a:extLst>
              </p:cNvPr>
              <p:cNvSpPr>
                <a:spLocks noChangeArrowheads="1"/>
              </p:cNvSpPr>
              <p:nvPr/>
            </p:nvSpPr>
            <p:spPr bwMode="auto">
              <a:xfrm>
                <a:off x="1957233" y="1516856"/>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1</a:t>
                </a:r>
                <a:endParaRPr kumimoji="0" lang="en-US" altLang="en-US" sz="500" b="0" i="0" u="none" strike="noStrike" cap="none" normalizeH="0" baseline="0" dirty="0">
                  <a:ln>
                    <a:noFill/>
                  </a:ln>
                  <a:solidFill>
                    <a:srgbClr val="777777"/>
                  </a:solidFill>
                  <a:effectLst/>
                </a:endParaRPr>
              </a:p>
            </p:txBody>
          </p:sp>
          <p:sp>
            <p:nvSpPr>
              <p:cNvPr id="306" name="Label">
                <a:extLst>
                  <a:ext uri="{FF2B5EF4-FFF2-40B4-BE49-F238E27FC236}">
                    <a16:creationId xmlns:a16="http://schemas.microsoft.com/office/drawing/2014/main" id="{33753E72-4F73-4964-8414-C2A26E333EC8}"/>
                  </a:ext>
                </a:extLst>
              </p:cNvPr>
              <p:cNvSpPr>
                <a:spLocks noChangeArrowheads="1"/>
              </p:cNvSpPr>
              <p:nvPr/>
            </p:nvSpPr>
            <p:spPr bwMode="auto">
              <a:xfrm>
                <a:off x="2169959" y="1370013"/>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2</a:t>
                </a:r>
                <a:endParaRPr kumimoji="0" lang="en-US" altLang="en-US" sz="500" b="0" i="0" u="none" strike="noStrike" cap="none" normalizeH="0" baseline="0" dirty="0">
                  <a:ln>
                    <a:noFill/>
                  </a:ln>
                  <a:solidFill>
                    <a:srgbClr val="777777"/>
                  </a:solidFill>
                  <a:effectLst/>
                </a:endParaRPr>
              </a:p>
            </p:txBody>
          </p:sp>
          <p:sp>
            <p:nvSpPr>
              <p:cNvPr id="307" name="Label">
                <a:extLst>
                  <a:ext uri="{FF2B5EF4-FFF2-40B4-BE49-F238E27FC236}">
                    <a16:creationId xmlns:a16="http://schemas.microsoft.com/office/drawing/2014/main" id="{4192A211-9807-48E5-82E4-60398736CADB}"/>
                  </a:ext>
                </a:extLst>
              </p:cNvPr>
              <p:cNvSpPr>
                <a:spLocks noChangeArrowheads="1"/>
              </p:cNvSpPr>
              <p:nvPr/>
            </p:nvSpPr>
            <p:spPr bwMode="auto">
              <a:xfrm>
                <a:off x="2304895" y="1540669"/>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3</a:t>
                </a:r>
                <a:endParaRPr kumimoji="0" lang="en-US" altLang="en-US" sz="500" b="0" i="0" u="none" strike="noStrike" cap="none" normalizeH="0" baseline="0" dirty="0">
                  <a:ln>
                    <a:noFill/>
                  </a:ln>
                  <a:solidFill>
                    <a:srgbClr val="777777"/>
                  </a:solidFill>
                  <a:effectLst/>
                </a:endParaRPr>
              </a:p>
            </p:txBody>
          </p:sp>
          <p:sp>
            <p:nvSpPr>
              <p:cNvPr id="308" name="Label">
                <a:extLst>
                  <a:ext uri="{FF2B5EF4-FFF2-40B4-BE49-F238E27FC236}">
                    <a16:creationId xmlns:a16="http://schemas.microsoft.com/office/drawing/2014/main" id="{DFA8C646-E780-4F88-88F2-0876AAC059EF}"/>
                  </a:ext>
                </a:extLst>
              </p:cNvPr>
              <p:cNvSpPr>
                <a:spLocks noChangeArrowheads="1"/>
              </p:cNvSpPr>
              <p:nvPr/>
            </p:nvSpPr>
            <p:spPr bwMode="auto">
              <a:xfrm>
                <a:off x="2722408" y="1322388"/>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b"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4</a:t>
                </a:r>
                <a:endParaRPr kumimoji="0" lang="en-US" altLang="en-US" sz="500" b="0" i="0" u="none" strike="noStrike" cap="none" normalizeH="0" baseline="0" dirty="0">
                  <a:ln>
                    <a:noFill/>
                  </a:ln>
                  <a:solidFill>
                    <a:srgbClr val="777777"/>
                  </a:solidFill>
                  <a:effectLst/>
                </a:endParaRPr>
              </a:p>
            </p:txBody>
          </p:sp>
          <p:sp>
            <p:nvSpPr>
              <p:cNvPr id="309" name="Label">
                <a:extLst>
                  <a:ext uri="{FF2B5EF4-FFF2-40B4-BE49-F238E27FC236}">
                    <a16:creationId xmlns:a16="http://schemas.microsoft.com/office/drawing/2014/main" id="{D7C61FCF-3E9A-4343-A426-4BABD3DDE766}"/>
                  </a:ext>
                </a:extLst>
              </p:cNvPr>
              <p:cNvSpPr>
                <a:spLocks noChangeArrowheads="1"/>
              </p:cNvSpPr>
              <p:nvPr/>
            </p:nvSpPr>
            <p:spPr bwMode="auto">
              <a:xfrm>
                <a:off x="2676370" y="1744662"/>
                <a:ext cx="18434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Data 5</a:t>
                </a:r>
                <a:endParaRPr kumimoji="0" lang="en-US" altLang="en-US" sz="500" b="0" i="0" u="none" strike="noStrike" cap="none" normalizeH="0" baseline="0" dirty="0">
                  <a:ln>
                    <a:noFill/>
                  </a:ln>
                  <a:solidFill>
                    <a:srgbClr val="777777"/>
                  </a:solidFill>
                  <a:effectLst/>
                </a:endParaRPr>
              </a:p>
            </p:txBody>
          </p:sp>
        </p:grpSp>
        <p:grpSp>
          <p:nvGrpSpPr>
            <p:cNvPr id="299" name="Bubbles">
              <a:extLst>
                <a:ext uri="{FF2B5EF4-FFF2-40B4-BE49-F238E27FC236}">
                  <a16:creationId xmlns:a16="http://schemas.microsoft.com/office/drawing/2014/main" id="{200690AD-E02E-4C22-A5A2-02448FC3CB5D}"/>
                </a:ext>
              </a:extLst>
            </p:cNvPr>
            <p:cNvGrpSpPr/>
            <p:nvPr/>
          </p:nvGrpSpPr>
          <p:grpSpPr>
            <a:xfrm>
              <a:off x="1946758" y="1346200"/>
              <a:ext cx="981830" cy="490538"/>
              <a:chOff x="1946758" y="1346200"/>
              <a:chExt cx="981830" cy="490538"/>
            </a:xfrm>
          </p:grpSpPr>
          <p:sp>
            <p:nvSpPr>
              <p:cNvPr id="300" name="Bubble">
                <a:extLst>
                  <a:ext uri="{FF2B5EF4-FFF2-40B4-BE49-F238E27FC236}">
                    <a16:creationId xmlns:a16="http://schemas.microsoft.com/office/drawing/2014/main" id="{A95EBC79-95AA-4069-86B7-325C4D214F63}"/>
                  </a:ext>
                </a:extLst>
              </p:cNvPr>
              <p:cNvSpPr>
                <a:spLocks/>
              </p:cNvSpPr>
              <p:nvPr/>
            </p:nvSpPr>
            <p:spPr bwMode="auto">
              <a:xfrm>
                <a:off x="2269970" y="1612900"/>
                <a:ext cx="263525" cy="223838"/>
              </a:xfrm>
              <a:custGeom>
                <a:avLst/>
                <a:gdLst>
                  <a:gd name="T0" fmla="*/ 649 w 1299"/>
                  <a:gd name="T1" fmla="*/ 0 h 1102"/>
                  <a:gd name="T2" fmla="*/ 0 w 1299"/>
                  <a:gd name="T3" fmla="*/ 649 h 1102"/>
                  <a:gd name="T4" fmla="*/ 185 w 1299"/>
                  <a:gd name="T5" fmla="*/ 1102 h 1102"/>
                  <a:gd name="T6" fmla="*/ 1114 w 1299"/>
                  <a:gd name="T7" fmla="*/ 1102 h 1102"/>
                  <a:gd name="T8" fmla="*/ 1299 w 1299"/>
                  <a:gd name="T9" fmla="*/ 649 h 1102"/>
                  <a:gd name="T10" fmla="*/ 649 w 1299"/>
                  <a:gd name="T11" fmla="*/ 0 h 1102"/>
                </a:gdLst>
                <a:ahLst/>
                <a:cxnLst>
                  <a:cxn ang="0">
                    <a:pos x="T0" y="T1"/>
                  </a:cxn>
                  <a:cxn ang="0">
                    <a:pos x="T2" y="T3"/>
                  </a:cxn>
                  <a:cxn ang="0">
                    <a:pos x="T4" y="T5"/>
                  </a:cxn>
                  <a:cxn ang="0">
                    <a:pos x="T6" y="T7"/>
                  </a:cxn>
                  <a:cxn ang="0">
                    <a:pos x="T8" y="T9"/>
                  </a:cxn>
                  <a:cxn ang="0">
                    <a:pos x="T10" y="T11"/>
                  </a:cxn>
                </a:cxnLst>
                <a:rect l="0" t="0" r="r" b="b"/>
                <a:pathLst>
                  <a:path w="1299" h="1102">
                    <a:moveTo>
                      <a:pt x="649" y="0"/>
                    </a:moveTo>
                    <a:cubicBezTo>
                      <a:pt x="291" y="0"/>
                      <a:pt x="0" y="291"/>
                      <a:pt x="0" y="649"/>
                    </a:cubicBezTo>
                    <a:cubicBezTo>
                      <a:pt x="0" y="826"/>
                      <a:pt x="71" y="985"/>
                      <a:pt x="185" y="1102"/>
                    </a:cubicBezTo>
                    <a:lnTo>
                      <a:pt x="1114" y="1102"/>
                    </a:lnTo>
                    <a:cubicBezTo>
                      <a:pt x="1228" y="985"/>
                      <a:pt x="1299" y="826"/>
                      <a:pt x="1299" y="649"/>
                    </a:cubicBezTo>
                    <a:cubicBezTo>
                      <a:pt x="1299" y="291"/>
                      <a:pt x="1008" y="0"/>
                      <a:pt x="649" y="0"/>
                    </a:cubicBezTo>
                    <a:close/>
                  </a:path>
                </a:pathLst>
              </a:custGeom>
              <a:solidFill>
                <a:srgbClr val="2B405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301" name="Bubble">
                <a:extLst>
                  <a:ext uri="{FF2B5EF4-FFF2-40B4-BE49-F238E27FC236}">
                    <a16:creationId xmlns:a16="http://schemas.microsoft.com/office/drawing/2014/main" id="{EAFEA5EC-C83C-41D0-A700-0CB8FA409ED3}"/>
                  </a:ext>
                </a:extLst>
              </p:cNvPr>
              <p:cNvSpPr>
                <a:spLocks/>
              </p:cNvSpPr>
              <p:nvPr/>
            </p:nvSpPr>
            <p:spPr bwMode="auto">
              <a:xfrm>
                <a:off x="2363633" y="1346200"/>
                <a:ext cx="193675" cy="134938"/>
              </a:xfrm>
              <a:custGeom>
                <a:avLst/>
                <a:gdLst>
                  <a:gd name="T0" fmla="*/ 40 w 964"/>
                  <a:gd name="T1" fmla="*/ 0 h 673"/>
                  <a:gd name="T2" fmla="*/ 0 w 964"/>
                  <a:gd name="T3" fmla="*/ 192 h 673"/>
                  <a:gd name="T4" fmla="*/ 482 w 964"/>
                  <a:gd name="T5" fmla="*/ 673 h 673"/>
                  <a:gd name="T6" fmla="*/ 964 w 964"/>
                  <a:gd name="T7" fmla="*/ 192 h 673"/>
                  <a:gd name="T8" fmla="*/ 924 w 964"/>
                  <a:gd name="T9" fmla="*/ 0 h 673"/>
                  <a:gd name="T10" fmla="*/ 40 w 964"/>
                  <a:gd name="T11" fmla="*/ 0 h 673"/>
                </a:gdLst>
                <a:ahLst/>
                <a:cxnLst>
                  <a:cxn ang="0">
                    <a:pos x="T0" y="T1"/>
                  </a:cxn>
                  <a:cxn ang="0">
                    <a:pos x="T2" y="T3"/>
                  </a:cxn>
                  <a:cxn ang="0">
                    <a:pos x="T4" y="T5"/>
                  </a:cxn>
                  <a:cxn ang="0">
                    <a:pos x="T6" y="T7"/>
                  </a:cxn>
                  <a:cxn ang="0">
                    <a:pos x="T8" y="T9"/>
                  </a:cxn>
                  <a:cxn ang="0">
                    <a:pos x="T10" y="T11"/>
                  </a:cxn>
                </a:cxnLst>
                <a:rect l="0" t="0" r="r" b="b"/>
                <a:pathLst>
                  <a:path w="964" h="673">
                    <a:moveTo>
                      <a:pt x="40" y="0"/>
                    </a:moveTo>
                    <a:cubicBezTo>
                      <a:pt x="14" y="58"/>
                      <a:pt x="0" y="124"/>
                      <a:pt x="0" y="192"/>
                    </a:cubicBezTo>
                    <a:cubicBezTo>
                      <a:pt x="0" y="458"/>
                      <a:pt x="215" y="673"/>
                      <a:pt x="482" y="673"/>
                    </a:cubicBezTo>
                    <a:cubicBezTo>
                      <a:pt x="748" y="673"/>
                      <a:pt x="964" y="458"/>
                      <a:pt x="964" y="192"/>
                    </a:cubicBezTo>
                    <a:cubicBezTo>
                      <a:pt x="964" y="124"/>
                      <a:pt x="950" y="58"/>
                      <a:pt x="924" y="0"/>
                    </a:cubicBezTo>
                    <a:lnTo>
                      <a:pt x="40" y="0"/>
                    </a:lnTo>
                    <a:close/>
                  </a:path>
                </a:pathLst>
              </a:custGeom>
              <a:solidFill>
                <a:srgbClr val="10A88E">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302" name="Bubble">
                <a:extLst>
                  <a:ext uri="{FF2B5EF4-FFF2-40B4-BE49-F238E27FC236}">
                    <a16:creationId xmlns:a16="http://schemas.microsoft.com/office/drawing/2014/main" id="{244C7D01-DA9A-47AE-BE5E-F9D030AE6432}"/>
                  </a:ext>
                </a:extLst>
              </p:cNvPr>
              <p:cNvSpPr>
                <a:spLocks noChangeAspect="1"/>
              </p:cNvSpPr>
              <p:nvPr/>
            </p:nvSpPr>
            <p:spPr>
              <a:xfrm>
                <a:off x="1946758" y="1593170"/>
                <a:ext cx="189309" cy="192024"/>
              </a:xfrm>
              <a:prstGeom prst="ellipse">
                <a:avLst/>
              </a:prstGeom>
              <a:solidFill>
                <a:srgbClr val="5DA1E5">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303" name="Bubble">
                <a:extLst>
                  <a:ext uri="{FF2B5EF4-FFF2-40B4-BE49-F238E27FC236}">
                    <a16:creationId xmlns:a16="http://schemas.microsoft.com/office/drawing/2014/main" id="{6CA761EB-FE61-49A3-9E9A-E4ECAAA2B4E6}"/>
                  </a:ext>
                </a:extLst>
              </p:cNvPr>
              <p:cNvSpPr>
                <a:spLocks noChangeAspect="1"/>
              </p:cNvSpPr>
              <p:nvPr/>
            </p:nvSpPr>
            <p:spPr>
              <a:xfrm>
                <a:off x="2694206" y="1392981"/>
                <a:ext cx="234382" cy="237744"/>
              </a:xfrm>
              <a:prstGeom prst="ellipse">
                <a:avLst/>
              </a:prstGeom>
              <a:solidFill>
                <a:srgbClr val="BB5787">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sp>
            <p:nvSpPr>
              <p:cNvPr id="304" name="Bubble">
                <a:extLst>
                  <a:ext uri="{FF2B5EF4-FFF2-40B4-BE49-F238E27FC236}">
                    <a16:creationId xmlns:a16="http://schemas.microsoft.com/office/drawing/2014/main" id="{43F071E1-3A82-4038-B484-ED9FB66878F0}"/>
                  </a:ext>
                </a:extLst>
              </p:cNvPr>
              <p:cNvSpPr>
                <a:spLocks noChangeAspect="1"/>
              </p:cNvSpPr>
              <p:nvPr/>
            </p:nvSpPr>
            <p:spPr>
              <a:xfrm>
                <a:off x="2678193" y="1575548"/>
                <a:ext cx="180700" cy="183292"/>
              </a:xfrm>
              <a:prstGeom prst="ellipse">
                <a:avLst/>
              </a:prstGeom>
              <a:solidFill>
                <a:srgbClr val="E1B30B">
                  <a:alpha val="80000"/>
                </a:srgbClr>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500">
                  <a:solidFill>
                    <a:srgbClr val="FFFFFF"/>
                  </a:solidFill>
                  <a:latin typeface="Segoe UI" panose="020B0502040204020203" pitchFamily="34" charset="0"/>
                  <a:cs typeface="Segoe UI" panose="020B0502040204020203" pitchFamily="34" charset="0"/>
                </a:endParaRPr>
              </a:p>
            </p:txBody>
          </p:sp>
        </p:grpSp>
      </p:grpSp>
      <p:grpSp>
        <p:nvGrpSpPr>
          <p:cNvPr id="322" name="Column Chart" descr="&lt;SmartSettings&gt;&lt;SmartResize enabled=&quot;True&quot; minWidth=&quot;25&quot; minHeight=&quot;25&quot; /&gt;&lt;/SmartSettings&gt;">
            <a:extLst>
              <a:ext uri="{FF2B5EF4-FFF2-40B4-BE49-F238E27FC236}">
                <a16:creationId xmlns:a16="http://schemas.microsoft.com/office/drawing/2014/main" id="{BC1F4ABA-9708-4F52-9AB4-1B28DDE6F307}"/>
              </a:ext>
            </a:extLst>
          </p:cNvPr>
          <p:cNvGrpSpPr/>
          <p:nvPr>
            <p:custDataLst>
              <p:tags r:id="rId8"/>
            </p:custDataLst>
          </p:nvPr>
        </p:nvGrpSpPr>
        <p:grpSpPr>
          <a:xfrm>
            <a:off x="7417434" y="4579138"/>
            <a:ext cx="1439069" cy="977900"/>
            <a:chOff x="1638300" y="1022033"/>
            <a:chExt cx="1439069" cy="977900"/>
          </a:xfrm>
        </p:grpSpPr>
        <p:sp>
          <p:nvSpPr>
            <p:cNvPr id="323" name="Tile Background">
              <a:extLst>
                <a:ext uri="{FF2B5EF4-FFF2-40B4-BE49-F238E27FC236}">
                  <a16:creationId xmlns:a16="http://schemas.microsoft.com/office/drawing/2014/main" id="{6EB5BFAD-036A-4A50-B3CB-40B074D09DCD}"/>
                </a:ext>
              </a:extLst>
            </p:cNvPr>
            <p:cNvSpPr>
              <a:spLocks noChangeAspect="1" noChangeArrowheads="1"/>
            </p:cNvSpPr>
            <p:nvPr/>
          </p:nvSpPr>
          <p:spPr bwMode="auto">
            <a:xfrm>
              <a:off x="1639094" y="1022033"/>
              <a:ext cx="1438275"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324"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A3799C32-C768-4110-8EE1-E9FAA80E8896}"/>
                </a:ext>
              </a:extLst>
            </p:cNvPr>
            <p:cNvSpPr>
              <a:spLocks noChangeArrowheads="1"/>
            </p:cNvSpPr>
            <p:nvPr/>
          </p:nvSpPr>
          <p:spPr bwMode="auto">
            <a:xfrm>
              <a:off x="1696244"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325"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94135291-8E5F-4DAB-9149-9931E0508979}"/>
                </a:ext>
              </a:extLst>
            </p:cNvPr>
            <p:cNvSpPr>
              <a:spLocks noChangeShapeType="1"/>
            </p:cNvSpPr>
            <p:nvPr/>
          </p:nvSpPr>
          <p:spPr bwMode="auto">
            <a:xfrm>
              <a:off x="1638300" y="1302423"/>
              <a:ext cx="1439069"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26" name="Y Axis Labels">
              <a:extLst>
                <a:ext uri="{FF2B5EF4-FFF2-40B4-BE49-F238E27FC236}">
                  <a16:creationId xmlns:a16="http://schemas.microsoft.com/office/drawing/2014/main" id="{425E62B9-4058-43B7-88F6-ECE31E5CD44D}"/>
                </a:ext>
              </a:extLst>
            </p:cNvPr>
            <p:cNvGrpSpPr/>
            <p:nvPr/>
          </p:nvGrpSpPr>
          <p:grpSpPr>
            <a:xfrm>
              <a:off x="1708151" y="1479549"/>
              <a:ext cx="70532" cy="416669"/>
              <a:chOff x="1708151" y="1479549"/>
              <a:chExt cx="70532" cy="416669"/>
            </a:xfrm>
          </p:grpSpPr>
          <p:sp>
            <p:nvSpPr>
              <p:cNvPr id="361" name="Label">
                <a:extLst>
                  <a:ext uri="{FF2B5EF4-FFF2-40B4-BE49-F238E27FC236}">
                    <a16:creationId xmlns:a16="http://schemas.microsoft.com/office/drawing/2014/main" id="{7CC2A9F3-B197-468A-9351-4AA1EF2696E2}"/>
                  </a:ext>
                </a:extLst>
              </p:cNvPr>
              <p:cNvSpPr>
                <a:spLocks noChangeArrowheads="1"/>
              </p:cNvSpPr>
              <p:nvPr/>
            </p:nvSpPr>
            <p:spPr bwMode="auto">
              <a:xfrm>
                <a:off x="1708151" y="1479549"/>
                <a:ext cx="7053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10</a:t>
                </a:r>
                <a:endParaRPr kumimoji="0" lang="en-US" altLang="en-US" sz="500" b="0" i="0" u="none" strike="noStrike" cap="none" normalizeH="0" baseline="0" dirty="0">
                  <a:ln>
                    <a:noFill/>
                  </a:ln>
                  <a:solidFill>
                    <a:srgbClr val="777777"/>
                  </a:solidFill>
                  <a:effectLst/>
                </a:endParaRPr>
              </a:p>
            </p:txBody>
          </p:sp>
          <p:sp>
            <p:nvSpPr>
              <p:cNvPr id="362" name="Label">
                <a:extLst>
                  <a:ext uri="{FF2B5EF4-FFF2-40B4-BE49-F238E27FC236}">
                    <a16:creationId xmlns:a16="http://schemas.microsoft.com/office/drawing/2014/main" id="{B5B0B425-1652-4005-93F9-65D35E1C3810}"/>
                  </a:ext>
                </a:extLst>
              </p:cNvPr>
              <p:cNvSpPr>
                <a:spLocks noChangeArrowheads="1"/>
              </p:cNvSpPr>
              <p:nvPr/>
            </p:nvSpPr>
            <p:spPr bwMode="auto">
              <a:xfrm>
                <a:off x="1743076" y="1651000"/>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5</a:t>
                </a:r>
                <a:endParaRPr kumimoji="0" lang="en-US" altLang="en-US" sz="500" b="0" i="0" u="none" strike="noStrike" cap="none" normalizeH="0" baseline="0" dirty="0">
                  <a:ln>
                    <a:noFill/>
                  </a:ln>
                  <a:solidFill>
                    <a:srgbClr val="777777"/>
                  </a:solidFill>
                  <a:effectLst/>
                </a:endParaRPr>
              </a:p>
            </p:txBody>
          </p:sp>
          <p:sp>
            <p:nvSpPr>
              <p:cNvPr id="363" name="Label">
                <a:extLst>
                  <a:ext uri="{FF2B5EF4-FFF2-40B4-BE49-F238E27FC236}">
                    <a16:creationId xmlns:a16="http://schemas.microsoft.com/office/drawing/2014/main" id="{17443357-259C-4570-AEAA-53C6BED4A8D2}"/>
                  </a:ext>
                </a:extLst>
              </p:cNvPr>
              <p:cNvSpPr>
                <a:spLocks noChangeArrowheads="1"/>
              </p:cNvSpPr>
              <p:nvPr/>
            </p:nvSpPr>
            <p:spPr bwMode="auto">
              <a:xfrm>
                <a:off x="1741488" y="1819274"/>
                <a:ext cx="3526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0</a:t>
                </a:r>
                <a:endParaRPr kumimoji="0" lang="en-US" altLang="en-US" sz="500" b="0" i="0" u="none" strike="noStrike" cap="none" normalizeH="0" baseline="0" dirty="0">
                  <a:ln>
                    <a:noFill/>
                  </a:ln>
                  <a:solidFill>
                    <a:srgbClr val="777777"/>
                  </a:solidFill>
                  <a:effectLst/>
                </a:endParaRPr>
              </a:p>
            </p:txBody>
          </p:sp>
        </p:grpSp>
        <p:grpSp>
          <p:nvGrpSpPr>
            <p:cNvPr id="327" name="Lines">
              <a:extLst>
                <a:ext uri="{FF2B5EF4-FFF2-40B4-BE49-F238E27FC236}">
                  <a16:creationId xmlns:a16="http://schemas.microsoft.com/office/drawing/2014/main" id="{18A50BFE-8DBD-4B8E-8D2D-14612D391136}"/>
                </a:ext>
              </a:extLst>
            </p:cNvPr>
            <p:cNvGrpSpPr/>
            <p:nvPr/>
          </p:nvGrpSpPr>
          <p:grpSpPr>
            <a:xfrm>
              <a:off x="1804988" y="1516063"/>
              <a:ext cx="1230313" cy="341312"/>
              <a:chOff x="1804988" y="1516063"/>
              <a:chExt cx="1230313" cy="341312"/>
            </a:xfrm>
          </p:grpSpPr>
          <p:sp>
            <p:nvSpPr>
              <p:cNvPr id="358" name="Line">
                <a:extLst>
                  <a:ext uri="{FF2B5EF4-FFF2-40B4-BE49-F238E27FC236}">
                    <a16:creationId xmlns:a16="http://schemas.microsoft.com/office/drawing/2014/main" id="{72067E58-5BBE-4012-99CF-49D4D515B443}"/>
                  </a:ext>
                </a:extLst>
              </p:cNvPr>
              <p:cNvSpPr>
                <a:spLocks noChangeShapeType="1"/>
              </p:cNvSpPr>
              <p:nvPr/>
            </p:nvSpPr>
            <p:spPr bwMode="auto">
              <a:xfrm>
                <a:off x="1808163" y="1857375"/>
                <a:ext cx="1227138" cy="0"/>
              </a:xfrm>
              <a:prstGeom prst="line">
                <a:avLst/>
              </a:prstGeom>
              <a:noFill/>
              <a:ln w="11113" cap="sq">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9" name="Line">
                <a:extLst>
                  <a:ext uri="{FF2B5EF4-FFF2-40B4-BE49-F238E27FC236}">
                    <a16:creationId xmlns:a16="http://schemas.microsoft.com/office/drawing/2014/main" id="{E2B2B299-6883-483A-9401-B71ED5D98172}"/>
                  </a:ext>
                </a:extLst>
              </p:cNvPr>
              <p:cNvSpPr>
                <a:spLocks noChangeShapeType="1"/>
              </p:cNvSpPr>
              <p:nvPr/>
            </p:nvSpPr>
            <p:spPr bwMode="auto">
              <a:xfrm>
                <a:off x="1804988" y="1516063"/>
                <a:ext cx="1230313"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0" name="Line">
                <a:extLst>
                  <a:ext uri="{FF2B5EF4-FFF2-40B4-BE49-F238E27FC236}">
                    <a16:creationId xmlns:a16="http://schemas.microsoft.com/office/drawing/2014/main" id="{875F0E68-645F-4777-8CAA-987AC1C6D90E}"/>
                  </a:ext>
                </a:extLst>
              </p:cNvPr>
              <p:cNvSpPr>
                <a:spLocks noChangeShapeType="1"/>
              </p:cNvSpPr>
              <p:nvPr/>
            </p:nvSpPr>
            <p:spPr bwMode="auto">
              <a:xfrm>
                <a:off x="1804988" y="1687513"/>
                <a:ext cx="1230313" cy="0"/>
              </a:xfrm>
              <a:prstGeom prst="line">
                <a:avLst/>
              </a:prstGeom>
              <a:noFill/>
              <a:ln w="6350" cap="sq">
                <a:solidFill>
                  <a:srgbClr val="DCDCD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28" name="X Axis Labels">
              <a:extLst>
                <a:ext uri="{FF2B5EF4-FFF2-40B4-BE49-F238E27FC236}">
                  <a16:creationId xmlns:a16="http://schemas.microsoft.com/office/drawing/2014/main" id="{AC553897-0FA1-4041-A77B-779ABB5242C2}"/>
                </a:ext>
              </a:extLst>
            </p:cNvPr>
            <p:cNvGrpSpPr/>
            <p:nvPr/>
          </p:nvGrpSpPr>
          <p:grpSpPr>
            <a:xfrm>
              <a:off x="1898449" y="1879600"/>
              <a:ext cx="1044193" cy="76944"/>
              <a:chOff x="1898449" y="1879600"/>
              <a:chExt cx="1044193" cy="76944"/>
            </a:xfrm>
          </p:grpSpPr>
          <p:sp>
            <p:nvSpPr>
              <p:cNvPr id="351" name="Label">
                <a:extLst>
                  <a:ext uri="{FF2B5EF4-FFF2-40B4-BE49-F238E27FC236}">
                    <a16:creationId xmlns:a16="http://schemas.microsoft.com/office/drawing/2014/main" id="{9C7E150E-5B4B-4D69-AE62-E9ECC33F9F9C}"/>
                  </a:ext>
                </a:extLst>
              </p:cNvPr>
              <p:cNvSpPr>
                <a:spLocks noChangeArrowheads="1"/>
              </p:cNvSpPr>
              <p:nvPr/>
            </p:nvSpPr>
            <p:spPr bwMode="auto">
              <a:xfrm>
                <a:off x="1898449" y="1879600"/>
                <a:ext cx="4167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A</a:t>
                </a:r>
                <a:endParaRPr kumimoji="0" lang="en-US" altLang="en-US" sz="500" b="0" i="0" u="none" strike="noStrike" cap="none" normalizeH="0" baseline="0">
                  <a:ln>
                    <a:noFill/>
                  </a:ln>
                  <a:solidFill>
                    <a:srgbClr val="777777"/>
                  </a:solidFill>
                  <a:effectLst/>
                </a:endParaRPr>
              </a:p>
            </p:txBody>
          </p:sp>
          <p:sp>
            <p:nvSpPr>
              <p:cNvPr id="352" name="Label">
                <a:extLst>
                  <a:ext uri="{FF2B5EF4-FFF2-40B4-BE49-F238E27FC236}">
                    <a16:creationId xmlns:a16="http://schemas.microsoft.com/office/drawing/2014/main" id="{E80D2E4F-967F-448D-853D-88FF724A98F4}"/>
                  </a:ext>
                </a:extLst>
              </p:cNvPr>
              <p:cNvSpPr>
                <a:spLocks noChangeArrowheads="1"/>
              </p:cNvSpPr>
              <p:nvPr/>
            </p:nvSpPr>
            <p:spPr bwMode="auto">
              <a:xfrm>
                <a:off x="2067541" y="1879600"/>
                <a:ext cx="3687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B</a:t>
                </a:r>
                <a:endParaRPr kumimoji="0" lang="en-US" altLang="en-US" sz="500" b="0" i="0" u="none" strike="noStrike" cap="none" normalizeH="0" baseline="0">
                  <a:ln>
                    <a:noFill/>
                  </a:ln>
                  <a:solidFill>
                    <a:srgbClr val="777777"/>
                  </a:solidFill>
                  <a:effectLst/>
                </a:endParaRPr>
              </a:p>
            </p:txBody>
          </p:sp>
          <p:sp>
            <p:nvSpPr>
              <p:cNvPr id="353" name="Label">
                <a:extLst>
                  <a:ext uri="{FF2B5EF4-FFF2-40B4-BE49-F238E27FC236}">
                    <a16:creationId xmlns:a16="http://schemas.microsoft.com/office/drawing/2014/main" id="{6DF6C7FC-64AF-442E-B1DF-7CB18B898F21}"/>
                  </a:ext>
                </a:extLst>
              </p:cNvPr>
              <p:cNvSpPr>
                <a:spLocks noChangeArrowheads="1"/>
              </p:cNvSpPr>
              <p:nvPr/>
            </p:nvSpPr>
            <p:spPr bwMode="auto">
              <a:xfrm>
                <a:off x="2233419" y="1879600"/>
                <a:ext cx="4007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C</a:t>
                </a:r>
                <a:endParaRPr kumimoji="0" lang="en-US" altLang="en-US" sz="500" b="0" i="0" u="none" strike="noStrike" cap="none" normalizeH="0" baseline="0">
                  <a:ln>
                    <a:noFill/>
                  </a:ln>
                  <a:solidFill>
                    <a:srgbClr val="777777"/>
                  </a:solidFill>
                  <a:effectLst/>
                </a:endParaRPr>
              </a:p>
            </p:txBody>
          </p:sp>
          <p:sp>
            <p:nvSpPr>
              <p:cNvPr id="354" name="Label">
                <a:extLst>
                  <a:ext uri="{FF2B5EF4-FFF2-40B4-BE49-F238E27FC236}">
                    <a16:creationId xmlns:a16="http://schemas.microsoft.com/office/drawing/2014/main" id="{6AE2225B-1359-4A9A-A08B-31D81EE6B3A7}"/>
                  </a:ext>
                </a:extLst>
              </p:cNvPr>
              <p:cNvSpPr>
                <a:spLocks noChangeArrowheads="1"/>
              </p:cNvSpPr>
              <p:nvPr/>
            </p:nvSpPr>
            <p:spPr bwMode="auto">
              <a:xfrm>
                <a:off x="2397702" y="1879600"/>
                <a:ext cx="4488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D</a:t>
                </a:r>
                <a:endParaRPr kumimoji="0" lang="en-US" altLang="en-US" sz="500" b="0" i="0" u="none" strike="noStrike" cap="none" normalizeH="0" baseline="0">
                  <a:ln>
                    <a:noFill/>
                  </a:ln>
                  <a:solidFill>
                    <a:srgbClr val="777777"/>
                  </a:solidFill>
                  <a:effectLst/>
                </a:endParaRPr>
              </a:p>
            </p:txBody>
          </p:sp>
          <p:sp>
            <p:nvSpPr>
              <p:cNvPr id="355" name="Label">
                <a:extLst>
                  <a:ext uri="{FF2B5EF4-FFF2-40B4-BE49-F238E27FC236}">
                    <a16:creationId xmlns:a16="http://schemas.microsoft.com/office/drawing/2014/main" id="{E9D8C002-E0E1-4C52-8AA9-1B65171D71F6}"/>
                  </a:ext>
                </a:extLst>
              </p:cNvPr>
              <p:cNvSpPr>
                <a:spLocks noChangeArrowheads="1"/>
              </p:cNvSpPr>
              <p:nvPr/>
            </p:nvSpPr>
            <p:spPr bwMode="auto">
              <a:xfrm>
                <a:off x="2571596" y="1879600"/>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E</a:t>
                </a:r>
                <a:endParaRPr kumimoji="0" lang="en-US" altLang="en-US" sz="500" b="0" i="0" u="none" strike="noStrike" cap="none" normalizeH="0" baseline="0">
                  <a:ln>
                    <a:noFill/>
                  </a:ln>
                  <a:solidFill>
                    <a:srgbClr val="777777"/>
                  </a:solidFill>
                  <a:effectLst/>
                </a:endParaRPr>
              </a:p>
            </p:txBody>
          </p:sp>
          <p:sp>
            <p:nvSpPr>
              <p:cNvPr id="356" name="Label">
                <a:extLst>
                  <a:ext uri="{FF2B5EF4-FFF2-40B4-BE49-F238E27FC236}">
                    <a16:creationId xmlns:a16="http://schemas.microsoft.com/office/drawing/2014/main" id="{F0368189-AA69-4E1B-B655-4205AB077406}"/>
                  </a:ext>
                </a:extLst>
              </p:cNvPr>
              <p:cNvSpPr>
                <a:spLocks noChangeArrowheads="1"/>
              </p:cNvSpPr>
              <p:nvPr/>
            </p:nvSpPr>
            <p:spPr bwMode="auto">
              <a:xfrm>
                <a:off x="2738283" y="1879600"/>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F</a:t>
                </a:r>
                <a:endParaRPr kumimoji="0" lang="en-US" altLang="en-US" sz="500" b="0" i="0" u="none" strike="noStrike" cap="none" normalizeH="0" baseline="0">
                  <a:ln>
                    <a:noFill/>
                  </a:ln>
                  <a:solidFill>
                    <a:srgbClr val="777777"/>
                  </a:solidFill>
                  <a:effectLst/>
                </a:endParaRPr>
              </a:p>
            </p:txBody>
          </p:sp>
          <p:sp>
            <p:nvSpPr>
              <p:cNvPr id="357" name="Label">
                <a:extLst>
                  <a:ext uri="{FF2B5EF4-FFF2-40B4-BE49-F238E27FC236}">
                    <a16:creationId xmlns:a16="http://schemas.microsoft.com/office/drawing/2014/main" id="{B6FB445C-31C4-4154-BE9E-F3565386240B}"/>
                  </a:ext>
                </a:extLst>
              </p:cNvPr>
              <p:cNvSpPr>
                <a:spLocks noChangeArrowheads="1"/>
              </p:cNvSpPr>
              <p:nvPr/>
            </p:nvSpPr>
            <p:spPr bwMode="auto">
              <a:xfrm>
                <a:off x="2899360" y="1879600"/>
                <a:ext cx="4328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777777"/>
                    </a:solidFill>
                    <a:effectLst/>
                    <a:latin typeface="Segoe UI" panose="020B0502040204020203" pitchFamily="34" charset="0"/>
                  </a:rPr>
                  <a:t>G</a:t>
                </a:r>
                <a:endParaRPr kumimoji="0" lang="en-US" altLang="en-US" sz="500" b="0" i="0" u="none" strike="noStrike" cap="none" normalizeH="0" baseline="0">
                  <a:ln>
                    <a:noFill/>
                  </a:ln>
                  <a:solidFill>
                    <a:srgbClr val="777777"/>
                  </a:solidFill>
                  <a:effectLst/>
                </a:endParaRPr>
              </a:p>
            </p:txBody>
          </p:sp>
        </p:grpSp>
        <p:grpSp>
          <p:nvGrpSpPr>
            <p:cNvPr id="329" name="Series 1 Data">
              <a:extLst>
                <a:ext uri="{FF2B5EF4-FFF2-40B4-BE49-F238E27FC236}">
                  <a16:creationId xmlns:a16="http://schemas.microsoft.com/office/drawing/2014/main" id="{408D280D-3FD4-4B00-BF44-1FE6ED8D5883}"/>
                </a:ext>
              </a:extLst>
            </p:cNvPr>
            <p:cNvGrpSpPr/>
            <p:nvPr/>
          </p:nvGrpSpPr>
          <p:grpSpPr>
            <a:xfrm>
              <a:off x="1855788" y="1527175"/>
              <a:ext cx="1065213" cy="330201"/>
              <a:chOff x="1855788" y="1527175"/>
              <a:chExt cx="1065213" cy="330201"/>
            </a:xfrm>
          </p:grpSpPr>
          <p:sp>
            <p:nvSpPr>
              <p:cNvPr id="344" name="Column">
                <a:extLst>
                  <a:ext uri="{FF2B5EF4-FFF2-40B4-BE49-F238E27FC236}">
                    <a16:creationId xmlns:a16="http://schemas.microsoft.com/office/drawing/2014/main" id="{BCA1D7B8-421A-4349-BBB2-CF4142C765F4}"/>
                  </a:ext>
                </a:extLst>
              </p:cNvPr>
              <p:cNvSpPr>
                <a:spLocks noChangeArrowheads="1"/>
              </p:cNvSpPr>
              <p:nvPr/>
            </p:nvSpPr>
            <p:spPr bwMode="auto">
              <a:xfrm>
                <a:off x="1855788" y="1736725"/>
                <a:ext cx="63500" cy="1206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5" name="Column">
                <a:extLst>
                  <a:ext uri="{FF2B5EF4-FFF2-40B4-BE49-F238E27FC236}">
                    <a16:creationId xmlns:a16="http://schemas.microsoft.com/office/drawing/2014/main" id="{A771CB5E-F187-40BF-A0D6-21C0D5681A58}"/>
                  </a:ext>
                </a:extLst>
              </p:cNvPr>
              <p:cNvSpPr>
                <a:spLocks noChangeArrowheads="1"/>
              </p:cNvSpPr>
              <p:nvPr/>
            </p:nvSpPr>
            <p:spPr bwMode="auto">
              <a:xfrm>
                <a:off x="2022476" y="1593850"/>
                <a:ext cx="63500" cy="263525"/>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6" name="Column">
                <a:extLst>
                  <a:ext uri="{FF2B5EF4-FFF2-40B4-BE49-F238E27FC236}">
                    <a16:creationId xmlns:a16="http://schemas.microsoft.com/office/drawing/2014/main" id="{92948D53-D83A-435C-85A1-94203C6F8412}"/>
                  </a:ext>
                </a:extLst>
              </p:cNvPr>
              <p:cNvSpPr>
                <a:spLocks noChangeArrowheads="1"/>
              </p:cNvSpPr>
              <p:nvPr/>
            </p:nvSpPr>
            <p:spPr bwMode="auto">
              <a:xfrm>
                <a:off x="2190751" y="1527175"/>
                <a:ext cx="61913" cy="33020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7" name="Column">
                <a:extLst>
                  <a:ext uri="{FF2B5EF4-FFF2-40B4-BE49-F238E27FC236}">
                    <a16:creationId xmlns:a16="http://schemas.microsoft.com/office/drawing/2014/main" id="{95CDCBB0-E1E8-48E4-BB09-F2E8DEDB197A}"/>
                  </a:ext>
                </a:extLst>
              </p:cNvPr>
              <p:cNvSpPr>
                <a:spLocks noChangeArrowheads="1"/>
              </p:cNvSpPr>
              <p:nvPr/>
            </p:nvSpPr>
            <p:spPr bwMode="auto">
              <a:xfrm>
                <a:off x="2357438" y="1587500"/>
                <a:ext cx="63500" cy="269875"/>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8" name="Column">
                <a:extLst>
                  <a:ext uri="{FF2B5EF4-FFF2-40B4-BE49-F238E27FC236}">
                    <a16:creationId xmlns:a16="http://schemas.microsoft.com/office/drawing/2014/main" id="{C2D462E9-975B-4409-BFF1-6C91910E5182}"/>
                  </a:ext>
                </a:extLst>
              </p:cNvPr>
              <p:cNvSpPr>
                <a:spLocks noChangeArrowheads="1"/>
              </p:cNvSpPr>
              <p:nvPr/>
            </p:nvSpPr>
            <p:spPr bwMode="auto">
              <a:xfrm>
                <a:off x="2524126" y="1557338"/>
                <a:ext cx="63500" cy="300038"/>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9" name="Column">
                <a:extLst>
                  <a:ext uri="{FF2B5EF4-FFF2-40B4-BE49-F238E27FC236}">
                    <a16:creationId xmlns:a16="http://schemas.microsoft.com/office/drawing/2014/main" id="{26E3E752-B82C-4661-8509-8D80369E315D}"/>
                  </a:ext>
                </a:extLst>
              </p:cNvPr>
              <p:cNvSpPr>
                <a:spLocks noChangeArrowheads="1"/>
              </p:cNvSpPr>
              <p:nvPr/>
            </p:nvSpPr>
            <p:spPr bwMode="auto">
              <a:xfrm>
                <a:off x="2690813" y="1622425"/>
                <a:ext cx="63500" cy="2349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0" name="Column">
                <a:extLst>
                  <a:ext uri="{FF2B5EF4-FFF2-40B4-BE49-F238E27FC236}">
                    <a16:creationId xmlns:a16="http://schemas.microsoft.com/office/drawing/2014/main" id="{3E8BC5AD-53F0-4A87-A0A0-7E835F5DDFFB}"/>
                  </a:ext>
                </a:extLst>
              </p:cNvPr>
              <p:cNvSpPr>
                <a:spLocks noChangeArrowheads="1"/>
              </p:cNvSpPr>
              <p:nvPr/>
            </p:nvSpPr>
            <p:spPr bwMode="auto">
              <a:xfrm>
                <a:off x="2857501" y="1635125"/>
                <a:ext cx="63500" cy="222250"/>
              </a:xfrm>
              <a:prstGeom prst="rect">
                <a:avLst/>
              </a:prstGeom>
              <a:solidFill>
                <a:srgbClr val="5DA1E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30" name="Series 2 Data">
              <a:extLst>
                <a:ext uri="{FF2B5EF4-FFF2-40B4-BE49-F238E27FC236}">
                  <a16:creationId xmlns:a16="http://schemas.microsoft.com/office/drawing/2014/main" id="{86CCEB0F-8E8D-4D21-8EEB-DF3D83BB021C}"/>
                </a:ext>
              </a:extLst>
            </p:cNvPr>
            <p:cNvGrpSpPr/>
            <p:nvPr/>
          </p:nvGrpSpPr>
          <p:grpSpPr>
            <a:xfrm>
              <a:off x="1919288" y="1543050"/>
              <a:ext cx="1065213" cy="314326"/>
              <a:chOff x="1919288" y="1543050"/>
              <a:chExt cx="1065213" cy="314326"/>
            </a:xfrm>
          </p:grpSpPr>
          <p:sp>
            <p:nvSpPr>
              <p:cNvPr id="337" name="Column">
                <a:extLst>
                  <a:ext uri="{FF2B5EF4-FFF2-40B4-BE49-F238E27FC236}">
                    <a16:creationId xmlns:a16="http://schemas.microsoft.com/office/drawing/2014/main" id="{045ACE6D-D5E1-4EC4-8465-05DFBDE6A9E5}"/>
                  </a:ext>
                </a:extLst>
              </p:cNvPr>
              <p:cNvSpPr>
                <a:spLocks noChangeArrowheads="1"/>
              </p:cNvSpPr>
              <p:nvPr/>
            </p:nvSpPr>
            <p:spPr bwMode="auto">
              <a:xfrm>
                <a:off x="1919288" y="1627188"/>
                <a:ext cx="63500" cy="230188"/>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8" name="Column">
                <a:extLst>
                  <a:ext uri="{FF2B5EF4-FFF2-40B4-BE49-F238E27FC236}">
                    <a16:creationId xmlns:a16="http://schemas.microsoft.com/office/drawing/2014/main" id="{604D6626-4905-4FCC-ABC5-1CF53CF0F6D4}"/>
                  </a:ext>
                </a:extLst>
              </p:cNvPr>
              <p:cNvSpPr>
                <a:spLocks noChangeArrowheads="1"/>
              </p:cNvSpPr>
              <p:nvPr/>
            </p:nvSpPr>
            <p:spPr bwMode="auto">
              <a:xfrm>
                <a:off x="2085976" y="1641475"/>
                <a:ext cx="63500" cy="215900"/>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9" name="Column">
                <a:extLst>
                  <a:ext uri="{FF2B5EF4-FFF2-40B4-BE49-F238E27FC236}">
                    <a16:creationId xmlns:a16="http://schemas.microsoft.com/office/drawing/2014/main" id="{C693695D-C1C0-4D44-AAF7-D37E63085E14}"/>
                  </a:ext>
                </a:extLst>
              </p:cNvPr>
              <p:cNvSpPr>
                <a:spLocks noChangeArrowheads="1"/>
              </p:cNvSpPr>
              <p:nvPr/>
            </p:nvSpPr>
            <p:spPr bwMode="auto">
              <a:xfrm>
                <a:off x="2252663" y="1554163"/>
                <a:ext cx="63500" cy="303213"/>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0" name="Column">
                <a:extLst>
                  <a:ext uri="{FF2B5EF4-FFF2-40B4-BE49-F238E27FC236}">
                    <a16:creationId xmlns:a16="http://schemas.microsoft.com/office/drawing/2014/main" id="{9A707E0F-79AB-40A5-9EFF-13706515F1C1}"/>
                  </a:ext>
                </a:extLst>
              </p:cNvPr>
              <p:cNvSpPr>
                <a:spLocks noChangeArrowheads="1"/>
              </p:cNvSpPr>
              <p:nvPr/>
            </p:nvSpPr>
            <p:spPr bwMode="auto">
              <a:xfrm>
                <a:off x="2420938" y="1557338"/>
                <a:ext cx="61913" cy="300038"/>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1" name="Column">
                <a:extLst>
                  <a:ext uri="{FF2B5EF4-FFF2-40B4-BE49-F238E27FC236}">
                    <a16:creationId xmlns:a16="http://schemas.microsoft.com/office/drawing/2014/main" id="{C817E385-6745-441C-9961-A65A6B035FEE}"/>
                  </a:ext>
                </a:extLst>
              </p:cNvPr>
              <p:cNvSpPr>
                <a:spLocks noChangeArrowheads="1"/>
              </p:cNvSpPr>
              <p:nvPr/>
            </p:nvSpPr>
            <p:spPr bwMode="auto">
              <a:xfrm>
                <a:off x="2587626" y="1570038"/>
                <a:ext cx="63500" cy="287338"/>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2" name="Column">
                <a:extLst>
                  <a:ext uri="{FF2B5EF4-FFF2-40B4-BE49-F238E27FC236}">
                    <a16:creationId xmlns:a16="http://schemas.microsoft.com/office/drawing/2014/main" id="{6BA22F4A-A48E-4AF5-8358-E00155E73E6F}"/>
                  </a:ext>
                </a:extLst>
              </p:cNvPr>
              <p:cNvSpPr>
                <a:spLocks noChangeArrowheads="1"/>
              </p:cNvSpPr>
              <p:nvPr/>
            </p:nvSpPr>
            <p:spPr bwMode="auto">
              <a:xfrm>
                <a:off x="2754313" y="1543050"/>
                <a:ext cx="63500" cy="314325"/>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3" name="Column">
                <a:extLst>
                  <a:ext uri="{FF2B5EF4-FFF2-40B4-BE49-F238E27FC236}">
                    <a16:creationId xmlns:a16="http://schemas.microsoft.com/office/drawing/2014/main" id="{41B07A95-FE53-4192-8AA6-FA09AF8A74D7}"/>
                  </a:ext>
                </a:extLst>
              </p:cNvPr>
              <p:cNvSpPr>
                <a:spLocks noChangeArrowheads="1"/>
              </p:cNvSpPr>
              <p:nvPr/>
            </p:nvSpPr>
            <p:spPr bwMode="auto">
              <a:xfrm>
                <a:off x="2921001" y="1598613"/>
                <a:ext cx="63500" cy="258763"/>
              </a:xfrm>
              <a:prstGeom prst="rect">
                <a:avLst/>
              </a:prstGeom>
              <a:solidFill>
                <a:srgbClr val="2B4055"/>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31" name="Series">
              <a:extLst>
                <a:ext uri="{FF2B5EF4-FFF2-40B4-BE49-F238E27FC236}">
                  <a16:creationId xmlns:a16="http://schemas.microsoft.com/office/drawing/2014/main" id="{1E597F68-0491-4A2B-8C4E-A14D06C945C3}"/>
                </a:ext>
              </a:extLst>
            </p:cNvPr>
            <p:cNvGrpSpPr/>
            <p:nvPr/>
          </p:nvGrpSpPr>
          <p:grpSpPr>
            <a:xfrm>
              <a:off x="1696244" y="1344493"/>
              <a:ext cx="922873" cy="76944"/>
              <a:chOff x="1696244" y="1344493"/>
              <a:chExt cx="922873" cy="76944"/>
            </a:xfrm>
          </p:grpSpPr>
          <p:sp>
            <p:nvSpPr>
              <p:cNvPr id="332" name="Series">
                <a:extLst>
                  <a:ext uri="{FF2B5EF4-FFF2-40B4-BE49-F238E27FC236}">
                    <a16:creationId xmlns:a16="http://schemas.microsoft.com/office/drawing/2014/main" id="{2FBB88A3-6F87-4FA4-B06D-2CADBD288613}"/>
                  </a:ext>
                </a:extLst>
              </p:cNvPr>
              <p:cNvSpPr>
                <a:spLocks noChangeArrowheads="1"/>
              </p:cNvSpPr>
              <p:nvPr/>
            </p:nvSpPr>
            <p:spPr bwMode="auto">
              <a:xfrm>
                <a:off x="1696244" y="1344493"/>
                <a:ext cx="1667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333333"/>
                    </a:solidFill>
                    <a:effectLst/>
                    <a:latin typeface="Segoe UI" panose="020B0502040204020203" pitchFamily="34" charset="0"/>
                  </a:rPr>
                  <a:t>Series</a:t>
                </a:r>
                <a:endParaRPr kumimoji="0" lang="en-US" altLang="en-US" sz="500" b="0" i="0" u="none" strike="noStrike" cap="none" normalizeH="0" baseline="0" dirty="0">
                  <a:ln>
                    <a:noFill/>
                  </a:ln>
                  <a:solidFill>
                    <a:srgbClr val="333333"/>
                  </a:solidFill>
                  <a:effectLst/>
                </a:endParaRPr>
              </a:p>
            </p:txBody>
          </p:sp>
          <p:sp>
            <p:nvSpPr>
              <p:cNvPr id="333" name="Series Label">
                <a:extLst>
                  <a:ext uri="{FF2B5EF4-FFF2-40B4-BE49-F238E27FC236}">
                    <a16:creationId xmlns:a16="http://schemas.microsoft.com/office/drawing/2014/main" id="{C4076D71-B328-4777-B40F-8D915CFB25C1}"/>
                  </a:ext>
                </a:extLst>
              </p:cNvPr>
              <p:cNvSpPr>
                <a:spLocks noChangeArrowheads="1"/>
              </p:cNvSpPr>
              <p:nvPr/>
            </p:nvSpPr>
            <p:spPr bwMode="auto">
              <a:xfrm>
                <a:off x="2067718" y="134449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1</a:t>
                </a:r>
                <a:endParaRPr kumimoji="0" lang="en-US" altLang="en-US" sz="1800" b="0" i="0" u="none" strike="noStrike" cap="none" normalizeH="0" baseline="0" dirty="0">
                  <a:ln>
                    <a:noFill/>
                  </a:ln>
                  <a:solidFill>
                    <a:srgbClr val="777777"/>
                  </a:solidFill>
                  <a:effectLst/>
                </a:endParaRPr>
              </a:p>
            </p:txBody>
          </p:sp>
          <p:sp>
            <p:nvSpPr>
              <p:cNvPr id="334" name="Series Color">
                <a:extLst>
                  <a:ext uri="{FF2B5EF4-FFF2-40B4-BE49-F238E27FC236}">
                    <a16:creationId xmlns:a16="http://schemas.microsoft.com/office/drawing/2014/main" id="{A0683E34-679B-464A-AB4F-70697785344D}"/>
                  </a:ext>
                </a:extLst>
              </p:cNvPr>
              <p:cNvSpPr>
                <a:spLocks noChangeArrowheads="1"/>
              </p:cNvSpPr>
              <p:nvPr/>
            </p:nvSpPr>
            <p:spPr bwMode="auto">
              <a:xfrm>
                <a:off x="1996281" y="1355184"/>
                <a:ext cx="55562" cy="55562"/>
              </a:xfrm>
              <a:prstGeom prst="ellipse">
                <a:avLst/>
              </a:prstGeom>
              <a:solidFill>
                <a:srgbClr val="5DA1E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5" name="Series Label">
                <a:extLst>
                  <a:ext uri="{FF2B5EF4-FFF2-40B4-BE49-F238E27FC236}">
                    <a16:creationId xmlns:a16="http://schemas.microsoft.com/office/drawing/2014/main" id="{4E4EF3E4-E5F8-4989-AAFF-EBF9E0118089}"/>
                  </a:ext>
                </a:extLst>
              </p:cNvPr>
              <p:cNvSpPr>
                <a:spLocks noChangeArrowheads="1"/>
              </p:cNvSpPr>
              <p:nvPr/>
            </p:nvSpPr>
            <p:spPr bwMode="auto">
              <a:xfrm>
                <a:off x="2399505" y="1344493"/>
                <a:ext cx="21961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rgbClr val="777777"/>
                    </a:solidFill>
                    <a:effectLst/>
                    <a:latin typeface="Segoe UI" panose="020B0502040204020203" pitchFamily="34" charset="0"/>
                  </a:rPr>
                  <a:t>Series 2</a:t>
                </a:r>
                <a:endParaRPr kumimoji="0" lang="en-US" altLang="en-US" sz="1800" b="0" i="0" u="none" strike="noStrike" cap="none" normalizeH="0" baseline="0" dirty="0">
                  <a:ln>
                    <a:noFill/>
                  </a:ln>
                  <a:solidFill>
                    <a:srgbClr val="777777"/>
                  </a:solidFill>
                  <a:effectLst/>
                </a:endParaRPr>
              </a:p>
            </p:txBody>
          </p:sp>
          <p:sp>
            <p:nvSpPr>
              <p:cNvPr id="336" name="Series Color">
                <a:extLst>
                  <a:ext uri="{FF2B5EF4-FFF2-40B4-BE49-F238E27FC236}">
                    <a16:creationId xmlns:a16="http://schemas.microsoft.com/office/drawing/2014/main" id="{A4927DE0-A235-4D48-BAE7-F1768BF5F16E}"/>
                  </a:ext>
                </a:extLst>
              </p:cNvPr>
              <p:cNvSpPr>
                <a:spLocks noChangeArrowheads="1"/>
              </p:cNvSpPr>
              <p:nvPr/>
            </p:nvSpPr>
            <p:spPr bwMode="auto">
              <a:xfrm>
                <a:off x="2328069" y="1355184"/>
                <a:ext cx="55562" cy="55562"/>
              </a:xfrm>
              <a:prstGeom prst="ellipse">
                <a:avLst/>
              </a:prstGeom>
              <a:solidFill>
                <a:srgbClr val="2B4055"/>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364" name="Bar Chart">
            <a:extLst>
              <a:ext uri="{FF2B5EF4-FFF2-40B4-BE49-F238E27FC236}">
                <a16:creationId xmlns:a16="http://schemas.microsoft.com/office/drawing/2014/main" id="{B36F2131-147E-4C8C-813C-B83E6BF7BA75}"/>
              </a:ext>
            </a:extLst>
          </p:cNvPr>
          <p:cNvGrpSpPr/>
          <p:nvPr/>
        </p:nvGrpSpPr>
        <p:grpSpPr>
          <a:xfrm>
            <a:off x="9438462" y="514818"/>
            <a:ext cx="1070083" cy="974262"/>
            <a:chOff x="2932279" y="4508460"/>
            <a:chExt cx="1070083" cy="974262"/>
          </a:xfrm>
          <a:solidFill>
            <a:srgbClr val="FFFFFF"/>
          </a:solidFill>
        </p:grpSpPr>
        <p:sp>
          <p:nvSpPr>
            <p:cNvPr id="365" name="Bar 5">
              <a:extLst>
                <a:ext uri="{FF2B5EF4-FFF2-40B4-BE49-F238E27FC236}">
                  <a16:creationId xmlns:a16="http://schemas.microsoft.com/office/drawing/2014/main" id="{374E1797-2046-4FF4-BDA8-BB90BE09FD39}"/>
                </a:ext>
              </a:extLst>
            </p:cNvPr>
            <p:cNvSpPr>
              <a:spLocks/>
            </p:cNvSpPr>
            <p:nvPr/>
          </p:nvSpPr>
          <p:spPr bwMode="auto">
            <a:xfrm rot="5400000">
              <a:off x="3393325" y="4089519"/>
              <a:ext cx="147993" cy="1070080"/>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6" name="Bar 4">
              <a:extLst>
                <a:ext uri="{FF2B5EF4-FFF2-40B4-BE49-F238E27FC236}">
                  <a16:creationId xmlns:a16="http://schemas.microsoft.com/office/drawing/2014/main" id="{638FEA40-0D2B-44D8-90BF-4DAA3F340E57}"/>
                </a:ext>
              </a:extLst>
            </p:cNvPr>
            <p:cNvSpPr>
              <a:spLocks/>
            </p:cNvSpPr>
            <p:nvPr/>
          </p:nvSpPr>
          <p:spPr bwMode="auto">
            <a:xfrm rot="5400000">
              <a:off x="3227830" y="4441281"/>
              <a:ext cx="146491" cy="737590"/>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7" name="Bar 3">
              <a:extLst>
                <a:ext uri="{FF2B5EF4-FFF2-40B4-BE49-F238E27FC236}">
                  <a16:creationId xmlns:a16="http://schemas.microsoft.com/office/drawing/2014/main" id="{9AF6A97D-0D8E-4DAF-BBD9-6D9574925AA6}"/>
                </a:ext>
              </a:extLst>
            </p:cNvPr>
            <p:cNvSpPr>
              <a:spLocks/>
            </p:cNvSpPr>
            <p:nvPr/>
          </p:nvSpPr>
          <p:spPr bwMode="auto">
            <a:xfrm rot="5400000">
              <a:off x="3107383" y="4746495"/>
              <a:ext cx="147993" cy="498196"/>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8" name="Bar 2">
              <a:extLst>
                <a:ext uri="{FF2B5EF4-FFF2-40B4-BE49-F238E27FC236}">
                  <a16:creationId xmlns:a16="http://schemas.microsoft.com/office/drawing/2014/main" id="{FB23B165-C304-43DA-8273-80053683DE6B}"/>
                </a:ext>
              </a:extLst>
            </p:cNvPr>
            <p:cNvSpPr>
              <a:spLocks/>
            </p:cNvSpPr>
            <p:nvPr/>
          </p:nvSpPr>
          <p:spPr bwMode="auto">
            <a:xfrm rot="5400000">
              <a:off x="3193420" y="4846725"/>
              <a:ext cx="147242" cy="669518"/>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9" name="Bar 1">
              <a:extLst>
                <a:ext uri="{FF2B5EF4-FFF2-40B4-BE49-F238E27FC236}">
                  <a16:creationId xmlns:a16="http://schemas.microsoft.com/office/drawing/2014/main" id="{83192ABD-BD99-4B48-AD64-9E4E9E759059}"/>
                </a:ext>
              </a:extLst>
            </p:cNvPr>
            <p:cNvSpPr>
              <a:spLocks/>
            </p:cNvSpPr>
            <p:nvPr/>
          </p:nvSpPr>
          <p:spPr bwMode="auto">
            <a:xfrm rot="5400000">
              <a:off x="3293004" y="4932657"/>
              <a:ext cx="147242" cy="868686"/>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cxnSp>
          <p:nvCxnSpPr>
            <p:cNvPr id="370" name="Axis">
              <a:extLst>
                <a:ext uri="{FF2B5EF4-FFF2-40B4-BE49-F238E27FC236}">
                  <a16:creationId xmlns:a16="http://schemas.microsoft.com/office/drawing/2014/main" id="{91783763-8994-4303-A62A-4C6EB2F69BB6}"/>
                </a:ext>
              </a:extLst>
            </p:cNvPr>
            <p:cNvCxnSpPr>
              <a:cxnSpLocks/>
            </p:cNvCxnSpPr>
            <p:nvPr/>
          </p:nvCxnSpPr>
          <p:spPr bwMode="auto">
            <a:xfrm>
              <a:off x="2932279" y="4508460"/>
              <a:ext cx="0" cy="974262"/>
            </a:xfrm>
            <a:prstGeom prst="line">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371" name="Bar Chart">
            <a:extLst>
              <a:ext uri="{FF2B5EF4-FFF2-40B4-BE49-F238E27FC236}">
                <a16:creationId xmlns:a16="http://schemas.microsoft.com/office/drawing/2014/main" id="{0202A030-470D-4BEB-9131-64D09BDBE438}"/>
              </a:ext>
            </a:extLst>
          </p:cNvPr>
          <p:cNvGrpSpPr/>
          <p:nvPr/>
        </p:nvGrpSpPr>
        <p:grpSpPr>
          <a:xfrm>
            <a:off x="9356909" y="2004116"/>
            <a:ext cx="1272112" cy="758322"/>
            <a:chOff x="1259157" y="4724401"/>
            <a:chExt cx="1272112" cy="758322"/>
          </a:xfrm>
          <a:solidFill>
            <a:srgbClr val="FFFFFF"/>
          </a:solidFill>
        </p:grpSpPr>
        <p:cxnSp>
          <p:nvCxnSpPr>
            <p:cNvPr id="372" name="Axis">
              <a:extLst>
                <a:ext uri="{FF2B5EF4-FFF2-40B4-BE49-F238E27FC236}">
                  <a16:creationId xmlns:a16="http://schemas.microsoft.com/office/drawing/2014/main" id="{86A661AB-9E05-4E27-A5A6-2D05F3F92951}"/>
                </a:ext>
              </a:extLst>
            </p:cNvPr>
            <p:cNvCxnSpPr/>
            <p:nvPr/>
          </p:nvCxnSpPr>
          <p:spPr>
            <a:xfrm flipH="1">
              <a:off x="1259157" y="5482722"/>
              <a:ext cx="1272112" cy="0"/>
            </a:xfrm>
            <a:prstGeom prst="line">
              <a:avLst/>
            </a:prstGeom>
            <a:grpFill/>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373" name="Bar 6">
              <a:extLst>
                <a:ext uri="{FF2B5EF4-FFF2-40B4-BE49-F238E27FC236}">
                  <a16:creationId xmlns:a16="http://schemas.microsoft.com/office/drawing/2014/main" id="{02DFD00B-F507-4053-9CE0-5282E20628CE}"/>
                </a:ext>
              </a:extLst>
            </p:cNvPr>
            <p:cNvSpPr>
              <a:spLocks/>
            </p:cNvSpPr>
            <p:nvPr/>
          </p:nvSpPr>
          <p:spPr bwMode="auto">
            <a:xfrm>
              <a:off x="2322387" y="5044556"/>
              <a:ext cx="162964" cy="438166"/>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4" name="Bar 5">
              <a:extLst>
                <a:ext uri="{FF2B5EF4-FFF2-40B4-BE49-F238E27FC236}">
                  <a16:creationId xmlns:a16="http://schemas.microsoft.com/office/drawing/2014/main" id="{A1C567D7-3B94-440B-BD41-29B47F7C2600}"/>
                </a:ext>
              </a:extLst>
            </p:cNvPr>
            <p:cNvSpPr>
              <a:spLocks/>
            </p:cNvSpPr>
            <p:nvPr/>
          </p:nvSpPr>
          <p:spPr bwMode="auto">
            <a:xfrm>
              <a:off x="2119091" y="4816271"/>
              <a:ext cx="162137" cy="66645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5" name="Bar 4">
              <a:extLst>
                <a:ext uri="{FF2B5EF4-FFF2-40B4-BE49-F238E27FC236}">
                  <a16:creationId xmlns:a16="http://schemas.microsoft.com/office/drawing/2014/main" id="{8DCA1A9B-BE07-4897-B0F9-9631278B7F43}"/>
                </a:ext>
              </a:extLst>
            </p:cNvPr>
            <p:cNvSpPr>
              <a:spLocks/>
            </p:cNvSpPr>
            <p:nvPr/>
          </p:nvSpPr>
          <p:spPr bwMode="auto">
            <a:xfrm>
              <a:off x="1915794" y="4941739"/>
              <a:ext cx="162137" cy="540984"/>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6" name="Bar 3">
              <a:extLst>
                <a:ext uri="{FF2B5EF4-FFF2-40B4-BE49-F238E27FC236}">
                  <a16:creationId xmlns:a16="http://schemas.microsoft.com/office/drawing/2014/main" id="{41ED6147-B5F7-476A-88A9-2C731E581E5E}"/>
                </a:ext>
              </a:extLst>
            </p:cNvPr>
            <p:cNvSpPr>
              <a:spLocks/>
            </p:cNvSpPr>
            <p:nvPr/>
          </p:nvSpPr>
          <p:spPr bwMode="auto">
            <a:xfrm>
              <a:off x="1711670" y="5158498"/>
              <a:ext cx="162964" cy="324224"/>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7" name="Bar 2">
              <a:extLst>
                <a:ext uri="{FF2B5EF4-FFF2-40B4-BE49-F238E27FC236}">
                  <a16:creationId xmlns:a16="http://schemas.microsoft.com/office/drawing/2014/main" id="{4049F88D-DA6A-4735-83A0-3BE5D9AABD85}"/>
                </a:ext>
              </a:extLst>
            </p:cNvPr>
            <p:cNvSpPr>
              <a:spLocks/>
            </p:cNvSpPr>
            <p:nvPr/>
          </p:nvSpPr>
          <p:spPr bwMode="auto">
            <a:xfrm>
              <a:off x="1509200" y="5093862"/>
              <a:ext cx="161310" cy="388861"/>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8" name="Bar 1">
              <a:extLst>
                <a:ext uri="{FF2B5EF4-FFF2-40B4-BE49-F238E27FC236}">
                  <a16:creationId xmlns:a16="http://schemas.microsoft.com/office/drawing/2014/main" id="{1BE90150-57DD-49EA-81A6-2DBEAA28552A}"/>
                </a:ext>
              </a:extLst>
            </p:cNvPr>
            <p:cNvSpPr>
              <a:spLocks/>
            </p:cNvSpPr>
            <p:nvPr/>
          </p:nvSpPr>
          <p:spPr bwMode="auto">
            <a:xfrm>
              <a:off x="1305076" y="4724401"/>
              <a:ext cx="162964" cy="75832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0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lockquote">
            <a:extLst>
              <a:ext uri="{FF2B5EF4-FFF2-40B4-BE49-F238E27FC236}">
                <a16:creationId xmlns:a16="http://schemas.microsoft.com/office/drawing/2014/main" id="{EAE0982C-2386-4394-8905-D8346A753D8E}"/>
              </a:ext>
            </a:extLst>
          </p:cNvPr>
          <p:cNvGrpSpPr/>
          <p:nvPr/>
        </p:nvGrpSpPr>
        <p:grpSpPr>
          <a:xfrm>
            <a:off x="704927" y="612995"/>
            <a:ext cx="6531120" cy="700088"/>
            <a:chOff x="1071562" y="3898106"/>
            <a:chExt cx="6531120" cy="700088"/>
          </a:xfrm>
        </p:grpSpPr>
        <p:sp>
          <p:nvSpPr>
            <p:cNvPr id="5" name="Text">
              <a:extLst>
                <a:ext uri="{FF2B5EF4-FFF2-40B4-BE49-F238E27FC236}">
                  <a16:creationId xmlns:a16="http://schemas.microsoft.com/office/drawing/2014/main" id="{E6FA1DDD-1BA6-45C3-B1E6-D0AE191223AC}"/>
                </a:ext>
              </a:extLst>
            </p:cNvPr>
            <p:cNvSpPr txBox="1"/>
            <p:nvPr/>
          </p:nvSpPr>
          <p:spPr>
            <a:xfrm>
              <a:off x="1271846" y="3985258"/>
              <a:ext cx="6330836" cy="52578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300" noProof="1">
                  <a:solidFill>
                    <a:srgbClr val="5F5F5F"/>
                  </a:solidFill>
                  <a:latin typeface="Segoe UI Semibold" panose="020B0702040204020203" pitchFamily="34" charset="0"/>
                  <a:cs typeface="Segoe UI Semibold" panose="020B0702040204020203" pitchFamily="34" charset="0"/>
                </a:rPr>
                <a:t>Lorem ipsum dolor sit amet, consectetur adipiscing elit. Integer posuere erat a ante.</a:t>
              </a:r>
            </a:p>
            <a:p>
              <a:pPr>
                <a:lnSpc>
                  <a:spcPct val="125000"/>
                </a:lnSpc>
                <a:spcAft>
                  <a:spcPts val="500"/>
                </a:spcAft>
              </a:pPr>
              <a:r>
                <a:rPr lang="en-US" sz="1050" noProof="1">
                  <a:solidFill>
                    <a:srgbClr val="969696"/>
                  </a:solidFill>
                  <a:latin typeface="Segoe UI" panose="020B0502040204020203" pitchFamily="34" charset="0"/>
                  <a:cs typeface="Segoe UI" panose="020B0502040204020203" pitchFamily="34" charset="0"/>
                </a:rPr>
                <a:t>— Someone famous in </a:t>
              </a:r>
              <a:r>
                <a:rPr lang="en-US" sz="1050" i="1" noProof="1">
                  <a:solidFill>
                    <a:srgbClr val="969696"/>
                  </a:solidFill>
                  <a:latin typeface="Segoe UI" panose="020B0502040204020203" pitchFamily="34" charset="0"/>
                  <a:cs typeface="Segoe UI" panose="020B0502040204020203" pitchFamily="34" charset="0"/>
                </a:rPr>
                <a:t>Source Title</a:t>
              </a:r>
            </a:p>
          </p:txBody>
        </p:sp>
        <p:cxnSp>
          <p:nvCxnSpPr>
            <p:cNvPr id="6" name="Line">
              <a:extLst>
                <a:ext uri="{FF2B5EF4-FFF2-40B4-BE49-F238E27FC236}">
                  <a16:creationId xmlns:a16="http://schemas.microsoft.com/office/drawing/2014/main" id="{555E52C7-07EA-4994-BADB-F82C2BFEC82B}"/>
                </a:ext>
              </a:extLst>
            </p:cNvPr>
            <p:cNvCxnSpPr/>
            <p:nvPr/>
          </p:nvCxnSpPr>
          <p:spPr>
            <a:xfrm flipV="1">
              <a:off x="1071562" y="3898106"/>
              <a:ext cx="0" cy="700088"/>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sp>
        <p:nvSpPr>
          <p:cNvPr id="7" name="Body Copy">
            <a:extLst>
              <a:ext uri="{FF2B5EF4-FFF2-40B4-BE49-F238E27FC236}">
                <a16:creationId xmlns:a16="http://schemas.microsoft.com/office/drawing/2014/main" id="{B876877D-CB33-4995-8671-1B80787E7D64}"/>
              </a:ext>
            </a:extLst>
          </p:cNvPr>
          <p:cNvSpPr txBox="1"/>
          <p:nvPr/>
        </p:nvSpPr>
        <p:spPr>
          <a:xfrm>
            <a:off x="698601" y="1710076"/>
            <a:ext cx="3429001" cy="222189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quis risus eget urna mollis ornare vel eu leo. Cum sociis natoque penatibus et magnis dis parturient montes, nascetur ridiculus mus.</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Nullam id dolor id nibh ultricies vehicula. Cum sociis natoque penatibus et magnis dis parturient montes, nascetur ridiculus mus. Donec ullamcorper nulla non metus auctor fringilla.</a:t>
            </a:r>
          </a:p>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Duis mollis, est non commodo luctus, nisi erat porttitor ligula, eget lacinia odio sem nec elit. Donec ullamcorper nulla non metus auctor fringilla.</a:t>
            </a:r>
          </a:p>
        </p:txBody>
      </p:sp>
    </p:spTree>
    <p:extLst>
      <p:ext uri="{BB962C8B-B14F-4D97-AF65-F5344CB8AC3E}">
        <p14:creationId xmlns:p14="http://schemas.microsoft.com/office/powerpoint/2010/main" val="255111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Image">
            <a:extLst>
              <a:ext uri="{FF2B5EF4-FFF2-40B4-BE49-F238E27FC236}">
                <a16:creationId xmlns:a16="http://schemas.microsoft.com/office/drawing/2014/main" id="{16391940-4CEB-4B87-B2B8-7EF10A141C30}"/>
              </a:ext>
            </a:extLst>
          </p:cNvPr>
          <p:cNvGrpSpPr>
            <a:grpSpLocks/>
          </p:cNvGrpSpPr>
          <p:nvPr/>
        </p:nvGrpSpPr>
        <p:grpSpPr bwMode="auto">
          <a:xfrm>
            <a:off x="745894" y="413020"/>
            <a:ext cx="1333500" cy="1333500"/>
            <a:chOff x="508000" y="1397000"/>
            <a:chExt cx="1008112" cy="1008112"/>
          </a:xfrm>
        </p:grpSpPr>
        <p:sp>
          <p:nvSpPr>
            <p:cNvPr id="5" name="Border">
              <a:extLst>
                <a:ext uri="{FF2B5EF4-FFF2-40B4-BE49-F238E27FC236}">
                  <a16:creationId xmlns:a16="http://schemas.microsoft.com/office/drawing/2014/main" id="{8AEDC01D-EA5E-45E3-88AA-152E9A13A5C9}"/>
                </a:ext>
              </a:extLst>
            </p:cNvPr>
            <p:cNvSpPr>
              <a:spLocks/>
            </p:cNvSpPr>
            <p:nvPr/>
          </p:nvSpPr>
          <p:spPr bwMode="auto">
            <a:xfrm>
              <a:off x="508000" y="1397000"/>
              <a:ext cx="1008112" cy="1008112"/>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6" name="Line 2">
              <a:extLst>
                <a:ext uri="{FF2B5EF4-FFF2-40B4-BE49-F238E27FC236}">
                  <a16:creationId xmlns:a16="http://schemas.microsoft.com/office/drawing/2014/main" id="{9B255969-39B8-488A-B403-B720A2F7D9B0}"/>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7" name="Line 1">
              <a:extLst>
                <a:ext uri="{FF2B5EF4-FFF2-40B4-BE49-F238E27FC236}">
                  <a16:creationId xmlns:a16="http://schemas.microsoft.com/office/drawing/2014/main" id="{8AC2F29B-C773-43AC-8460-C5221905F621}"/>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solidFill>
              <a:schemeClr val="bg1"/>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8" name="Image">
            <a:extLst>
              <a:ext uri="{FF2B5EF4-FFF2-40B4-BE49-F238E27FC236}">
                <a16:creationId xmlns:a16="http://schemas.microsoft.com/office/drawing/2014/main" id="{8A8F42E1-2DD4-4ED8-8C77-6F3BA1B1E338}"/>
              </a:ext>
            </a:extLst>
          </p:cNvPr>
          <p:cNvGrpSpPr/>
          <p:nvPr/>
        </p:nvGrpSpPr>
        <p:grpSpPr>
          <a:xfrm>
            <a:off x="745894" y="3632876"/>
            <a:ext cx="1333500" cy="1333500"/>
            <a:chOff x="9600101" y="1622168"/>
            <a:chExt cx="1333500" cy="1333500"/>
          </a:xfrm>
        </p:grpSpPr>
        <p:sp>
          <p:nvSpPr>
            <p:cNvPr id="9" name="Border">
              <a:extLst>
                <a:ext uri="{FF2B5EF4-FFF2-40B4-BE49-F238E27FC236}">
                  <a16:creationId xmlns:a16="http://schemas.microsoft.com/office/drawing/2014/main" id="{B63D0B2C-8D36-4C5D-9417-B35A9655AAB3}"/>
                </a:ext>
              </a:extLst>
            </p:cNvPr>
            <p:cNvSpPr>
              <a:spLocks noChangeAspect="1"/>
            </p:cNvSpPr>
            <p:nvPr/>
          </p:nvSpPr>
          <p:spPr>
            <a:xfrm>
              <a:off x="9600101" y="1622168"/>
              <a:ext cx="1333500" cy="1333500"/>
            </a:xfrm>
            <a:prstGeom prst="ellips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cxnSp>
          <p:nvCxnSpPr>
            <p:cNvPr id="10" name="Line">
              <a:extLst>
                <a:ext uri="{FF2B5EF4-FFF2-40B4-BE49-F238E27FC236}">
                  <a16:creationId xmlns:a16="http://schemas.microsoft.com/office/drawing/2014/main" id="{9B4BA668-2E70-41DB-A698-1CEB865A0177}"/>
                </a:ext>
              </a:extLst>
            </p:cNvPr>
            <p:cNvCxnSpPr/>
            <p:nvPr/>
          </p:nvCxnSpPr>
          <p:spPr>
            <a:xfrm>
              <a:off x="9793519" y="1815586"/>
              <a:ext cx="946665" cy="946664"/>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1" name="Line">
              <a:extLst>
                <a:ext uri="{FF2B5EF4-FFF2-40B4-BE49-F238E27FC236}">
                  <a16:creationId xmlns:a16="http://schemas.microsoft.com/office/drawing/2014/main" id="{32DC2C04-CF01-4642-8B72-9D142FDDE777}"/>
                </a:ext>
              </a:extLst>
            </p:cNvPr>
            <p:cNvCxnSpPr/>
            <p:nvPr/>
          </p:nvCxnSpPr>
          <p:spPr>
            <a:xfrm flipV="1">
              <a:off x="9793519" y="1815587"/>
              <a:ext cx="946666" cy="946663"/>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nvGrpSpPr>
          <p:cNvPr id="12" name="Image">
            <a:extLst>
              <a:ext uri="{FF2B5EF4-FFF2-40B4-BE49-F238E27FC236}">
                <a16:creationId xmlns:a16="http://schemas.microsoft.com/office/drawing/2014/main" id="{B3CA883F-A725-45FF-B651-27DCBAAA2FE6}"/>
              </a:ext>
            </a:extLst>
          </p:cNvPr>
          <p:cNvGrpSpPr/>
          <p:nvPr/>
        </p:nvGrpSpPr>
        <p:grpSpPr>
          <a:xfrm>
            <a:off x="745894" y="2022948"/>
            <a:ext cx="1333500" cy="1333500"/>
            <a:chOff x="7948245" y="1622338"/>
            <a:chExt cx="1333500" cy="1333500"/>
          </a:xfrm>
        </p:grpSpPr>
        <p:sp>
          <p:nvSpPr>
            <p:cNvPr id="13" name="Border">
              <a:extLst>
                <a:ext uri="{FF2B5EF4-FFF2-40B4-BE49-F238E27FC236}">
                  <a16:creationId xmlns:a16="http://schemas.microsoft.com/office/drawing/2014/main" id="{2E105D7B-AF2D-4A51-AAF1-B02891505A37}"/>
                </a:ext>
              </a:extLst>
            </p:cNvPr>
            <p:cNvSpPr/>
            <p:nvPr/>
          </p:nvSpPr>
          <p:spPr>
            <a:xfrm>
              <a:off x="7948245" y="1622338"/>
              <a:ext cx="1333500" cy="1333500"/>
            </a:xfrm>
            <a:prstGeom prst="roundRect">
              <a:avLst>
                <a:gd name="adj" fmla="val 611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cxnSp>
          <p:nvCxnSpPr>
            <p:cNvPr id="14" name="Line 2">
              <a:extLst>
                <a:ext uri="{FF2B5EF4-FFF2-40B4-BE49-F238E27FC236}">
                  <a16:creationId xmlns:a16="http://schemas.microsoft.com/office/drawing/2014/main" id="{4F4B864B-9C70-49BB-A268-4E6703792F0C}"/>
                </a:ext>
              </a:extLst>
            </p:cNvPr>
            <p:cNvCxnSpPr/>
            <p:nvPr/>
          </p:nvCxnSpPr>
          <p:spPr>
            <a:xfrm>
              <a:off x="7973732" y="1647825"/>
              <a:ext cx="1282187" cy="1282187"/>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15" name="Line 1">
              <a:extLst>
                <a:ext uri="{FF2B5EF4-FFF2-40B4-BE49-F238E27FC236}">
                  <a16:creationId xmlns:a16="http://schemas.microsoft.com/office/drawing/2014/main" id="{23509CA1-EEED-4210-A684-DE47D04834C9}"/>
                </a:ext>
              </a:extLst>
            </p:cNvPr>
            <p:cNvCxnSpPr/>
            <p:nvPr/>
          </p:nvCxnSpPr>
          <p:spPr>
            <a:xfrm flipV="1">
              <a:off x="7973732" y="1647825"/>
              <a:ext cx="1282187" cy="1282187"/>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nvGrpSpPr>
          <p:cNvPr id="16" name="Thumbnail">
            <a:extLst>
              <a:ext uri="{FF2B5EF4-FFF2-40B4-BE49-F238E27FC236}">
                <a16:creationId xmlns:a16="http://schemas.microsoft.com/office/drawing/2014/main" id="{4682BB8C-99F0-413D-9499-8A690578D22A}"/>
              </a:ext>
            </a:extLst>
          </p:cNvPr>
          <p:cNvGrpSpPr/>
          <p:nvPr/>
        </p:nvGrpSpPr>
        <p:grpSpPr>
          <a:xfrm>
            <a:off x="790295" y="5159795"/>
            <a:ext cx="1333500" cy="1333500"/>
            <a:chOff x="4704983" y="1622168"/>
            <a:chExt cx="1333500" cy="1333500"/>
          </a:xfrm>
          <a:noFill/>
        </p:grpSpPr>
        <p:sp>
          <p:nvSpPr>
            <p:cNvPr id="17" name="Border Outer">
              <a:extLst>
                <a:ext uri="{FF2B5EF4-FFF2-40B4-BE49-F238E27FC236}">
                  <a16:creationId xmlns:a16="http://schemas.microsoft.com/office/drawing/2014/main" id="{3B57FE41-C734-49F9-B94F-09D36C098371}"/>
                </a:ext>
              </a:extLst>
            </p:cNvPr>
            <p:cNvSpPr/>
            <p:nvPr/>
          </p:nvSpPr>
          <p:spPr>
            <a:xfrm>
              <a:off x="4704983" y="1622168"/>
              <a:ext cx="1333500" cy="1333500"/>
            </a:xfrm>
            <a:prstGeom prst="roundRect">
              <a:avLst>
                <a:gd name="adj" fmla="val 3261"/>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8" name="Border">
              <a:extLst>
                <a:ext uri="{FF2B5EF4-FFF2-40B4-BE49-F238E27FC236}">
                  <a16:creationId xmlns:a16="http://schemas.microsoft.com/office/drawing/2014/main" id="{9ED30259-4C05-4451-8B5F-60EA0BA8BA44}"/>
                </a:ext>
              </a:extLst>
            </p:cNvPr>
            <p:cNvSpPr>
              <a:spLocks/>
            </p:cNvSpPr>
            <p:nvPr/>
          </p:nvSpPr>
          <p:spPr bwMode="auto">
            <a:xfrm>
              <a:off x="4768114" y="1685300"/>
              <a:ext cx="1207236" cy="120723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9" name="Line 2">
              <a:extLst>
                <a:ext uri="{FF2B5EF4-FFF2-40B4-BE49-F238E27FC236}">
                  <a16:creationId xmlns:a16="http://schemas.microsoft.com/office/drawing/2014/main" id="{A7DF6410-DB22-4176-8F06-B9684327FC2F}"/>
                </a:ext>
              </a:extLst>
            </p:cNvPr>
            <p:cNvSpPr>
              <a:spLocks/>
            </p:cNvSpPr>
            <p:nvPr/>
          </p:nvSpPr>
          <p:spPr bwMode="auto">
            <a:xfrm>
              <a:off x="4768114" y="1685300"/>
              <a:ext cx="1207236" cy="1207236"/>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0" name="Line 1">
              <a:extLst>
                <a:ext uri="{FF2B5EF4-FFF2-40B4-BE49-F238E27FC236}">
                  <a16:creationId xmlns:a16="http://schemas.microsoft.com/office/drawing/2014/main" id="{801FAA08-FB91-4A7B-8C85-BB9ED9506B28}"/>
                </a:ext>
              </a:extLst>
            </p:cNvPr>
            <p:cNvSpPr>
              <a:spLocks/>
            </p:cNvSpPr>
            <p:nvPr/>
          </p:nvSpPr>
          <p:spPr bwMode="auto">
            <a:xfrm>
              <a:off x="4768114" y="1685300"/>
              <a:ext cx="1207236" cy="1207236"/>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1" name="Carousel">
            <a:extLst>
              <a:ext uri="{FF2B5EF4-FFF2-40B4-BE49-F238E27FC236}">
                <a16:creationId xmlns:a16="http://schemas.microsoft.com/office/drawing/2014/main" id="{F737564D-F88C-42AB-99B6-A42622C89B59}"/>
              </a:ext>
            </a:extLst>
          </p:cNvPr>
          <p:cNvGrpSpPr/>
          <p:nvPr/>
        </p:nvGrpSpPr>
        <p:grpSpPr>
          <a:xfrm>
            <a:off x="3309215" y="581025"/>
            <a:ext cx="7762875" cy="4324350"/>
            <a:chOff x="2214561" y="1254125"/>
            <a:chExt cx="7762875" cy="4324350"/>
          </a:xfrm>
        </p:grpSpPr>
        <p:grpSp>
          <p:nvGrpSpPr>
            <p:cNvPr id="22" name="Image">
              <a:extLst>
                <a:ext uri="{FF2B5EF4-FFF2-40B4-BE49-F238E27FC236}">
                  <a16:creationId xmlns:a16="http://schemas.microsoft.com/office/drawing/2014/main" id="{E3A0C63F-360D-4FCE-8E23-54E22A0109A4}"/>
                </a:ext>
              </a:extLst>
            </p:cNvPr>
            <p:cNvGrpSpPr/>
            <p:nvPr/>
          </p:nvGrpSpPr>
          <p:grpSpPr>
            <a:xfrm>
              <a:off x="2214561" y="1254125"/>
              <a:ext cx="7762875" cy="4324350"/>
              <a:chOff x="2214561" y="1254125"/>
              <a:chExt cx="7762875" cy="4324350"/>
            </a:xfrm>
          </p:grpSpPr>
          <p:sp>
            <p:nvSpPr>
              <p:cNvPr id="29" name="Border">
                <a:extLst>
                  <a:ext uri="{FF2B5EF4-FFF2-40B4-BE49-F238E27FC236}">
                    <a16:creationId xmlns:a16="http://schemas.microsoft.com/office/drawing/2014/main" id="{8448857A-78A0-4D5B-9525-A4D7B31A2F31}"/>
                  </a:ext>
                </a:extLst>
              </p:cNvPr>
              <p:cNvSpPr/>
              <p:nvPr/>
            </p:nvSpPr>
            <p:spPr>
              <a:xfrm>
                <a:off x="2214561" y="1254125"/>
                <a:ext cx="7762875" cy="432435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cxnSp>
            <p:nvCxnSpPr>
              <p:cNvPr id="30" name="Line">
                <a:extLst>
                  <a:ext uri="{FF2B5EF4-FFF2-40B4-BE49-F238E27FC236}">
                    <a16:creationId xmlns:a16="http://schemas.microsoft.com/office/drawing/2014/main" id="{B1D61B3A-7BF1-440D-8FEF-BED16516CEED}"/>
                  </a:ext>
                </a:extLst>
              </p:cNvPr>
              <p:cNvCxnSpPr/>
              <p:nvPr/>
            </p:nvCxnSpPr>
            <p:spPr>
              <a:xfrm>
                <a:off x="2214561" y="1254125"/>
                <a:ext cx="7762875" cy="432435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31" name="Line">
                <a:extLst>
                  <a:ext uri="{FF2B5EF4-FFF2-40B4-BE49-F238E27FC236}">
                    <a16:creationId xmlns:a16="http://schemas.microsoft.com/office/drawing/2014/main" id="{700517DF-4ED6-4943-8E99-7BD687F92595}"/>
                  </a:ext>
                </a:extLst>
              </p:cNvPr>
              <p:cNvCxnSpPr/>
              <p:nvPr/>
            </p:nvCxnSpPr>
            <p:spPr>
              <a:xfrm flipV="1">
                <a:off x="2214561" y="1254125"/>
                <a:ext cx="7762875" cy="432435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grpSp>
          <p:nvGrpSpPr>
            <p:cNvPr id="23" name="Indicators">
              <a:extLst>
                <a:ext uri="{FF2B5EF4-FFF2-40B4-BE49-F238E27FC236}">
                  <a16:creationId xmlns:a16="http://schemas.microsoft.com/office/drawing/2014/main" id="{CB7960E3-E13A-4523-9B0F-68153D554DE6}"/>
                </a:ext>
              </a:extLst>
            </p:cNvPr>
            <p:cNvGrpSpPr/>
            <p:nvPr/>
          </p:nvGrpSpPr>
          <p:grpSpPr>
            <a:xfrm>
              <a:off x="5877349" y="5133181"/>
              <a:ext cx="410647" cy="124619"/>
              <a:chOff x="5877349" y="5133181"/>
              <a:chExt cx="410647" cy="124619"/>
            </a:xfrm>
          </p:grpSpPr>
          <p:sp>
            <p:nvSpPr>
              <p:cNvPr id="26" name="Indicator 3">
                <a:extLst>
                  <a:ext uri="{FF2B5EF4-FFF2-40B4-BE49-F238E27FC236}">
                    <a16:creationId xmlns:a16="http://schemas.microsoft.com/office/drawing/2014/main" id="{7D50F233-3E9B-48E5-A1AC-E97A5FA2C3C5}"/>
                  </a:ext>
                </a:extLst>
              </p:cNvPr>
              <p:cNvSpPr/>
              <p:nvPr/>
            </p:nvSpPr>
            <p:spPr>
              <a:xfrm>
                <a:off x="6199538" y="5151261"/>
                <a:ext cx="88458" cy="88458"/>
              </a:xfrm>
              <a:prstGeom prst="ellipse">
                <a:avLst/>
              </a:prstGeom>
              <a:no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7" name="Indicator 2">
                <a:extLst>
                  <a:ext uri="{FF2B5EF4-FFF2-40B4-BE49-F238E27FC236}">
                    <a16:creationId xmlns:a16="http://schemas.microsoft.com/office/drawing/2014/main" id="{39FB7964-A6AF-4264-8CB2-756811A0DD2A}"/>
                  </a:ext>
                </a:extLst>
              </p:cNvPr>
              <p:cNvSpPr/>
              <p:nvPr/>
            </p:nvSpPr>
            <p:spPr>
              <a:xfrm>
                <a:off x="6056524" y="5151261"/>
                <a:ext cx="88458" cy="88458"/>
              </a:xfrm>
              <a:prstGeom prst="ellipse">
                <a:avLst/>
              </a:prstGeom>
              <a:no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8" name="Indicator 1">
                <a:extLst>
                  <a:ext uri="{FF2B5EF4-FFF2-40B4-BE49-F238E27FC236}">
                    <a16:creationId xmlns:a16="http://schemas.microsoft.com/office/drawing/2014/main" id="{F59AAE40-6AF2-4608-AA6E-ACFFCCA6D973}"/>
                  </a:ext>
                </a:extLst>
              </p:cNvPr>
              <p:cNvSpPr/>
              <p:nvPr/>
            </p:nvSpPr>
            <p:spPr>
              <a:xfrm>
                <a:off x="5877349" y="5133181"/>
                <a:ext cx="124619" cy="124619"/>
              </a:xfrm>
              <a:prstGeom prst="ellipse">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sp>
          <p:nvSpPr>
            <p:cNvPr id="24" name="Next">
              <a:extLst>
                <a:ext uri="{FF2B5EF4-FFF2-40B4-BE49-F238E27FC236}">
                  <a16:creationId xmlns:a16="http://schemas.microsoft.com/office/drawing/2014/main" id="{93337880-B036-4756-8FEC-281C924D6E77}"/>
                </a:ext>
              </a:extLst>
            </p:cNvPr>
            <p:cNvSpPr>
              <a:spLocks/>
            </p:cNvSpPr>
            <p:nvPr/>
          </p:nvSpPr>
          <p:spPr bwMode="auto">
            <a:xfrm>
              <a:off x="9325447" y="3271838"/>
              <a:ext cx="196850" cy="288925"/>
            </a:xfrm>
            <a:custGeom>
              <a:avLst/>
              <a:gdLst>
                <a:gd name="T0" fmla="*/ 34 w 124"/>
                <a:gd name="T1" fmla="*/ 0 h 182"/>
                <a:gd name="T2" fmla="*/ 0 w 124"/>
                <a:gd name="T3" fmla="*/ 34 h 182"/>
                <a:gd name="T4" fmla="*/ 56 w 124"/>
                <a:gd name="T5" fmla="*/ 91 h 182"/>
                <a:gd name="T6" fmla="*/ 0 w 124"/>
                <a:gd name="T7" fmla="*/ 148 h 182"/>
                <a:gd name="T8" fmla="*/ 34 w 124"/>
                <a:gd name="T9" fmla="*/ 182 h 182"/>
                <a:gd name="T10" fmla="*/ 90 w 124"/>
                <a:gd name="T11" fmla="*/ 125 h 182"/>
                <a:gd name="T12" fmla="*/ 124 w 124"/>
                <a:gd name="T13" fmla="*/ 91 h 182"/>
                <a:gd name="T14" fmla="*/ 91 w 124"/>
                <a:gd name="T15" fmla="*/ 57 h 182"/>
                <a:gd name="T16" fmla="*/ 34 w 124"/>
                <a:gd name="T1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82">
                  <a:moveTo>
                    <a:pt x="34" y="0"/>
                  </a:moveTo>
                  <a:lnTo>
                    <a:pt x="0" y="34"/>
                  </a:lnTo>
                  <a:lnTo>
                    <a:pt x="56" y="91"/>
                  </a:lnTo>
                  <a:lnTo>
                    <a:pt x="0" y="148"/>
                  </a:lnTo>
                  <a:lnTo>
                    <a:pt x="34" y="182"/>
                  </a:lnTo>
                  <a:lnTo>
                    <a:pt x="90" y="125"/>
                  </a:lnTo>
                  <a:lnTo>
                    <a:pt x="124" y="91"/>
                  </a:lnTo>
                  <a:lnTo>
                    <a:pt x="91" y="57"/>
                  </a:lnTo>
                  <a:lnTo>
                    <a:pt x="34" y="0"/>
                  </a:lnTo>
                  <a:close/>
                </a:path>
              </a:pathLst>
            </a:custGeom>
            <a:solidFill>
              <a:srgbClr val="FFFFFF"/>
            </a:solidFill>
            <a:ln w="9525">
              <a:solidFill>
                <a:srgbClr val="80808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5" name="Previous">
              <a:extLst>
                <a:ext uri="{FF2B5EF4-FFF2-40B4-BE49-F238E27FC236}">
                  <a16:creationId xmlns:a16="http://schemas.microsoft.com/office/drawing/2014/main" id="{DE1DBFF1-8B04-4907-A613-D11626239334}"/>
                </a:ext>
              </a:extLst>
            </p:cNvPr>
            <p:cNvSpPr>
              <a:spLocks/>
            </p:cNvSpPr>
            <p:nvPr/>
          </p:nvSpPr>
          <p:spPr bwMode="auto">
            <a:xfrm>
              <a:off x="2669699" y="3271838"/>
              <a:ext cx="196850" cy="288925"/>
            </a:xfrm>
            <a:custGeom>
              <a:avLst/>
              <a:gdLst>
                <a:gd name="T0" fmla="*/ 90 w 124"/>
                <a:gd name="T1" fmla="*/ 182 h 182"/>
                <a:gd name="T2" fmla="*/ 124 w 124"/>
                <a:gd name="T3" fmla="*/ 148 h 182"/>
                <a:gd name="T4" fmla="*/ 68 w 124"/>
                <a:gd name="T5" fmla="*/ 91 h 182"/>
                <a:gd name="T6" fmla="*/ 124 w 124"/>
                <a:gd name="T7" fmla="*/ 34 h 182"/>
                <a:gd name="T8" fmla="*/ 90 w 124"/>
                <a:gd name="T9" fmla="*/ 0 h 182"/>
                <a:gd name="T10" fmla="*/ 34 w 124"/>
                <a:gd name="T11" fmla="*/ 57 h 182"/>
                <a:gd name="T12" fmla="*/ 0 w 124"/>
                <a:gd name="T13" fmla="*/ 91 h 182"/>
                <a:gd name="T14" fmla="*/ 34 w 124"/>
                <a:gd name="T15" fmla="*/ 125 h 182"/>
                <a:gd name="T16" fmla="*/ 90 w 124"/>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182">
                  <a:moveTo>
                    <a:pt x="90" y="182"/>
                  </a:moveTo>
                  <a:lnTo>
                    <a:pt x="124" y="148"/>
                  </a:lnTo>
                  <a:lnTo>
                    <a:pt x="68" y="91"/>
                  </a:lnTo>
                  <a:lnTo>
                    <a:pt x="124" y="34"/>
                  </a:lnTo>
                  <a:lnTo>
                    <a:pt x="90" y="0"/>
                  </a:lnTo>
                  <a:lnTo>
                    <a:pt x="34" y="57"/>
                  </a:lnTo>
                  <a:lnTo>
                    <a:pt x="0" y="91"/>
                  </a:lnTo>
                  <a:lnTo>
                    <a:pt x="34" y="125"/>
                  </a:lnTo>
                  <a:lnTo>
                    <a:pt x="90" y="182"/>
                  </a:lnTo>
                  <a:close/>
                </a:path>
              </a:pathLst>
            </a:custGeom>
            <a:solidFill>
              <a:srgbClr val="FFFFFF"/>
            </a:solidFill>
            <a:ln w="9525">
              <a:solidFill>
                <a:srgbClr val="80808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pic>
        <p:nvPicPr>
          <p:cNvPr id="32" name="Placeholder User">
            <a:extLst>
              <a:ext uri="{FF2B5EF4-FFF2-40B4-BE49-F238E27FC236}">
                <a16:creationId xmlns:a16="http://schemas.microsoft.com/office/drawing/2014/main" id="{F591ABA2-5424-471A-8576-1A9D021BAA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8000" y="4543628"/>
            <a:ext cx="1905000" cy="1905000"/>
          </a:xfrm>
          <a:prstGeom prst="ellipse">
            <a:avLst/>
          </a:prstGeom>
        </p:spPr>
      </p:pic>
      <p:pic>
        <p:nvPicPr>
          <p:cNvPr id="33" name="Placeholder User">
            <a:extLst>
              <a:ext uri="{FF2B5EF4-FFF2-40B4-BE49-F238E27FC236}">
                <a16:creationId xmlns:a16="http://schemas.microsoft.com/office/drawing/2014/main" id="{88754526-0985-4EEB-A63E-9D8359A60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0812" y="4572810"/>
            <a:ext cx="1905000" cy="1905000"/>
          </a:xfrm>
          <a:prstGeom prst="ellipse">
            <a:avLst/>
          </a:prstGeom>
        </p:spPr>
      </p:pic>
      <p:pic>
        <p:nvPicPr>
          <p:cNvPr id="34" name="Placeholder User">
            <a:extLst>
              <a:ext uri="{FF2B5EF4-FFF2-40B4-BE49-F238E27FC236}">
                <a16:creationId xmlns:a16="http://schemas.microsoft.com/office/drawing/2014/main" id="{39C4F2A8-C7D8-4CB2-8FB2-4F8EEFD160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230" y="4514445"/>
            <a:ext cx="1905000" cy="1905000"/>
          </a:xfrm>
          <a:prstGeom prst="ellipse">
            <a:avLst/>
          </a:prstGeom>
        </p:spPr>
      </p:pic>
      <p:pic>
        <p:nvPicPr>
          <p:cNvPr id="35" name="Placeholder User">
            <a:extLst>
              <a:ext uri="{FF2B5EF4-FFF2-40B4-BE49-F238E27FC236}">
                <a16:creationId xmlns:a16="http://schemas.microsoft.com/office/drawing/2014/main" id="{C59CF382-F5A9-4011-8BAB-8E4F49B517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9963" y="4456079"/>
            <a:ext cx="1905000" cy="1905000"/>
          </a:xfrm>
          <a:prstGeom prst="ellipse">
            <a:avLst/>
          </a:prstGeom>
        </p:spPr>
      </p:pic>
    </p:spTree>
    <p:extLst>
      <p:ext uri="{BB962C8B-B14F-4D97-AF65-F5344CB8AC3E}">
        <p14:creationId xmlns:p14="http://schemas.microsoft.com/office/powerpoint/2010/main" val="264500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Flip View" descr="&lt;SmartSettings&gt;&lt;SmartResize enabled=&quot;True&quot; minWidth=&quot;30&quot; minHeight=&quot;30&quot; /&gt;&lt;/SmartSettings&gt;">
            <a:extLst>
              <a:ext uri="{FF2B5EF4-FFF2-40B4-BE49-F238E27FC236}">
                <a16:creationId xmlns:a16="http://schemas.microsoft.com/office/drawing/2014/main" id="{56DCDBCA-E7BF-472B-BC0B-8EE83E22DAE2}"/>
              </a:ext>
            </a:extLst>
          </p:cNvPr>
          <p:cNvGrpSpPr/>
          <p:nvPr>
            <p:custDataLst>
              <p:tags r:id="rId1"/>
            </p:custDataLst>
          </p:nvPr>
        </p:nvGrpSpPr>
        <p:grpSpPr>
          <a:xfrm>
            <a:off x="608830" y="681589"/>
            <a:ext cx="3791899" cy="2527300"/>
            <a:chOff x="848677" y="1612900"/>
            <a:chExt cx="3791899" cy="2527300"/>
          </a:xfrm>
        </p:grpSpPr>
        <p:sp>
          <p:nvSpPr>
            <p:cNvPr id="37" name="Panel">
              <a:extLst>
                <a:ext uri="{FF2B5EF4-FFF2-40B4-BE49-F238E27FC236}">
                  <a16:creationId xmlns:a16="http://schemas.microsoft.com/office/drawing/2014/main" id="{74114017-5728-45A2-A4D1-0E3ECD1F65BF}"/>
                </a:ext>
              </a:extLst>
            </p:cNvPr>
            <p:cNvSpPr/>
            <p:nvPr/>
          </p:nvSpPr>
          <p:spPr>
            <a:xfrm>
              <a:off x="848677" y="1612900"/>
              <a:ext cx="3791899" cy="2527300"/>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grpSp>
          <p:nvGrpSpPr>
            <p:cNvPr id="38" name="Previous Button">
              <a:extLst>
                <a:ext uri="{FF2B5EF4-FFF2-40B4-BE49-F238E27FC236}">
                  <a16:creationId xmlns:a16="http://schemas.microsoft.com/office/drawing/2014/main" id="{75B48FAB-F1A2-4CBC-B74A-4C77BFD8498C}"/>
                </a:ext>
              </a:extLst>
            </p:cNvPr>
            <p:cNvGrpSpPr/>
            <p:nvPr/>
          </p:nvGrpSpPr>
          <p:grpSpPr>
            <a:xfrm>
              <a:off x="848677" y="2705100"/>
              <a:ext cx="187166" cy="342901"/>
              <a:chOff x="848677" y="2705100"/>
              <a:chExt cx="187166" cy="342901"/>
            </a:xfrm>
          </p:grpSpPr>
          <p:sp>
            <p:nvSpPr>
              <p:cNvPr id="42" name="Previous Background" descr="&lt;Tags&gt;&lt;SMARTRESIZEANCHORS&gt;None,None,Absolute,None&lt;/SMARTRESIZEANCHORS&gt;&lt;/Tags&gt;">
                <a:extLst>
                  <a:ext uri="{FF2B5EF4-FFF2-40B4-BE49-F238E27FC236}">
                    <a16:creationId xmlns:a16="http://schemas.microsoft.com/office/drawing/2014/main" id="{47EDECAB-E59E-4B67-9A4D-1409A98E7E66}"/>
                  </a:ext>
                </a:extLst>
              </p:cNvPr>
              <p:cNvSpPr/>
              <p:nvPr/>
            </p:nvSpPr>
            <p:spPr>
              <a:xfrm>
                <a:off x="848677" y="2705100"/>
                <a:ext cx="187166" cy="342901"/>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43" name="Previous Arrow" descr="&lt;Tags&gt;&lt;SMARTRESIZEANCHORS&gt;None,None,Absolute,None&lt;/SMARTRESIZEANCHORS&gt;&lt;/Tags&gt;">
                <a:extLst>
                  <a:ext uri="{FF2B5EF4-FFF2-40B4-BE49-F238E27FC236}">
                    <a16:creationId xmlns:a16="http://schemas.microsoft.com/office/drawing/2014/main" id="{A0BFEAE8-A309-4FCA-8634-E1D976DF4C24}"/>
                  </a:ext>
                </a:extLst>
              </p:cNvPr>
              <p:cNvSpPr>
                <a:spLocks noChangeAspect="1"/>
              </p:cNvSpPr>
              <p:nvPr/>
            </p:nvSpPr>
            <p:spPr bwMode="auto">
              <a:xfrm>
                <a:off x="905748" y="2813844"/>
                <a:ext cx="73025" cy="125413"/>
              </a:xfrm>
              <a:custGeom>
                <a:avLst/>
                <a:gdLst>
                  <a:gd name="T0" fmla="*/ 173 w 193"/>
                  <a:gd name="T1" fmla="*/ 0 h 346"/>
                  <a:gd name="T2" fmla="*/ 0 w 193"/>
                  <a:gd name="T3" fmla="*/ 173 h 346"/>
                  <a:gd name="T4" fmla="*/ 173 w 193"/>
                  <a:gd name="T5" fmla="*/ 346 h 346"/>
                  <a:gd name="T6" fmla="*/ 193 w 193"/>
                  <a:gd name="T7" fmla="*/ 327 h 346"/>
                  <a:gd name="T8" fmla="*/ 40 w 193"/>
                  <a:gd name="T9" fmla="*/ 173 h 346"/>
                  <a:gd name="T10" fmla="*/ 193 w 193"/>
                  <a:gd name="T11" fmla="*/ 20 h 346"/>
                  <a:gd name="T12" fmla="*/ 173 w 193"/>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193" h="346">
                    <a:moveTo>
                      <a:pt x="173" y="0"/>
                    </a:moveTo>
                    <a:lnTo>
                      <a:pt x="0" y="173"/>
                    </a:lnTo>
                    <a:lnTo>
                      <a:pt x="173" y="346"/>
                    </a:lnTo>
                    <a:lnTo>
                      <a:pt x="193" y="327"/>
                    </a:lnTo>
                    <a:lnTo>
                      <a:pt x="40" y="173"/>
                    </a:lnTo>
                    <a:lnTo>
                      <a:pt x="193" y="20"/>
                    </a:lnTo>
                    <a:lnTo>
                      <a:pt x="173" y="0"/>
                    </a:lnTo>
                    <a:close/>
                  </a:path>
                </a:pathLst>
              </a:custGeom>
              <a:solidFill>
                <a:srgbClr val="000000">
                  <a:alpha val="6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39" name="Next Button">
              <a:extLst>
                <a:ext uri="{FF2B5EF4-FFF2-40B4-BE49-F238E27FC236}">
                  <a16:creationId xmlns:a16="http://schemas.microsoft.com/office/drawing/2014/main" id="{075A7D36-2819-4FD4-A887-4CCB16A4A446}"/>
                </a:ext>
              </a:extLst>
            </p:cNvPr>
            <p:cNvGrpSpPr/>
            <p:nvPr/>
          </p:nvGrpSpPr>
          <p:grpSpPr>
            <a:xfrm>
              <a:off x="4453410" y="2705100"/>
              <a:ext cx="187166" cy="342901"/>
              <a:chOff x="4453410" y="2705100"/>
              <a:chExt cx="187166" cy="342901"/>
            </a:xfrm>
          </p:grpSpPr>
          <p:sp>
            <p:nvSpPr>
              <p:cNvPr id="40" name="Next Background" descr="&lt;Tags&gt;&lt;SMARTRESIZEANCHORS&gt;None,None,None,Absolute&lt;/SMARTRESIZEANCHORS&gt;&lt;/Tags&gt;">
                <a:extLst>
                  <a:ext uri="{FF2B5EF4-FFF2-40B4-BE49-F238E27FC236}">
                    <a16:creationId xmlns:a16="http://schemas.microsoft.com/office/drawing/2014/main" id="{D67D9F78-9CCC-47DF-BC9C-C6E26D7E5A38}"/>
                  </a:ext>
                </a:extLst>
              </p:cNvPr>
              <p:cNvSpPr/>
              <p:nvPr/>
            </p:nvSpPr>
            <p:spPr>
              <a:xfrm>
                <a:off x="4453410" y="2705100"/>
                <a:ext cx="187166" cy="342901"/>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41" name="Next Arrow" descr="&lt;Tags&gt;&lt;SMARTRESIZEANCHORS&gt;None,None,None,Absolute&lt;/SMARTRESIZEANCHORS&gt;&lt;/Tags&gt;">
                <a:extLst>
                  <a:ext uri="{FF2B5EF4-FFF2-40B4-BE49-F238E27FC236}">
                    <a16:creationId xmlns:a16="http://schemas.microsoft.com/office/drawing/2014/main" id="{3480B127-1607-47BD-A0F5-9E2B272AFB84}"/>
                  </a:ext>
                </a:extLst>
              </p:cNvPr>
              <p:cNvSpPr>
                <a:spLocks noChangeAspect="1"/>
              </p:cNvSpPr>
              <p:nvPr/>
            </p:nvSpPr>
            <p:spPr bwMode="auto">
              <a:xfrm>
                <a:off x="4511274" y="2813844"/>
                <a:ext cx="71438" cy="125413"/>
              </a:xfrm>
              <a:custGeom>
                <a:avLst/>
                <a:gdLst>
                  <a:gd name="T0" fmla="*/ 20 w 193"/>
                  <a:gd name="T1" fmla="*/ 345 h 345"/>
                  <a:gd name="T2" fmla="*/ 193 w 193"/>
                  <a:gd name="T3" fmla="*/ 173 h 345"/>
                  <a:gd name="T4" fmla="*/ 20 w 193"/>
                  <a:gd name="T5" fmla="*/ 0 h 345"/>
                  <a:gd name="T6" fmla="*/ 0 w 193"/>
                  <a:gd name="T7" fmla="*/ 19 h 345"/>
                  <a:gd name="T8" fmla="*/ 153 w 193"/>
                  <a:gd name="T9" fmla="*/ 173 h 345"/>
                  <a:gd name="T10" fmla="*/ 0 w 193"/>
                  <a:gd name="T11" fmla="*/ 326 h 345"/>
                  <a:gd name="T12" fmla="*/ 20 w 193"/>
                  <a:gd name="T13" fmla="*/ 345 h 345"/>
                </a:gdLst>
                <a:ahLst/>
                <a:cxnLst>
                  <a:cxn ang="0">
                    <a:pos x="T0" y="T1"/>
                  </a:cxn>
                  <a:cxn ang="0">
                    <a:pos x="T2" y="T3"/>
                  </a:cxn>
                  <a:cxn ang="0">
                    <a:pos x="T4" y="T5"/>
                  </a:cxn>
                  <a:cxn ang="0">
                    <a:pos x="T6" y="T7"/>
                  </a:cxn>
                  <a:cxn ang="0">
                    <a:pos x="T8" y="T9"/>
                  </a:cxn>
                  <a:cxn ang="0">
                    <a:pos x="T10" y="T11"/>
                  </a:cxn>
                  <a:cxn ang="0">
                    <a:pos x="T12" y="T13"/>
                  </a:cxn>
                </a:cxnLst>
                <a:rect l="0" t="0" r="r" b="b"/>
                <a:pathLst>
                  <a:path w="193" h="345">
                    <a:moveTo>
                      <a:pt x="20" y="345"/>
                    </a:moveTo>
                    <a:lnTo>
                      <a:pt x="193" y="173"/>
                    </a:lnTo>
                    <a:lnTo>
                      <a:pt x="20" y="0"/>
                    </a:lnTo>
                    <a:lnTo>
                      <a:pt x="0" y="19"/>
                    </a:lnTo>
                    <a:lnTo>
                      <a:pt x="153" y="173"/>
                    </a:lnTo>
                    <a:lnTo>
                      <a:pt x="0" y="326"/>
                    </a:lnTo>
                    <a:lnTo>
                      <a:pt x="20" y="345"/>
                    </a:lnTo>
                    <a:close/>
                  </a:path>
                </a:pathLst>
              </a:custGeom>
              <a:solidFill>
                <a:srgbClr val="000000">
                  <a:alpha val="6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grpSp>
        <p:nvGrpSpPr>
          <p:cNvPr id="45" name="Grid View" descr="&lt;SmartSettings&gt;&lt;SmartResize enabled=&quot;True&quot; minWidth=&quot;100&quot; minHeight=&quot;100&quot; /&gt;&lt;/SmartSettings&gt;">
            <a:extLst>
              <a:ext uri="{FF2B5EF4-FFF2-40B4-BE49-F238E27FC236}">
                <a16:creationId xmlns:a16="http://schemas.microsoft.com/office/drawing/2014/main" id="{564C4ABB-3750-484E-A7D7-1640462DAE2D}"/>
              </a:ext>
            </a:extLst>
          </p:cNvPr>
          <p:cNvGrpSpPr/>
          <p:nvPr>
            <p:custDataLst>
              <p:tags r:id="rId2"/>
            </p:custDataLst>
          </p:nvPr>
        </p:nvGrpSpPr>
        <p:grpSpPr>
          <a:xfrm>
            <a:off x="5315004" y="546416"/>
            <a:ext cx="3865787" cy="3360738"/>
            <a:chOff x="481499" y="1325561"/>
            <a:chExt cx="3865787" cy="3360738"/>
          </a:xfrm>
        </p:grpSpPr>
        <p:sp>
          <p:nvSpPr>
            <p:cNvPr id="46" name="Grid View Background" descr="&lt;Tags&gt;&lt;SMARTRESIZEANCHORS&gt;Absolute,Absolute,Absolute,Absolute&lt;/SMARTRESIZEANCHORS&gt;&lt;/Tags&gt;">
              <a:extLst>
                <a:ext uri="{FF2B5EF4-FFF2-40B4-BE49-F238E27FC236}">
                  <a16:creationId xmlns:a16="http://schemas.microsoft.com/office/drawing/2014/main" id="{704A739A-CED5-45C5-A66B-F6FAEBA4C5BB}"/>
                </a:ext>
              </a:extLst>
            </p:cNvPr>
            <p:cNvSpPr/>
            <p:nvPr/>
          </p:nvSpPr>
          <p:spPr>
            <a:xfrm>
              <a:off x="481499" y="1325562"/>
              <a:ext cx="3785701" cy="336073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dirty="0">
                <a:solidFill>
                  <a:srgbClr val="000000"/>
                </a:solidFill>
                <a:latin typeface="Segoe UI" panose="020B0502040204020203" pitchFamily="34" charset="0"/>
                <a:cs typeface="Segoe UI" panose="020B0502040204020203" pitchFamily="34" charset="0"/>
              </a:endParaRPr>
            </a:p>
          </p:txBody>
        </p:sp>
        <p:grpSp>
          <p:nvGrpSpPr>
            <p:cNvPr id="47" name="Scroll Bar">
              <a:extLst>
                <a:ext uri="{FF2B5EF4-FFF2-40B4-BE49-F238E27FC236}">
                  <a16:creationId xmlns:a16="http://schemas.microsoft.com/office/drawing/2014/main" id="{A9E6A0D9-EB86-406A-A7EB-CD0203013D5A}"/>
                </a:ext>
              </a:extLst>
            </p:cNvPr>
            <p:cNvGrpSpPr/>
            <p:nvPr/>
          </p:nvGrpSpPr>
          <p:grpSpPr>
            <a:xfrm>
              <a:off x="4261561" y="1325561"/>
              <a:ext cx="85725" cy="3360738"/>
              <a:chOff x="6627043" y="1951741"/>
              <a:chExt cx="85725" cy="3360738"/>
            </a:xfrm>
          </p:grpSpPr>
          <p:sp>
            <p:nvSpPr>
              <p:cNvPr id="73" name="Track" descr="&lt;Tags&gt;&lt;SMARTRESIZEANCHORS&gt;Absolute,Absolute,None,Absolute&lt;/SMARTRESIZEANCHORS&gt;&lt;/Tags&gt;">
                <a:extLst>
                  <a:ext uri="{FF2B5EF4-FFF2-40B4-BE49-F238E27FC236}">
                    <a16:creationId xmlns:a16="http://schemas.microsoft.com/office/drawing/2014/main" id="{B656877C-D522-4CB4-B6D1-DA26A7DB3680}"/>
                  </a:ext>
                </a:extLst>
              </p:cNvPr>
              <p:cNvSpPr/>
              <p:nvPr/>
            </p:nvSpPr>
            <p:spPr>
              <a:xfrm>
                <a:off x="6627043" y="1951741"/>
                <a:ext cx="85725" cy="336073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74" name="Thumb" descr="&lt;Tags&gt;&lt;SMARTRESIZEANCHORS&gt;Absolute,Relative,None,Absolute&lt;/SMARTRESIZEANCHORS&gt;&lt;/Tags&gt;">
                <a:extLst>
                  <a:ext uri="{FF2B5EF4-FFF2-40B4-BE49-F238E27FC236}">
                    <a16:creationId xmlns:a16="http://schemas.microsoft.com/office/drawing/2014/main" id="{F5C28F1A-9D41-460D-B45E-EDBE3B8D422D}"/>
                  </a:ext>
                </a:extLst>
              </p:cNvPr>
              <p:cNvSpPr/>
              <p:nvPr/>
            </p:nvSpPr>
            <p:spPr>
              <a:xfrm>
                <a:off x="6627043" y="2037466"/>
                <a:ext cx="85725" cy="1118616"/>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75" name="Arrow Up" descr="&lt;Tags&gt;&lt;SMARTRESIZEANCHORS&gt;Absolute,None,None,Absolute&lt;/SMARTRESIZEANCHORS&gt;&lt;/Tags&gt;">
                <a:extLst>
                  <a:ext uri="{FF2B5EF4-FFF2-40B4-BE49-F238E27FC236}">
                    <a16:creationId xmlns:a16="http://schemas.microsoft.com/office/drawing/2014/main" id="{33F60558-A624-4561-999B-39DFCEE1B9B9}"/>
                  </a:ext>
                </a:extLst>
              </p:cNvPr>
              <p:cNvSpPr>
                <a:spLocks noChangeAspect="1"/>
              </p:cNvSpPr>
              <p:nvPr/>
            </p:nvSpPr>
            <p:spPr bwMode="auto">
              <a:xfrm>
                <a:off x="6641330" y="1978729"/>
                <a:ext cx="57150" cy="3175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76" name="Arrow Down" descr="&lt;Tags&gt;&lt;SMARTRESIZEANCHORS&gt;None,Absolute,None,Absolute&lt;/SMARTRESIZEANCHORS&gt;&lt;/Tags&gt;">
                <a:extLst>
                  <a:ext uri="{FF2B5EF4-FFF2-40B4-BE49-F238E27FC236}">
                    <a16:creationId xmlns:a16="http://schemas.microsoft.com/office/drawing/2014/main" id="{2781C162-184C-49A1-BBC9-E2E2C30348A9}"/>
                  </a:ext>
                </a:extLst>
              </p:cNvPr>
              <p:cNvSpPr>
                <a:spLocks noChangeAspect="1"/>
              </p:cNvSpPr>
              <p:nvPr/>
            </p:nvSpPr>
            <p:spPr bwMode="auto">
              <a:xfrm>
                <a:off x="6641330" y="5253741"/>
                <a:ext cx="57150" cy="3175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sp>
          <p:nvSpPr>
            <p:cNvPr id="48" name="Icon Placeholder">
              <a:extLst>
                <a:ext uri="{FF2B5EF4-FFF2-40B4-BE49-F238E27FC236}">
                  <a16:creationId xmlns:a16="http://schemas.microsoft.com/office/drawing/2014/main" id="{7EF21B4D-6E44-4CCA-A0C8-99B50633B6FA}"/>
                </a:ext>
              </a:extLst>
            </p:cNvPr>
            <p:cNvSpPr>
              <a:spLocks noChangeAspect="1"/>
            </p:cNvSpPr>
            <p:nvPr/>
          </p:nvSpPr>
          <p:spPr>
            <a:xfrm>
              <a:off x="564102" y="1407064"/>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49" name="Text">
              <a:extLst>
                <a:ext uri="{FF2B5EF4-FFF2-40B4-BE49-F238E27FC236}">
                  <a16:creationId xmlns:a16="http://schemas.microsoft.com/office/drawing/2014/main" id="{77023E99-84CB-472A-9614-BFC0F9A3053F}"/>
                </a:ext>
              </a:extLst>
            </p:cNvPr>
            <p:cNvSpPr txBox="1"/>
            <p:nvPr/>
          </p:nvSpPr>
          <p:spPr>
            <a:xfrm>
              <a:off x="564102" y="2191151"/>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1</a:t>
              </a:r>
            </a:p>
          </p:txBody>
        </p:sp>
        <p:sp>
          <p:nvSpPr>
            <p:cNvPr id="50" name="Icon Placeholder">
              <a:extLst>
                <a:ext uri="{FF2B5EF4-FFF2-40B4-BE49-F238E27FC236}">
                  <a16:creationId xmlns:a16="http://schemas.microsoft.com/office/drawing/2014/main" id="{68D89AD0-3CB2-4F09-BCD8-CB2B4051669C}"/>
                </a:ext>
              </a:extLst>
            </p:cNvPr>
            <p:cNvSpPr>
              <a:spLocks noChangeAspect="1"/>
            </p:cNvSpPr>
            <p:nvPr/>
          </p:nvSpPr>
          <p:spPr>
            <a:xfrm>
              <a:off x="1508363" y="1407064"/>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1" name="Text">
              <a:extLst>
                <a:ext uri="{FF2B5EF4-FFF2-40B4-BE49-F238E27FC236}">
                  <a16:creationId xmlns:a16="http://schemas.microsoft.com/office/drawing/2014/main" id="{10D374EB-2C5F-4EBB-8502-13B8F16DD560}"/>
                </a:ext>
              </a:extLst>
            </p:cNvPr>
            <p:cNvSpPr txBox="1"/>
            <p:nvPr/>
          </p:nvSpPr>
          <p:spPr>
            <a:xfrm>
              <a:off x="1508363" y="2191151"/>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2</a:t>
              </a:r>
            </a:p>
          </p:txBody>
        </p:sp>
        <p:sp>
          <p:nvSpPr>
            <p:cNvPr id="52" name="Icon Placeholder">
              <a:extLst>
                <a:ext uri="{FF2B5EF4-FFF2-40B4-BE49-F238E27FC236}">
                  <a16:creationId xmlns:a16="http://schemas.microsoft.com/office/drawing/2014/main" id="{BC5ED75D-62C3-460C-959E-1CF8DC1E11C7}"/>
                </a:ext>
              </a:extLst>
            </p:cNvPr>
            <p:cNvSpPr>
              <a:spLocks noChangeAspect="1"/>
            </p:cNvSpPr>
            <p:nvPr/>
          </p:nvSpPr>
          <p:spPr>
            <a:xfrm>
              <a:off x="2452624" y="1407064"/>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3" name="Text">
              <a:extLst>
                <a:ext uri="{FF2B5EF4-FFF2-40B4-BE49-F238E27FC236}">
                  <a16:creationId xmlns:a16="http://schemas.microsoft.com/office/drawing/2014/main" id="{D903396D-F319-41B4-B144-348EBC906294}"/>
                </a:ext>
              </a:extLst>
            </p:cNvPr>
            <p:cNvSpPr txBox="1"/>
            <p:nvPr/>
          </p:nvSpPr>
          <p:spPr>
            <a:xfrm>
              <a:off x="2452624" y="2191151"/>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3</a:t>
              </a:r>
            </a:p>
          </p:txBody>
        </p:sp>
        <p:sp>
          <p:nvSpPr>
            <p:cNvPr id="54" name="Icon Placeholder">
              <a:extLst>
                <a:ext uri="{FF2B5EF4-FFF2-40B4-BE49-F238E27FC236}">
                  <a16:creationId xmlns:a16="http://schemas.microsoft.com/office/drawing/2014/main" id="{B85DAEC0-5152-4CA8-A7F4-8C366D80E7AA}"/>
                </a:ext>
              </a:extLst>
            </p:cNvPr>
            <p:cNvSpPr>
              <a:spLocks noChangeAspect="1"/>
            </p:cNvSpPr>
            <p:nvPr/>
          </p:nvSpPr>
          <p:spPr>
            <a:xfrm>
              <a:off x="3396885" y="1407064"/>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5" name="Text">
              <a:extLst>
                <a:ext uri="{FF2B5EF4-FFF2-40B4-BE49-F238E27FC236}">
                  <a16:creationId xmlns:a16="http://schemas.microsoft.com/office/drawing/2014/main" id="{6F094AC4-5930-496D-9970-F307D37BF381}"/>
                </a:ext>
              </a:extLst>
            </p:cNvPr>
            <p:cNvSpPr txBox="1"/>
            <p:nvPr/>
          </p:nvSpPr>
          <p:spPr>
            <a:xfrm>
              <a:off x="3396885" y="2191151"/>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4</a:t>
              </a:r>
            </a:p>
          </p:txBody>
        </p:sp>
        <p:sp>
          <p:nvSpPr>
            <p:cNvPr id="56" name="Icon Placeholder">
              <a:extLst>
                <a:ext uri="{FF2B5EF4-FFF2-40B4-BE49-F238E27FC236}">
                  <a16:creationId xmlns:a16="http://schemas.microsoft.com/office/drawing/2014/main" id="{CC97A6C8-0D69-494A-A93B-3F627D17311C}"/>
                </a:ext>
              </a:extLst>
            </p:cNvPr>
            <p:cNvSpPr>
              <a:spLocks noChangeAspect="1"/>
            </p:cNvSpPr>
            <p:nvPr/>
          </p:nvSpPr>
          <p:spPr>
            <a:xfrm>
              <a:off x="564102" y="2504428"/>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7" name="Text">
              <a:extLst>
                <a:ext uri="{FF2B5EF4-FFF2-40B4-BE49-F238E27FC236}">
                  <a16:creationId xmlns:a16="http://schemas.microsoft.com/office/drawing/2014/main" id="{6E19A6EB-B69B-45D9-ADC2-5D22B83FFA97}"/>
                </a:ext>
              </a:extLst>
            </p:cNvPr>
            <p:cNvSpPr txBox="1"/>
            <p:nvPr/>
          </p:nvSpPr>
          <p:spPr>
            <a:xfrm>
              <a:off x="564102" y="3288515"/>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5</a:t>
              </a:r>
            </a:p>
          </p:txBody>
        </p:sp>
        <p:sp>
          <p:nvSpPr>
            <p:cNvPr id="58" name="Icon Placeholder">
              <a:extLst>
                <a:ext uri="{FF2B5EF4-FFF2-40B4-BE49-F238E27FC236}">
                  <a16:creationId xmlns:a16="http://schemas.microsoft.com/office/drawing/2014/main" id="{B5F9E82B-DDA8-4E98-B671-EAAC8B558F55}"/>
                </a:ext>
              </a:extLst>
            </p:cNvPr>
            <p:cNvSpPr>
              <a:spLocks noChangeAspect="1"/>
            </p:cNvSpPr>
            <p:nvPr/>
          </p:nvSpPr>
          <p:spPr>
            <a:xfrm>
              <a:off x="1508363" y="2504428"/>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59" name="Text">
              <a:extLst>
                <a:ext uri="{FF2B5EF4-FFF2-40B4-BE49-F238E27FC236}">
                  <a16:creationId xmlns:a16="http://schemas.microsoft.com/office/drawing/2014/main" id="{A830FB1B-413D-49A5-809D-4FE92FA01DF7}"/>
                </a:ext>
              </a:extLst>
            </p:cNvPr>
            <p:cNvSpPr txBox="1"/>
            <p:nvPr/>
          </p:nvSpPr>
          <p:spPr>
            <a:xfrm>
              <a:off x="1508363" y="3288515"/>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6</a:t>
              </a:r>
            </a:p>
          </p:txBody>
        </p:sp>
        <p:sp>
          <p:nvSpPr>
            <p:cNvPr id="60" name="Icon Placeholder">
              <a:extLst>
                <a:ext uri="{FF2B5EF4-FFF2-40B4-BE49-F238E27FC236}">
                  <a16:creationId xmlns:a16="http://schemas.microsoft.com/office/drawing/2014/main" id="{FDCF52BE-F82D-4A0A-8844-780143DE8467}"/>
                </a:ext>
              </a:extLst>
            </p:cNvPr>
            <p:cNvSpPr>
              <a:spLocks noChangeAspect="1"/>
            </p:cNvSpPr>
            <p:nvPr/>
          </p:nvSpPr>
          <p:spPr>
            <a:xfrm>
              <a:off x="2452624" y="2504428"/>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1" name="Text">
              <a:extLst>
                <a:ext uri="{FF2B5EF4-FFF2-40B4-BE49-F238E27FC236}">
                  <a16:creationId xmlns:a16="http://schemas.microsoft.com/office/drawing/2014/main" id="{3B776BF2-2C92-4F63-BAEC-3E97B5CDEEB6}"/>
                </a:ext>
              </a:extLst>
            </p:cNvPr>
            <p:cNvSpPr txBox="1"/>
            <p:nvPr/>
          </p:nvSpPr>
          <p:spPr>
            <a:xfrm>
              <a:off x="2452624" y="3288515"/>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7</a:t>
              </a:r>
            </a:p>
          </p:txBody>
        </p:sp>
        <p:sp>
          <p:nvSpPr>
            <p:cNvPr id="62" name="Icon Placeholder">
              <a:extLst>
                <a:ext uri="{FF2B5EF4-FFF2-40B4-BE49-F238E27FC236}">
                  <a16:creationId xmlns:a16="http://schemas.microsoft.com/office/drawing/2014/main" id="{85F07022-EF76-402C-A98D-6D047DB90745}"/>
                </a:ext>
              </a:extLst>
            </p:cNvPr>
            <p:cNvSpPr>
              <a:spLocks noChangeAspect="1"/>
            </p:cNvSpPr>
            <p:nvPr/>
          </p:nvSpPr>
          <p:spPr>
            <a:xfrm>
              <a:off x="3396885" y="2504428"/>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3" name="Text">
              <a:extLst>
                <a:ext uri="{FF2B5EF4-FFF2-40B4-BE49-F238E27FC236}">
                  <a16:creationId xmlns:a16="http://schemas.microsoft.com/office/drawing/2014/main" id="{A59F282E-4E7E-4E36-913E-16F8FDCA0ACA}"/>
                </a:ext>
              </a:extLst>
            </p:cNvPr>
            <p:cNvSpPr txBox="1"/>
            <p:nvPr/>
          </p:nvSpPr>
          <p:spPr>
            <a:xfrm>
              <a:off x="3396885" y="3288515"/>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8</a:t>
              </a:r>
            </a:p>
          </p:txBody>
        </p:sp>
        <p:sp>
          <p:nvSpPr>
            <p:cNvPr id="64" name="Icon Placeholder">
              <a:extLst>
                <a:ext uri="{FF2B5EF4-FFF2-40B4-BE49-F238E27FC236}">
                  <a16:creationId xmlns:a16="http://schemas.microsoft.com/office/drawing/2014/main" id="{0766B4D7-D975-4EC8-A38D-3B6D4FBBDE53}"/>
                </a:ext>
              </a:extLst>
            </p:cNvPr>
            <p:cNvSpPr>
              <a:spLocks noChangeAspect="1"/>
            </p:cNvSpPr>
            <p:nvPr/>
          </p:nvSpPr>
          <p:spPr>
            <a:xfrm>
              <a:off x="564102" y="3601792"/>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5" name="Text">
              <a:extLst>
                <a:ext uri="{FF2B5EF4-FFF2-40B4-BE49-F238E27FC236}">
                  <a16:creationId xmlns:a16="http://schemas.microsoft.com/office/drawing/2014/main" id="{22A87DC4-A801-4AEA-B054-0E8B17AB7B3D}"/>
                </a:ext>
              </a:extLst>
            </p:cNvPr>
            <p:cNvSpPr txBox="1"/>
            <p:nvPr/>
          </p:nvSpPr>
          <p:spPr>
            <a:xfrm>
              <a:off x="564102" y="4385879"/>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9</a:t>
              </a:r>
            </a:p>
          </p:txBody>
        </p:sp>
        <p:sp>
          <p:nvSpPr>
            <p:cNvPr id="66" name="Icon Placeholder">
              <a:extLst>
                <a:ext uri="{FF2B5EF4-FFF2-40B4-BE49-F238E27FC236}">
                  <a16:creationId xmlns:a16="http://schemas.microsoft.com/office/drawing/2014/main" id="{363E6C68-EFD6-4830-A1A7-6F4F347E36AE}"/>
                </a:ext>
              </a:extLst>
            </p:cNvPr>
            <p:cNvSpPr>
              <a:spLocks noChangeAspect="1"/>
            </p:cNvSpPr>
            <p:nvPr/>
          </p:nvSpPr>
          <p:spPr>
            <a:xfrm>
              <a:off x="1508363" y="3601792"/>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7" name="Text">
              <a:extLst>
                <a:ext uri="{FF2B5EF4-FFF2-40B4-BE49-F238E27FC236}">
                  <a16:creationId xmlns:a16="http://schemas.microsoft.com/office/drawing/2014/main" id="{343E1CCE-146A-4259-8EE6-5928C1A98F0E}"/>
                </a:ext>
              </a:extLst>
            </p:cNvPr>
            <p:cNvSpPr txBox="1"/>
            <p:nvPr/>
          </p:nvSpPr>
          <p:spPr>
            <a:xfrm>
              <a:off x="1508363" y="4385879"/>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10</a:t>
              </a:r>
            </a:p>
          </p:txBody>
        </p:sp>
        <p:sp>
          <p:nvSpPr>
            <p:cNvPr id="68" name="Icon Placeholder">
              <a:extLst>
                <a:ext uri="{FF2B5EF4-FFF2-40B4-BE49-F238E27FC236}">
                  <a16:creationId xmlns:a16="http://schemas.microsoft.com/office/drawing/2014/main" id="{45763B94-6A96-4AB9-A1FC-35D95F921356}"/>
                </a:ext>
              </a:extLst>
            </p:cNvPr>
            <p:cNvSpPr>
              <a:spLocks noChangeAspect="1"/>
            </p:cNvSpPr>
            <p:nvPr/>
          </p:nvSpPr>
          <p:spPr>
            <a:xfrm>
              <a:off x="2452624" y="3601792"/>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69" name="Text">
              <a:extLst>
                <a:ext uri="{FF2B5EF4-FFF2-40B4-BE49-F238E27FC236}">
                  <a16:creationId xmlns:a16="http://schemas.microsoft.com/office/drawing/2014/main" id="{8EFE9EDB-203A-4CA9-BE80-062434325A4C}"/>
                </a:ext>
              </a:extLst>
            </p:cNvPr>
            <p:cNvSpPr txBox="1"/>
            <p:nvPr/>
          </p:nvSpPr>
          <p:spPr>
            <a:xfrm>
              <a:off x="2452624" y="4385879"/>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11</a:t>
              </a:r>
            </a:p>
          </p:txBody>
        </p:sp>
        <p:sp>
          <p:nvSpPr>
            <p:cNvPr id="70" name="Icon Placeholder">
              <a:extLst>
                <a:ext uri="{FF2B5EF4-FFF2-40B4-BE49-F238E27FC236}">
                  <a16:creationId xmlns:a16="http://schemas.microsoft.com/office/drawing/2014/main" id="{4D3424D7-489F-421B-A592-A5C6C5FD9CB6}"/>
                </a:ext>
              </a:extLst>
            </p:cNvPr>
            <p:cNvSpPr>
              <a:spLocks noChangeAspect="1"/>
            </p:cNvSpPr>
            <p:nvPr/>
          </p:nvSpPr>
          <p:spPr>
            <a:xfrm>
              <a:off x="3396885" y="3601792"/>
              <a:ext cx="784087" cy="784087"/>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71" name="Text">
              <a:extLst>
                <a:ext uri="{FF2B5EF4-FFF2-40B4-BE49-F238E27FC236}">
                  <a16:creationId xmlns:a16="http://schemas.microsoft.com/office/drawing/2014/main" id="{49B9E136-6190-4910-8EB4-3547A5F1006A}"/>
                </a:ext>
              </a:extLst>
            </p:cNvPr>
            <p:cNvSpPr txBox="1"/>
            <p:nvPr/>
          </p:nvSpPr>
          <p:spPr>
            <a:xfrm>
              <a:off x="3396885" y="4385879"/>
              <a:ext cx="784087" cy="228199"/>
            </a:xfrm>
            <a:prstGeom prst="rect">
              <a:avLst/>
            </a:prstGeom>
            <a:noFill/>
          </p:spPr>
          <p:txBody>
            <a:bodyPr wrap="square" lIns="54864" tIns="9144" rIns="54864" bIns="9144"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spcBef>
                  <a:spcPts val="300"/>
                </a:spcBef>
                <a:spcAft>
                  <a:spcPts val="300"/>
                </a:spcAft>
              </a:pPr>
              <a:r>
                <a:rPr lang="en-US" sz="850" noProof="1">
                  <a:solidFill>
                    <a:srgbClr val="000000"/>
                  </a:solidFill>
                  <a:latin typeface="Segoe UI" panose="020B0502040204020203" pitchFamily="34" charset="0"/>
                  <a:cs typeface="Segoe UI" panose="020B0502040204020203" pitchFamily="34" charset="0"/>
                </a:rPr>
                <a:t>Item 12</a:t>
              </a:r>
            </a:p>
          </p:txBody>
        </p:sp>
        <p:sp>
          <p:nvSpPr>
            <p:cNvPr id="72" name="Selection">
              <a:extLst>
                <a:ext uri="{FF2B5EF4-FFF2-40B4-BE49-F238E27FC236}">
                  <a16:creationId xmlns:a16="http://schemas.microsoft.com/office/drawing/2014/main" id="{BB8C3A0F-4A6D-4BC6-B02B-F7BE8DE33246}"/>
                </a:ext>
              </a:extLst>
            </p:cNvPr>
            <p:cNvSpPr/>
            <p:nvPr/>
          </p:nvSpPr>
          <p:spPr>
            <a:xfrm>
              <a:off x="485756" y="1331120"/>
              <a:ext cx="936379" cy="1088230"/>
            </a:xfrm>
            <a:prstGeom prst="rect">
              <a:avLst/>
            </a:prstGeom>
            <a:no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77" name="Grid View" descr="&lt;SmartSettings&gt;&lt;SmartResize enabled=&quot;True&quot; minWidth=&quot;100&quot; minHeight=&quot;100&quot; /&gt;&lt;/SmartSettings&gt;">
            <a:extLst>
              <a:ext uri="{FF2B5EF4-FFF2-40B4-BE49-F238E27FC236}">
                <a16:creationId xmlns:a16="http://schemas.microsoft.com/office/drawing/2014/main" id="{5D8FB8DE-580A-4088-920B-30EAB0D35305}"/>
              </a:ext>
            </a:extLst>
          </p:cNvPr>
          <p:cNvGrpSpPr/>
          <p:nvPr>
            <p:custDataLst>
              <p:tags r:id="rId3"/>
            </p:custDataLst>
          </p:nvPr>
        </p:nvGrpSpPr>
        <p:grpSpPr>
          <a:xfrm>
            <a:off x="608830" y="3697607"/>
            <a:ext cx="4095056" cy="2390811"/>
            <a:chOff x="755337" y="1596354"/>
            <a:chExt cx="4095056" cy="2390811"/>
          </a:xfrm>
        </p:grpSpPr>
        <p:sp>
          <p:nvSpPr>
            <p:cNvPr id="78" name="Grid View Background" descr="&lt;Tags&gt;&lt;SMARTRESIZEANCHORS&gt;Absolute,Absolute,Absolute,Absolute&lt;/SMARTRESIZEANCHORS&gt;&lt;/Tags&gt;">
              <a:extLst>
                <a:ext uri="{FF2B5EF4-FFF2-40B4-BE49-F238E27FC236}">
                  <a16:creationId xmlns:a16="http://schemas.microsoft.com/office/drawing/2014/main" id="{2D914A3D-9127-40D2-8EB5-61876376C4DF}"/>
                </a:ext>
              </a:extLst>
            </p:cNvPr>
            <p:cNvSpPr/>
            <p:nvPr/>
          </p:nvSpPr>
          <p:spPr>
            <a:xfrm>
              <a:off x="755337" y="1596354"/>
              <a:ext cx="4009331" cy="239081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grpSp>
          <p:nvGrpSpPr>
            <p:cNvPr id="79" name="Scroll Bar">
              <a:extLst>
                <a:ext uri="{FF2B5EF4-FFF2-40B4-BE49-F238E27FC236}">
                  <a16:creationId xmlns:a16="http://schemas.microsoft.com/office/drawing/2014/main" id="{AF9C12CD-AAA1-45D8-B523-690491B1B66F}"/>
                </a:ext>
              </a:extLst>
            </p:cNvPr>
            <p:cNvGrpSpPr/>
            <p:nvPr/>
          </p:nvGrpSpPr>
          <p:grpSpPr>
            <a:xfrm>
              <a:off x="4764668" y="1596779"/>
              <a:ext cx="85725" cy="2390386"/>
              <a:chOff x="6627043" y="1951741"/>
              <a:chExt cx="85725" cy="2390386"/>
            </a:xfrm>
          </p:grpSpPr>
          <p:sp>
            <p:nvSpPr>
              <p:cNvPr id="101" name="Track" descr="&lt;Tags&gt;&lt;SMARTRESIZEANCHORS&gt;Absolute,Absolute,None,Absolute&lt;/SMARTRESIZEANCHORS&gt;&lt;/Tags&gt;">
                <a:extLst>
                  <a:ext uri="{FF2B5EF4-FFF2-40B4-BE49-F238E27FC236}">
                    <a16:creationId xmlns:a16="http://schemas.microsoft.com/office/drawing/2014/main" id="{189DF356-DD79-4A95-B41E-CA69720A4BAC}"/>
                  </a:ext>
                </a:extLst>
              </p:cNvPr>
              <p:cNvSpPr/>
              <p:nvPr/>
            </p:nvSpPr>
            <p:spPr>
              <a:xfrm>
                <a:off x="6627043" y="1951741"/>
                <a:ext cx="85725" cy="23903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02" name="Thumb" descr="&lt;Tags&gt;&lt;SMARTRESIZEANCHORS&gt;Absolute,Relative,None,Absolute&lt;/SMARTRESIZEANCHORS&gt;&lt;/Tags&gt;">
                <a:extLst>
                  <a:ext uri="{FF2B5EF4-FFF2-40B4-BE49-F238E27FC236}">
                    <a16:creationId xmlns:a16="http://schemas.microsoft.com/office/drawing/2014/main" id="{C6E359FA-9210-4754-8EB6-4FD35E9BC95A}"/>
                  </a:ext>
                </a:extLst>
              </p:cNvPr>
              <p:cNvSpPr/>
              <p:nvPr/>
            </p:nvSpPr>
            <p:spPr>
              <a:xfrm>
                <a:off x="6627043" y="2037466"/>
                <a:ext cx="85725" cy="1118616"/>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03" name="Arrow Up" descr="&lt;Tags&gt;&lt;SMARTRESIZEANCHORS&gt;Absolute,None,None,Absolute&lt;/SMARTRESIZEANCHORS&gt;&lt;/Tags&gt;">
                <a:extLst>
                  <a:ext uri="{FF2B5EF4-FFF2-40B4-BE49-F238E27FC236}">
                    <a16:creationId xmlns:a16="http://schemas.microsoft.com/office/drawing/2014/main" id="{0914E9B9-CA83-4D27-B2B4-35BD9F9F3823}"/>
                  </a:ext>
                </a:extLst>
              </p:cNvPr>
              <p:cNvSpPr>
                <a:spLocks noChangeAspect="1"/>
              </p:cNvSpPr>
              <p:nvPr/>
            </p:nvSpPr>
            <p:spPr bwMode="auto">
              <a:xfrm>
                <a:off x="6641330" y="1978729"/>
                <a:ext cx="57150" cy="31750"/>
              </a:xfrm>
              <a:custGeom>
                <a:avLst/>
                <a:gdLst>
                  <a:gd name="T0" fmla="*/ 205 w 205"/>
                  <a:gd name="T1" fmla="*/ 94 h 116"/>
                  <a:gd name="T2" fmla="*/ 103 w 205"/>
                  <a:gd name="T3" fmla="*/ 0 h 116"/>
                  <a:gd name="T4" fmla="*/ 0 w 205"/>
                  <a:gd name="T5" fmla="*/ 94 h 116"/>
                  <a:gd name="T6" fmla="*/ 20 w 205"/>
                  <a:gd name="T7" fmla="*/ 116 h 116"/>
                  <a:gd name="T8" fmla="*/ 103 w 205"/>
                  <a:gd name="T9" fmla="*/ 39 h 116"/>
                  <a:gd name="T10" fmla="*/ 187 w 205"/>
                  <a:gd name="T11" fmla="*/ 116 h 116"/>
                  <a:gd name="T12" fmla="*/ 205 w 205"/>
                  <a:gd name="T13" fmla="*/ 94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205" y="94"/>
                    </a:moveTo>
                    <a:cubicBezTo>
                      <a:pt x="171" y="63"/>
                      <a:pt x="137" y="31"/>
                      <a:pt x="103" y="0"/>
                    </a:cubicBezTo>
                    <a:cubicBezTo>
                      <a:pt x="69" y="31"/>
                      <a:pt x="35" y="63"/>
                      <a:pt x="0" y="94"/>
                    </a:cubicBezTo>
                    <a:lnTo>
                      <a:pt x="20" y="116"/>
                    </a:lnTo>
                    <a:lnTo>
                      <a:pt x="103" y="39"/>
                    </a:lnTo>
                    <a:lnTo>
                      <a:pt x="187" y="116"/>
                    </a:lnTo>
                    <a:lnTo>
                      <a:pt x="205" y="94"/>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04" name="Arrow Down" descr="&lt;Tags&gt;&lt;SMARTRESIZEANCHORS&gt;None,Absolute,None,Absolute&lt;/SMARTRESIZEANCHORS&gt;&lt;/Tags&gt;">
                <a:extLst>
                  <a:ext uri="{FF2B5EF4-FFF2-40B4-BE49-F238E27FC236}">
                    <a16:creationId xmlns:a16="http://schemas.microsoft.com/office/drawing/2014/main" id="{0DDC5CC3-2B2B-4CED-B1D5-DC675C613FFF}"/>
                  </a:ext>
                </a:extLst>
              </p:cNvPr>
              <p:cNvSpPr>
                <a:spLocks noChangeAspect="1"/>
              </p:cNvSpPr>
              <p:nvPr/>
            </p:nvSpPr>
            <p:spPr bwMode="auto">
              <a:xfrm>
                <a:off x="6636781" y="4283389"/>
                <a:ext cx="57150" cy="31750"/>
              </a:xfrm>
              <a:custGeom>
                <a:avLst/>
                <a:gdLst>
                  <a:gd name="T0" fmla="*/ 0 w 205"/>
                  <a:gd name="T1" fmla="*/ 22 h 116"/>
                  <a:gd name="T2" fmla="*/ 102 w 205"/>
                  <a:gd name="T3" fmla="*/ 116 h 116"/>
                  <a:gd name="T4" fmla="*/ 205 w 205"/>
                  <a:gd name="T5" fmla="*/ 22 h 116"/>
                  <a:gd name="T6" fmla="*/ 185 w 205"/>
                  <a:gd name="T7" fmla="*/ 0 h 116"/>
                  <a:gd name="T8" fmla="*/ 102 w 205"/>
                  <a:gd name="T9" fmla="*/ 77 h 116"/>
                  <a:gd name="T10" fmla="*/ 18 w 205"/>
                  <a:gd name="T11" fmla="*/ 0 h 116"/>
                  <a:gd name="T12" fmla="*/ 0 w 205"/>
                  <a:gd name="T13" fmla="*/ 22 h 116"/>
                </a:gdLst>
                <a:ahLst/>
                <a:cxnLst>
                  <a:cxn ang="0">
                    <a:pos x="T0" y="T1"/>
                  </a:cxn>
                  <a:cxn ang="0">
                    <a:pos x="T2" y="T3"/>
                  </a:cxn>
                  <a:cxn ang="0">
                    <a:pos x="T4" y="T5"/>
                  </a:cxn>
                  <a:cxn ang="0">
                    <a:pos x="T6" y="T7"/>
                  </a:cxn>
                  <a:cxn ang="0">
                    <a:pos x="T8" y="T9"/>
                  </a:cxn>
                  <a:cxn ang="0">
                    <a:pos x="T10" y="T11"/>
                  </a:cxn>
                  <a:cxn ang="0">
                    <a:pos x="T12" y="T13"/>
                  </a:cxn>
                </a:cxnLst>
                <a:rect l="0" t="0" r="r" b="b"/>
                <a:pathLst>
                  <a:path w="205" h="116">
                    <a:moveTo>
                      <a:pt x="0" y="22"/>
                    </a:moveTo>
                    <a:cubicBezTo>
                      <a:pt x="34" y="53"/>
                      <a:pt x="68" y="85"/>
                      <a:pt x="102" y="116"/>
                    </a:cubicBezTo>
                    <a:cubicBezTo>
                      <a:pt x="136" y="85"/>
                      <a:pt x="170" y="53"/>
                      <a:pt x="205" y="22"/>
                    </a:cubicBezTo>
                    <a:lnTo>
                      <a:pt x="185" y="0"/>
                    </a:lnTo>
                    <a:lnTo>
                      <a:pt x="102" y="77"/>
                    </a:lnTo>
                    <a:lnTo>
                      <a:pt x="18" y="0"/>
                    </a:lnTo>
                    <a:lnTo>
                      <a:pt x="0" y="22"/>
                    </a:lnTo>
                    <a:close/>
                  </a:path>
                </a:pathLst>
              </a:custGeom>
              <a:solidFill>
                <a:srgbClr val="999999"/>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sp>
          <p:nvSpPr>
            <p:cNvPr id="80" name="Icon Placeholder" descr="&lt;Tags&gt;&lt;SMARTRESIZEANCHORS&gt;Absolute,None,Absolute,None&lt;/SMARTRESIZEANCHORS&gt;&lt;/Tags&gt;">
              <a:extLst>
                <a:ext uri="{FF2B5EF4-FFF2-40B4-BE49-F238E27FC236}">
                  <a16:creationId xmlns:a16="http://schemas.microsoft.com/office/drawing/2014/main" id="{BE0D8DAD-9A15-492F-9910-3727104747C6}"/>
                </a:ext>
              </a:extLst>
            </p:cNvPr>
            <p:cNvSpPr>
              <a:spLocks noChangeAspect="1"/>
            </p:cNvSpPr>
            <p:nvPr/>
          </p:nvSpPr>
          <p:spPr>
            <a:xfrm>
              <a:off x="819665" y="1657472"/>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1" name="Text" descr="&lt;Tags&gt;&lt;SMARTRESIZEANCHORS&gt;Absolute,None,Absolute,Relative&lt;/SMARTRESIZEANCHORS&gt;&lt;/Tags&gt;">
              <a:extLst>
                <a:ext uri="{FF2B5EF4-FFF2-40B4-BE49-F238E27FC236}">
                  <a16:creationId xmlns:a16="http://schemas.microsoft.com/office/drawing/2014/main" id="{08EEAF1D-2D73-4001-B201-B87E45D8AAE0}"/>
                </a:ext>
              </a:extLst>
            </p:cNvPr>
            <p:cNvSpPr txBox="1"/>
            <p:nvPr/>
          </p:nvSpPr>
          <p:spPr>
            <a:xfrm>
              <a:off x="1131487" y="1659182"/>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1</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82" name="Icon Placeholder" descr="&lt;Tags&gt;&lt;SMARTRESIZEANCHORS&gt;Absolute,None,Relative,None&lt;/SMARTRESIZEANCHORS&gt;&lt;/Tags&gt;">
              <a:extLst>
                <a:ext uri="{FF2B5EF4-FFF2-40B4-BE49-F238E27FC236}">
                  <a16:creationId xmlns:a16="http://schemas.microsoft.com/office/drawing/2014/main" id="{02ACD824-0F2E-4D0A-9AE3-46BEEABD0742}"/>
                </a:ext>
              </a:extLst>
            </p:cNvPr>
            <p:cNvSpPr>
              <a:spLocks noChangeAspect="1"/>
            </p:cNvSpPr>
            <p:nvPr/>
          </p:nvSpPr>
          <p:spPr>
            <a:xfrm>
              <a:off x="2845894" y="1657472"/>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3" name="Text" descr="&lt;Tags&gt;&lt;SMARTRESIZEANCHORS&gt;Absolute,None,Relative,Absolute&lt;/SMARTRESIZEANCHORS&gt;&lt;/Tags&gt;">
              <a:extLst>
                <a:ext uri="{FF2B5EF4-FFF2-40B4-BE49-F238E27FC236}">
                  <a16:creationId xmlns:a16="http://schemas.microsoft.com/office/drawing/2014/main" id="{F175755A-2796-4508-A3B3-A6F54E9C454C}"/>
                </a:ext>
              </a:extLst>
            </p:cNvPr>
            <p:cNvSpPr txBox="1"/>
            <p:nvPr/>
          </p:nvSpPr>
          <p:spPr>
            <a:xfrm>
              <a:off x="3157716" y="1659182"/>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2</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84" name="Icon Placeholder" descr="&lt;Tags&gt;&lt;SMARTRESIZEANCHORS&gt;Absolute,None,Absolute,None&lt;/SMARTRESIZEANCHORS&gt;&lt;/Tags&gt;">
              <a:extLst>
                <a:ext uri="{FF2B5EF4-FFF2-40B4-BE49-F238E27FC236}">
                  <a16:creationId xmlns:a16="http://schemas.microsoft.com/office/drawing/2014/main" id="{B5F8B274-5AB4-47BC-B6E7-F471E6A0CA98}"/>
                </a:ext>
              </a:extLst>
            </p:cNvPr>
            <p:cNvSpPr>
              <a:spLocks noChangeAspect="1"/>
            </p:cNvSpPr>
            <p:nvPr/>
          </p:nvSpPr>
          <p:spPr>
            <a:xfrm>
              <a:off x="816985" y="2127400"/>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5" name="Text" descr="&lt;Tags&gt;&lt;SMARTRESIZEANCHORS&gt;Absolute,None,Absolute,Relative&lt;/SMARTRESIZEANCHORS&gt;&lt;/Tags&gt;">
              <a:extLst>
                <a:ext uri="{FF2B5EF4-FFF2-40B4-BE49-F238E27FC236}">
                  <a16:creationId xmlns:a16="http://schemas.microsoft.com/office/drawing/2014/main" id="{9EA8BB78-6CBD-453B-91A8-A7EBD9E79961}"/>
                </a:ext>
              </a:extLst>
            </p:cNvPr>
            <p:cNvSpPr txBox="1"/>
            <p:nvPr/>
          </p:nvSpPr>
          <p:spPr>
            <a:xfrm>
              <a:off x="1128807" y="2129110"/>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3</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86" name="Icon Placeholder" descr="&lt;Tags&gt;&lt;SMARTRESIZEANCHORS&gt;Absolute,None,Relative,None&lt;/SMARTRESIZEANCHORS&gt;&lt;/Tags&gt;">
              <a:extLst>
                <a:ext uri="{FF2B5EF4-FFF2-40B4-BE49-F238E27FC236}">
                  <a16:creationId xmlns:a16="http://schemas.microsoft.com/office/drawing/2014/main" id="{7E800485-2B94-458F-B753-73CEB43E740D}"/>
                </a:ext>
              </a:extLst>
            </p:cNvPr>
            <p:cNvSpPr>
              <a:spLocks noChangeAspect="1"/>
            </p:cNvSpPr>
            <p:nvPr/>
          </p:nvSpPr>
          <p:spPr>
            <a:xfrm>
              <a:off x="2845894" y="2127400"/>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7" name="Text" descr="&lt;Tags&gt;&lt;SMARTRESIZEANCHORS&gt;Absolute,None,Relative,Absolute&lt;/SMARTRESIZEANCHORS&gt;&lt;/Tags&gt;">
              <a:extLst>
                <a:ext uri="{FF2B5EF4-FFF2-40B4-BE49-F238E27FC236}">
                  <a16:creationId xmlns:a16="http://schemas.microsoft.com/office/drawing/2014/main" id="{DF9E64AD-05CF-426F-86F8-D03D7F22C5F9}"/>
                </a:ext>
              </a:extLst>
            </p:cNvPr>
            <p:cNvSpPr txBox="1"/>
            <p:nvPr/>
          </p:nvSpPr>
          <p:spPr>
            <a:xfrm>
              <a:off x="3157716" y="2129110"/>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4</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88" name="Icon Placeholder" descr="&lt;Tags&gt;&lt;SMARTRESIZEANCHORS&gt;Absolute,None,Absolute,None&lt;/SMARTRESIZEANCHORS&gt;&lt;/Tags&gt;">
              <a:extLst>
                <a:ext uri="{FF2B5EF4-FFF2-40B4-BE49-F238E27FC236}">
                  <a16:creationId xmlns:a16="http://schemas.microsoft.com/office/drawing/2014/main" id="{69B2B23E-404D-4DA6-BFB2-5C6D7814F969}"/>
                </a:ext>
              </a:extLst>
            </p:cNvPr>
            <p:cNvSpPr>
              <a:spLocks noChangeAspect="1"/>
            </p:cNvSpPr>
            <p:nvPr/>
          </p:nvSpPr>
          <p:spPr>
            <a:xfrm>
              <a:off x="816985" y="2597328"/>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89" name="Text" descr="&lt;Tags&gt;&lt;SMARTRESIZEANCHORS&gt;Absolute,None,Absolute,Relative&lt;/SMARTRESIZEANCHORS&gt;&lt;/Tags&gt;">
              <a:extLst>
                <a:ext uri="{FF2B5EF4-FFF2-40B4-BE49-F238E27FC236}">
                  <a16:creationId xmlns:a16="http://schemas.microsoft.com/office/drawing/2014/main" id="{A64F6FD8-EF21-4B38-899C-C06B8C1FB2D7}"/>
                </a:ext>
              </a:extLst>
            </p:cNvPr>
            <p:cNvSpPr txBox="1"/>
            <p:nvPr/>
          </p:nvSpPr>
          <p:spPr>
            <a:xfrm>
              <a:off x="1128807" y="2599038"/>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5</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90" name="Icon Placeholder" descr="&lt;Tags&gt;&lt;SMARTRESIZEANCHORS&gt;Absolute,None,Relative,None&lt;/SMARTRESIZEANCHORS&gt;&lt;/Tags&gt;">
              <a:extLst>
                <a:ext uri="{FF2B5EF4-FFF2-40B4-BE49-F238E27FC236}">
                  <a16:creationId xmlns:a16="http://schemas.microsoft.com/office/drawing/2014/main" id="{D88009C8-F541-4FFD-A2B3-B2742583B5B9}"/>
                </a:ext>
              </a:extLst>
            </p:cNvPr>
            <p:cNvSpPr>
              <a:spLocks noChangeAspect="1"/>
            </p:cNvSpPr>
            <p:nvPr/>
          </p:nvSpPr>
          <p:spPr>
            <a:xfrm>
              <a:off x="2845894" y="2591808"/>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1" name="Text" descr="&lt;Tags&gt;&lt;SMARTRESIZEANCHORS&gt;Absolute,None,Relative,Absolute&lt;/SMARTRESIZEANCHORS&gt;&lt;/Tags&gt;">
              <a:extLst>
                <a:ext uri="{FF2B5EF4-FFF2-40B4-BE49-F238E27FC236}">
                  <a16:creationId xmlns:a16="http://schemas.microsoft.com/office/drawing/2014/main" id="{E8858FBD-786D-4809-BEFB-37593268E9D5}"/>
                </a:ext>
              </a:extLst>
            </p:cNvPr>
            <p:cNvSpPr txBox="1"/>
            <p:nvPr/>
          </p:nvSpPr>
          <p:spPr>
            <a:xfrm>
              <a:off x="3157716" y="2593518"/>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6</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92" name="Icon Placeholder" descr="&lt;Tags&gt;&lt;SMARTRESIZEANCHORS&gt;Absolute,None,Absolute,None&lt;/SMARTRESIZEANCHORS&gt;&lt;/Tags&gt;">
              <a:extLst>
                <a:ext uri="{FF2B5EF4-FFF2-40B4-BE49-F238E27FC236}">
                  <a16:creationId xmlns:a16="http://schemas.microsoft.com/office/drawing/2014/main" id="{424982FE-E574-45F9-A348-AC213E3D7D15}"/>
                </a:ext>
              </a:extLst>
            </p:cNvPr>
            <p:cNvSpPr>
              <a:spLocks noChangeAspect="1"/>
            </p:cNvSpPr>
            <p:nvPr/>
          </p:nvSpPr>
          <p:spPr>
            <a:xfrm>
              <a:off x="811740" y="3067256"/>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3" name="Text" descr="&lt;Tags&gt;&lt;SMARTRESIZEANCHORS&gt;Absolute,None,Absolute,Relative&lt;/SMARTRESIZEANCHORS&gt;&lt;/Tags&gt;">
              <a:extLst>
                <a:ext uri="{FF2B5EF4-FFF2-40B4-BE49-F238E27FC236}">
                  <a16:creationId xmlns:a16="http://schemas.microsoft.com/office/drawing/2014/main" id="{5CF96087-8137-4634-B8A6-BC20152F64CB}"/>
                </a:ext>
              </a:extLst>
            </p:cNvPr>
            <p:cNvSpPr txBox="1"/>
            <p:nvPr/>
          </p:nvSpPr>
          <p:spPr>
            <a:xfrm>
              <a:off x="1123562" y="3068966"/>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7</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94" name="Icon Placeholder" descr="&lt;Tags&gt;&lt;SMARTRESIZEANCHORS&gt;Absolute,None,Relative,None&lt;/SMARTRESIZEANCHORS&gt;&lt;/Tags&gt;">
              <a:extLst>
                <a:ext uri="{FF2B5EF4-FFF2-40B4-BE49-F238E27FC236}">
                  <a16:creationId xmlns:a16="http://schemas.microsoft.com/office/drawing/2014/main" id="{0681128F-7DFF-483C-A3C2-003DFFCB8921}"/>
                </a:ext>
              </a:extLst>
            </p:cNvPr>
            <p:cNvSpPr>
              <a:spLocks noChangeAspect="1"/>
            </p:cNvSpPr>
            <p:nvPr/>
          </p:nvSpPr>
          <p:spPr>
            <a:xfrm>
              <a:off x="2845894" y="3032646"/>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5" name="Text" descr="&lt;Tags&gt;&lt;SMARTRESIZEANCHORS&gt;Absolute,None,Relative,Absolute&lt;/SMARTRESIZEANCHORS&gt;&lt;/Tags&gt;">
              <a:extLst>
                <a:ext uri="{FF2B5EF4-FFF2-40B4-BE49-F238E27FC236}">
                  <a16:creationId xmlns:a16="http://schemas.microsoft.com/office/drawing/2014/main" id="{B37FDDC1-F39F-4192-91BB-CF481402FD05}"/>
                </a:ext>
              </a:extLst>
            </p:cNvPr>
            <p:cNvSpPr txBox="1"/>
            <p:nvPr/>
          </p:nvSpPr>
          <p:spPr>
            <a:xfrm>
              <a:off x="3157716" y="3034356"/>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8</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96" name="Icon Placeholder" descr="&lt;Tags&gt;&lt;SMARTRESIZEANCHORS&gt;Absolute,None,Absolute,None&lt;/SMARTRESIZEANCHORS&gt;&lt;/Tags&gt;">
              <a:extLst>
                <a:ext uri="{FF2B5EF4-FFF2-40B4-BE49-F238E27FC236}">
                  <a16:creationId xmlns:a16="http://schemas.microsoft.com/office/drawing/2014/main" id="{4759D359-2FD7-4953-9795-E130799D71F5}"/>
                </a:ext>
              </a:extLst>
            </p:cNvPr>
            <p:cNvSpPr>
              <a:spLocks noChangeAspect="1"/>
            </p:cNvSpPr>
            <p:nvPr/>
          </p:nvSpPr>
          <p:spPr>
            <a:xfrm>
              <a:off x="819665" y="3537184"/>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7" name="Text" descr="&lt;Tags&gt;&lt;SMARTRESIZEANCHORS&gt;Absolute,None,Absolute,Relative&lt;/SMARTRESIZEANCHORS&gt;&lt;/Tags&gt;">
              <a:extLst>
                <a:ext uri="{FF2B5EF4-FFF2-40B4-BE49-F238E27FC236}">
                  <a16:creationId xmlns:a16="http://schemas.microsoft.com/office/drawing/2014/main" id="{08C818C6-1413-4665-B761-F88001AE29CB}"/>
                </a:ext>
              </a:extLst>
            </p:cNvPr>
            <p:cNvSpPr txBox="1"/>
            <p:nvPr/>
          </p:nvSpPr>
          <p:spPr>
            <a:xfrm>
              <a:off x="1131487" y="3538894"/>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9</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98" name="Icon Placeholder" descr="&lt;Tags&gt;&lt;SMARTRESIZEANCHORS&gt;Absolute,None,Relative,None&lt;/SMARTRESIZEANCHORS&gt;&lt;/Tags&gt;">
              <a:extLst>
                <a:ext uri="{FF2B5EF4-FFF2-40B4-BE49-F238E27FC236}">
                  <a16:creationId xmlns:a16="http://schemas.microsoft.com/office/drawing/2014/main" id="{87A88966-B38D-4255-827F-3863943801A7}"/>
                </a:ext>
              </a:extLst>
            </p:cNvPr>
            <p:cNvSpPr>
              <a:spLocks noChangeAspect="1"/>
            </p:cNvSpPr>
            <p:nvPr/>
          </p:nvSpPr>
          <p:spPr>
            <a:xfrm>
              <a:off x="2845894" y="3504284"/>
              <a:ext cx="311821" cy="311821"/>
            </a:xfrm>
            <a:prstGeom prst="ellipse">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99" name="Text" descr="&lt;Tags&gt;&lt;SMARTRESIZEANCHORS&gt;Absolute,None,Relative,Absolute&lt;/SMARTRESIZEANCHORS&gt;&lt;/Tags&gt;">
              <a:extLst>
                <a:ext uri="{FF2B5EF4-FFF2-40B4-BE49-F238E27FC236}">
                  <a16:creationId xmlns:a16="http://schemas.microsoft.com/office/drawing/2014/main" id="{873771C6-B671-496E-AEF8-3CE0B4B9269B}"/>
                </a:ext>
              </a:extLst>
            </p:cNvPr>
            <p:cNvSpPr txBox="1"/>
            <p:nvPr/>
          </p:nvSpPr>
          <p:spPr>
            <a:xfrm>
              <a:off x="3157716" y="3505994"/>
              <a:ext cx="1606952" cy="310111"/>
            </a:xfrm>
            <a:prstGeom prst="rect">
              <a:avLst/>
            </a:prstGeom>
            <a:noFill/>
          </p:spPr>
          <p:txBody>
            <a:bodyPr wrap="square" lIns="118872" tIns="45720" rIns="54864" bIns="4572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pPr>
              <a:r>
                <a:rPr lang="en-US" sz="850" b="1" noProof="1">
                  <a:solidFill>
                    <a:srgbClr val="000000"/>
                  </a:solidFill>
                  <a:latin typeface="Segoe UI" panose="020B0502040204020203" pitchFamily="34" charset="0"/>
                  <a:cs typeface="Segoe UI" panose="020B0502040204020203" pitchFamily="34" charset="0"/>
                </a:rPr>
                <a:t>Item 10</a:t>
              </a:r>
            </a:p>
            <a:p>
              <a:pPr>
                <a:lnSpc>
                  <a:spcPct val="110000"/>
                </a:lnSpc>
              </a:pPr>
              <a:r>
                <a:rPr lang="en-US" sz="850" noProof="1">
                  <a:solidFill>
                    <a:srgbClr val="000000"/>
                  </a:solidFill>
                  <a:latin typeface="Segoe UI" panose="020B0502040204020203" pitchFamily="34" charset="0"/>
                  <a:cs typeface="Segoe UI" panose="020B0502040204020203" pitchFamily="34" charset="0"/>
                </a:rPr>
                <a:t>Lorem ipsum dolor sit amet</a:t>
              </a:r>
            </a:p>
          </p:txBody>
        </p:sp>
        <p:sp>
          <p:nvSpPr>
            <p:cNvPr id="100" name="Selection" descr="&lt;Tags&gt;&lt;SMARTRESIZEANCHORS&gt;Absolute,None,Absolute,Relative&lt;/SMARTRESIZEANCHORS&gt;&lt;/Tags&gt;">
              <a:extLst>
                <a:ext uri="{FF2B5EF4-FFF2-40B4-BE49-F238E27FC236}">
                  <a16:creationId xmlns:a16="http://schemas.microsoft.com/office/drawing/2014/main" id="{FD4A99B2-FC4D-489E-85EE-933EBC9D6466}"/>
                </a:ext>
              </a:extLst>
            </p:cNvPr>
            <p:cNvSpPr/>
            <p:nvPr/>
          </p:nvSpPr>
          <p:spPr>
            <a:xfrm>
              <a:off x="761485" y="1599317"/>
              <a:ext cx="1991240" cy="424746"/>
            </a:xfrm>
            <a:prstGeom prst="rect">
              <a:avLst/>
            </a:prstGeom>
            <a:no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140190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lert">
            <a:extLst>
              <a:ext uri="{FF2B5EF4-FFF2-40B4-BE49-F238E27FC236}">
                <a16:creationId xmlns:a16="http://schemas.microsoft.com/office/drawing/2014/main" id="{323E34B7-E7EF-4676-BFDE-A1B342EEF71F}"/>
              </a:ext>
            </a:extLst>
          </p:cNvPr>
          <p:cNvGrpSpPr/>
          <p:nvPr/>
        </p:nvGrpSpPr>
        <p:grpSpPr>
          <a:xfrm>
            <a:off x="807241" y="1248644"/>
            <a:ext cx="5288759" cy="471101"/>
            <a:chOff x="595686" y="1261242"/>
            <a:chExt cx="5288759" cy="471101"/>
          </a:xfrm>
        </p:grpSpPr>
        <p:sp>
          <p:nvSpPr>
            <p:cNvPr id="5" name="Alert Box">
              <a:extLst>
                <a:ext uri="{FF2B5EF4-FFF2-40B4-BE49-F238E27FC236}">
                  <a16:creationId xmlns:a16="http://schemas.microsoft.com/office/drawing/2014/main" id="{2D60CA1E-0255-453E-B2C2-72CCEACA69F2}"/>
                </a:ext>
              </a:extLst>
            </p:cNvPr>
            <p:cNvSpPr/>
            <p:nvPr/>
          </p:nvSpPr>
          <p:spPr>
            <a:xfrm>
              <a:off x="595686" y="1261242"/>
              <a:ext cx="5288759" cy="471101"/>
            </a:xfrm>
            <a:prstGeom prst="roundRect">
              <a:avLst>
                <a:gd name="adj" fmla="val 5809"/>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3825" tIns="142875" rIns="123825" bIns="142875"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b="1" dirty="0">
                  <a:solidFill>
                    <a:srgbClr val="5F5F5F"/>
                  </a:solidFill>
                  <a:latin typeface="Segoe UI" panose="020B0502040204020203" pitchFamily="34" charset="0"/>
                  <a:cs typeface="Segoe UI" panose="020B0502040204020203" pitchFamily="34" charset="0"/>
                </a:rPr>
                <a:t>Well done!</a:t>
              </a:r>
              <a:r>
                <a:rPr lang="en-US" sz="1100" dirty="0">
                  <a:solidFill>
                    <a:srgbClr val="5F5F5F"/>
                  </a:solidFill>
                  <a:latin typeface="Segoe UI" panose="020B0502040204020203" pitchFamily="34" charset="0"/>
                  <a:cs typeface="Segoe UI" panose="020B0502040204020203" pitchFamily="34" charset="0"/>
                </a:rPr>
                <a:t> You successfully read this important alert message.</a:t>
              </a:r>
            </a:p>
          </p:txBody>
        </p:sp>
        <p:sp>
          <p:nvSpPr>
            <p:cNvPr id="6" name="Close Icon">
              <a:extLst>
                <a:ext uri="{FF2B5EF4-FFF2-40B4-BE49-F238E27FC236}">
                  <a16:creationId xmlns:a16="http://schemas.microsoft.com/office/drawing/2014/main" id="{F0B91108-5C4F-4827-97C1-205A3EB954AD}"/>
                </a:ext>
              </a:extLst>
            </p:cNvPr>
            <p:cNvSpPr>
              <a:spLocks noChangeAspect="1"/>
            </p:cNvSpPr>
            <p:nvPr/>
          </p:nvSpPr>
          <p:spPr bwMode="auto">
            <a:xfrm>
              <a:off x="5648466" y="1449143"/>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80808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7" name="Alert" descr="&lt;SmartSettings&gt;&lt;SmartOptions&gt;&lt;Code&gt;H4sIAAAAAAAEAO29B2AcSZYlJi9tynt/SvVK1+B0oQiAYBMk2JBAEOzBiM3mkuwdaUcjKasqgcplVmVdZhZAzO2dvPfee++999577733ujudTif33/8/XGZkAWz2zkrayZ4hgKrIHz9+fB8/ItZNsbxIvyimddVU5+34y/PzYpqPz5ZtXler8cvqKq9fVsWyPfyNE2n7+rpp80Xnz/Gr9bItFvbF13l9SXCabrPvFstZddWMn1X1wn353XV5zr1zd19U07fr1fj1Iqvb03dtvmyKaimAz7Np/vXeGp9Uy7auyq/Z6fj0Ml+2ePk3TpbZIm9W9GEatv6Nk1/8GycpPav1pCym6bTMmkbafLlqqUGTPgr+fJI1ubyhL/LLdXGZtXl69iqbFdWTddtWy7SYVsuz5Xnlf/ZZulyX5eEt3vxuVi9pxF/v5dO6ruqv9+pPrPMGA42+fcP71TKX396/6/ZKf2u+xrvzOteO42/332fO+Ha2nJV5/d06W63ymkfvvX4yz6dv89nJPFte5DP/hWG0YmAnXYrcBrAHWviyuszrupjl6aSqyvRsWbRbZz5bQjbTpvPBKD07Xq1SwuOOA+ixLZ4J8fOY4fXfxosBMnhEELeOCd/29Txb5U2aeb/TEPKr1Pt2i6CMX+dlPm3zmXwkkD2cInjhKc7TLQ/2+KxhuJ0XB17Gc/duejybpR+d0dR+lE5Vm8Tbvtf00xAjc711FsL4/UMgdzyO8Z+z59kkLxkB+e2z3kyOaRj83RaP5dFHQ7AskPEXWX1RLBXZl9lsRtO21f16/Dw/b0e9t8ZvqlXk01fFxZxa7wwOxBv753W1XjEI+S0+pu4LW5vGxS2Gx+V/7Y0r+NiOK/hUx9X7/ElFiC3ST9L7m9Dq63gHKBwiTR613Th3HWBj5SACGgjCFP18JmKGP8Z47/3BKmOmnwjOt2L/sf/Hhi6jBmyYMtp8I3H6IG9NH331awH/2aRSxFIP04gbb6RQF9yt6cMvfg3AP5u0ibsiw+Qx7TdSKAL01kQy73498N8EqTabOfWBbrJ07+mRDNi6J10o72ftBIlb2Dsd1LDJ8yDFjUO/gZqHyBdsICKfv7/pEyDNN2L9Bhxrv4ueNOym8tsg3WJAB0RB58BKg/49/tKA+BpdeOLwHgx5G90xFEtsJNeekqsZpFcU7HsS7I2F8XU6+Vkk2WAItZFo924mWhzw+5LNg/L1OvrZI1380zpv1/Uybet1Hnnvl/Q/ykuTV/CfX7wR+nlGL90M3vvzl2wKLS+rYpY+LZpV1eRbwxEjorJbG7D0d5WY9hbB3m1Bji2KkaHfGko/iMfToRyG+h7scvvBvgfQjcN9DziDAw4/4HxArMuQdTThwSxzFtK84wdsVZOfptg/bfLlLK9H4ksc1xdNmg/zWJDfqQOFJHDSrAkadYaFifNf04lJf+Ev9KEZ5XDzfFkfkBksvUXk1cXgM/H6OoFYJJXBL9+yEyiNoZ768cxtOxuOlTb1140QbtvbUOSxqa+Il33b7jwfPuZOsyF6BcYlRvNzVrBUvURWBO22vu5/OKDG3zuVFqIUTaOZZ6BLPLdPq5lnAzA8/aiJ6X44FK+Yh+KWL7K3ROl1bchdQMQaMnBNW9Vkr7PzloS9mVdXRKq78wIOPf2JrjbDDkml87bVWzM5oV7GXzTVm7p43ZJGGy/w+zof8mfwRKz3wMeRj86LZVaWt+cRij9ouOX4FQ2AVPNJtfiS9WmHF2L43tYN8HW5CNPPB20uLzXGwTVKQj8ebwptIlopFukMCNTX6HBIF0ajhffrdmNEMthv3Nl+z55Dp/5Huvgb18WGxW0U9yON/P8pjZwv1wvnurjvu+qVnMNR+JG6cJ1P2dXqfGb8oVujokw1iI3VY52OnKLpfuHpgQEs7hJfPm7WC8qhXR+FH78uFquyOC8gr9NpTov3baXsmFbnabZMP2K0Pxp3wN3twzODnZYZwfFVwaP0TGKibFJ6YXpn6HZ1Wldd4yGXacWg04ImD7Mrf93ihSuZ2vd6J8fEv9cbv0jZ4r1eEi2z+57t996z/b1O+/CNAVYxX2Glu8jK4gfgF9bpj5ucZrzOzz/7yJvxj+4e0dQ0bbac5ul5TauA7Zw04iqfgtdmfcDCch6TWWQijIZHsy++SfENnv01uoiPJ6Ke2nnRjIXx6N+otgcBntF4XF9brq+uzuplBxTpSVWVqZqqG5G6yDttBtrh0cRWKBSeu9djfu+7DpO7b+Jd4elzuQcv4Obe58q1vc+VO/XzW9mA92Lgz/OWFBsZYPwET3KEOyPlVGbXZJ5p9QOfshtAH2dldfE1mZIjudDw4PnAGYbDs9nJucFbCnhj/JNFU5BKhlN6e09iuAM8yoM3Jl/MY53kLnP+UJDbvLCNx+IXCsgPBbtNy8p4LG49SfyhoHfDgm5PNs1DEvQ0P8/WZZteZuU6krjHc1tGivikzQ9Lopqrop3O0y0extePOqbkCHcG+mjzG3gGRPn2872Bs8wzLJS36+bZwBpL9xkSrm+2lw1i8s12NKnz7O0N7TqTrproZ3vebzuCD534W/LXj+addfz/X2b9tv182LTfkrf+3zzrxnT+aOJ/Nnr54Jm/JYfdZuJn4uncYqIpLVxdSaK0vlgvaGXg9N00X2EgWx99tWzWq1VVU4LMiy/Y7xh/9LOS3Pvg0IpyXhPKdVIayaSwfzbiLJOl7aXA8ET8rh9qtOUHwV/LJd8Yf+Pxw+n37oHl6ZZd3PuALr6+Z+wHAWblY9NSj3kGuB6PDZr+Xz4579HD/3vmZuN6mHl+NDm37OEbnptwxXDo1WGDEf/i/aP52wjyz2VUH+e920/b4aZ1wm88ZdCj5i1cjTjv326Et3XC4tz/DfdxCwesTymnpH6WSXVbN/L/vZTyVMb/92l12y5uQaqfLa9eaf3DdezVnb6silkq67T51s2rZSe0fl9v3bjmdUPU8NHLrG5owZDDgYviMl/6S4o8za+wtoYVxXNEF/gE8UXWkk1Z1XlDFMXLfdCrrG55FbsTabxXpKErqEybyOKf+9Vbc3wf2vW/g+lysOAvYClswFKIWY3Caevr/ocbzKXrc/zmesUdD0oVDxutIFaf19V6hSU8D8JJtaZpIRC7+IJWU8f8yldtUTZjihRfZItg5RRNZQH5o/e314wAw2/SC/x+1uaLhrSCh9Dn9vMNIgUyeAB0FfLrG+noFPjPDe/jAdPTql2bFjSg3UP68fgzb5RCafr4k09uWL7Bc4v+8DAthXqp39n3iu/fQn/i4SXuabZ8lROnN/lrBdXeTgPjuZF25rnlmPBYNn9PDj9et/LBjS5/95He7Ps3dhu0RNeiYGiOZ/nsVT5tiZnLr4vGt7PmTf6OVBgJ3zcVh3Sf95gNPN1Qz6g7q07GLxTZj8Q0prtDCmLoeU+M8IQYCSK3ZFv/6fP/+S29Nf/ZEC3Hnk4EvXdLsu790MhqMPr/NFnv3ZKs935oZDUY/X+HrO/R1FL/62jvZxTDkBVdvMdMvOcsALNgmWYDY2BxP0XDHwJndHD6/w5r4LFz3l2b2kBcXUT/YdG3j9n/R0kcLsttIDCvVv+wyNvF6v+jxO2tRm6gr1kX/mGROILb/3eofMumt2x2XiyzsvzZCTo6pHnPef2CUiTzrBwriJNq8eXkpykWEGu4KUfkP7cgww1Nbvj6VgS8BeEGh+sC0ZvGvAHTr502wzPNOHd/8uUXNomX5u8i0zkwTCRCnlcXF3k9Zk269dGzrCgp+ddWZKyLlhbCix9oDpY5paGPGwr6pnl6TpknWgMpiRL0Ak99M/5ohP4PhxYc4jk6PB+42P+K8m66zO+l677Imya7yJ9U7wR5JO0M/l836aZDCFtEyNv3wYbTNwOzM8h4Adwh3us6W+j7ZsLzmzEn55vDvgt6aAARb+b9xtCx19/cCELAQ/j33IX3w75vCr+5AfRgD40hZo/fbxhB7uKbG4EPdgj5Ttrk6+CtyYFvGu+9W+Bt8xJfB2+Nvr9pvO/dAm8b+N8Ob+9P/ZV+/JL/B/oonOwUWQAA&lt;/Code&gt;&lt;CodeSignature&gt;bHVvIBe/xGgEx0M8oiCg4rstsOtiCOor/WgbWE0aAsY9XXZKrU5wDsRSy9qBgW9o4Q9DAo3tq+JbBpuzOw1QWslHWDrIAg3VrhxbAIv35i716zryLq+5HcFRzVBthddBBIJnQasTr/zPtKml0C4rGrLtU1s6MAA5M9DUjmExWOLnV2KOPl1DcGQxs92pfzdEHigYeexiEBshbL+tycl2fulyNg4/nrUBUhxmnUMZIRvfrXjku0QuLn25kIjAn2DsQh/DQzcAW6lwFqiwF4J5cAXxaxDu0xTyFjoLH1BagTMBUcXbFRkLs4w6RrAoZXA1hHfic2nU44voVUpaTv9jdw==&lt;/CodeSignature&gt;&lt;/SmartOptions&gt;&lt;SmartResize enabled=&quot;True&quot; minWidth=&quot;190&quot; minHeight=&quot;110&quot; /&gt;&lt;/SmartSettings&gt;">
            <a:extLst>
              <a:ext uri="{FF2B5EF4-FFF2-40B4-BE49-F238E27FC236}">
                <a16:creationId xmlns:a16="http://schemas.microsoft.com/office/drawing/2014/main" id="{BA341164-113A-4EAC-AA43-8839252BCA2B}"/>
              </a:ext>
            </a:extLst>
          </p:cNvPr>
          <p:cNvGrpSpPr/>
          <p:nvPr>
            <p:custDataLst>
              <p:tags r:id="rId1"/>
            </p:custDataLst>
          </p:nvPr>
        </p:nvGrpSpPr>
        <p:grpSpPr>
          <a:xfrm>
            <a:off x="807241" y="1921642"/>
            <a:ext cx="3222246" cy="1507358"/>
            <a:chOff x="595686" y="1261242"/>
            <a:chExt cx="3222246" cy="1507358"/>
          </a:xfrm>
        </p:grpSpPr>
        <p:sp>
          <p:nvSpPr>
            <p:cNvPr id="8" name="Window Body">
              <a:extLst>
                <a:ext uri="{FF2B5EF4-FFF2-40B4-BE49-F238E27FC236}">
                  <a16:creationId xmlns:a16="http://schemas.microsoft.com/office/drawing/2014/main" id="{E8C5544C-8953-4F4D-8001-352E0658ECB5}"/>
                </a:ext>
              </a:extLst>
            </p:cNvPr>
            <p:cNvSpPr/>
            <p:nvPr/>
          </p:nvSpPr>
          <p:spPr>
            <a:xfrm>
              <a:off x="595686" y="1498986"/>
              <a:ext cx="3222246" cy="126961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9" name="Text">
              <a:extLst>
                <a:ext uri="{FF2B5EF4-FFF2-40B4-BE49-F238E27FC236}">
                  <a16:creationId xmlns:a16="http://schemas.microsoft.com/office/drawing/2014/main" id="{CCA4D19B-44F1-46F0-B59B-F888CFCB78AB}"/>
                </a:ext>
              </a:extLst>
            </p:cNvPr>
            <p:cNvSpPr txBox="1"/>
            <p:nvPr/>
          </p:nvSpPr>
          <p:spPr>
            <a:xfrm>
              <a:off x="1335557" y="1635819"/>
              <a:ext cx="2294511" cy="688281"/>
            </a:xfrm>
            <a:prstGeom prst="rect">
              <a:avLst/>
            </a:prstGeom>
            <a:noFill/>
          </p:spPr>
          <p:txBody>
            <a:bodyPr wrap="squar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Lorem ipsum dolor sit amet, consectetur adipisicing elit, sed do eiusmod tempor incididunt ut labore et dolore magna aliqua.</a:t>
              </a:r>
            </a:p>
          </p:txBody>
        </p:sp>
        <p:sp>
          <p:nvSpPr>
            <p:cNvPr id="10" name="Title Bar">
              <a:extLst>
                <a:ext uri="{FF2B5EF4-FFF2-40B4-BE49-F238E27FC236}">
                  <a16:creationId xmlns:a16="http://schemas.microsoft.com/office/drawing/2014/main" id="{A405BAE0-666B-430B-AD5D-E65F95679338}"/>
                </a:ext>
              </a:extLst>
            </p:cNvPr>
            <p:cNvSpPr/>
            <p:nvPr/>
          </p:nvSpPr>
          <p:spPr>
            <a:xfrm>
              <a:off x="595686" y="1261242"/>
              <a:ext cx="3222246"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Alert</a:t>
              </a:r>
            </a:p>
          </p:txBody>
        </p:sp>
        <p:sp>
          <p:nvSpPr>
            <p:cNvPr id="11" name="Close Button">
              <a:extLst>
                <a:ext uri="{FF2B5EF4-FFF2-40B4-BE49-F238E27FC236}">
                  <a16:creationId xmlns:a16="http://schemas.microsoft.com/office/drawing/2014/main" id="{EE8BC37C-DC67-4EA1-8642-88B4796F2775}"/>
                </a:ext>
              </a:extLst>
            </p:cNvPr>
            <p:cNvSpPr>
              <a:spLocks noEditPoints="1"/>
            </p:cNvSpPr>
            <p:nvPr/>
          </p:nvSpPr>
          <p:spPr bwMode="auto">
            <a:xfrm>
              <a:off x="3607048" y="133248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12" name="Icons">
              <a:extLst>
                <a:ext uri="{FF2B5EF4-FFF2-40B4-BE49-F238E27FC236}">
                  <a16:creationId xmlns:a16="http://schemas.microsoft.com/office/drawing/2014/main" id="{977346BC-9C02-495F-B2BC-A118021147B9}"/>
                </a:ext>
              </a:extLst>
            </p:cNvPr>
            <p:cNvGrpSpPr/>
            <p:nvPr/>
          </p:nvGrpSpPr>
          <p:grpSpPr>
            <a:xfrm>
              <a:off x="773534" y="1669713"/>
              <a:ext cx="457200" cy="396875"/>
              <a:chOff x="773534" y="1669713"/>
              <a:chExt cx="457200" cy="396875"/>
            </a:xfrm>
          </p:grpSpPr>
          <p:sp>
            <p:nvSpPr>
              <p:cNvPr id="17" name="Info Icon">
                <a:extLst>
                  <a:ext uri="{FF2B5EF4-FFF2-40B4-BE49-F238E27FC236}">
                    <a16:creationId xmlns:a16="http://schemas.microsoft.com/office/drawing/2014/main" id="{AF70ECE1-B373-4808-B49C-4C5C97B5E95B}"/>
                  </a:ext>
                </a:extLst>
              </p:cNvPr>
              <p:cNvSpPr>
                <a:spLocks noChangeAspect="1" noEditPoints="1"/>
              </p:cNvSpPr>
              <p:nvPr/>
            </p:nvSpPr>
            <p:spPr bwMode="auto">
              <a:xfrm>
                <a:off x="803697" y="1670507"/>
                <a:ext cx="396875" cy="395287"/>
              </a:xfrm>
              <a:custGeom>
                <a:avLst/>
                <a:gdLst>
                  <a:gd name="T0" fmla="*/ 550 w 1101"/>
                  <a:gd name="T1" fmla="*/ 231 h 1101"/>
                  <a:gd name="T2" fmla="*/ 480 w 1101"/>
                  <a:gd name="T3" fmla="*/ 301 h 1101"/>
                  <a:gd name="T4" fmla="*/ 550 w 1101"/>
                  <a:gd name="T5" fmla="*/ 372 h 1101"/>
                  <a:gd name="T6" fmla="*/ 621 w 1101"/>
                  <a:gd name="T7" fmla="*/ 301 h 1101"/>
                  <a:gd name="T8" fmla="*/ 550 w 1101"/>
                  <a:gd name="T9" fmla="*/ 231 h 1101"/>
                  <a:gd name="T10" fmla="*/ 494 w 1101"/>
                  <a:gd name="T11" fmla="*/ 455 h 1101"/>
                  <a:gd name="T12" fmla="*/ 494 w 1101"/>
                  <a:gd name="T13" fmla="*/ 851 h 1101"/>
                  <a:gd name="T14" fmla="*/ 607 w 1101"/>
                  <a:gd name="T15" fmla="*/ 851 h 1101"/>
                  <a:gd name="T16" fmla="*/ 607 w 1101"/>
                  <a:gd name="T17" fmla="*/ 455 h 1101"/>
                  <a:gd name="T18" fmla="*/ 494 w 1101"/>
                  <a:gd name="T19" fmla="*/ 455 h 1101"/>
                  <a:gd name="T20" fmla="*/ 1101 w 1101"/>
                  <a:gd name="T21" fmla="*/ 551 h 1101"/>
                  <a:gd name="T22" fmla="*/ 550 w 1101"/>
                  <a:gd name="T23" fmla="*/ 1101 h 1101"/>
                  <a:gd name="T24" fmla="*/ 0 w 1101"/>
                  <a:gd name="T25" fmla="*/ 551 h 1101"/>
                  <a:gd name="T26" fmla="*/ 550 w 1101"/>
                  <a:gd name="T27" fmla="*/ 0 h 1101"/>
                  <a:gd name="T28" fmla="*/ 1101 w 1101"/>
                  <a:gd name="T29" fmla="*/ 551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1" h="1101">
                    <a:moveTo>
                      <a:pt x="550" y="231"/>
                    </a:moveTo>
                    <a:cubicBezTo>
                      <a:pt x="511" y="231"/>
                      <a:pt x="480" y="262"/>
                      <a:pt x="480" y="301"/>
                    </a:cubicBezTo>
                    <a:cubicBezTo>
                      <a:pt x="480" y="340"/>
                      <a:pt x="511" y="372"/>
                      <a:pt x="550" y="372"/>
                    </a:cubicBezTo>
                    <a:cubicBezTo>
                      <a:pt x="589" y="372"/>
                      <a:pt x="621" y="340"/>
                      <a:pt x="621" y="301"/>
                    </a:cubicBezTo>
                    <a:cubicBezTo>
                      <a:pt x="621" y="262"/>
                      <a:pt x="589" y="231"/>
                      <a:pt x="550" y="231"/>
                    </a:cubicBezTo>
                    <a:close/>
                    <a:moveTo>
                      <a:pt x="494" y="455"/>
                    </a:moveTo>
                    <a:lnTo>
                      <a:pt x="494" y="851"/>
                    </a:lnTo>
                    <a:lnTo>
                      <a:pt x="607" y="851"/>
                    </a:lnTo>
                    <a:lnTo>
                      <a:pt x="607" y="455"/>
                    </a:lnTo>
                    <a:lnTo>
                      <a:pt x="494" y="455"/>
                    </a:lnTo>
                    <a:close/>
                    <a:moveTo>
                      <a:pt x="1101" y="551"/>
                    </a:moveTo>
                    <a:cubicBezTo>
                      <a:pt x="1101" y="855"/>
                      <a:pt x="854" y="1101"/>
                      <a:pt x="550" y="1101"/>
                    </a:cubicBezTo>
                    <a:cubicBezTo>
                      <a:pt x="247" y="1101"/>
                      <a:pt x="0" y="855"/>
                      <a:pt x="0" y="551"/>
                    </a:cubicBezTo>
                    <a:cubicBezTo>
                      <a:pt x="0" y="247"/>
                      <a:pt x="247" y="0"/>
                      <a:pt x="550" y="0"/>
                    </a:cubicBezTo>
                    <a:cubicBezTo>
                      <a:pt x="854" y="0"/>
                      <a:pt x="1101" y="247"/>
                      <a:pt x="1101" y="551"/>
                    </a:cubicBez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8" name="Warning Icon" hidden="1">
                <a:extLst>
                  <a:ext uri="{FF2B5EF4-FFF2-40B4-BE49-F238E27FC236}">
                    <a16:creationId xmlns:a16="http://schemas.microsoft.com/office/drawing/2014/main" id="{C78F5236-7865-4F84-B8E0-394CA6FFC821}"/>
                  </a:ext>
                </a:extLst>
              </p:cNvPr>
              <p:cNvSpPr>
                <a:spLocks noChangeAspect="1" noEditPoints="1"/>
              </p:cNvSpPr>
              <p:nvPr/>
            </p:nvSpPr>
            <p:spPr bwMode="auto">
              <a:xfrm>
                <a:off x="773534" y="1670507"/>
                <a:ext cx="457200" cy="395287"/>
              </a:xfrm>
              <a:custGeom>
                <a:avLst/>
                <a:gdLst>
                  <a:gd name="T0" fmla="*/ 1270 w 1270"/>
                  <a:gd name="T1" fmla="*/ 1101 h 1101"/>
                  <a:gd name="T2" fmla="*/ 0 w 1270"/>
                  <a:gd name="T3" fmla="*/ 1101 h 1101"/>
                  <a:gd name="T4" fmla="*/ 635 w 1270"/>
                  <a:gd name="T5" fmla="*/ 0 h 1101"/>
                  <a:gd name="T6" fmla="*/ 1270 w 1270"/>
                  <a:gd name="T7" fmla="*/ 1101 h 1101"/>
                  <a:gd name="T8" fmla="*/ 579 w 1270"/>
                  <a:gd name="T9" fmla="*/ 320 h 1101"/>
                  <a:gd name="T10" fmla="*/ 579 w 1270"/>
                  <a:gd name="T11" fmla="*/ 716 h 1101"/>
                  <a:gd name="T12" fmla="*/ 691 w 1270"/>
                  <a:gd name="T13" fmla="*/ 716 h 1101"/>
                  <a:gd name="T14" fmla="*/ 691 w 1270"/>
                  <a:gd name="T15" fmla="*/ 320 h 1101"/>
                  <a:gd name="T16" fmla="*/ 579 w 1270"/>
                  <a:gd name="T17" fmla="*/ 320 h 1101"/>
                  <a:gd name="T18" fmla="*/ 635 w 1270"/>
                  <a:gd name="T19" fmla="*/ 799 h 1101"/>
                  <a:gd name="T20" fmla="*/ 564 w 1270"/>
                  <a:gd name="T21" fmla="*/ 870 h 1101"/>
                  <a:gd name="T22" fmla="*/ 635 w 1270"/>
                  <a:gd name="T23" fmla="*/ 940 h 1101"/>
                  <a:gd name="T24" fmla="*/ 706 w 1270"/>
                  <a:gd name="T25" fmla="*/ 870 h 1101"/>
                  <a:gd name="T26" fmla="*/ 635 w 1270"/>
                  <a:gd name="T27" fmla="*/ 79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0" h="1101">
                    <a:moveTo>
                      <a:pt x="1270" y="1101"/>
                    </a:moveTo>
                    <a:lnTo>
                      <a:pt x="0" y="1101"/>
                    </a:lnTo>
                    <a:lnTo>
                      <a:pt x="635" y="0"/>
                    </a:lnTo>
                    <a:lnTo>
                      <a:pt x="1270" y="1101"/>
                    </a:lnTo>
                    <a:close/>
                    <a:moveTo>
                      <a:pt x="579" y="320"/>
                    </a:moveTo>
                    <a:lnTo>
                      <a:pt x="579" y="716"/>
                    </a:lnTo>
                    <a:lnTo>
                      <a:pt x="691" y="716"/>
                    </a:lnTo>
                    <a:lnTo>
                      <a:pt x="691" y="320"/>
                    </a:lnTo>
                    <a:lnTo>
                      <a:pt x="579" y="320"/>
                    </a:lnTo>
                    <a:close/>
                    <a:moveTo>
                      <a:pt x="635" y="799"/>
                    </a:moveTo>
                    <a:cubicBezTo>
                      <a:pt x="596" y="799"/>
                      <a:pt x="564" y="831"/>
                      <a:pt x="564" y="870"/>
                    </a:cubicBezTo>
                    <a:cubicBezTo>
                      <a:pt x="564" y="909"/>
                      <a:pt x="596" y="940"/>
                      <a:pt x="635" y="940"/>
                    </a:cubicBezTo>
                    <a:cubicBezTo>
                      <a:pt x="674" y="940"/>
                      <a:pt x="706" y="909"/>
                      <a:pt x="706" y="870"/>
                    </a:cubicBezTo>
                    <a:cubicBezTo>
                      <a:pt x="706" y="831"/>
                      <a:pt x="674" y="799"/>
                      <a:pt x="635" y="799"/>
                    </a:cubicBez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9" name="Error Icon" hidden="1">
                <a:extLst>
                  <a:ext uri="{FF2B5EF4-FFF2-40B4-BE49-F238E27FC236}">
                    <a16:creationId xmlns:a16="http://schemas.microsoft.com/office/drawing/2014/main" id="{CD77F2B0-11AA-4E20-88B5-6DAC924E8516}"/>
                  </a:ext>
                </a:extLst>
              </p:cNvPr>
              <p:cNvSpPr>
                <a:spLocks noChangeAspect="1" noEditPoints="1"/>
              </p:cNvSpPr>
              <p:nvPr/>
            </p:nvSpPr>
            <p:spPr bwMode="auto">
              <a:xfrm>
                <a:off x="802903" y="1670507"/>
                <a:ext cx="398463" cy="395287"/>
              </a:xfrm>
              <a:custGeom>
                <a:avLst/>
                <a:gdLst>
                  <a:gd name="T0" fmla="*/ 1101 w 1101"/>
                  <a:gd name="T1" fmla="*/ 778 h 1100"/>
                  <a:gd name="T2" fmla="*/ 778 w 1101"/>
                  <a:gd name="T3" fmla="*/ 1100 h 1100"/>
                  <a:gd name="T4" fmla="*/ 322 w 1101"/>
                  <a:gd name="T5" fmla="*/ 1100 h 1100"/>
                  <a:gd name="T6" fmla="*/ 0 w 1101"/>
                  <a:gd name="T7" fmla="*/ 778 h 1100"/>
                  <a:gd name="T8" fmla="*/ 0 w 1101"/>
                  <a:gd name="T9" fmla="*/ 322 h 1100"/>
                  <a:gd name="T10" fmla="*/ 322 w 1101"/>
                  <a:gd name="T11" fmla="*/ 0 h 1100"/>
                  <a:gd name="T12" fmla="*/ 778 w 1101"/>
                  <a:gd name="T13" fmla="*/ 0 h 1100"/>
                  <a:gd name="T14" fmla="*/ 1101 w 1101"/>
                  <a:gd name="T15" fmla="*/ 322 h 1100"/>
                  <a:gd name="T16" fmla="*/ 1101 w 1101"/>
                  <a:gd name="T17" fmla="*/ 778 h 1100"/>
                  <a:gd name="T18" fmla="*/ 380 w 1101"/>
                  <a:gd name="T19" fmla="*/ 300 h 1100"/>
                  <a:gd name="T20" fmla="*/ 301 w 1101"/>
                  <a:gd name="T21" fmla="*/ 380 h 1100"/>
                  <a:gd name="T22" fmla="*/ 470 w 1101"/>
                  <a:gd name="T23" fmla="*/ 550 h 1100"/>
                  <a:gd name="T24" fmla="*/ 301 w 1101"/>
                  <a:gd name="T25" fmla="*/ 719 h 1100"/>
                  <a:gd name="T26" fmla="*/ 380 w 1101"/>
                  <a:gd name="T27" fmla="*/ 799 h 1100"/>
                  <a:gd name="T28" fmla="*/ 550 w 1101"/>
                  <a:gd name="T29" fmla="*/ 629 h 1100"/>
                  <a:gd name="T30" fmla="*/ 720 w 1101"/>
                  <a:gd name="T31" fmla="*/ 799 h 1100"/>
                  <a:gd name="T32" fmla="*/ 800 w 1101"/>
                  <a:gd name="T33" fmla="*/ 719 h 1100"/>
                  <a:gd name="T34" fmla="*/ 630 w 1101"/>
                  <a:gd name="T35" fmla="*/ 550 h 1100"/>
                  <a:gd name="T36" fmla="*/ 800 w 1101"/>
                  <a:gd name="T37" fmla="*/ 380 h 1100"/>
                  <a:gd name="T38" fmla="*/ 720 w 1101"/>
                  <a:gd name="T39" fmla="*/ 300 h 1100"/>
                  <a:gd name="T40" fmla="*/ 550 w 1101"/>
                  <a:gd name="T41" fmla="*/ 470 h 1100"/>
                  <a:gd name="T42" fmla="*/ 380 w 1101"/>
                  <a:gd name="T43" fmla="*/ 3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1" h="1100">
                    <a:moveTo>
                      <a:pt x="1101" y="778"/>
                    </a:moveTo>
                    <a:lnTo>
                      <a:pt x="778" y="1100"/>
                    </a:lnTo>
                    <a:lnTo>
                      <a:pt x="322" y="1100"/>
                    </a:lnTo>
                    <a:lnTo>
                      <a:pt x="0" y="778"/>
                    </a:lnTo>
                    <a:lnTo>
                      <a:pt x="0" y="322"/>
                    </a:lnTo>
                    <a:lnTo>
                      <a:pt x="322" y="0"/>
                    </a:lnTo>
                    <a:lnTo>
                      <a:pt x="778" y="0"/>
                    </a:lnTo>
                    <a:lnTo>
                      <a:pt x="1101" y="322"/>
                    </a:lnTo>
                    <a:lnTo>
                      <a:pt x="1101" y="778"/>
                    </a:lnTo>
                    <a:close/>
                    <a:moveTo>
                      <a:pt x="380" y="300"/>
                    </a:moveTo>
                    <a:lnTo>
                      <a:pt x="301" y="380"/>
                    </a:lnTo>
                    <a:lnTo>
                      <a:pt x="470" y="550"/>
                    </a:lnTo>
                    <a:lnTo>
                      <a:pt x="301" y="719"/>
                    </a:lnTo>
                    <a:lnTo>
                      <a:pt x="380" y="799"/>
                    </a:lnTo>
                    <a:lnTo>
                      <a:pt x="550" y="629"/>
                    </a:lnTo>
                    <a:lnTo>
                      <a:pt x="720" y="799"/>
                    </a:lnTo>
                    <a:lnTo>
                      <a:pt x="800" y="719"/>
                    </a:lnTo>
                    <a:lnTo>
                      <a:pt x="630" y="550"/>
                    </a:lnTo>
                    <a:lnTo>
                      <a:pt x="800" y="380"/>
                    </a:lnTo>
                    <a:lnTo>
                      <a:pt x="720" y="300"/>
                    </a:lnTo>
                    <a:lnTo>
                      <a:pt x="550" y="470"/>
                    </a:lnTo>
                    <a:lnTo>
                      <a:pt x="380" y="300"/>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0" name="Question Icon" hidden="1">
                <a:extLst>
                  <a:ext uri="{FF2B5EF4-FFF2-40B4-BE49-F238E27FC236}">
                    <a16:creationId xmlns:a16="http://schemas.microsoft.com/office/drawing/2014/main" id="{A2182362-BF6D-4DE5-8D43-894C3285955D}"/>
                  </a:ext>
                </a:extLst>
              </p:cNvPr>
              <p:cNvSpPr>
                <a:spLocks noChangeAspect="1" noEditPoints="1"/>
              </p:cNvSpPr>
              <p:nvPr/>
            </p:nvSpPr>
            <p:spPr bwMode="auto">
              <a:xfrm>
                <a:off x="802903" y="1669713"/>
                <a:ext cx="398463" cy="396875"/>
              </a:xfrm>
              <a:custGeom>
                <a:avLst/>
                <a:gdLst>
                  <a:gd name="T0" fmla="*/ 1101 w 1101"/>
                  <a:gd name="T1" fmla="*/ 551 h 1101"/>
                  <a:gd name="T2" fmla="*/ 550 w 1101"/>
                  <a:gd name="T3" fmla="*/ 1101 h 1101"/>
                  <a:gd name="T4" fmla="*/ 0 w 1101"/>
                  <a:gd name="T5" fmla="*/ 551 h 1101"/>
                  <a:gd name="T6" fmla="*/ 550 w 1101"/>
                  <a:gd name="T7" fmla="*/ 0 h 1101"/>
                  <a:gd name="T8" fmla="*/ 1101 w 1101"/>
                  <a:gd name="T9" fmla="*/ 551 h 1101"/>
                  <a:gd name="T10" fmla="*/ 596 w 1101"/>
                  <a:gd name="T11" fmla="*/ 685 h 1101"/>
                  <a:gd name="T12" fmla="*/ 509 w 1101"/>
                  <a:gd name="T13" fmla="*/ 685 h 1101"/>
                  <a:gd name="T14" fmla="*/ 509 w 1101"/>
                  <a:gd name="T15" fmla="*/ 625 h 1101"/>
                  <a:gd name="T16" fmla="*/ 521 w 1101"/>
                  <a:gd name="T17" fmla="*/ 577 h 1101"/>
                  <a:gd name="T18" fmla="*/ 575 w 1101"/>
                  <a:gd name="T19" fmla="*/ 527 h 1101"/>
                  <a:gd name="T20" fmla="*/ 638 w 1101"/>
                  <a:gd name="T21" fmla="*/ 424 h 1101"/>
                  <a:gd name="T22" fmla="*/ 614 w 1101"/>
                  <a:gd name="T23" fmla="*/ 359 h 1101"/>
                  <a:gd name="T24" fmla="*/ 549 w 1101"/>
                  <a:gd name="T25" fmla="*/ 334 h 1101"/>
                  <a:gd name="T26" fmla="*/ 440 w 1101"/>
                  <a:gd name="T27" fmla="*/ 462 h 1101"/>
                  <a:gd name="T28" fmla="*/ 343 w 1101"/>
                  <a:gd name="T29" fmla="*/ 445 h 1101"/>
                  <a:gd name="T30" fmla="*/ 413 w 1101"/>
                  <a:gd name="T31" fmla="*/ 295 h 1101"/>
                  <a:gd name="T32" fmla="*/ 561 w 1101"/>
                  <a:gd name="T33" fmla="*/ 241 h 1101"/>
                  <a:gd name="T34" fmla="*/ 702 w 1101"/>
                  <a:gd name="T35" fmla="*/ 291 h 1101"/>
                  <a:gd name="T36" fmla="*/ 758 w 1101"/>
                  <a:gd name="T37" fmla="*/ 418 h 1101"/>
                  <a:gd name="T38" fmla="*/ 743 w 1101"/>
                  <a:gd name="T39" fmla="*/ 489 h 1101"/>
                  <a:gd name="T40" fmla="*/ 707 w 1101"/>
                  <a:gd name="T41" fmla="*/ 541 h 1101"/>
                  <a:gd name="T42" fmla="*/ 624 w 1101"/>
                  <a:gd name="T43" fmla="*/ 606 h 1101"/>
                  <a:gd name="T44" fmla="*/ 601 w 1101"/>
                  <a:gd name="T45" fmla="*/ 632 h 1101"/>
                  <a:gd name="T46" fmla="*/ 596 w 1101"/>
                  <a:gd name="T47" fmla="*/ 685 h 1101"/>
                  <a:gd name="T48" fmla="*/ 614 w 1101"/>
                  <a:gd name="T49" fmla="*/ 749 h 1101"/>
                  <a:gd name="T50" fmla="*/ 614 w 1101"/>
                  <a:gd name="T51" fmla="*/ 861 h 1101"/>
                  <a:gd name="T52" fmla="*/ 509 w 1101"/>
                  <a:gd name="T53" fmla="*/ 861 h 1101"/>
                  <a:gd name="T54" fmla="*/ 509 w 1101"/>
                  <a:gd name="T55" fmla="*/ 749 h 1101"/>
                  <a:gd name="T56" fmla="*/ 614 w 1101"/>
                  <a:gd name="T57" fmla="*/ 749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1" h="1101">
                    <a:moveTo>
                      <a:pt x="1101" y="551"/>
                    </a:moveTo>
                    <a:cubicBezTo>
                      <a:pt x="1101" y="854"/>
                      <a:pt x="854" y="1101"/>
                      <a:pt x="550" y="1101"/>
                    </a:cubicBezTo>
                    <a:cubicBezTo>
                      <a:pt x="246" y="1101"/>
                      <a:pt x="0" y="854"/>
                      <a:pt x="0" y="551"/>
                    </a:cubicBezTo>
                    <a:cubicBezTo>
                      <a:pt x="0" y="247"/>
                      <a:pt x="246" y="0"/>
                      <a:pt x="550" y="0"/>
                    </a:cubicBezTo>
                    <a:cubicBezTo>
                      <a:pt x="854" y="0"/>
                      <a:pt x="1101" y="247"/>
                      <a:pt x="1101" y="551"/>
                    </a:cubicBezTo>
                    <a:close/>
                    <a:moveTo>
                      <a:pt x="596" y="685"/>
                    </a:moveTo>
                    <a:lnTo>
                      <a:pt x="509" y="685"/>
                    </a:lnTo>
                    <a:lnTo>
                      <a:pt x="509" y="625"/>
                    </a:lnTo>
                    <a:cubicBezTo>
                      <a:pt x="509" y="605"/>
                      <a:pt x="513" y="589"/>
                      <a:pt x="521" y="577"/>
                    </a:cubicBezTo>
                    <a:cubicBezTo>
                      <a:pt x="529" y="565"/>
                      <a:pt x="547" y="549"/>
                      <a:pt x="575" y="527"/>
                    </a:cubicBezTo>
                    <a:cubicBezTo>
                      <a:pt x="617" y="495"/>
                      <a:pt x="638" y="460"/>
                      <a:pt x="638" y="424"/>
                    </a:cubicBezTo>
                    <a:cubicBezTo>
                      <a:pt x="638" y="397"/>
                      <a:pt x="630" y="375"/>
                      <a:pt x="614" y="359"/>
                    </a:cubicBezTo>
                    <a:cubicBezTo>
                      <a:pt x="597" y="343"/>
                      <a:pt x="576" y="334"/>
                      <a:pt x="549" y="334"/>
                    </a:cubicBezTo>
                    <a:cubicBezTo>
                      <a:pt x="488" y="334"/>
                      <a:pt x="451" y="377"/>
                      <a:pt x="440" y="462"/>
                    </a:cubicBezTo>
                    <a:lnTo>
                      <a:pt x="343" y="445"/>
                    </a:lnTo>
                    <a:cubicBezTo>
                      <a:pt x="349" y="381"/>
                      <a:pt x="372" y="331"/>
                      <a:pt x="413" y="295"/>
                    </a:cubicBezTo>
                    <a:cubicBezTo>
                      <a:pt x="454" y="259"/>
                      <a:pt x="503" y="241"/>
                      <a:pt x="561" y="241"/>
                    </a:cubicBezTo>
                    <a:cubicBezTo>
                      <a:pt x="618" y="241"/>
                      <a:pt x="665" y="257"/>
                      <a:pt x="702" y="291"/>
                    </a:cubicBezTo>
                    <a:cubicBezTo>
                      <a:pt x="739" y="325"/>
                      <a:pt x="758" y="367"/>
                      <a:pt x="758" y="418"/>
                    </a:cubicBezTo>
                    <a:cubicBezTo>
                      <a:pt x="758" y="443"/>
                      <a:pt x="753" y="467"/>
                      <a:pt x="743" y="489"/>
                    </a:cubicBezTo>
                    <a:cubicBezTo>
                      <a:pt x="732" y="512"/>
                      <a:pt x="721" y="529"/>
                      <a:pt x="707" y="541"/>
                    </a:cubicBezTo>
                    <a:cubicBezTo>
                      <a:pt x="694" y="554"/>
                      <a:pt x="667" y="575"/>
                      <a:pt x="624" y="606"/>
                    </a:cubicBezTo>
                    <a:cubicBezTo>
                      <a:pt x="612" y="615"/>
                      <a:pt x="605" y="624"/>
                      <a:pt x="601" y="632"/>
                    </a:cubicBezTo>
                    <a:cubicBezTo>
                      <a:pt x="598" y="640"/>
                      <a:pt x="596" y="658"/>
                      <a:pt x="596" y="685"/>
                    </a:cubicBezTo>
                    <a:close/>
                    <a:moveTo>
                      <a:pt x="614" y="749"/>
                    </a:moveTo>
                    <a:lnTo>
                      <a:pt x="614" y="861"/>
                    </a:lnTo>
                    <a:lnTo>
                      <a:pt x="509" y="861"/>
                    </a:lnTo>
                    <a:lnTo>
                      <a:pt x="509" y="749"/>
                    </a:lnTo>
                    <a:lnTo>
                      <a:pt x="614" y="749"/>
                    </a:lnTo>
                    <a:close/>
                  </a:path>
                </a:pathLst>
              </a:custGeom>
              <a:noFill/>
              <a:ln w="6350" cap="rnd">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13" name="Buttons">
              <a:extLst>
                <a:ext uri="{FF2B5EF4-FFF2-40B4-BE49-F238E27FC236}">
                  <a16:creationId xmlns:a16="http://schemas.microsoft.com/office/drawing/2014/main" id="{D069DE3D-98BB-4630-89FB-C360CBF15EAE}"/>
                </a:ext>
              </a:extLst>
            </p:cNvPr>
            <p:cNvGrpSpPr/>
            <p:nvPr/>
          </p:nvGrpSpPr>
          <p:grpSpPr>
            <a:xfrm>
              <a:off x="1538287" y="2386471"/>
              <a:ext cx="2091779" cy="240384"/>
              <a:chOff x="1538287" y="2386471"/>
              <a:chExt cx="2091779" cy="240384"/>
            </a:xfrm>
          </p:grpSpPr>
          <p:sp>
            <p:nvSpPr>
              <p:cNvPr id="14" name="Button 1">
                <a:extLst>
                  <a:ext uri="{FF2B5EF4-FFF2-40B4-BE49-F238E27FC236}">
                    <a16:creationId xmlns:a16="http://schemas.microsoft.com/office/drawing/2014/main" id="{4E376B6B-B03C-404D-92F0-87805427B90C}"/>
                  </a:ext>
                </a:extLst>
              </p:cNvPr>
              <p:cNvSpPr>
                <a:spLocks/>
              </p:cNvSpPr>
              <p:nvPr/>
            </p:nvSpPr>
            <p:spPr bwMode="auto">
              <a:xfrm>
                <a:off x="2967037"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OK</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15" name="Button 2">
                <a:extLst>
                  <a:ext uri="{FF2B5EF4-FFF2-40B4-BE49-F238E27FC236}">
                    <a16:creationId xmlns:a16="http://schemas.microsoft.com/office/drawing/2014/main" id="{24175996-77DA-40E3-9DC8-528F2B576AA9}"/>
                  </a:ext>
                </a:extLst>
              </p:cNvPr>
              <p:cNvSpPr>
                <a:spLocks/>
              </p:cNvSpPr>
              <p:nvPr/>
            </p:nvSpPr>
            <p:spPr bwMode="auto">
              <a:xfrm>
                <a:off x="2252662"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Cancel</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16" name="Button 3">
                <a:extLst>
                  <a:ext uri="{FF2B5EF4-FFF2-40B4-BE49-F238E27FC236}">
                    <a16:creationId xmlns:a16="http://schemas.microsoft.com/office/drawing/2014/main" id="{58CD50E7-C3BD-4E7A-81A5-E2107E036420}"/>
                  </a:ext>
                </a:extLst>
              </p:cNvPr>
              <p:cNvSpPr>
                <a:spLocks/>
              </p:cNvSpPr>
              <p:nvPr/>
            </p:nvSpPr>
            <p:spPr bwMode="auto">
              <a:xfrm>
                <a:off x="1538287" y="2386471"/>
                <a:ext cx="663029" cy="240384"/>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Abort</a:t>
                </a:r>
                <a:endParaRPr lang="en-US" sz="900" dirty="0">
                  <a:solidFill>
                    <a:srgbClr val="5F5F5F"/>
                  </a:solidFill>
                  <a:effectLst/>
                  <a:latin typeface="Segoe UI" panose="020B0502040204020203" pitchFamily="34" charset="0"/>
                  <a:cs typeface="Segoe UI" panose="020B0502040204020203" pitchFamily="34" charset="0"/>
                </a:endParaRPr>
              </a:p>
            </p:txBody>
          </p:sp>
        </p:grpSp>
      </p:grpSp>
      <p:grpSp>
        <p:nvGrpSpPr>
          <p:cNvPr id="21" name="Message Dialog" descr="&lt;SmartSettings&gt;&lt;SmartResize enabled=&quot;True&quot; minWidth=&quot;100&quot; minHeight=&quot;50&quot; /&gt;&lt;/SmartSettings&gt;">
            <a:extLst>
              <a:ext uri="{FF2B5EF4-FFF2-40B4-BE49-F238E27FC236}">
                <a16:creationId xmlns:a16="http://schemas.microsoft.com/office/drawing/2014/main" id="{3EF542F3-1260-42B5-9F91-44DAF7E4751E}"/>
              </a:ext>
            </a:extLst>
          </p:cNvPr>
          <p:cNvGrpSpPr/>
          <p:nvPr>
            <p:custDataLst>
              <p:tags r:id="rId2"/>
            </p:custDataLst>
          </p:nvPr>
        </p:nvGrpSpPr>
        <p:grpSpPr>
          <a:xfrm>
            <a:off x="6437626" y="1057938"/>
            <a:ext cx="4872718" cy="1386081"/>
            <a:chOff x="600076" y="1398574"/>
            <a:chExt cx="4872718" cy="1386081"/>
          </a:xfrm>
        </p:grpSpPr>
        <p:sp>
          <p:nvSpPr>
            <p:cNvPr id="22" name="Window Frame">
              <a:extLst>
                <a:ext uri="{FF2B5EF4-FFF2-40B4-BE49-F238E27FC236}">
                  <a16:creationId xmlns:a16="http://schemas.microsoft.com/office/drawing/2014/main" id="{BC4FE0B2-D02E-4CBC-85E3-72CD09E698DF}"/>
                </a:ext>
              </a:extLst>
            </p:cNvPr>
            <p:cNvSpPr/>
            <p:nvPr/>
          </p:nvSpPr>
          <p:spPr>
            <a:xfrm>
              <a:off x="600076" y="1398574"/>
              <a:ext cx="4872718" cy="1386081"/>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680" noProof="1">
                  <a:solidFill>
                    <a:srgbClr val="000000"/>
                  </a:solidFill>
                  <a:latin typeface="Segoe UI" panose="020B0502040204020203" pitchFamily="34" charset="0"/>
                  <a:cs typeface="Segoe UI" panose="020B0502040204020203" pitchFamily="34" charset="0"/>
                </a:rPr>
                <a:t>Dialog Title</a:t>
              </a:r>
            </a:p>
          </p:txBody>
        </p:sp>
        <p:sp>
          <p:nvSpPr>
            <p:cNvPr id="23" name="Title" descr="&lt;Tags&gt;&lt;SMARTRESIZEANCHORS&gt;Absolute,None,Absolute,Absolute&lt;/SMARTRESIZEANCHORS&gt;&lt;/Tags&gt;">
              <a:extLst>
                <a:ext uri="{FF2B5EF4-FFF2-40B4-BE49-F238E27FC236}">
                  <a16:creationId xmlns:a16="http://schemas.microsoft.com/office/drawing/2014/main" id="{62E7D3FD-4D95-40C4-867A-66326136ACCF}"/>
                </a:ext>
              </a:extLst>
            </p:cNvPr>
            <p:cNvSpPr txBox="1"/>
            <p:nvPr/>
          </p:nvSpPr>
          <p:spPr>
            <a:xfrm>
              <a:off x="786038" y="1777116"/>
              <a:ext cx="4505100" cy="20774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noProof="1">
                  <a:solidFill>
                    <a:srgbClr val="000000"/>
                  </a:solidFill>
                  <a:latin typeface="Segoe UI Semilight" panose="020B0402040204020203" pitchFamily="34" charset="0"/>
                  <a:cs typeface="Segoe UI Semilight" panose="020B0402040204020203" pitchFamily="34" charset="0"/>
                </a:rPr>
                <a:t>This is a message dialog.</a:t>
              </a:r>
            </a:p>
          </p:txBody>
        </p:sp>
        <p:sp>
          <p:nvSpPr>
            <p:cNvPr id="24" name="Body" descr="&lt;Tags&gt;&lt;SMARTRESIZEANCHORS&gt;Absolute,Relative,Absolute,Absolute&lt;/SMARTRESIZEANCHORS&gt;&lt;/Tags&gt;">
              <a:extLst>
                <a:ext uri="{FF2B5EF4-FFF2-40B4-BE49-F238E27FC236}">
                  <a16:creationId xmlns:a16="http://schemas.microsoft.com/office/drawing/2014/main" id="{1218EAA9-0FD3-4F3E-A994-F25A6BA0CAC5}"/>
                </a:ext>
              </a:extLst>
            </p:cNvPr>
            <p:cNvSpPr txBox="1"/>
            <p:nvPr/>
          </p:nvSpPr>
          <p:spPr>
            <a:xfrm>
              <a:off x="786038" y="2067401"/>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noProof="1">
                  <a:solidFill>
                    <a:srgbClr val="000000"/>
                  </a:solidFill>
                  <a:latin typeface="Segoe UI" panose="020B0502040204020203" pitchFamily="34" charset="0"/>
                  <a:cs typeface="Segoe UI" panose="020B0502040204020203" pitchFamily="34" charset="0"/>
                </a:rPr>
                <a:t>Lorem ipsum dolor sit amet, consetetur sadipscing elitr, sed diam nonumy.</a:t>
              </a:r>
            </a:p>
          </p:txBody>
        </p:sp>
        <p:sp>
          <p:nvSpPr>
            <p:cNvPr id="25" name="Button" descr="&lt;Tags&gt;&lt;SMARTRESIZEANCHORS&gt;None,Absolute,None,Absolute&lt;/SMARTRESIZEANCHORS&gt;&lt;/Tags&gt;">
              <a:extLst>
                <a:ext uri="{FF2B5EF4-FFF2-40B4-BE49-F238E27FC236}">
                  <a16:creationId xmlns:a16="http://schemas.microsoft.com/office/drawing/2014/main" id="{DEC2693B-C935-4C7F-ADDF-50DA913525F4}"/>
                </a:ext>
              </a:extLst>
            </p:cNvPr>
            <p:cNvSpPr/>
            <p:nvPr/>
          </p:nvSpPr>
          <p:spPr>
            <a:xfrm>
              <a:off x="4648200" y="2377130"/>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dirty="0">
                  <a:solidFill>
                    <a:srgbClr val="FFFFFF"/>
                  </a:solidFill>
                  <a:latin typeface="Segoe UI" panose="020B0502040204020203" pitchFamily="34" charset="0"/>
                  <a:cs typeface="Segoe UI" panose="020B0502040204020203" pitchFamily="34" charset="0"/>
                </a:rPr>
                <a:t>OK</a:t>
              </a:r>
            </a:p>
          </p:txBody>
        </p:sp>
      </p:grpSp>
      <p:grpSp>
        <p:nvGrpSpPr>
          <p:cNvPr id="26" name="Message Dialog" descr="&lt;SmartSettings&gt;&lt;SmartResize enabled=&quot;True&quot; minWidth=&quot;100&quot; minHeight=&quot;40&quot; /&gt;&lt;/SmartSettings&gt;">
            <a:extLst>
              <a:ext uri="{FF2B5EF4-FFF2-40B4-BE49-F238E27FC236}">
                <a16:creationId xmlns:a16="http://schemas.microsoft.com/office/drawing/2014/main" id="{9D7393B0-2B98-4637-897A-F171131D4C98}"/>
              </a:ext>
            </a:extLst>
          </p:cNvPr>
          <p:cNvGrpSpPr/>
          <p:nvPr>
            <p:custDataLst>
              <p:tags r:id="rId3"/>
            </p:custDataLst>
          </p:nvPr>
        </p:nvGrpSpPr>
        <p:grpSpPr>
          <a:xfrm>
            <a:off x="6447357" y="2849369"/>
            <a:ext cx="4872718" cy="1071712"/>
            <a:chOff x="600076" y="3516030"/>
            <a:chExt cx="4872718" cy="1071712"/>
          </a:xfrm>
        </p:grpSpPr>
        <p:sp>
          <p:nvSpPr>
            <p:cNvPr id="27" name="Window Frame">
              <a:extLst>
                <a:ext uri="{FF2B5EF4-FFF2-40B4-BE49-F238E27FC236}">
                  <a16:creationId xmlns:a16="http://schemas.microsoft.com/office/drawing/2014/main" id="{946DB6B6-F477-4944-A8C5-4BFF172D1D87}"/>
                </a:ext>
              </a:extLst>
            </p:cNvPr>
            <p:cNvSpPr/>
            <p:nvPr/>
          </p:nvSpPr>
          <p:spPr>
            <a:xfrm>
              <a:off x="600076" y="3516030"/>
              <a:ext cx="4872718" cy="1071712"/>
            </a:xfrm>
            <a:prstGeom prst="rect">
              <a:avLst/>
            </a:prstGeom>
            <a:solidFill>
              <a:srgbClr val="FFFFFF"/>
            </a:solidFill>
            <a:ln w="6350">
              <a:solidFill>
                <a:srgbClr val="0078D7"/>
              </a:solid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noProof="1">
                <a:solidFill>
                  <a:srgbClr val="000000"/>
                </a:solidFill>
                <a:latin typeface="Segoe UI" panose="020B0502040204020203" pitchFamily="34" charset="0"/>
                <a:cs typeface="Segoe UI" panose="020B0502040204020203" pitchFamily="34" charset="0"/>
              </a:endParaRPr>
            </a:p>
          </p:txBody>
        </p:sp>
        <p:sp>
          <p:nvSpPr>
            <p:cNvPr id="28" name="Body" descr="&lt;Tags&gt;&lt;SMARTRESIZEANCHORS&gt;Absolute,Relative,Absolute,Absolute&lt;/SMARTRESIZEANCHORS&gt;&lt;/Tags&gt;">
              <a:extLst>
                <a:ext uri="{FF2B5EF4-FFF2-40B4-BE49-F238E27FC236}">
                  <a16:creationId xmlns:a16="http://schemas.microsoft.com/office/drawing/2014/main" id="{FC4C1304-487B-4998-A1DB-C2DD251FF06F}"/>
                </a:ext>
              </a:extLst>
            </p:cNvPr>
            <p:cNvSpPr txBox="1"/>
            <p:nvPr/>
          </p:nvSpPr>
          <p:spPr>
            <a:xfrm>
              <a:off x="786038" y="3870525"/>
              <a:ext cx="4505100" cy="130805"/>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noProof="1">
                  <a:solidFill>
                    <a:srgbClr val="000000"/>
                  </a:solidFill>
                  <a:latin typeface="Segoe UI" panose="020B0502040204020203" pitchFamily="34" charset="0"/>
                  <a:cs typeface="Segoe UI" panose="020B0502040204020203" pitchFamily="34" charset="0"/>
                </a:rPr>
                <a:t>This is a dummy text. This is a dummy text.</a:t>
              </a:r>
            </a:p>
          </p:txBody>
        </p:sp>
        <p:sp>
          <p:nvSpPr>
            <p:cNvPr id="29" name="Button" descr="&lt;Tags&gt;&lt;SMARTRESIZEANCHORS&gt;None,Absolute,None,Absolute&lt;/SMARTRESIZEANCHORS&gt;&lt;/Tags&gt;">
              <a:extLst>
                <a:ext uri="{FF2B5EF4-FFF2-40B4-BE49-F238E27FC236}">
                  <a16:creationId xmlns:a16="http://schemas.microsoft.com/office/drawing/2014/main" id="{83317761-4AD6-4CC8-8E75-20B58C09972A}"/>
                </a:ext>
              </a:extLst>
            </p:cNvPr>
            <p:cNvSpPr/>
            <p:nvPr/>
          </p:nvSpPr>
          <p:spPr>
            <a:xfrm>
              <a:off x="4648200" y="4175494"/>
              <a:ext cx="642938"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dirty="0">
                  <a:solidFill>
                    <a:srgbClr val="FFFFFF"/>
                  </a:solidFill>
                  <a:latin typeface="Segoe UI" panose="020B0502040204020203" pitchFamily="34" charset="0"/>
                  <a:cs typeface="Segoe UI" panose="020B0502040204020203" pitchFamily="34" charset="0"/>
                </a:rPr>
                <a:t>OK</a:t>
              </a:r>
            </a:p>
          </p:txBody>
        </p:sp>
      </p:grpSp>
      <p:grpSp>
        <p:nvGrpSpPr>
          <p:cNvPr id="30" name="Toast" descr="&lt;SmartSettings&gt;&lt;SmartResize enabled=&quot;True&quot; minWidth=&quot;0&quot; minHeight=&quot;0&quot; /&gt;&lt;/SmartSettings&gt;">
            <a:extLst>
              <a:ext uri="{FF2B5EF4-FFF2-40B4-BE49-F238E27FC236}">
                <a16:creationId xmlns:a16="http://schemas.microsoft.com/office/drawing/2014/main" id="{5F5919F2-0313-449E-8F02-C56A294C898F}"/>
              </a:ext>
            </a:extLst>
          </p:cNvPr>
          <p:cNvGrpSpPr/>
          <p:nvPr>
            <p:custDataLst>
              <p:tags r:id="rId4"/>
            </p:custDataLst>
          </p:nvPr>
        </p:nvGrpSpPr>
        <p:grpSpPr>
          <a:xfrm>
            <a:off x="6447357" y="4342906"/>
            <a:ext cx="2750729" cy="643554"/>
            <a:chOff x="1861880" y="1463089"/>
            <a:chExt cx="2750729" cy="643554"/>
          </a:xfrm>
        </p:grpSpPr>
        <p:sp>
          <p:nvSpPr>
            <p:cNvPr id="31" name="Background">
              <a:extLst>
                <a:ext uri="{FF2B5EF4-FFF2-40B4-BE49-F238E27FC236}">
                  <a16:creationId xmlns:a16="http://schemas.microsoft.com/office/drawing/2014/main" id="{8103A570-C9DA-4A07-9E3F-C0F3ECFE7F68}"/>
                </a:ext>
              </a:extLst>
            </p:cNvPr>
            <p:cNvSpPr/>
            <p:nvPr/>
          </p:nvSpPr>
          <p:spPr>
            <a:xfrm>
              <a:off x="1861881" y="1463615"/>
              <a:ext cx="2750728" cy="643028"/>
            </a:xfrm>
            <a:prstGeom prst="rect">
              <a:avLst/>
            </a:prstGeom>
            <a:solidFill>
              <a:srgbClr val="464646"/>
            </a:solidFill>
            <a:ln w="12700">
              <a:solidFill>
                <a:srgbClr val="C2C2C2">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lIns="713232"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200"/>
                </a:spcAft>
              </a:pPr>
              <a:r>
                <a:rPr lang="en-US" sz="850" b="1" dirty="0">
                  <a:solidFill>
                    <a:srgbClr val="FFFFFF"/>
                  </a:solidFill>
                  <a:latin typeface="Segoe UI" panose="020B0502040204020203" pitchFamily="34" charset="0"/>
                  <a:cs typeface="Segoe UI" panose="020B0502040204020203" pitchFamily="34" charset="0"/>
                </a:rPr>
                <a:t>Toast Notification</a:t>
              </a:r>
            </a:p>
            <a:p>
              <a:pPr>
                <a:spcAft>
                  <a:spcPts val="200"/>
                </a:spcAft>
              </a:pPr>
              <a:r>
                <a:rPr lang="en-US" sz="850" dirty="0">
                  <a:solidFill>
                    <a:srgbClr val="FFFFFF"/>
                  </a:solidFill>
                  <a:latin typeface="Segoe UI" panose="020B0502040204020203" pitchFamily="34" charset="0"/>
                  <a:cs typeface="Segoe UI" panose="020B0502040204020203" pitchFamily="34" charset="0"/>
                </a:rPr>
                <a:t>Please insert a description here.</a:t>
              </a:r>
            </a:p>
          </p:txBody>
        </p:sp>
        <p:sp>
          <p:nvSpPr>
            <p:cNvPr id="32" name="Image Dummy" descr="&lt;Tags&gt;&lt;SMARTRESIZEANCHORS&gt;Absolute,Absolute,Absolute,None&lt;/SMARTRESIZEANCHORS&gt;&lt;/Tags&gt;">
              <a:extLst>
                <a:ext uri="{FF2B5EF4-FFF2-40B4-BE49-F238E27FC236}">
                  <a16:creationId xmlns:a16="http://schemas.microsoft.com/office/drawing/2014/main" id="{33726A99-5B9F-428D-ADE9-687E25F006DA}"/>
                </a:ext>
              </a:extLst>
            </p:cNvPr>
            <p:cNvSpPr>
              <a:spLocks noChangeAspect="1"/>
            </p:cNvSpPr>
            <p:nvPr/>
          </p:nvSpPr>
          <p:spPr>
            <a:xfrm>
              <a:off x="1861880" y="1463089"/>
              <a:ext cx="643553" cy="64355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33" name="Icon Dummy" descr="&lt;Tags&gt;&lt;SMARTRESIZEANCHORS&gt;None,Absolute,None,Absolute&lt;/SMARTRESIZEANCHORS&gt;&lt;/Tags&gt;">
              <a:extLst>
                <a:ext uri="{FF2B5EF4-FFF2-40B4-BE49-F238E27FC236}">
                  <a16:creationId xmlns:a16="http://schemas.microsoft.com/office/drawing/2014/main" id="{BB1410AB-F1AD-49CF-8317-8D8FC7FE8CF7}"/>
                </a:ext>
              </a:extLst>
            </p:cNvPr>
            <p:cNvSpPr>
              <a:spLocks noChangeAspect="1"/>
            </p:cNvSpPr>
            <p:nvPr/>
          </p:nvSpPr>
          <p:spPr>
            <a:xfrm>
              <a:off x="4263913" y="1820863"/>
              <a:ext cx="213095" cy="2130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34" name="Border">
              <a:extLst>
                <a:ext uri="{FF2B5EF4-FFF2-40B4-BE49-F238E27FC236}">
                  <a16:creationId xmlns:a16="http://schemas.microsoft.com/office/drawing/2014/main" id="{6058D794-5FE5-4585-BD67-C2E9BE792D80}"/>
                </a:ext>
              </a:extLst>
            </p:cNvPr>
            <p:cNvSpPr/>
            <p:nvPr/>
          </p:nvSpPr>
          <p:spPr>
            <a:xfrm>
              <a:off x="1861880" y="1463554"/>
              <a:ext cx="2750728" cy="643028"/>
            </a:xfrm>
            <a:prstGeom prst="rect">
              <a:avLst/>
            </a:prstGeom>
            <a:noFill/>
            <a:ln>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lIns="9144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200"/>
                </a:spcAft>
              </a:pPr>
              <a:endParaRPr lang="en-US" sz="850" dirty="0">
                <a:solidFill>
                  <a:srgbClr val="000000"/>
                </a:solidFill>
                <a:latin typeface="Segoe UI" panose="020B0502040204020203" pitchFamily="34" charset="0"/>
                <a:cs typeface="Segoe UI" panose="020B0502040204020203" pitchFamily="34" charset="0"/>
              </a:endParaRPr>
            </a:p>
          </p:txBody>
        </p:sp>
      </p:grpSp>
      <p:grpSp>
        <p:nvGrpSpPr>
          <p:cNvPr id="36" name="App Icon with Badge">
            <a:extLst>
              <a:ext uri="{FF2B5EF4-FFF2-40B4-BE49-F238E27FC236}">
                <a16:creationId xmlns:a16="http://schemas.microsoft.com/office/drawing/2014/main" id="{DCC133CB-6F7A-42BB-846D-A494976B1DBC}"/>
              </a:ext>
            </a:extLst>
          </p:cNvPr>
          <p:cNvGrpSpPr/>
          <p:nvPr/>
        </p:nvGrpSpPr>
        <p:grpSpPr>
          <a:xfrm>
            <a:off x="1075061" y="3871036"/>
            <a:ext cx="477045" cy="487528"/>
            <a:chOff x="6467475" y="2495385"/>
            <a:chExt cx="477045" cy="487528"/>
          </a:xfrm>
        </p:grpSpPr>
        <p:sp>
          <p:nvSpPr>
            <p:cNvPr id="37" name="App Icon">
              <a:extLst>
                <a:ext uri="{FF2B5EF4-FFF2-40B4-BE49-F238E27FC236}">
                  <a16:creationId xmlns:a16="http://schemas.microsoft.com/office/drawing/2014/main" id="{CE73DD70-0B9A-445B-9EAB-D4568DF319D2}"/>
                </a:ext>
              </a:extLst>
            </p:cNvPr>
            <p:cNvSpPr>
              <a:spLocks noChangeAspect="1"/>
            </p:cNvSpPr>
            <p:nvPr/>
          </p:nvSpPr>
          <p:spPr>
            <a:xfrm>
              <a:off x="6467475" y="2554288"/>
              <a:ext cx="428625" cy="428625"/>
            </a:xfrm>
            <a:prstGeom prst="roundRect">
              <a:avLst>
                <a:gd name="adj" fmla="val 22222"/>
              </a:avLst>
            </a:prstGeom>
            <a:solidFill>
              <a:srgbClr val="007A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FFFFFF"/>
                </a:solidFill>
                <a:latin typeface="Segoe UI" panose="020B0502040204020203" pitchFamily="34" charset="0"/>
                <a:cs typeface="Segoe UI" panose="020B0502040204020203" pitchFamily="34" charset="0"/>
              </a:endParaRPr>
            </a:p>
          </p:txBody>
        </p:sp>
        <p:sp>
          <p:nvSpPr>
            <p:cNvPr id="38" name="Badge">
              <a:extLst>
                <a:ext uri="{FF2B5EF4-FFF2-40B4-BE49-F238E27FC236}">
                  <a16:creationId xmlns:a16="http://schemas.microsoft.com/office/drawing/2014/main" id="{A27BC3ED-7A44-43BE-8380-1AF86B45DD9C}"/>
                </a:ext>
              </a:extLst>
            </p:cNvPr>
            <p:cNvSpPr/>
            <p:nvPr/>
          </p:nvSpPr>
          <p:spPr>
            <a:xfrm>
              <a:off x="6781007" y="2495385"/>
              <a:ext cx="163513" cy="164471"/>
            </a:xfrm>
            <a:prstGeom prst="roundRect">
              <a:avLst>
                <a:gd name="adj" fmla="val 50000"/>
              </a:avLst>
            </a:prstGeom>
            <a:solidFill>
              <a:srgbClr val="FF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576" tIns="0" rIns="36576" bIns="0" numCol="1" anchor="ctr"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FFFFFF"/>
                  </a:solidFill>
                  <a:latin typeface="Segoe UI" panose="020B0502040204020203" pitchFamily="34" charset="0"/>
                  <a:cs typeface="Segoe UI" panose="020B0502040204020203" pitchFamily="34" charset="0"/>
                </a:rPr>
                <a:t>1</a:t>
              </a:r>
            </a:p>
          </p:txBody>
        </p:sp>
      </p:grpSp>
      <p:grpSp>
        <p:nvGrpSpPr>
          <p:cNvPr id="39" name="Banner">
            <a:extLst>
              <a:ext uri="{FF2B5EF4-FFF2-40B4-BE49-F238E27FC236}">
                <a16:creationId xmlns:a16="http://schemas.microsoft.com/office/drawing/2014/main" id="{F63D8848-2E52-4FA0-A25E-36DE426F87EC}"/>
              </a:ext>
            </a:extLst>
          </p:cNvPr>
          <p:cNvGrpSpPr/>
          <p:nvPr/>
        </p:nvGrpSpPr>
        <p:grpSpPr>
          <a:xfrm>
            <a:off x="1902567" y="3890574"/>
            <a:ext cx="2286000" cy="487363"/>
            <a:chOff x="1895475" y="2493962"/>
            <a:chExt cx="2286000" cy="487363"/>
          </a:xfrm>
        </p:grpSpPr>
        <p:sp>
          <p:nvSpPr>
            <p:cNvPr id="40" name="Background">
              <a:extLst>
                <a:ext uri="{FF2B5EF4-FFF2-40B4-BE49-F238E27FC236}">
                  <a16:creationId xmlns:a16="http://schemas.microsoft.com/office/drawing/2014/main" id="{5606B968-237A-4DB9-AD06-5E2C6DD65FBE}"/>
                </a:ext>
              </a:extLst>
            </p:cNvPr>
            <p:cNvSpPr/>
            <p:nvPr/>
          </p:nvSpPr>
          <p:spPr>
            <a:xfrm>
              <a:off x="1895475" y="2493962"/>
              <a:ext cx="2286000" cy="487363"/>
            </a:xfrm>
            <a:prstGeom prst="rect">
              <a:avLst/>
            </a:prstGeom>
            <a:solidFill>
              <a:srgbClr val="131313">
                <a:alpha val="9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1"/>
                </a:solidFill>
                <a:latin typeface="Segoe UI" panose="020B0502040204020203" pitchFamily="34" charset="0"/>
                <a:cs typeface="Segoe UI" panose="020B0502040204020203" pitchFamily="34" charset="0"/>
              </a:endParaRPr>
            </a:p>
          </p:txBody>
        </p:sp>
        <p:sp>
          <p:nvSpPr>
            <p:cNvPr id="41" name="App Icon">
              <a:extLst>
                <a:ext uri="{FF2B5EF4-FFF2-40B4-BE49-F238E27FC236}">
                  <a16:creationId xmlns:a16="http://schemas.microsoft.com/office/drawing/2014/main" id="{CA49A66C-3580-4BC0-A841-D3F807A516F4}"/>
                </a:ext>
              </a:extLst>
            </p:cNvPr>
            <p:cNvSpPr>
              <a:spLocks noChangeAspect="1"/>
            </p:cNvSpPr>
            <p:nvPr/>
          </p:nvSpPr>
          <p:spPr bwMode="auto">
            <a:xfrm>
              <a:off x="2003425" y="2547938"/>
              <a:ext cx="142875" cy="142875"/>
            </a:xfrm>
            <a:custGeom>
              <a:avLst/>
              <a:gdLst>
                <a:gd name="T0" fmla="*/ 140 w 187"/>
                <a:gd name="T1" fmla="*/ 188 h 188"/>
                <a:gd name="T2" fmla="*/ 47 w 187"/>
                <a:gd name="T3" fmla="*/ 188 h 188"/>
                <a:gd name="T4" fmla="*/ 0 w 187"/>
                <a:gd name="T5" fmla="*/ 141 h 188"/>
                <a:gd name="T6" fmla="*/ 0 w 187"/>
                <a:gd name="T7" fmla="*/ 47 h 188"/>
                <a:gd name="T8" fmla="*/ 47 w 187"/>
                <a:gd name="T9" fmla="*/ 0 h 188"/>
                <a:gd name="T10" fmla="*/ 140 w 187"/>
                <a:gd name="T11" fmla="*/ 0 h 188"/>
                <a:gd name="T12" fmla="*/ 187 w 187"/>
                <a:gd name="T13" fmla="*/ 47 h 188"/>
                <a:gd name="T14" fmla="*/ 187 w 187"/>
                <a:gd name="T15" fmla="*/ 141 h 188"/>
                <a:gd name="T16" fmla="*/ 140 w 187"/>
                <a:gd name="T17"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0" y="188"/>
                  </a:moveTo>
                  <a:lnTo>
                    <a:pt x="47" y="188"/>
                  </a:lnTo>
                  <a:cubicBezTo>
                    <a:pt x="21" y="188"/>
                    <a:pt x="0" y="167"/>
                    <a:pt x="0" y="141"/>
                  </a:cubicBezTo>
                  <a:lnTo>
                    <a:pt x="0" y="47"/>
                  </a:lnTo>
                  <a:cubicBezTo>
                    <a:pt x="0" y="21"/>
                    <a:pt x="21" y="0"/>
                    <a:pt x="47" y="0"/>
                  </a:cubicBezTo>
                  <a:lnTo>
                    <a:pt x="140" y="0"/>
                  </a:lnTo>
                  <a:cubicBezTo>
                    <a:pt x="166" y="0"/>
                    <a:pt x="187" y="21"/>
                    <a:pt x="187" y="47"/>
                  </a:cubicBezTo>
                  <a:lnTo>
                    <a:pt x="187" y="141"/>
                  </a:lnTo>
                  <a:cubicBezTo>
                    <a:pt x="187" y="167"/>
                    <a:pt x="166" y="188"/>
                    <a:pt x="140" y="188"/>
                  </a:cubicBezTo>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2" name="Handle">
              <a:extLst>
                <a:ext uri="{FF2B5EF4-FFF2-40B4-BE49-F238E27FC236}">
                  <a16:creationId xmlns:a16="http://schemas.microsoft.com/office/drawing/2014/main" id="{16FBD072-8510-430C-ADA6-C51E76A6DB40}"/>
                </a:ext>
              </a:extLst>
            </p:cNvPr>
            <p:cNvSpPr/>
            <p:nvPr/>
          </p:nvSpPr>
          <p:spPr>
            <a:xfrm>
              <a:off x="2902109" y="2915128"/>
              <a:ext cx="274320" cy="36576"/>
            </a:xfrm>
            <a:prstGeom prst="roundRect">
              <a:avLst>
                <a:gd name="adj" fmla="val 50000"/>
              </a:avLst>
            </a:prstGeom>
            <a:solidFill>
              <a:srgbClr val="FFFFFF">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000000"/>
                </a:solidFill>
                <a:latin typeface="Segoe UI" panose="020B0502040204020203" pitchFamily="34" charset="0"/>
                <a:cs typeface="Segoe UI" panose="020B0502040204020203" pitchFamily="34" charset="0"/>
              </a:endParaRPr>
            </a:p>
          </p:txBody>
        </p:sp>
        <p:sp>
          <p:nvSpPr>
            <p:cNvPr id="43" name="App Title">
              <a:extLst>
                <a:ext uri="{FF2B5EF4-FFF2-40B4-BE49-F238E27FC236}">
                  <a16:creationId xmlns:a16="http://schemas.microsoft.com/office/drawing/2014/main" id="{6D3B40B5-E68B-4D4E-9F7A-0F63786B4C23}"/>
                </a:ext>
              </a:extLst>
            </p:cNvPr>
            <p:cNvSpPr txBox="1"/>
            <p:nvPr/>
          </p:nvSpPr>
          <p:spPr>
            <a:xfrm>
              <a:off x="2186810" y="2521076"/>
              <a:ext cx="590033" cy="160044"/>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FFFF"/>
                  </a:solidFill>
                  <a:latin typeface="Segoe UI" panose="020B0502040204020203" pitchFamily="34" charset="0"/>
                  <a:cs typeface="Segoe UI" panose="020B0502040204020203" pitchFamily="34" charset="0"/>
                </a:rPr>
                <a:t>App Name</a:t>
              </a:r>
            </a:p>
          </p:txBody>
        </p:sp>
        <p:sp>
          <p:nvSpPr>
            <p:cNvPr id="44" name="Notification Message">
              <a:extLst>
                <a:ext uri="{FF2B5EF4-FFF2-40B4-BE49-F238E27FC236}">
                  <a16:creationId xmlns:a16="http://schemas.microsoft.com/office/drawing/2014/main" id="{FD0E3F34-8603-4CF4-B6BD-B6FFF4B64FED}"/>
                </a:ext>
              </a:extLst>
            </p:cNvPr>
            <p:cNvSpPr txBox="1"/>
            <p:nvPr/>
          </p:nvSpPr>
          <p:spPr>
            <a:xfrm>
              <a:off x="2186810" y="2644899"/>
              <a:ext cx="968342" cy="152349"/>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solidFill>
                    <a:srgbClr val="FFFFFF"/>
                  </a:solidFill>
                  <a:latin typeface="Segoe UI" panose="020B0502040204020203" pitchFamily="34" charset="0"/>
                  <a:cs typeface="Segoe UI" panose="020B0502040204020203" pitchFamily="34" charset="0"/>
                </a:rPr>
                <a:t>Notification message</a:t>
              </a:r>
            </a:p>
          </p:txBody>
        </p:sp>
        <p:sp>
          <p:nvSpPr>
            <p:cNvPr id="45" name="Time">
              <a:extLst>
                <a:ext uri="{FF2B5EF4-FFF2-40B4-BE49-F238E27FC236}">
                  <a16:creationId xmlns:a16="http://schemas.microsoft.com/office/drawing/2014/main" id="{709C6A36-33AF-44B7-9596-FC5DA6DF3AA8}"/>
                </a:ext>
              </a:extLst>
            </p:cNvPr>
            <p:cNvSpPr txBox="1"/>
            <p:nvPr/>
          </p:nvSpPr>
          <p:spPr>
            <a:xfrm>
              <a:off x="2758311" y="2536220"/>
              <a:ext cx="229358" cy="136961"/>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50" dirty="0">
                  <a:solidFill>
                    <a:srgbClr val="FFFFFF">
                      <a:alpha val="30000"/>
                    </a:srgbClr>
                  </a:solidFill>
                  <a:latin typeface="Segoe UI" panose="020B0502040204020203" pitchFamily="34" charset="0"/>
                  <a:cs typeface="Segoe UI" panose="020B0502040204020203" pitchFamily="34" charset="0"/>
                </a:rPr>
                <a:t>now</a:t>
              </a:r>
            </a:p>
          </p:txBody>
        </p:sp>
      </p:grpSp>
      <p:grpSp>
        <p:nvGrpSpPr>
          <p:cNvPr id="46" name="Banner">
            <a:extLst>
              <a:ext uri="{FF2B5EF4-FFF2-40B4-BE49-F238E27FC236}">
                <a16:creationId xmlns:a16="http://schemas.microsoft.com/office/drawing/2014/main" id="{03305920-35A0-45D8-B00D-BD2C9638FE45}"/>
              </a:ext>
            </a:extLst>
          </p:cNvPr>
          <p:cNvGrpSpPr/>
          <p:nvPr/>
        </p:nvGrpSpPr>
        <p:grpSpPr>
          <a:xfrm>
            <a:off x="1056036" y="4600743"/>
            <a:ext cx="2286000" cy="720726"/>
            <a:chOff x="1895475" y="3192463"/>
            <a:chExt cx="2286000" cy="720726"/>
          </a:xfrm>
        </p:grpSpPr>
        <p:sp>
          <p:nvSpPr>
            <p:cNvPr id="47" name="Background Top">
              <a:extLst>
                <a:ext uri="{FF2B5EF4-FFF2-40B4-BE49-F238E27FC236}">
                  <a16:creationId xmlns:a16="http://schemas.microsoft.com/office/drawing/2014/main" id="{3F1021D2-1232-4172-9976-BECEEB65C13C}"/>
                </a:ext>
              </a:extLst>
            </p:cNvPr>
            <p:cNvSpPr/>
            <p:nvPr/>
          </p:nvSpPr>
          <p:spPr>
            <a:xfrm>
              <a:off x="1895475" y="3192463"/>
              <a:ext cx="2286000" cy="358775"/>
            </a:xfrm>
            <a:prstGeom prst="rect">
              <a:avLst/>
            </a:prstGeom>
            <a:solidFill>
              <a:srgbClr val="131313">
                <a:alpha val="9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000000"/>
                </a:solidFill>
                <a:latin typeface="Segoe UI" panose="020B0502040204020203" pitchFamily="34" charset="0"/>
                <a:cs typeface="Segoe UI" panose="020B0502040204020203" pitchFamily="34" charset="0"/>
              </a:endParaRPr>
            </a:p>
          </p:txBody>
        </p:sp>
        <p:sp>
          <p:nvSpPr>
            <p:cNvPr id="48" name="App Icon">
              <a:extLst>
                <a:ext uri="{FF2B5EF4-FFF2-40B4-BE49-F238E27FC236}">
                  <a16:creationId xmlns:a16="http://schemas.microsoft.com/office/drawing/2014/main" id="{66327820-5280-425B-8B85-FF7FDF56F53A}"/>
                </a:ext>
              </a:extLst>
            </p:cNvPr>
            <p:cNvSpPr>
              <a:spLocks noChangeAspect="1"/>
            </p:cNvSpPr>
            <p:nvPr/>
          </p:nvSpPr>
          <p:spPr bwMode="auto">
            <a:xfrm>
              <a:off x="2003425" y="3246439"/>
              <a:ext cx="142875" cy="142875"/>
            </a:xfrm>
            <a:custGeom>
              <a:avLst/>
              <a:gdLst>
                <a:gd name="T0" fmla="*/ 140 w 187"/>
                <a:gd name="T1" fmla="*/ 188 h 188"/>
                <a:gd name="T2" fmla="*/ 47 w 187"/>
                <a:gd name="T3" fmla="*/ 188 h 188"/>
                <a:gd name="T4" fmla="*/ 0 w 187"/>
                <a:gd name="T5" fmla="*/ 141 h 188"/>
                <a:gd name="T6" fmla="*/ 0 w 187"/>
                <a:gd name="T7" fmla="*/ 47 h 188"/>
                <a:gd name="T8" fmla="*/ 47 w 187"/>
                <a:gd name="T9" fmla="*/ 0 h 188"/>
                <a:gd name="T10" fmla="*/ 140 w 187"/>
                <a:gd name="T11" fmla="*/ 0 h 188"/>
                <a:gd name="T12" fmla="*/ 187 w 187"/>
                <a:gd name="T13" fmla="*/ 47 h 188"/>
                <a:gd name="T14" fmla="*/ 187 w 187"/>
                <a:gd name="T15" fmla="*/ 141 h 188"/>
                <a:gd name="T16" fmla="*/ 140 w 187"/>
                <a:gd name="T17"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0" y="188"/>
                  </a:moveTo>
                  <a:lnTo>
                    <a:pt x="47" y="188"/>
                  </a:lnTo>
                  <a:cubicBezTo>
                    <a:pt x="21" y="188"/>
                    <a:pt x="0" y="167"/>
                    <a:pt x="0" y="141"/>
                  </a:cubicBezTo>
                  <a:lnTo>
                    <a:pt x="0" y="47"/>
                  </a:lnTo>
                  <a:cubicBezTo>
                    <a:pt x="0" y="21"/>
                    <a:pt x="21" y="0"/>
                    <a:pt x="47" y="0"/>
                  </a:cubicBezTo>
                  <a:lnTo>
                    <a:pt x="140" y="0"/>
                  </a:lnTo>
                  <a:cubicBezTo>
                    <a:pt x="166" y="0"/>
                    <a:pt x="187" y="21"/>
                    <a:pt x="187" y="47"/>
                  </a:cubicBezTo>
                  <a:lnTo>
                    <a:pt x="187" y="141"/>
                  </a:lnTo>
                  <a:cubicBezTo>
                    <a:pt x="187" y="167"/>
                    <a:pt x="166" y="188"/>
                    <a:pt x="140" y="188"/>
                  </a:cubicBezTo>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49" name="App Title">
              <a:extLst>
                <a:ext uri="{FF2B5EF4-FFF2-40B4-BE49-F238E27FC236}">
                  <a16:creationId xmlns:a16="http://schemas.microsoft.com/office/drawing/2014/main" id="{0CFA057A-CD6E-4296-87B4-CE206AFAA006}"/>
                </a:ext>
              </a:extLst>
            </p:cNvPr>
            <p:cNvSpPr txBox="1"/>
            <p:nvPr/>
          </p:nvSpPr>
          <p:spPr>
            <a:xfrm>
              <a:off x="2186810" y="3219577"/>
              <a:ext cx="590033" cy="160044"/>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FFFF"/>
                  </a:solidFill>
                  <a:latin typeface="Segoe UI" panose="020B0502040204020203" pitchFamily="34" charset="0"/>
                  <a:cs typeface="Segoe UI" panose="020B0502040204020203" pitchFamily="34" charset="0"/>
                </a:rPr>
                <a:t>App Name</a:t>
              </a:r>
            </a:p>
          </p:txBody>
        </p:sp>
        <p:sp>
          <p:nvSpPr>
            <p:cNvPr id="50" name="Notification Message">
              <a:extLst>
                <a:ext uri="{FF2B5EF4-FFF2-40B4-BE49-F238E27FC236}">
                  <a16:creationId xmlns:a16="http://schemas.microsoft.com/office/drawing/2014/main" id="{872702F9-55BB-4A08-82B3-3F6A220CFA94}"/>
                </a:ext>
              </a:extLst>
            </p:cNvPr>
            <p:cNvSpPr txBox="1"/>
            <p:nvPr/>
          </p:nvSpPr>
          <p:spPr>
            <a:xfrm>
              <a:off x="2186810" y="3343400"/>
              <a:ext cx="968342" cy="152349"/>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50" dirty="0">
                  <a:solidFill>
                    <a:srgbClr val="FFFFFF"/>
                  </a:solidFill>
                  <a:latin typeface="Segoe UI" panose="020B0502040204020203" pitchFamily="34" charset="0"/>
                  <a:cs typeface="Segoe UI" panose="020B0502040204020203" pitchFamily="34" charset="0"/>
                </a:rPr>
                <a:t>Notification message</a:t>
              </a:r>
            </a:p>
          </p:txBody>
        </p:sp>
        <p:sp>
          <p:nvSpPr>
            <p:cNvPr id="51" name="Time">
              <a:extLst>
                <a:ext uri="{FF2B5EF4-FFF2-40B4-BE49-F238E27FC236}">
                  <a16:creationId xmlns:a16="http://schemas.microsoft.com/office/drawing/2014/main" id="{EC369B69-55BC-48B0-A248-15042F55B828}"/>
                </a:ext>
              </a:extLst>
            </p:cNvPr>
            <p:cNvSpPr txBox="1"/>
            <p:nvPr/>
          </p:nvSpPr>
          <p:spPr>
            <a:xfrm>
              <a:off x="2758311" y="3234721"/>
              <a:ext cx="229358" cy="136961"/>
            </a:xfrm>
            <a:prstGeom prst="rect">
              <a:avLst/>
            </a:prstGeom>
            <a:noFill/>
          </p:spPr>
          <p:txBody>
            <a:bodyPr wrap="none" lIns="36576" tIns="18288" rIns="36576" bIns="1828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50" dirty="0">
                  <a:solidFill>
                    <a:srgbClr val="FFFFFF">
                      <a:alpha val="30000"/>
                    </a:srgbClr>
                  </a:solidFill>
                  <a:latin typeface="Segoe UI" panose="020B0502040204020203" pitchFamily="34" charset="0"/>
                  <a:cs typeface="Segoe UI" panose="020B0502040204020203" pitchFamily="34" charset="0"/>
                </a:rPr>
                <a:t>now</a:t>
              </a:r>
            </a:p>
          </p:txBody>
        </p:sp>
        <p:sp>
          <p:nvSpPr>
            <p:cNvPr id="52" name="Background Buttons">
              <a:extLst>
                <a:ext uri="{FF2B5EF4-FFF2-40B4-BE49-F238E27FC236}">
                  <a16:creationId xmlns:a16="http://schemas.microsoft.com/office/drawing/2014/main" id="{38FDC693-CA7D-4A5D-B7DD-DD5AB39D83BF}"/>
                </a:ext>
              </a:extLst>
            </p:cNvPr>
            <p:cNvSpPr>
              <a:spLocks noChangeArrowheads="1"/>
            </p:cNvSpPr>
            <p:nvPr/>
          </p:nvSpPr>
          <p:spPr bwMode="auto">
            <a:xfrm>
              <a:off x="1895475" y="3556001"/>
              <a:ext cx="2286000" cy="357188"/>
            </a:xfrm>
            <a:prstGeom prst="rect">
              <a:avLst/>
            </a:prstGeom>
            <a:solidFill>
              <a:srgbClr val="131313">
                <a:alpha val="9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53" name="Action">
              <a:extLst>
                <a:ext uri="{FF2B5EF4-FFF2-40B4-BE49-F238E27FC236}">
                  <a16:creationId xmlns:a16="http://schemas.microsoft.com/office/drawing/2014/main" id="{6361E48E-CB5D-4A4B-80C4-17BDFE81AC12}"/>
                </a:ext>
              </a:extLst>
            </p:cNvPr>
            <p:cNvSpPr>
              <a:spLocks/>
            </p:cNvSpPr>
            <p:nvPr/>
          </p:nvSpPr>
          <p:spPr bwMode="auto">
            <a:xfrm>
              <a:off x="1955800" y="3633788"/>
              <a:ext cx="1050925" cy="201613"/>
            </a:xfrm>
            <a:custGeom>
              <a:avLst/>
              <a:gdLst>
                <a:gd name="T0" fmla="*/ 1340 w 1378"/>
                <a:gd name="T1" fmla="*/ 263 h 263"/>
                <a:gd name="T2" fmla="*/ 37 w 1378"/>
                <a:gd name="T3" fmla="*/ 263 h 263"/>
                <a:gd name="T4" fmla="*/ 0 w 1378"/>
                <a:gd name="T5" fmla="*/ 225 h 263"/>
                <a:gd name="T6" fmla="*/ 0 w 1378"/>
                <a:gd name="T7" fmla="*/ 38 h 263"/>
                <a:gd name="T8" fmla="*/ 37 w 1378"/>
                <a:gd name="T9" fmla="*/ 0 h 263"/>
                <a:gd name="T10" fmla="*/ 1340 w 1378"/>
                <a:gd name="T11" fmla="*/ 0 h 263"/>
                <a:gd name="T12" fmla="*/ 1378 w 1378"/>
                <a:gd name="T13" fmla="*/ 38 h 263"/>
                <a:gd name="T14" fmla="*/ 1378 w 1378"/>
                <a:gd name="T15" fmla="*/ 225 h 263"/>
                <a:gd name="T16" fmla="*/ 1340 w 1378"/>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8" h="263">
                  <a:moveTo>
                    <a:pt x="1340" y="263"/>
                  </a:moveTo>
                  <a:lnTo>
                    <a:pt x="37" y="263"/>
                  </a:lnTo>
                  <a:cubicBezTo>
                    <a:pt x="16" y="263"/>
                    <a:pt x="0" y="246"/>
                    <a:pt x="0" y="225"/>
                  </a:cubicBezTo>
                  <a:lnTo>
                    <a:pt x="0" y="38"/>
                  </a:lnTo>
                  <a:cubicBezTo>
                    <a:pt x="0" y="17"/>
                    <a:pt x="16" y="0"/>
                    <a:pt x="37" y="0"/>
                  </a:cubicBezTo>
                  <a:lnTo>
                    <a:pt x="1340" y="0"/>
                  </a:lnTo>
                  <a:cubicBezTo>
                    <a:pt x="1361" y="0"/>
                    <a:pt x="1378" y="17"/>
                    <a:pt x="1378" y="38"/>
                  </a:cubicBezTo>
                  <a:lnTo>
                    <a:pt x="1378" y="225"/>
                  </a:lnTo>
                  <a:cubicBezTo>
                    <a:pt x="1378" y="246"/>
                    <a:pt x="1361" y="263"/>
                    <a:pt x="1340" y="263"/>
                  </a:cubicBezTo>
                </a:path>
              </a:pathLst>
            </a:custGeom>
            <a:solidFill>
              <a:srgbClr val="FFFFFF">
                <a:alpha val="30000"/>
              </a:srgbClr>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FFFFFF"/>
                  </a:solidFill>
                  <a:latin typeface="Segoe UI" panose="020B0502040204020203" pitchFamily="34" charset="0"/>
                  <a:cs typeface="Segoe UI" panose="020B0502040204020203" pitchFamily="34" charset="0"/>
                </a:rPr>
                <a:t>Action 1</a:t>
              </a:r>
            </a:p>
          </p:txBody>
        </p:sp>
        <p:sp>
          <p:nvSpPr>
            <p:cNvPr id="54" name="Action">
              <a:extLst>
                <a:ext uri="{FF2B5EF4-FFF2-40B4-BE49-F238E27FC236}">
                  <a16:creationId xmlns:a16="http://schemas.microsoft.com/office/drawing/2014/main" id="{3F6B778A-4680-415A-90BA-B942FD9A84B6}"/>
                </a:ext>
              </a:extLst>
            </p:cNvPr>
            <p:cNvSpPr>
              <a:spLocks/>
            </p:cNvSpPr>
            <p:nvPr/>
          </p:nvSpPr>
          <p:spPr bwMode="auto">
            <a:xfrm>
              <a:off x="3071813" y="3633788"/>
              <a:ext cx="1049338" cy="201613"/>
            </a:xfrm>
            <a:custGeom>
              <a:avLst/>
              <a:gdLst>
                <a:gd name="T0" fmla="*/ 1341 w 1378"/>
                <a:gd name="T1" fmla="*/ 263 h 263"/>
                <a:gd name="T2" fmla="*/ 38 w 1378"/>
                <a:gd name="T3" fmla="*/ 263 h 263"/>
                <a:gd name="T4" fmla="*/ 0 w 1378"/>
                <a:gd name="T5" fmla="*/ 225 h 263"/>
                <a:gd name="T6" fmla="*/ 0 w 1378"/>
                <a:gd name="T7" fmla="*/ 38 h 263"/>
                <a:gd name="T8" fmla="*/ 38 w 1378"/>
                <a:gd name="T9" fmla="*/ 0 h 263"/>
                <a:gd name="T10" fmla="*/ 1341 w 1378"/>
                <a:gd name="T11" fmla="*/ 0 h 263"/>
                <a:gd name="T12" fmla="*/ 1378 w 1378"/>
                <a:gd name="T13" fmla="*/ 38 h 263"/>
                <a:gd name="T14" fmla="*/ 1378 w 1378"/>
                <a:gd name="T15" fmla="*/ 225 h 263"/>
                <a:gd name="T16" fmla="*/ 1341 w 1378"/>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8" h="263">
                  <a:moveTo>
                    <a:pt x="1341" y="263"/>
                  </a:moveTo>
                  <a:lnTo>
                    <a:pt x="38" y="263"/>
                  </a:lnTo>
                  <a:cubicBezTo>
                    <a:pt x="17" y="263"/>
                    <a:pt x="0" y="246"/>
                    <a:pt x="0" y="225"/>
                  </a:cubicBezTo>
                  <a:lnTo>
                    <a:pt x="0" y="38"/>
                  </a:lnTo>
                  <a:cubicBezTo>
                    <a:pt x="0" y="17"/>
                    <a:pt x="17" y="0"/>
                    <a:pt x="38" y="0"/>
                  </a:cubicBezTo>
                  <a:lnTo>
                    <a:pt x="1341" y="0"/>
                  </a:lnTo>
                  <a:cubicBezTo>
                    <a:pt x="1362" y="0"/>
                    <a:pt x="1378" y="17"/>
                    <a:pt x="1378" y="38"/>
                  </a:cubicBezTo>
                  <a:lnTo>
                    <a:pt x="1378" y="225"/>
                  </a:lnTo>
                  <a:cubicBezTo>
                    <a:pt x="1378" y="246"/>
                    <a:pt x="1362" y="263"/>
                    <a:pt x="1341" y="263"/>
                  </a:cubicBezTo>
                </a:path>
              </a:pathLst>
            </a:custGeom>
            <a:solidFill>
              <a:srgbClr val="FFFFFF">
                <a:alpha val="30000"/>
              </a:srgbClr>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rgbClr val="FFFFFF"/>
                  </a:solidFill>
                  <a:latin typeface="Segoe UI" panose="020B0502040204020203" pitchFamily="34" charset="0"/>
                  <a:cs typeface="Segoe UI" panose="020B0502040204020203" pitchFamily="34" charset="0"/>
                </a:rPr>
                <a:t>Action 2</a:t>
              </a:r>
            </a:p>
          </p:txBody>
        </p:sp>
      </p:grpSp>
    </p:spTree>
    <p:extLst>
      <p:ext uri="{BB962C8B-B14F-4D97-AF65-F5344CB8AC3E}">
        <p14:creationId xmlns:p14="http://schemas.microsoft.com/office/powerpoint/2010/main" val="310084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utton">
            <a:extLst>
              <a:ext uri="{FF2B5EF4-FFF2-40B4-BE49-F238E27FC236}">
                <a16:creationId xmlns:a16="http://schemas.microsoft.com/office/drawing/2014/main" id="{2B228423-DE7C-4202-A541-8CCE2C560EA0}"/>
              </a:ext>
            </a:extLst>
          </p:cNvPr>
          <p:cNvSpPr>
            <a:spLocks noChangeArrowheads="1"/>
          </p:cNvSpPr>
          <p:nvPr/>
        </p:nvSpPr>
        <p:spPr bwMode="auto">
          <a:xfrm>
            <a:off x="458670" y="597418"/>
            <a:ext cx="862013" cy="200025"/>
          </a:xfrm>
          <a:prstGeom prst="rect">
            <a:avLst/>
          </a:prstGeom>
          <a:solidFill>
            <a:srgbClr val="10A88E"/>
          </a:solidFill>
          <a:ln w="0">
            <a:noFill/>
            <a:prstDash val="solid"/>
            <a:miter lim="800000"/>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rgbClr val="FFFFFF"/>
                </a:solidFill>
                <a:latin typeface="Segoe UI" panose="020B0502040204020203" pitchFamily="34" charset="0"/>
                <a:cs typeface="Segoe UI" panose="020B0502040204020203" pitchFamily="34" charset="0"/>
              </a:rPr>
              <a:t>Button</a:t>
            </a:r>
          </a:p>
        </p:txBody>
      </p:sp>
      <p:grpSp>
        <p:nvGrpSpPr>
          <p:cNvPr id="5" name="Drop-down" descr="&lt;SmartSettings&gt;&lt;SmartResize enabled=&quot;True&quot; minWidth=&quot;20&quot; minHeight=&quot;5&quot; /&gt;&lt;/SmartSettings&gt;">
            <a:extLst>
              <a:ext uri="{FF2B5EF4-FFF2-40B4-BE49-F238E27FC236}">
                <a16:creationId xmlns:a16="http://schemas.microsoft.com/office/drawing/2014/main" id="{FF07C38A-D56B-442D-88C6-F76FAF764BB9}"/>
              </a:ext>
            </a:extLst>
          </p:cNvPr>
          <p:cNvGrpSpPr/>
          <p:nvPr>
            <p:custDataLst>
              <p:tags r:id="rId1"/>
            </p:custDataLst>
          </p:nvPr>
        </p:nvGrpSpPr>
        <p:grpSpPr>
          <a:xfrm>
            <a:off x="1156090" y="2066960"/>
            <a:ext cx="1281113" cy="206375"/>
            <a:chOff x="5522954" y="2476500"/>
            <a:chExt cx="1281113" cy="206375"/>
          </a:xfrm>
        </p:grpSpPr>
        <p:sp>
          <p:nvSpPr>
            <p:cNvPr id="6" name="Input Field">
              <a:extLst>
                <a:ext uri="{FF2B5EF4-FFF2-40B4-BE49-F238E27FC236}">
                  <a16:creationId xmlns:a16="http://schemas.microsoft.com/office/drawing/2014/main" id="{3F313A60-D08C-44CE-AF1C-6FDF786D2065}"/>
                </a:ext>
              </a:extLst>
            </p:cNvPr>
            <p:cNvSpPr>
              <a:spLocks noChangeArrowheads="1"/>
            </p:cNvSpPr>
            <p:nvPr/>
          </p:nvSpPr>
          <p:spPr bwMode="auto">
            <a:xfrm>
              <a:off x="5522954" y="2476500"/>
              <a:ext cx="1281113" cy="206375"/>
            </a:xfrm>
            <a:prstGeom prst="rect">
              <a:avLst/>
            </a:prstGeom>
            <a:solidFill>
              <a:srgbClr val="FFFFFF"/>
            </a:solidFill>
            <a:ln w="6350" cap="flat">
              <a:solidFill>
                <a:srgbClr val="A0A0A0"/>
              </a:solidFill>
              <a:prstDash val="solid"/>
              <a:miter lim="800000"/>
              <a:headEnd/>
              <a:tailEnd/>
            </a:ln>
          </p:spPr>
          <p:txBody>
            <a:bodyPr vert="horz" wrap="square" lIns="54864" tIns="0" rIns="128016"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333333"/>
                  </a:solidFill>
                  <a:latin typeface="Segoe UI" panose="020B0502040204020203" pitchFamily="34" charset="0"/>
                  <a:cs typeface="Segoe UI" panose="020B0502040204020203" pitchFamily="34" charset="0"/>
                </a:rPr>
                <a:t>Drop-down</a:t>
              </a:r>
            </a:p>
          </p:txBody>
        </p:sp>
        <p:sp>
          <p:nvSpPr>
            <p:cNvPr id="7" name="Arrow" descr="&lt;SmartSettings&gt;&lt;SmartResize anchorLeft=&quot;None&quot; anchorTop=&quot;None&quot; anchorRight=&quot;Absolute&quot; anchorBottom=&quot;None&quot; /&gt;&lt;/SmartSettings&gt;">
              <a:extLst>
                <a:ext uri="{FF2B5EF4-FFF2-40B4-BE49-F238E27FC236}">
                  <a16:creationId xmlns:a16="http://schemas.microsoft.com/office/drawing/2014/main" id="{73CA29C4-B3DE-4846-BEC1-6D944090D54D}"/>
                </a:ext>
              </a:extLst>
            </p:cNvPr>
            <p:cNvSpPr>
              <a:spLocks/>
            </p:cNvSpPr>
            <p:nvPr/>
          </p:nvSpPr>
          <p:spPr bwMode="auto">
            <a:xfrm>
              <a:off x="6708775" y="2579688"/>
              <a:ext cx="49213" cy="39688"/>
            </a:xfrm>
            <a:custGeom>
              <a:avLst/>
              <a:gdLst>
                <a:gd name="T0" fmla="*/ 120 w 240"/>
                <a:gd name="T1" fmla="*/ 197 h 197"/>
                <a:gd name="T2" fmla="*/ 0 w 240"/>
                <a:gd name="T3" fmla="*/ 0 h 197"/>
                <a:gd name="T4" fmla="*/ 240 w 240"/>
                <a:gd name="T5" fmla="*/ 0 h 197"/>
                <a:gd name="T6" fmla="*/ 120 w 240"/>
                <a:gd name="T7" fmla="*/ 197 h 197"/>
              </a:gdLst>
              <a:ahLst/>
              <a:cxnLst>
                <a:cxn ang="0">
                  <a:pos x="T0" y="T1"/>
                </a:cxn>
                <a:cxn ang="0">
                  <a:pos x="T2" y="T3"/>
                </a:cxn>
                <a:cxn ang="0">
                  <a:pos x="T4" y="T5"/>
                </a:cxn>
                <a:cxn ang="0">
                  <a:pos x="T6" y="T7"/>
                </a:cxn>
              </a:cxnLst>
              <a:rect l="0" t="0" r="r" b="b"/>
              <a:pathLst>
                <a:path w="240" h="197">
                  <a:moveTo>
                    <a:pt x="120" y="197"/>
                  </a:moveTo>
                  <a:lnTo>
                    <a:pt x="0" y="0"/>
                  </a:lnTo>
                  <a:lnTo>
                    <a:pt x="240" y="0"/>
                  </a:lnTo>
                  <a:lnTo>
                    <a:pt x="120" y="197"/>
                  </a:lnTo>
                  <a:close/>
                </a:path>
              </a:pathLst>
            </a:custGeom>
            <a:solidFill>
              <a:srgbClr val="30303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700">
                <a:solidFill>
                  <a:srgbClr val="FFFFFF"/>
                </a:solidFill>
                <a:latin typeface="Segoe UI" panose="020B0502040204020203" pitchFamily="34" charset="0"/>
                <a:cs typeface="Segoe UI" panose="020B0502040204020203" pitchFamily="34" charset="0"/>
              </a:endParaRPr>
            </a:p>
          </p:txBody>
        </p:sp>
      </p:grpSp>
      <p:sp>
        <p:nvSpPr>
          <p:cNvPr id="8" name="Input Field">
            <a:extLst>
              <a:ext uri="{FF2B5EF4-FFF2-40B4-BE49-F238E27FC236}">
                <a16:creationId xmlns:a16="http://schemas.microsoft.com/office/drawing/2014/main" id="{8BED709D-77E4-4953-B76A-4D859C7FBB5C}"/>
              </a:ext>
            </a:extLst>
          </p:cNvPr>
          <p:cNvSpPr>
            <a:spLocks noChangeArrowheads="1"/>
          </p:cNvSpPr>
          <p:nvPr/>
        </p:nvSpPr>
        <p:spPr bwMode="auto">
          <a:xfrm>
            <a:off x="1156090" y="3458746"/>
            <a:ext cx="1281113" cy="206375"/>
          </a:xfrm>
          <a:prstGeom prst="rect">
            <a:avLst/>
          </a:prstGeom>
          <a:solidFill>
            <a:srgbClr val="FFFFFF"/>
          </a:solidFill>
          <a:ln w="6350" cap="flat">
            <a:solidFill>
              <a:srgbClr val="A0A0A0"/>
            </a:solidFill>
            <a:prstDash val="solid"/>
            <a:miter lim="800000"/>
            <a:headEnd/>
            <a:tailEnd/>
          </a:ln>
        </p:spPr>
        <p:txBody>
          <a:bodyPr vert="horz" wrap="square" lIns="54864" tIns="0" rIns="54864"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333333"/>
                </a:solidFill>
                <a:latin typeface="Segoe UI" panose="020B0502040204020203" pitchFamily="34" charset="0"/>
                <a:cs typeface="Segoe UI" panose="020B0502040204020203" pitchFamily="34" charset="0"/>
              </a:rPr>
              <a:t>Input Field</a:t>
            </a:r>
          </a:p>
        </p:txBody>
      </p:sp>
      <p:sp>
        <p:nvSpPr>
          <p:cNvPr id="10" name="직사각형 9">
            <a:extLst>
              <a:ext uri="{FF2B5EF4-FFF2-40B4-BE49-F238E27FC236}">
                <a16:creationId xmlns:a16="http://schemas.microsoft.com/office/drawing/2014/main" id="{A7B3CDE4-69E0-47EA-B13D-68234F2C460B}"/>
              </a:ext>
            </a:extLst>
          </p:cNvPr>
          <p:cNvSpPr/>
          <p:nvPr/>
        </p:nvSpPr>
        <p:spPr>
          <a:xfrm>
            <a:off x="1156090" y="1470321"/>
            <a:ext cx="425116" cy="215444"/>
          </a:xfrm>
          <a:prstGeom prst="rect">
            <a:avLst/>
          </a:prstGeom>
        </p:spPr>
        <p:txBody>
          <a:bodyPr wrap="none">
            <a:spAutoFit/>
          </a:bodyPr>
          <a:lstStyle/>
          <a:p>
            <a:pPr lvl="0" eaLnBrk="0" fontAlgn="base" latinLnBrk="0" hangingPunct="0">
              <a:spcBef>
                <a:spcPct val="0"/>
              </a:spcBef>
              <a:spcAft>
                <a:spcPct val="0"/>
              </a:spcAft>
            </a:pPr>
            <a:r>
              <a:rPr kumimoji="0" lang="en-US" altLang="en-US" sz="800" b="0" i="0" u="none" strike="noStrike" cap="none" normalizeH="0" baseline="0" dirty="0">
                <a:ln>
                  <a:noFill/>
                </a:ln>
                <a:solidFill>
                  <a:srgbClr val="333333"/>
                </a:solidFill>
                <a:effectLst/>
                <a:latin typeface="Segoe UI" panose="020B0502040204020203" pitchFamily="34" charset="0"/>
                <a:cs typeface="Segoe UI" panose="020B0502040204020203" pitchFamily="34" charset="0"/>
              </a:rPr>
              <a:t>Label</a:t>
            </a:r>
          </a:p>
        </p:txBody>
      </p:sp>
      <p:grpSp>
        <p:nvGrpSpPr>
          <p:cNvPr id="11" name="Checkbox">
            <a:extLst>
              <a:ext uri="{FF2B5EF4-FFF2-40B4-BE49-F238E27FC236}">
                <a16:creationId xmlns:a16="http://schemas.microsoft.com/office/drawing/2014/main" id="{CBE51C9A-154F-4044-9B3C-D2404AD9C387}"/>
              </a:ext>
            </a:extLst>
          </p:cNvPr>
          <p:cNvGrpSpPr/>
          <p:nvPr/>
        </p:nvGrpSpPr>
        <p:grpSpPr>
          <a:xfrm>
            <a:off x="1194210" y="4382688"/>
            <a:ext cx="773991" cy="201978"/>
            <a:chOff x="863600" y="1269820"/>
            <a:chExt cx="773991" cy="201978"/>
          </a:xfrm>
        </p:grpSpPr>
        <p:grpSp>
          <p:nvGrpSpPr>
            <p:cNvPr id="12" name="Checkbox">
              <a:extLst>
                <a:ext uri="{FF2B5EF4-FFF2-40B4-BE49-F238E27FC236}">
                  <a16:creationId xmlns:a16="http://schemas.microsoft.com/office/drawing/2014/main" id="{FFF2077E-3D1C-4F48-A3CF-B9243E43E668}"/>
                </a:ext>
              </a:extLst>
            </p:cNvPr>
            <p:cNvGrpSpPr/>
            <p:nvPr/>
          </p:nvGrpSpPr>
          <p:grpSpPr>
            <a:xfrm>
              <a:off x="863600" y="1306515"/>
              <a:ext cx="128588" cy="128588"/>
              <a:chOff x="863600" y="1311275"/>
              <a:chExt cx="128588" cy="128588"/>
            </a:xfrm>
          </p:grpSpPr>
          <p:sp>
            <p:nvSpPr>
              <p:cNvPr id="14" name="Box">
                <a:extLst>
                  <a:ext uri="{FF2B5EF4-FFF2-40B4-BE49-F238E27FC236}">
                    <a16:creationId xmlns:a16="http://schemas.microsoft.com/office/drawing/2014/main" id="{B4741E78-15F6-421D-BD1D-89DA947136BF}"/>
                  </a:ext>
                </a:extLst>
              </p:cNvPr>
              <p:cNvSpPr>
                <a:spLocks noChangeAspect="1" noChangeArrowheads="1"/>
              </p:cNvSpPr>
              <p:nvPr/>
            </p:nvSpPr>
            <p:spPr bwMode="auto">
              <a:xfrm>
                <a:off x="863600" y="1311275"/>
                <a:ext cx="128588" cy="128588"/>
              </a:xfrm>
              <a:prstGeom prst="rect">
                <a:avLst/>
              </a:prstGeom>
              <a:solidFill>
                <a:srgbClr val="FFFFFF"/>
              </a:solidFill>
              <a:ln w="6350" cap="flat">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5" name="Check">
                <a:extLst>
                  <a:ext uri="{FF2B5EF4-FFF2-40B4-BE49-F238E27FC236}">
                    <a16:creationId xmlns:a16="http://schemas.microsoft.com/office/drawing/2014/main" id="{D27D8517-8525-40B2-804E-A6E29C474D14}"/>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rgbClr val="80808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3" name="Text">
              <a:extLst>
                <a:ext uri="{FF2B5EF4-FFF2-40B4-BE49-F238E27FC236}">
                  <a16:creationId xmlns:a16="http://schemas.microsoft.com/office/drawing/2014/main" id="{4B747CA4-985A-4250-B3B1-A7AB00A67EA1}"/>
                </a:ext>
              </a:extLst>
            </p:cNvPr>
            <p:cNvSpPr txBox="1"/>
            <p:nvPr/>
          </p:nvSpPr>
          <p:spPr>
            <a:xfrm>
              <a:off x="1057304" y="1269820"/>
              <a:ext cx="580287" cy="20197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Checkbox</a:t>
              </a:r>
            </a:p>
          </p:txBody>
        </p:sp>
      </p:grpSp>
      <p:grpSp>
        <p:nvGrpSpPr>
          <p:cNvPr id="16" name="Checkbox">
            <a:extLst>
              <a:ext uri="{FF2B5EF4-FFF2-40B4-BE49-F238E27FC236}">
                <a16:creationId xmlns:a16="http://schemas.microsoft.com/office/drawing/2014/main" id="{4C29C637-0CC1-4FC9-A2B7-32AF8D381F51}"/>
              </a:ext>
            </a:extLst>
          </p:cNvPr>
          <p:cNvGrpSpPr/>
          <p:nvPr/>
        </p:nvGrpSpPr>
        <p:grpSpPr>
          <a:xfrm>
            <a:off x="2288822" y="4382688"/>
            <a:ext cx="773991" cy="201978"/>
            <a:chOff x="863600" y="1269820"/>
            <a:chExt cx="773991" cy="201978"/>
          </a:xfrm>
        </p:grpSpPr>
        <p:grpSp>
          <p:nvGrpSpPr>
            <p:cNvPr id="17" name="Checkbox">
              <a:extLst>
                <a:ext uri="{FF2B5EF4-FFF2-40B4-BE49-F238E27FC236}">
                  <a16:creationId xmlns:a16="http://schemas.microsoft.com/office/drawing/2014/main" id="{F9E141BF-63CB-489F-9481-41BA57B0F29F}"/>
                </a:ext>
              </a:extLst>
            </p:cNvPr>
            <p:cNvGrpSpPr/>
            <p:nvPr/>
          </p:nvGrpSpPr>
          <p:grpSpPr>
            <a:xfrm>
              <a:off x="863600" y="1306515"/>
              <a:ext cx="128588" cy="128588"/>
              <a:chOff x="863600" y="1311275"/>
              <a:chExt cx="128588" cy="128588"/>
            </a:xfrm>
          </p:grpSpPr>
          <p:sp>
            <p:nvSpPr>
              <p:cNvPr id="19" name="Box">
                <a:extLst>
                  <a:ext uri="{FF2B5EF4-FFF2-40B4-BE49-F238E27FC236}">
                    <a16:creationId xmlns:a16="http://schemas.microsoft.com/office/drawing/2014/main" id="{337EE845-3C3D-44E9-9EFA-91A76B07DE12}"/>
                  </a:ext>
                </a:extLst>
              </p:cNvPr>
              <p:cNvSpPr>
                <a:spLocks noChangeAspect="1" noChangeArrowheads="1"/>
              </p:cNvSpPr>
              <p:nvPr/>
            </p:nvSpPr>
            <p:spPr bwMode="auto">
              <a:xfrm>
                <a:off x="863600" y="1311275"/>
                <a:ext cx="128588" cy="128588"/>
              </a:xfrm>
              <a:prstGeom prst="rect">
                <a:avLst/>
              </a:prstGeom>
              <a:solidFill>
                <a:srgbClr val="FFFFFF"/>
              </a:solidFill>
              <a:ln w="6350" cap="flat">
                <a:solidFill>
                  <a:srgbClr val="808080"/>
                </a:solid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20" name="Check" hidden="1">
                <a:extLst>
                  <a:ext uri="{FF2B5EF4-FFF2-40B4-BE49-F238E27FC236}">
                    <a16:creationId xmlns:a16="http://schemas.microsoft.com/office/drawing/2014/main" id="{8ACF7BA2-2546-48B6-B371-A1571F7B3B4F}"/>
                  </a:ext>
                </a:extLst>
              </p:cNvPr>
              <p:cNvSpPr>
                <a:spLocks noChangeAspect="1"/>
              </p:cNvSpPr>
              <p:nvPr/>
            </p:nvSpPr>
            <p:spPr bwMode="auto">
              <a:xfrm>
                <a:off x="879475" y="1335088"/>
                <a:ext cx="96838" cy="80963"/>
              </a:xfrm>
              <a:custGeom>
                <a:avLst/>
                <a:gdLst>
                  <a:gd name="T0" fmla="*/ 49 w 61"/>
                  <a:gd name="T1" fmla="*/ 0 h 51"/>
                  <a:gd name="T2" fmla="*/ 27 w 61"/>
                  <a:gd name="T3" fmla="*/ 31 h 51"/>
                  <a:gd name="T4" fmla="*/ 9 w 61"/>
                  <a:gd name="T5" fmla="*/ 18 h 51"/>
                  <a:gd name="T6" fmla="*/ 0 w 61"/>
                  <a:gd name="T7" fmla="*/ 30 h 51"/>
                  <a:gd name="T8" fmla="*/ 18 w 61"/>
                  <a:gd name="T9" fmla="*/ 43 h 51"/>
                  <a:gd name="T10" fmla="*/ 30 w 61"/>
                  <a:gd name="T11" fmla="*/ 51 h 51"/>
                  <a:gd name="T12" fmla="*/ 39 w 61"/>
                  <a:gd name="T13" fmla="*/ 39 h 51"/>
                  <a:gd name="T14" fmla="*/ 61 w 61"/>
                  <a:gd name="T15" fmla="*/ 9 h 51"/>
                  <a:gd name="T16" fmla="*/ 49 w 6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1">
                    <a:moveTo>
                      <a:pt x="49" y="0"/>
                    </a:moveTo>
                    <a:lnTo>
                      <a:pt x="27" y="31"/>
                    </a:lnTo>
                    <a:lnTo>
                      <a:pt x="9" y="18"/>
                    </a:lnTo>
                    <a:lnTo>
                      <a:pt x="0" y="30"/>
                    </a:lnTo>
                    <a:lnTo>
                      <a:pt x="18" y="43"/>
                    </a:lnTo>
                    <a:lnTo>
                      <a:pt x="30" y="51"/>
                    </a:lnTo>
                    <a:lnTo>
                      <a:pt x="39" y="39"/>
                    </a:lnTo>
                    <a:lnTo>
                      <a:pt x="61" y="9"/>
                    </a:lnTo>
                    <a:lnTo>
                      <a:pt x="49" y="0"/>
                    </a:lnTo>
                    <a:close/>
                  </a:path>
                </a:pathLst>
              </a:custGeom>
              <a:solidFill>
                <a:srgbClr val="80808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18" name="Text">
              <a:extLst>
                <a:ext uri="{FF2B5EF4-FFF2-40B4-BE49-F238E27FC236}">
                  <a16:creationId xmlns:a16="http://schemas.microsoft.com/office/drawing/2014/main" id="{40B109AB-83D2-427A-8AED-474DF7C0218E}"/>
                </a:ext>
              </a:extLst>
            </p:cNvPr>
            <p:cNvSpPr txBox="1"/>
            <p:nvPr/>
          </p:nvSpPr>
          <p:spPr>
            <a:xfrm>
              <a:off x="1057304" y="1269820"/>
              <a:ext cx="580287" cy="20197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Checkbox</a:t>
              </a:r>
            </a:p>
          </p:txBody>
        </p:sp>
      </p:grpSp>
      <p:sp>
        <p:nvSpPr>
          <p:cNvPr id="21" name="Input">
            <a:extLst>
              <a:ext uri="{FF2B5EF4-FFF2-40B4-BE49-F238E27FC236}">
                <a16:creationId xmlns:a16="http://schemas.microsoft.com/office/drawing/2014/main" id="{8BD41BDA-B259-4835-80FA-7FA0BDD7F08E}"/>
              </a:ext>
            </a:extLst>
          </p:cNvPr>
          <p:cNvSpPr/>
          <p:nvPr/>
        </p:nvSpPr>
        <p:spPr>
          <a:xfrm>
            <a:off x="2852520" y="3393342"/>
            <a:ext cx="2504700"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Text input</a:t>
            </a:r>
          </a:p>
        </p:txBody>
      </p:sp>
      <p:grpSp>
        <p:nvGrpSpPr>
          <p:cNvPr id="22" name="Input with Label">
            <a:extLst>
              <a:ext uri="{FF2B5EF4-FFF2-40B4-BE49-F238E27FC236}">
                <a16:creationId xmlns:a16="http://schemas.microsoft.com/office/drawing/2014/main" id="{87F24317-7BE9-44CB-BB38-03F0AFECC21B}"/>
              </a:ext>
            </a:extLst>
          </p:cNvPr>
          <p:cNvGrpSpPr/>
          <p:nvPr/>
        </p:nvGrpSpPr>
        <p:grpSpPr>
          <a:xfrm>
            <a:off x="5772537" y="3242953"/>
            <a:ext cx="2504700" cy="572999"/>
            <a:chOff x="908150" y="2873283"/>
            <a:chExt cx="2504700" cy="572999"/>
          </a:xfrm>
        </p:grpSpPr>
        <p:sp>
          <p:nvSpPr>
            <p:cNvPr id="23" name="Input">
              <a:extLst>
                <a:ext uri="{FF2B5EF4-FFF2-40B4-BE49-F238E27FC236}">
                  <a16:creationId xmlns:a16="http://schemas.microsoft.com/office/drawing/2014/main" id="{697B8639-BECE-46D4-9CFE-627F5B09E24B}"/>
                </a:ext>
              </a:extLst>
            </p:cNvPr>
            <p:cNvSpPr/>
            <p:nvPr/>
          </p:nvSpPr>
          <p:spPr>
            <a:xfrm>
              <a:off x="908150" y="3138556"/>
              <a:ext cx="2504700"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Text input</a:t>
              </a:r>
            </a:p>
          </p:txBody>
        </p:sp>
        <p:sp>
          <p:nvSpPr>
            <p:cNvPr id="24" name="Label">
              <a:extLst>
                <a:ext uri="{FF2B5EF4-FFF2-40B4-BE49-F238E27FC236}">
                  <a16:creationId xmlns:a16="http://schemas.microsoft.com/office/drawing/2014/main" id="{A607095A-F2A3-43C7-8759-1C0C380EB1BF}"/>
                </a:ext>
              </a:extLst>
            </p:cNvPr>
            <p:cNvSpPr txBox="1"/>
            <p:nvPr/>
          </p:nvSpPr>
          <p:spPr>
            <a:xfrm>
              <a:off x="908150" y="2873283"/>
              <a:ext cx="716543" cy="1906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100" b="1" noProof="1">
                  <a:solidFill>
                    <a:srgbClr val="5F5F5F"/>
                  </a:solidFill>
                  <a:latin typeface="Segoe UI" panose="020B0502040204020203" pitchFamily="34" charset="0"/>
                  <a:cs typeface="Segoe UI" panose="020B0502040204020203" pitchFamily="34" charset="0"/>
                </a:rPr>
                <a:t>Input label</a:t>
              </a:r>
            </a:p>
          </p:txBody>
        </p:sp>
      </p:grpSp>
      <p:sp>
        <p:nvSpPr>
          <p:cNvPr id="25" name="Button">
            <a:extLst>
              <a:ext uri="{FF2B5EF4-FFF2-40B4-BE49-F238E27FC236}">
                <a16:creationId xmlns:a16="http://schemas.microsoft.com/office/drawing/2014/main" id="{65EB0300-E711-433A-8A8F-46AA242195DD}"/>
              </a:ext>
            </a:extLst>
          </p:cNvPr>
          <p:cNvSpPr/>
          <p:nvPr/>
        </p:nvSpPr>
        <p:spPr>
          <a:xfrm>
            <a:off x="1525188" y="556006"/>
            <a:ext cx="1062064"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Default button</a:t>
            </a:r>
          </a:p>
        </p:txBody>
      </p:sp>
      <p:sp>
        <p:nvSpPr>
          <p:cNvPr id="26" name="Button">
            <a:extLst>
              <a:ext uri="{FF2B5EF4-FFF2-40B4-BE49-F238E27FC236}">
                <a16:creationId xmlns:a16="http://schemas.microsoft.com/office/drawing/2014/main" id="{3E3CE254-E4D2-4D67-B4F4-B5D1B04BE670}"/>
              </a:ext>
            </a:extLst>
          </p:cNvPr>
          <p:cNvSpPr/>
          <p:nvPr/>
        </p:nvSpPr>
        <p:spPr>
          <a:xfrm>
            <a:off x="2840028" y="607762"/>
            <a:ext cx="1020630" cy="207026"/>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45720" tIns="27432" rIns="45720" bIns="27432"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Extra small button</a:t>
            </a:r>
          </a:p>
        </p:txBody>
      </p:sp>
      <p:sp>
        <p:nvSpPr>
          <p:cNvPr id="27" name="Button">
            <a:extLst>
              <a:ext uri="{FF2B5EF4-FFF2-40B4-BE49-F238E27FC236}">
                <a16:creationId xmlns:a16="http://schemas.microsoft.com/office/drawing/2014/main" id="{5A509161-C12D-49E0-8953-01F12CAD8CAD}"/>
              </a:ext>
            </a:extLst>
          </p:cNvPr>
          <p:cNvSpPr/>
          <p:nvPr/>
        </p:nvSpPr>
        <p:spPr>
          <a:xfrm>
            <a:off x="4070887" y="501784"/>
            <a:ext cx="1266356"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50" dirty="0">
                <a:solidFill>
                  <a:srgbClr val="5F5F5F"/>
                </a:solidFill>
                <a:latin typeface="Segoe UI" panose="020B0502040204020203" pitchFamily="34" charset="0"/>
                <a:cs typeface="Segoe UI" panose="020B0502040204020203" pitchFamily="34" charset="0"/>
              </a:rPr>
              <a:t>Large button</a:t>
            </a:r>
          </a:p>
        </p:txBody>
      </p:sp>
      <p:sp>
        <p:nvSpPr>
          <p:cNvPr id="31" name="Breadcrumbs">
            <a:extLst>
              <a:ext uri="{FF2B5EF4-FFF2-40B4-BE49-F238E27FC236}">
                <a16:creationId xmlns:a16="http://schemas.microsoft.com/office/drawing/2014/main" id="{86671478-30CC-4ACB-A849-A89432B5EA12}"/>
              </a:ext>
            </a:extLst>
          </p:cNvPr>
          <p:cNvSpPr/>
          <p:nvPr/>
        </p:nvSpPr>
        <p:spPr>
          <a:xfrm>
            <a:off x="1029629" y="5574606"/>
            <a:ext cx="6215065" cy="362652"/>
          </a:xfrm>
          <a:prstGeom prst="roundRect">
            <a:avLst>
              <a:gd name="adj" fmla="val 10538"/>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82296" rIns="100584" bIns="82296"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B9BD5"/>
                </a:solidFill>
                <a:latin typeface="Segoe UI" panose="020B0502040204020203" pitchFamily="34" charset="0"/>
                <a:cs typeface="Segoe UI" panose="020B0502040204020203" pitchFamily="34" charset="0"/>
              </a:rPr>
              <a:t>Home</a:t>
            </a:r>
            <a:r>
              <a:rPr lang="en-US" sz="1050" dirty="0">
                <a:solidFill>
                  <a:srgbClr val="5F5F5F"/>
                </a:solidFill>
                <a:latin typeface="Segoe UI" panose="020B0502040204020203" pitchFamily="34" charset="0"/>
                <a:cs typeface="Segoe UI" panose="020B0502040204020203" pitchFamily="34" charset="0"/>
              </a:rPr>
              <a:t>  /  </a:t>
            </a:r>
            <a:r>
              <a:rPr lang="en-US" sz="1050" dirty="0">
                <a:solidFill>
                  <a:srgbClr val="5B9BD5"/>
                </a:solidFill>
                <a:latin typeface="Segoe UI" panose="020B0502040204020203" pitchFamily="34" charset="0"/>
                <a:cs typeface="Segoe UI" panose="020B0502040204020203" pitchFamily="34" charset="0"/>
              </a:rPr>
              <a:t>Library</a:t>
            </a:r>
            <a:r>
              <a:rPr lang="en-US" sz="1050" dirty="0">
                <a:solidFill>
                  <a:srgbClr val="5F5F5F"/>
                </a:solidFill>
                <a:latin typeface="Segoe UI" panose="020B0502040204020203" pitchFamily="34" charset="0"/>
                <a:cs typeface="Segoe UI" panose="020B0502040204020203" pitchFamily="34" charset="0"/>
              </a:rPr>
              <a:t>  /  Data</a:t>
            </a:r>
          </a:p>
        </p:txBody>
      </p:sp>
      <p:sp>
        <p:nvSpPr>
          <p:cNvPr id="43" name="Dropdown Menu">
            <a:extLst>
              <a:ext uri="{FF2B5EF4-FFF2-40B4-BE49-F238E27FC236}">
                <a16:creationId xmlns:a16="http://schemas.microsoft.com/office/drawing/2014/main" id="{868BACFD-A3CA-4849-A703-5DBBE11D96F1}"/>
              </a:ext>
            </a:extLst>
          </p:cNvPr>
          <p:cNvSpPr/>
          <p:nvPr/>
        </p:nvSpPr>
        <p:spPr>
          <a:xfrm>
            <a:off x="2852520" y="2042059"/>
            <a:ext cx="1640971" cy="1128034"/>
          </a:xfrm>
          <a:prstGeom prst="roundRect">
            <a:avLst>
              <a:gd name="adj" fmla="val 3180"/>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73736" tIns="27432" rIns="173736" bIns="73152"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r>
              <a:rPr lang="en-US" sz="1100" dirty="0">
                <a:solidFill>
                  <a:srgbClr val="5F5F5F"/>
                </a:solidFill>
                <a:latin typeface="Segoe UI" panose="020B0502040204020203" pitchFamily="34" charset="0"/>
                <a:cs typeface="Segoe UI" panose="020B0502040204020203" pitchFamily="34" charset="0"/>
              </a:rPr>
              <a:t>Action</a:t>
            </a:r>
          </a:p>
          <a:p>
            <a:pPr>
              <a:lnSpc>
                <a:spcPct val="150000"/>
              </a:lnSpc>
            </a:pPr>
            <a:r>
              <a:rPr lang="en-US" sz="1100" dirty="0">
                <a:solidFill>
                  <a:srgbClr val="5F5F5F"/>
                </a:solidFill>
                <a:latin typeface="Segoe UI" panose="020B0502040204020203" pitchFamily="34" charset="0"/>
                <a:cs typeface="Segoe UI" panose="020B0502040204020203" pitchFamily="34" charset="0"/>
              </a:rPr>
              <a:t>Another action</a:t>
            </a:r>
          </a:p>
          <a:p>
            <a:pPr>
              <a:lnSpc>
                <a:spcPct val="150000"/>
              </a:lnSpc>
            </a:pPr>
            <a:r>
              <a:rPr lang="en-US" sz="1100" dirty="0">
                <a:solidFill>
                  <a:srgbClr val="5F5F5F"/>
                </a:solidFill>
                <a:latin typeface="Segoe UI" panose="020B0502040204020203" pitchFamily="34" charset="0"/>
                <a:cs typeface="Segoe UI" panose="020B0502040204020203" pitchFamily="34" charset="0"/>
              </a:rPr>
              <a:t>Something else here</a:t>
            </a:r>
          </a:p>
          <a:p>
            <a:pPr>
              <a:lnSpc>
                <a:spcPct val="150000"/>
              </a:lnSpc>
            </a:pPr>
            <a:r>
              <a:rPr lang="en-US" sz="1100" dirty="0">
                <a:solidFill>
                  <a:srgbClr val="5F5F5F"/>
                </a:solidFill>
                <a:latin typeface="Segoe UI" panose="020B0502040204020203" pitchFamily="34" charset="0"/>
                <a:cs typeface="Segoe UI" panose="020B0502040204020203" pitchFamily="34" charset="0"/>
              </a:rPr>
              <a:t>Separated link</a:t>
            </a:r>
          </a:p>
        </p:txBody>
      </p:sp>
      <p:grpSp>
        <p:nvGrpSpPr>
          <p:cNvPr id="50" name="Group Box" descr="&lt;SmartSettings&gt;&lt;SmartResize enabled=&quot;True&quot; minWidth=&quot;60&quot; minHeight=&quot;22&quot; /&gt;&lt;/SmartSettings&gt;">
            <a:extLst>
              <a:ext uri="{FF2B5EF4-FFF2-40B4-BE49-F238E27FC236}">
                <a16:creationId xmlns:a16="http://schemas.microsoft.com/office/drawing/2014/main" id="{C6667D48-A8AB-4711-8ABB-6B6262B0E3C8}"/>
              </a:ext>
            </a:extLst>
          </p:cNvPr>
          <p:cNvGrpSpPr/>
          <p:nvPr>
            <p:custDataLst>
              <p:tags r:id="rId2"/>
            </p:custDataLst>
          </p:nvPr>
        </p:nvGrpSpPr>
        <p:grpSpPr>
          <a:xfrm>
            <a:off x="7852795" y="4751010"/>
            <a:ext cx="1828800" cy="1723028"/>
            <a:chOff x="595686" y="1184134"/>
            <a:chExt cx="1828800" cy="1723028"/>
          </a:xfrm>
        </p:grpSpPr>
        <p:sp>
          <p:nvSpPr>
            <p:cNvPr id="51" name="Panel" descr="&lt;Tags&gt;&lt;SMARTRESIZEANCHORS&gt;Absolute,Relative,Relative,Relative&lt;/SMARTRESIZEANCHORS&gt;&lt;/Tags&gt;">
              <a:extLst>
                <a:ext uri="{FF2B5EF4-FFF2-40B4-BE49-F238E27FC236}">
                  <a16:creationId xmlns:a16="http://schemas.microsoft.com/office/drawing/2014/main" id="{F7E5106F-32A7-49EE-9690-05FE0B63C3A3}"/>
                </a:ext>
              </a:extLst>
            </p:cNvPr>
            <p:cNvSpPr/>
            <p:nvPr/>
          </p:nvSpPr>
          <p:spPr>
            <a:xfrm>
              <a:off x="595686" y="1261242"/>
              <a:ext cx="1828800" cy="164592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2" name="Label" descr="&lt;Tags&gt;&lt;SMARTRESIZEANCHORS&gt;Absolute,None,Absolute,None&lt;/SMARTRESIZEANCHORS&gt;&lt;/Tags&gt;">
              <a:extLst>
                <a:ext uri="{FF2B5EF4-FFF2-40B4-BE49-F238E27FC236}">
                  <a16:creationId xmlns:a16="http://schemas.microsoft.com/office/drawing/2014/main" id="{B717A5C7-03DC-4EDD-8F71-75AF9B85E147}"/>
                </a:ext>
              </a:extLst>
            </p:cNvPr>
            <p:cNvSpPr txBox="1"/>
            <p:nvPr/>
          </p:nvSpPr>
          <p:spPr>
            <a:xfrm>
              <a:off x="648509" y="1184134"/>
              <a:ext cx="610873" cy="156966"/>
            </a:xfrm>
            <a:prstGeom prst="rect">
              <a:avLst/>
            </a:prstGeom>
            <a:solidFill>
              <a:srgbClr val="FFFFFF"/>
            </a:solidFill>
          </p:spPr>
          <p:txBody>
            <a:bodyPr wrap="none" lIns="36576" tIns="9144" rIns="36576" bIns="9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Group Box</a:t>
              </a:r>
            </a:p>
          </p:txBody>
        </p:sp>
      </p:grpSp>
      <p:grpSp>
        <p:nvGrpSpPr>
          <p:cNvPr id="53"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4&quot; minHeight=&quot;10.4&quot; /&gt;&lt;/SmartSettings&gt;">
            <a:extLst>
              <a:ext uri="{FF2B5EF4-FFF2-40B4-BE49-F238E27FC236}">
                <a16:creationId xmlns:a16="http://schemas.microsoft.com/office/drawing/2014/main" id="{A60DBCB5-AC0E-4FF7-978A-C2E1D2D97134}"/>
              </a:ext>
            </a:extLst>
          </p:cNvPr>
          <p:cNvGrpSpPr/>
          <p:nvPr>
            <p:custDataLst>
              <p:tags r:id="rId3"/>
            </p:custDataLst>
          </p:nvPr>
        </p:nvGrpSpPr>
        <p:grpSpPr>
          <a:xfrm>
            <a:off x="3669403" y="4368540"/>
            <a:ext cx="776220" cy="212366"/>
            <a:chOff x="554563" y="2592239"/>
            <a:chExt cx="776220" cy="212366"/>
          </a:xfrm>
        </p:grpSpPr>
        <p:sp>
          <p:nvSpPr>
            <p:cNvPr id="54" name="Box">
              <a:extLst>
                <a:ext uri="{FF2B5EF4-FFF2-40B4-BE49-F238E27FC236}">
                  <a16:creationId xmlns:a16="http://schemas.microsoft.com/office/drawing/2014/main" id="{68AC1C41-F14B-42AE-A758-5A888E1DF6DE}"/>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5" name="Label">
              <a:extLst>
                <a:ext uri="{FF2B5EF4-FFF2-40B4-BE49-F238E27FC236}">
                  <a16:creationId xmlns:a16="http://schemas.microsoft.com/office/drawing/2014/main" id="{2C7E9025-9AD7-4BC0-807D-584B7EC38944}"/>
                </a:ext>
              </a:extLst>
            </p:cNvPr>
            <p:cNvSpPr txBox="1"/>
            <p:nvPr/>
          </p:nvSpPr>
          <p:spPr>
            <a:xfrm>
              <a:off x="686119" y="2592239"/>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Checkbox</a:t>
              </a:r>
            </a:p>
          </p:txBody>
        </p:sp>
        <p:sp>
          <p:nvSpPr>
            <p:cNvPr id="56" name="Check">
              <a:extLst>
                <a:ext uri="{FF2B5EF4-FFF2-40B4-BE49-F238E27FC236}">
                  <a16:creationId xmlns:a16="http://schemas.microsoft.com/office/drawing/2014/main" id="{6D4C7467-82DC-458E-8356-F9D723D715E9}"/>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57" name="Checkbox"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U7n+fRtPjuZZ8uLfOa3SD9Ll+uyZPwsJEGjuszrupjl6aSqyvRsWbRbZz4Wz6p6kTadD0bp2fFqlVK3dxxAD0s8E0J/zPD6b+PFABk8QvetE4ziSfXu9Txb5Y0Myv1JA8mv0rDNFoEbv87BevlMPpIuPOQiCOIpztOtsIfxWWOh08xNi7IDZQASnrt3mYBFVhY/0Ok3U3tO446/dGa6s0OlQXZJNj6ezUy7rY/4t3z2EWgYA2kAjbUhAYwPMp/1ZsE8NJbjts2m8zQHI6Vz4aQNHQ5yHk1YhF3tRP/+ioq+fdtBafP0Ex1ctPux/8fgWOu8XdfLtK3XeaTzXxJ+9Eu6UPTt86xs/NeDdkZsL6tiZrm3M/CtavLTxMJpky9neT0Smh3XF02aD0tZnHsYQpo17uve2H3OT39X0Q83y0tbX99aGpjVXmFohJAvnIRhX2IHZj3aIZ6BTvEQ6361moHc7Zz6Bvjhxl9f64SDimoc/9mAMJ4hAfVk13D+IB+bhwjwRfaWhr6uDe1JkaRFQ7zatFVNULNzMl1Em+qKhn93XsxABSZVsxl2OGqdxK2e73BCvYy/aKo3dfG6pakYL/D7Oh+SbjwdQbvh4/NimZXl+3PHF1lN4yzHrwhzMlEn1eJLlrvOfA4hGsEm8tE0a0lzbp2+m+asxNP83e3NCITjeXVxAfVV11W99dGzrChp0toqXQtjW6nnKRt/NEIHt9Jd3q/uj7vEMY+b9YKszvVR+LFxLsiAiTgplZRZxh0gd/tQjO4Th6cjaI/Ss6dFs6qabFJ6UtqhjAFhvA7nz8RaMWiRGvk14v1we/GAOmLtqy37a9ThwRPTkfOiGQuS9G9UWOElPKurhetry/XVnceewRmYLfPV53nbpFfznGZLp0xInU3bNSQmneRlRdJO3JQJlcj3e+dNpO0jMpl4lG7iMHa9pRvJc5G36S82RtObJLVBhzfa29sMvzonRu2QwQ4VilBdhg8bdT67zWhvLfdKkx5J01/4C+Mv4HEUHP9k0RQkRelnn/VjuSF9fLPOwNO8xyjgWNzGh8azQU3HxpVeZuU6T3+P4bfw3Hrs6aNvANCzjtvnPzfbih5zK5exnyiKMd+6WeWckCmrtz5UcbjYpWGBuTKqnzQVf3BRkEuaunRA3wbYXoaEyPeDI1owqnzfZ/z978CPDhaEI+LqmkdEMArnfVzfsM/xm+vVZqnkYaMVOOrzulqvSOY9ClBDypsAxC6+YO8ZX37VFiVSLe0LSjr4JgRNJUwkfffR+0sf46Am+gK/n1FWBn6wh9Pn9vMNPh0o4QGIBxr+c4ObPBgPmOeG9/HAldkC+xY0oN1D+vH4M2+UQmz6+JNPNuBpnlv0h0dsHFMv9Tv7XvH9DdTzHzY802ypfqvxbAaC1thzI+3Mc8sx4bGc/p5M/qzOc+REbkFh87wHVnhsgKuUEs6zcjWGyDgxGZKRoec9kcETOKSMwy3nzX/6DNDNO9zmGQipYs8tm96y2cagrfu8B415skPSvOeEDoeFDOyWBL4FGW5ocsPXtyLgLQg3OFynmm4a8wZMbx/JD8fOJ19+8c2Hz4VLz/7inV9CfzZttqRUPbs43dCWo+oRAgpora07rDLiTgaeuBOG5wMjmlc5xzLwwB43OQUydX7+2UfWw2ZkP7p7ZEfzdf0xHUDYIkLkjmYdtukDEzTIew7oxiSw0XyRFACejTkP/fFL/h/lZs938xoAAA==&lt;/Code&gt;&lt;CodeSignature&gt;d3kCEg6CNVFi2DvMhF9orNSR8JigTVVnr1qA2qGxMwPGndM9hx5SlO3leKxzALstVHwTTJXX2kvwsxUB1cG0Qf4/Kk7Y93Iss4hkBE2rfol7iCQWS+vXaXYLtrJhhcemPIz0Bza94C3z/zAImSF8yPngEcj5H3c6fcqj4bWdCATNk6iT0WDJhky0sBjiyFo36TcPmNUN86tBx3FRsMeeuTXe/nHKkuGDI6ELGSA2v97RHo3LlQ0EWbYoO8JODgX3HFYwd7t6G/Qfv9jY/ZbP6J8IaSXGbRDUtXTW4m2i3nhgNC2znqNKGFqQHhbJmMxKGKCWLKRTI3/u5FOvu6CngQ==&lt;/CodeSignature&gt;&lt;/SmartOptions&gt;&lt;SmartResize enabled=&quot;True&quot; minWidth=&quot;10&quot; minHeight=&quot;10&quot; /&gt;&lt;/SmartSettings&gt;">
            <a:extLst>
              <a:ext uri="{FF2B5EF4-FFF2-40B4-BE49-F238E27FC236}">
                <a16:creationId xmlns:a16="http://schemas.microsoft.com/office/drawing/2014/main" id="{CE7218DB-7BA6-471F-9B24-531CF39A164F}"/>
              </a:ext>
            </a:extLst>
          </p:cNvPr>
          <p:cNvGrpSpPr/>
          <p:nvPr>
            <p:custDataLst>
              <p:tags r:id="rId4"/>
            </p:custDataLst>
          </p:nvPr>
        </p:nvGrpSpPr>
        <p:grpSpPr>
          <a:xfrm>
            <a:off x="4700810" y="4387996"/>
            <a:ext cx="776220" cy="212366"/>
            <a:chOff x="554563" y="2592239"/>
            <a:chExt cx="776220" cy="212366"/>
          </a:xfrm>
        </p:grpSpPr>
        <p:sp>
          <p:nvSpPr>
            <p:cNvPr id="58" name="Box">
              <a:extLst>
                <a:ext uri="{FF2B5EF4-FFF2-40B4-BE49-F238E27FC236}">
                  <a16:creationId xmlns:a16="http://schemas.microsoft.com/office/drawing/2014/main" id="{754B89C6-18AB-4DE2-8D87-2FBF9FF3FDFC}"/>
                </a:ext>
              </a:extLst>
            </p:cNvPr>
            <p:cNvSpPr/>
            <p:nvPr/>
          </p:nvSpPr>
          <p:spPr>
            <a:xfrm>
              <a:off x="554563" y="2632644"/>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59" name="Label">
              <a:extLst>
                <a:ext uri="{FF2B5EF4-FFF2-40B4-BE49-F238E27FC236}">
                  <a16:creationId xmlns:a16="http://schemas.microsoft.com/office/drawing/2014/main" id="{06A9002B-4622-4DEC-A11A-1525BF57A981}"/>
                </a:ext>
              </a:extLst>
            </p:cNvPr>
            <p:cNvSpPr txBox="1"/>
            <p:nvPr/>
          </p:nvSpPr>
          <p:spPr>
            <a:xfrm>
              <a:off x="686119" y="2592239"/>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Checkbox</a:t>
              </a:r>
            </a:p>
          </p:txBody>
        </p:sp>
        <p:sp>
          <p:nvSpPr>
            <p:cNvPr id="60" name="Check" hidden="1">
              <a:extLst>
                <a:ext uri="{FF2B5EF4-FFF2-40B4-BE49-F238E27FC236}">
                  <a16:creationId xmlns:a16="http://schemas.microsoft.com/office/drawing/2014/main" id="{606C3122-10C4-46DF-AC38-9175EAF426DE}"/>
                </a:ext>
              </a:extLst>
            </p:cNvPr>
            <p:cNvSpPr>
              <a:spLocks noEditPoints="1"/>
            </p:cNvSpPr>
            <p:nvPr/>
          </p:nvSpPr>
          <p:spPr bwMode="auto">
            <a:xfrm>
              <a:off x="576252" y="2653644"/>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61" name="Checkbox Group" descr="&lt;SmartSettings&gt;&lt;SmartOptions&gt;&lt;Code&gt;H4sIAAAAAAAEAO29B2AcSZYlJi9tynt/SvVK1+B0oQiAYBMk2JBAEOzBiM3mkuwdaUcjKasqgcplVmVdZhZAzO2dvPfee++999577733ujudTif33/8/XGZkAWz2zkrayZ4hgKrIHz9+fB8/ItZNsbxIvyimddVU5+34y/PzYpqPz5ZtXler8cvqKq9fVsWyPfyNE2n7+rpp80Xnz/FJVZb5tC2qZTP+PF/mdTHtNnm1XrbFwsJ+ndeX1FXTbfYmf+c6++66PGe8GJEvqunb9Wr8epHV7em7Nl821J/AO8+m+dd7i1BftnVVOkTe7/XTy3zZ4uXfOFlmi7xZ0Ydp2Po3Tn7xb5yk9KzWk7KYptMyaxpp8+WKaZY+Cv58kjW5vKEv8st1cZm1ecodfjtbzsq8/m6drVZ5nbZEtJN5trzIZ/7X6Wfpcl2WjJwFIzhUl3ldF7M8nVRVmZ4ti3brzEfhWVUv0qbzwSg9O16tUurzjgPooYhnQriPGV7/bbwYIINHiL51Ms+nbyfVu8/rar16Pc9WeZNOI5/RkPKrNNJ6i6CPX+dgw3wmH0mPHq4RfPEU5+lWpK/xWRP00wE0AAzP3bvp8WyWnoOIU+WveMsukcb03vNskpdbH5m+8+bRRyBb7PUziMtxnWfMAvzLZ1GYpt3WRx+N0t37O0MAN3ASkT3Ce1sG8u//xr26CTrajr9bzNo5Ad3b2bmpKcBSy9j8vKletzVxz9aN/Xm4pZ98NjTKsf9Hj1HNU+ftul6mbb3OI93+kv5HeWnE2X8GWEehn2f00s3gvT9/ySYpv6yKWfq0aFZVk28NCy8EYYgDfldRJjdL0xBxbfeRYd2owPzGwUjxsM6JgQ9pogqUaRHj2q1q8tOkPdImX87yeiTcflxfNGk+TLK2vr6RIsyur9AHwfYVFI2vr7Vi5Ol2gmeAgb4xfRqiGtWl5hlABc/X163m2QAcTwz4V6sZzfSzulpgere2tqyevCOTe4c1Qt8YdR9S5F9kb2na1rWZO9KqadGQnDZtVZM6yc7JFUibeXVFdL87L2Ygf8N4bIYd0leZYKvni51QL+MvmupNXbxuaVTjBX5f50M6D09ECQ18HPnovFhmZXl7hvsiq2m45fgVDYAE8aRafMly1GGgGL7D2gzPNGun83Tr9N00Z2OW5u9u1j6Qp+fVxQW0eV1X9dZHz7KipHlqq3TNbGGZPWWWkbkak1kk8H1N4/3q/rhLfPG4WS/I0F4fhR8bl4xsf9rOncArS4w7QO72oRg9JW5iTI4fpWei7bJJ6VmWDjUGkDRfvSHkFtm7YrFekJJdTAjn6txKE/VSLHkAF+jYQ9uCjqCOx6JP3kdLQFpikHfOl2Gj35O7r4lrVmdE27qx1IYdwVeZHcg3hTn0xfN8ecFuy+5OfwjmbeMix22XbfW8aNrHBrjM65FFWv52QZVq6dg7W30lpsY/ptN9S2R/jbr1eGLGfV40Yxkd/RvVn3D+oXpdX1uur4iEvRcnfJ63TXo1z2myVb5EJIgP1tBaKbnOFSlgkvYstS60SPpH78MLQkOJjkJTdSONLvI2/cXGkRuaUtLrFBCnR+nO4WFED0axse5cw25v6vzfG3GShk/WRTmDtZooRwUfR1gJDyz4zdZ6wDiQYOYZtHjIth2yQNcMEerruRzNZKzSShTe4FzgobbE/+QXPC+W+QARem2tU6Pm283FkGGOW9/+h8o41NNgfDPEIOzadpwf5RVoxpvZBKT7XW+ebDyCZpRY0uX3vp+WRFBofHQ+fr0qKSsArrPf/+L0o9+3/n2XZHvpJ/+7/Cj9JSNlS35B49jxi2qZx6cGwXabwvcg1b8kG1Dn5OQX1E9BCSXx1X7RuiBfLT5eRtJwy2efDbLLhgGzE4+o+1XeFD/IT5cwzDMa+FAY9z4OPY1PpvRuRjkFjGnAsYQR3ILZKqjnnUP68ZgsWDsff1Esg1GOQpN8h5p+8sn7y5lyFiBTh9zB94rvbxSfzVogajH9B9OFUW1Wqh8eS1h8hjqScd4eVDciAbG+hgOPJ55N8J/eKCj/Ywi/seeoOsJDLPgqX5D5ISGYrZezDEw2zIhXc/K4Xdg3aPpuxZzvz5eC6nPSB3bU76eTux+9b0Q0qA5ulzPaqN0jSRw8EUxOSCXWN5uOGxyu11VNHldG4t2wZ63+FhnsrJmSHYQGqGo4FZNrOGRFnT6eHr2pVo/vTo/Sy6xcB0GP7fEGH7yhUNcMGSg8uf7JvKZPsvJ5RXEhcdEWe8PMW0eK1c000SAMELdmFJldUF/iFMtXuyNJ1shfe7f3c4zRZiBkuFfE5ItVVudvKvF+9/BhNAb+0BmCv11kJTFawx7xlYlASdlIBFdQIit1azn9UNT2csOs8HRE/PtoWHHzbDgO7X/HTpwD+1k0+2ieDab5fSytz1GsvJxdMtGXfDuoT3wIgV37Gu+XWAbYCCEOI6Tc+M31isk3mFhigGiFzJKkRH7hL/TmUdU1gdjtfPGqalkU2Ws6py/jCOFhlYg3v2qLEmuE7QtaLfMDQwDpBmzvr/v9NAlnLs5gprAo4tD+3H5+g6vhAYhnv/3nBtciyof+c8P7eAIHb5cdvM+8UcpEbXLm/OcW/eHx1GHqd3azB2QejqGn2VLzg68V1IAtjD030s48txwTHisl7ykgx+tWPtjI7rFHerPv39ht0BJdi5YlH4q4uPy6/UPsWNSeVO8+unN7CO9BWjzO8yXnUwi9yd+NPX2WGYqmhp4NXnT3gVf9tXniGUWcvNb7gVPC2m9I6cWe95wUz6b9fJgWRFrE5R86K7wc/7M4K56d///ArNyy2WDIFHveg2C8nBiO9T1mBs/wctX70P0WZLihyQ1f34qAtyDc4HCdKb9pzBswHcwY4GHDXzQ/SbHJhuDXPJhZZzXE5/xdNQMTfPgzP+NZF9vOl6LBdhuye3huIKcbyk2y9bXTNzdgoPG4zfCYaJxCb0oKFOyLb0ncV62wBjKp2rZa3CAhA/G1Jd5N/DHwvjdzlGHc8Hwt6N58v+cyPo1rJBRMs+VMGMcQkgJ2S0nK2GAJtC5W5U1L+bHMa48hb+OY30KgRb+byaH+7DzdziWX19zkmCzn+8NwI0wD+bspCWweX+Ip+XeOlKBDRT7xhBgJlLAFPviZn7m5IzxhR5+4v79bzCjvrznloIn3iTR6776AoNfVt/PiYt6GfUkT7wNt9LX68pMGCtn74D0hd0C5hEZ8WLcww7fgbjy317P+M6GFxre3aPv1zfJGY8dLE4L417cwMT3SsWHfkBYZzM3DA0WuKVypccaAhFu1p/d3KPyjlLI9g8ug5vkQQv+uN1MaTzwDbp7b5f7J3PDy9ZdfnL6b5rwYmebvbp8YRuLreXVxkdfj07qu6q2PnmUFVgPIOhc2c5v+4p1fQn9S1ns5zSVz2+SYEmrYyOzT8mhOhosyZ4hvtu5wgDJs+obHftNqww3pZln+xpLA0iyx0lCQZ+5m775GgrmzPugvXL33OvYNy083rvSaxch+mw6WpbfSpB9tWDm8Aa3tdDdmgd8njU10frqmtfMpKGq9xHhbxkJS7AYnTbhHhjV+YlS+hT8oXb5xF4ibU6gbdNbG9N9NPnsXDbv4uCkQwHMLJdrJbPZ44JYpTm4f8+gY4e9F+aH73CpFeosh4SH+eWmiiRvYp/uEXtZmHkKTW4wMT+B5RKE+7/s9m9qoK/TJ7brHs2kk6HH7Zqxu5RTjCQRYIpX3mANP5Jyd3iDUJ7bRLcS6+1hFe2tB7z63ZEo8t2Jy87wHXDyRgdxaVXSf9+waj4j+QFT2Hnqg+7wXyczzNfDH4+uN9+ba7tMNx25i3ffQJt2nE4393OiX7rN5tN+0xuk+gQbyMiRfD5qnG1yksEEjeYN4f43UfSDY3V7fT0N1n68pHni+ljia5wP6xRMhxNfWcN3nA1HDI2pvIKf0ARqw+3zQFJjnGxgvHl9jfrCUdR8vfzOsQT1R+wAN2n06qaNvTqN+bYXWfRDIzkxszQEsreGml4UJafWLqQ3PvpluOyFCGAsSnTZkXvysi59xkWzL15y4Ln4hQp20UPjlz06X469WM9L2zygDguXbLQ73v7FZ3xCrvU+qcdNzi4XBm55bLf3d5vmGtFS45hpS7gPthv8MrlQ6Xv8meO4DJ+gDXv+AVz+YJT6QFW4xN2yiP2SCviZ5vsZrX+OVrz0BX5PwP0syNziPzrZ8nSl8T4K+R/P3aPreU/SeU3ML2r23DNxyeLdodosmtybQLQnzDfHoIF0NsNsQ9INW9Ya+upFgNxDqxpHdyC8DyP3cL11l5Dz3V4DewIn+SXKiZbVqYPWp/2G44LKx+Q2rU6/yRXUJj36OWLJpBT1eUPuGlqguK1qalm6eexHL1jeyKHWU7t5+fjo+7A9jGQqP5BF6ff2cLO9sXKMiqbtF3uiGjPjXBuInsW4HZHBKhNsiRP8aaD0tmlXVbEZmg0q8tU4xzw0TuEnH1DzsIVEOJXlY4Zjna6vS91dBTd6KBnrckD6c1vn5Zx9BNUIzyjR8dPfILvd/XR2kK/w3qp3zqk63CpLpYoM+cGJ/SO2OaG2cfm5v314ZDSqa4vs38twNjH/cbhUDpqTz53vN03drYr68ZvpgshrRY9U5GTaD0deYmynxatPVzY/SMyFCNik76b0IPQ2os+PVChKSimqNkMC05G78JeRbtXeO623fCNKz+kbknfWEkvbdRFaI46iHg/nET20ZCtyeD9t50YyFZvTvAMNxI49a5tdNzQNiuT82vTKQzL6tV6RkFADGrN2aEBd5m/5i41nZAQ7ouxs6dwbx63XvkevrIeCM6ddDwCP+7RFQzp9UVZmeNUyDfPY+/ce/2GARe+Qa/2TRFKQy0s8+S78opnXVVOft+Mvz82KKxZs6H3/RVG/q4nVLmI4X+H09xJIDBrD5GnjGEEwvs3Kdp7/H7fEkrXirts84NTuEy60Hu3GSm7Yulhcpcs4/jBmG28P0+6otymb8ed5ytvvmTOc3OInw43nOaOVnedHOKfj4IntnlDbwkc9vCOVl2nX6x6/XEyHl1s5oAFzUZJinQ5jXPcKMpKP3oM8m7ULeRV0XMzf/1WvB/vYGR9/EQgVRAdgOoMZ6pDB6hNpanTJIEUyRfWPDPGjnH71LP6KFtHYYh5wkiaGizZgkrG6b7xbtfOujdx/duU0HFj4voZ02U7bYeTYDDd4NjUO5fgCxTRPEnq71H289KeyGc9IlpVAlrTjt0gwT2foCXzuKvTHXsyk2udlxwzMg+zat8LM1Agd80xhu40zi2TAKz1/65kdxs27FE3NwY+3eU88wG3eWNj3FcXvGHpLd9Bf+wvR37X8xLNUbSKjCztA09UDKfPfOmIzygsFvzB5YtQYY7+2OQEO9N8ZxqmxWaXiGRnrL0W1aM45yA543rs+4Lhz4U3+lH7/k/wGTxaJKtl8AAA==&lt;/Code&gt;&lt;CodeSignature&gt;F2i80vrBKmsYPRYMXQ7EVvRlx/eFD3M/ie3ekOu/M+vJeuw7DMW2pPeOzlLhlqcEomnC8C/KNNbtSj8sQlvXLLmr+9qo+wUr/36r8W1SXfah8S9RloCZHYCaZSVPVWd0LNDuVVMrBiZ2IvC4VIE0sc+7GykVC4OzBBUfiFCZ69085c7cdMEfwR6XycB6crpQa6WLz6IFp+Wtf8Dx/0OXrJx1+fgSPKcC3Wy9AuZzJETwx/rRp0hVHGu6CLgknC8FQOfgcwzbZu8ZyrxUo2h0tAl/S7RJ1YSq7SWUiBrCOD/FtnjCJ+XYs/Bqxbl2fAH6rinEeXSgUXW9DayRQRhC0w==&lt;/CodeSignature&gt;&lt;/SmartOptions&gt;&lt;SmartResize enabled=&quot;True&quot; minWidth=&quot;0&quot; minHeight=&quot;0&quot; /&gt;&lt;/SmartSettings&gt;">
            <a:extLst>
              <a:ext uri="{FF2B5EF4-FFF2-40B4-BE49-F238E27FC236}">
                <a16:creationId xmlns:a16="http://schemas.microsoft.com/office/drawing/2014/main" id="{0680EC6B-C59F-4F76-89A4-63DB9A889A02}"/>
              </a:ext>
            </a:extLst>
          </p:cNvPr>
          <p:cNvGrpSpPr/>
          <p:nvPr>
            <p:custDataLst>
              <p:tags r:id="rId5"/>
            </p:custDataLst>
          </p:nvPr>
        </p:nvGrpSpPr>
        <p:grpSpPr>
          <a:xfrm>
            <a:off x="5848979" y="4179853"/>
            <a:ext cx="776220" cy="842660"/>
            <a:chOff x="595686" y="1261242"/>
            <a:chExt cx="776220" cy="842660"/>
          </a:xfrm>
        </p:grpSpPr>
        <p:sp>
          <p:nvSpPr>
            <p:cNvPr id="62" name="Box">
              <a:extLst>
                <a:ext uri="{FF2B5EF4-FFF2-40B4-BE49-F238E27FC236}">
                  <a16:creationId xmlns:a16="http://schemas.microsoft.com/office/drawing/2014/main" id="{A2832FD9-B8EC-41CE-9184-E44FEDB7601D}"/>
                </a:ext>
              </a:extLst>
            </p:cNvPr>
            <p:cNvSpPr/>
            <p:nvPr/>
          </p:nvSpPr>
          <p:spPr>
            <a:xfrm>
              <a:off x="595686" y="1301647"/>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3" name="Label">
              <a:extLst>
                <a:ext uri="{FF2B5EF4-FFF2-40B4-BE49-F238E27FC236}">
                  <a16:creationId xmlns:a16="http://schemas.microsoft.com/office/drawing/2014/main" id="{D9AAB48B-550E-4CD0-9AA8-5B81A98302C0}"/>
                </a:ext>
              </a:extLst>
            </p:cNvPr>
            <p:cNvSpPr txBox="1"/>
            <p:nvPr/>
          </p:nvSpPr>
          <p:spPr>
            <a:xfrm>
              <a:off x="727242" y="1261242"/>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Checkbox</a:t>
              </a:r>
              <a:endParaRPr lang="en-US" sz="900" dirty="0">
                <a:solidFill>
                  <a:srgbClr val="5F5F5F"/>
                </a:solidFill>
                <a:latin typeface="Segoe UI" panose="020B0502040204020203" pitchFamily="34" charset="0"/>
                <a:cs typeface="Segoe UI" panose="020B0502040204020203" pitchFamily="34" charset="0"/>
              </a:endParaRPr>
            </a:p>
          </p:txBody>
        </p:sp>
        <p:sp>
          <p:nvSpPr>
            <p:cNvPr id="64" name="Check">
              <a:extLst>
                <a:ext uri="{FF2B5EF4-FFF2-40B4-BE49-F238E27FC236}">
                  <a16:creationId xmlns:a16="http://schemas.microsoft.com/office/drawing/2014/main" id="{E471EEE7-36AF-483E-B8AF-4B36EDE8CCE6}"/>
                </a:ext>
              </a:extLst>
            </p:cNvPr>
            <p:cNvSpPr>
              <a:spLocks noEditPoints="1"/>
            </p:cNvSpPr>
            <p:nvPr/>
          </p:nvSpPr>
          <p:spPr bwMode="auto">
            <a:xfrm>
              <a:off x="617375" y="1322647"/>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5" name="Box">
              <a:extLst>
                <a:ext uri="{FF2B5EF4-FFF2-40B4-BE49-F238E27FC236}">
                  <a16:creationId xmlns:a16="http://schemas.microsoft.com/office/drawing/2014/main" id="{5BF77941-BFCB-45BE-9188-6F078AF3011C}"/>
                </a:ext>
              </a:extLst>
            </p:cNvPr>
            <p:cNvSpPr/>
            <p:nvPr/>
          </p:nvSpPr>
          <p:spPr>
            <a:xfrm>
              <a:off x="595686" y="1511745"/>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6" name="Label">
              <a:extLst>
                <a:ext uri="{FF2B5EF4-FFF2-40B4-BE49-F238E27FC236}">
                  <a16:creationId xmlns:a16="http://schemas.microsoft.com/office/drawing/2014/main" id="{FA7EEEEB-D50E-4230-A1B0-70DA322485B9}"/>
                </a:ext>
              </a:extLst>
            </p:cNvPr>
            <p:cNvSpPr txBox="1"/>
            <p:nvPr/>
          </p:nvSpPr>
          <p:spPr>
            <a:xfrm>
              <a:off x="727242" y="1471340"/>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Checkbox</a:t>
              </a:r>
              <a:endParaRPr lang="en-US" sz="900" dirty="0">
                <a:solidFill>
                  <a:srgbClr val="5F5F5F"/>
                </a:solidFill>
                <a:latin typeface="Segoe UI" panose="020B0502040204020203" pitchFamily="34" charset="0"/>
                <a:cs typeface="Segoe UI" panose="020B0502040204020203" pitchFamily="34" charset="0"/>
              </a:endParaRPr>
            </a:p>
          </p:txBody>
        </p:sp>
        <p:sp>
          <p:nvSpPr>
            <p:cNvPr id="67" name="Check" hidden="1">
              <a:extLst>
                <a:ext uri="{FF2B5EF4-FFF2-40B4-BE49-F238E27FC236}">
                  <a16:creationId xmlns:a16="http://schemas.microsoft.com/office/drawing/2014/main" id="{232BDC07-CAC7-4C87-91D6-1151D397F4EC}"/>
                </a:ext>
              </a:extLst>
            </p:cNvPr>
            <p:cNvSpPr>
              <a:spLocks noEditPoints="1"/>
            </p:cNvSpPr>
            <p:nvPr/>
          </p:nvSpPr>
          <p:spPr bwMode="auto">
            <a:xfrm>
              <a:off x="617375" y="1532745"/>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68" name="Box">
              <a:extLst>
                <a:ext uri="{FF2B5EF4-FFF2-40B4-BE49-F238E27FC236}">
                  <a16:creationId xmlns:a16="http://schemas.microsoft.com/office/drawing/2014/main" id="{8049A9CE-0E91-4CF5-8982-97E7ECB3BDF4}"/>
                </a:ext>
              </a:extLst>
            </p:cNvPr>
            <p:cNvSpPr/>
            <p:nvPr/>
          </p:nvSpPr>
          <p:spPr>
            <a:xfrm>
              <a:off x="595686" y="1721843"/>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69" name="Label">
              <a:extLst>
                <a:ext uri="{FF2B5EF4-FFF2-40B4-BE49-F238E27FC236}">
                  <a16:creationId xmlns:a16="http://schemas.microsoft.com/office/drawing/2014/main" id="{E1D1BBF6-7E9E-4E67-BA08-C9D79D2AF8DB}"/>
                </a:ext>
              </a:extLst>
            </p:cNvPr>
            <p:cNvSpPr txBox="1"/>
            <p:nvPr/>
          </p:nvSpPr>
          <p:spPr>
            <a:xfrm>
              <a:off x="727242" y="1681438"/>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Checkbox</a:t>
              </a:r>
              <a:endParaRPr lang="en-US" sz="900" dirty="0">
                <a:solidFill>
                  <a:srgbClr val="5F5F5F"/>
                </a:solidFill>
                <a:latin typeface="Segoe UI" panose="020B0502040204020203" pitchFamily="34" charset="0"/>
                <a:cs typeface="Segoe UI" panose="020B0502040204020203" pitchFamily="34" charset="0"/>
              </a:endParaRPr>
            </a:p>
          </p:txBody>
        </p:sp>
        <p:sp>
          <p:nvSpPr>
            <p:cNvPr id="70" name="Check">
              <a:extLst>
                <a:ext uri="{FF2B5EF4-FFF2-40B4-BE49-F238E27FC236}">
                  <a16:creationId xmlns:a16="http://schemas.microsoft.com/office/drawing/2014/main" id="{D3E1F710-2E00-4FE6-B17A-BAB6A60EEA67}"/>
                </a:ext>
              </a:extLst>
            </p:cNvPr>
            <p:cNvSpPr>
              <a:spLocks noEditPoints="1"/>
            </p:cNvSpPr>
            <p:nvPr/>
          </p:nvSpPr>
          <p:spPr bwMode="auto">
            <a:xfrm>
              <a:off x="617375" y="1742843"/>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71" name="Box">
              <a:extLst>
                <a:ext uri="{FF2B5EF4-FFF2-40B4-BE49-F238E27FC236}">
                  <a16:creationId xmlns:a16="http://schemas.microsoft.com/office/drawing/2014/main" id="{2046E42E-9617-4CE3-9C59-709D67D95E5A}"/>
                </a:ext>
              </a:extLst>
            </p:cNvPr>
            <p:cNvSpPr/>
            <p:nvPr/>
          </p:nvSpPr>
          <p:spPr>
            <a:xfrm>
              <a:off x="595686" y="1931941"/>
              <a:ext cx="131556" cy="131556"/>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2" name="Label">
              <a:extLst>
                <a:ext uri="{FF2B5EF4-FFF2-40B4-BE49-F238E27FC236}">
                  <a16:creationId xmlns:a16="http://schemas.microsoft.com/office/drawing/2014/main" id="{2C001107-73FD-4BAC-814F-66B024AA880F}"/>
                </a:ext>
              </a:extLst>
            </p:cNvPr>
            <p:cNvSpPr txBox="1"/>
            <p:nvPr/>
          </p:nvSpPr>
          <p:spPr>
            <a:xfrm>
              <a:off x="727242" y="1891536"/>
              <a:ext cx="644664" cy="212366"/>
            </a:xfrm>
            <a:prstGeom prst="rect">
              <a:avLst/>
            </a:prstGeom>
            <a:noFill/>
          </p:spPr>
          <p:txBody>
            <a:bodyPr wrap="none" lIns="73152" tIns="36576" rIns="73152" bIns="36576"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5F5F5F"/>
                  </a:solidFill>
                  <a:latin typeface="Segoe UI" panose="020B0502040204020203" pitchFamily="34" charset="0"/>
                  <a:cs typeface="Segoe UI" panose="020B0502040204020203" pitchFamily="34" charset="0"/>
                </a:rPr>
                <a:t>Checkbox</a:t>
              </a:r>
              <a:endParaRPr lang="en-US" sz="900" dirty="0">
                <a:solidFill>
                  <a:srgbClr val="5F5F5F"/>
                </a:solidFill>
                <a:latin typeface="Segoe UI" panose="020B0502040204020203" pitchFamily="34" charset="0"/>
                <a:cs typeface="Segoe UI" panose="020B0502040204020203" pitchFamily="34" charset="0"/>
              </a:endParaRPr>
            </a:p>
          </p:txBody>
        </p:sp>
        <p:sp>
          <p:nvSpPr>
            <p:cNvPr id="73" name="Check" hidden="1">
              <a:extLst>
                <a:ext uri="{FF2B5EF4-FFF2-40B4-BE49-F238E27FC236}">
                  <a16:creationId xmlns:a16="http://schemas.microsoft.com/office/drawing/2014/main" id="{66C8B274-3EBB-4DB5-B48A-30F947C74E4C}"/>
                </a:ext>
              </a:extLst>
            </p:cNvPr>
            <p:cNvSpPr>
              <a:spLocks noEditPoints="1"/>
            </p:cNvSpPr>
            <p:nvPr/>
          </p:nvSpPr>
          <p:spPr bwMode="auto">
            <a:xfrm>
              <a:off x="617375" y="1952941"/>
              <a:ext cx="88178" cy="89556"/>
            </a:xfrm>
            <a:custGeom>
              <a:avLst/>
              <a:gdLst>
                <a:gd name="T0" fmla="*/ 275 w 275"/>
                <a:gd name="T1" fmla="*/ 0 h 275"/>
                <a:gd name="T2" fmla="*/ 0 w 275"/>
                <a:gd name="T3" fmla="*/ 275 h 275"/>
                <a:gd name="T4" fmla="*/ 0 w 275"/>
                <a:gd name="T5" fmla="*/ 0 h 275"/>
                <a:gd name="T6" fmla="*/ 275 w 275"/>
                <a:gd name="T7" fmla="*/ 275 h 275"/>
              </a:gdLst>
              <a:ahLst/>
              <a:cxnLst>
                <a:cxn ang="0">
                  <a:pos x="T0" y="T1"/>
                </a:cxn>
                <a:cxn ang="0">
                  <a:pos x="T2" y="T3"/>
                </a:cxn>
                <a:cxn ang="0">
                  <a:pos x="T4" y="T5"/>
                </a:cxn>
                <a:cxn ang="0">
                  <a:pos x="T6" y="T7"/>
                </a:cxn>
              </a:cxnLst>
              <a:rect l="0" t="0" r="r" b="b"/>
              <a:pathLst>
                <a:path w="275" h="275">
                  <a:moveTo>
                    <a:pt x="275" y="0"/>
                  </a:moveTo>
                  <a:lnTo>
                    <a:pt x="0" y="275"/>
                  </a:lnTo>
                  <a:moveTo>
                    <a:pt x="0" y="0"/>
                  </a:moveTo>
                  <a:lnTo>
                    <a:pt x="275" y="275"/>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74" name="Color Picker">
            <a:extLst>
              <a:ext uri="{FF2B5EF4-FFF2-40B4-BE49-F238E27FC236}">
                <a16:creationId xmlns:a16="http://schemas.microsoft.com/office/drawing/2014/main" id="{C327A28F-5A7A-40E5-8715-E6BE8018E0C3}"/>
              </a:ext>
            </a:extLst>
          </p:cNvPr>
          <p:cNvGrpSpPr>
            <a:grpSpLocks noChangeAspect="1"/>
          </p:cNvGrpSpPr>
          <p:nvPr/>
        </p:nvGrpSpPr>
        <p:grpSpPr>
          <a:xfrm>
            <a:off x="9953757" y="4944365"/>
            <a:ext cx="1422214" cy="1422214"/>
            <a:chOff x="4789563" y="4108118"/>
            <a:chExt cx="1422214" cy="1422214"/>
          </a:xfrm>
        </p:grpSpPr>
        <p:sp>
          <p:nvSpPr>
            <p:cNvPr id="75" name="Wheel">
              <a:extLst>
                <a:ext uri="{FF2B5EF4-FFF2-40B4-BE49-F238E27FC236}">
                  <a16:creationId xmlns:a16="http://schemas.microsoft.com/office/drawing/2014/main" id="{7AD0D433-08AF-4679-9D34-9EF84831223D}"/>
                </a:ext>
              </a:extLst>
            </p:cNvPr>
            <p:cNvSpPr>
              <a:spLocks noChangeAspect="1"/>
            </p:cNvSpPr>
            <p:nvPr/>
          </p:nvSpPr>
          <p:spPr bwMode="auto">
            <a:xfrm>
              <a:off x="4789563" y="4108118"/>
              <a:ext cx="1422214" cy="1422214"/>
            </a:xfrm>
            <a:custGeom>
              <a:avLst/>
              <a:gdLst/>
              <a:ahLst/>
              <a:cxnLst/>
              <a:rect l="l" t="t" r="r" b="b"/>
              <a:pathLst>
                <a:path w="1422214" h="1422214">
                  <a:moveTo>
                    <a:pt x="711107" y="156001"/>
                  </a:moveTo>
                  <a:cubicBezTo>
                    <a:pt x="404530" y="156001"/>
                    <a:pt x="156001" y="404530"/>
                    <a:pt x="156001" y="711107"/>
                  </a:cubicBezTo>
                  <a:cubicBezTo>
                    <a:pt x="156001" y="1017684"/>
                    <a:pt x="404530" y="1266213"/>
                    <a:pt x="711107" y="1266213"/>
                  </a:cubicBezTo>
                  <a:cubicBezTo>
                    <a:pt x="1017684" y="1266213"/>
                    <a:pt x="1266213" y="1017684"/>
                    <a:pt x="1266213" y="711107"/>
                  </a:cubicBezTo>
                  <a:cubicBezTo>
                    <a:pt x="1266213" y="404530"/>
                    <a:pt x="1017684" y="156001"/>
                    <a:pt x="711107" y="156001"/>
                  </a:cubicBezTo>
                  <a:close/>
                  <a:moveTo>
                    <a:pt x="711107" y="0"/>
                  </a:moveTo>
                  <a:cubicBezTo>
                    <a:pt x="1103841" y="0"/>
                    <a:pt x="1422214" y="318373"/>
                    <a:pt x="1422214" y="711107"/>
                  </a:cubicBezTo>
                  <a:cubicBezTo>
                    <a:pt x="1422214" y="1103841"/>
                    <a:pt x="1103841" y="1422214"/>
                    <a:pt x="711107" y="1422214"/>
                  </a:cubicBezTo>
                  <a:cubicBezTo>
                    <a:pt x="318373" y="1422214"/>
                    <a:pt x="0" y="1103841"/>
                    <a:pt x="0" y="711107"/>
                  </a:cubicBezTo>
                  <a:cubicBezTo>
                    <a:pt x="0" y="318373"/>
                    <a:pt x="318373" y="0"/>
                    <a:pt x="711107" y="0"/>
                  </a:cubicBezTo>
                  <a:close/>
                </a:path>
              </a:pathLst>
            </a:custGeom>
            <a:solidFill>
              <a:srgbClr val="FFFFFF"/>
            </a:solidFill>
            <a:ln w="6350">
              <a:solidFill>
                <a:srgbClr val="808080"/>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6" name="Inner">
              <a:extLst>
                <a:ext uri="{FF2B5EF4-FFF2-40B4-BE49-F238E27FC236}">
                  <a16:creationId xmlns:a16="http://schemas.microsoft.com/office/drawing/2014/main" id="{0B9A51D0-5F77-4FFB-95C7-AD000D7F30CE}"/>
                </a:ext>
              </a:extLst>
            </p:cNvPr>
            <p:cNvSpPr>
              <a:spLocks/>
            </p:cNvSpPr>
            <p:nvPr/>
          </p:nvSpPr>
          <p:spPr bwMode="auto">
            <a:xfrm>
              <a:off x="5131441" y="4452101"/>
              <a:ext cx="738458" cy="734249"/>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7" name="Marker Wheel">
              <a:extLst>
                <a:ext uri="{FF2B5EF4-FFF2-40B4-BE49-F238E27FC236}">
                  <a16:creationId xmlns:a16="http://schemas.microsoft.com/office/drawing/2014/main" id="{E8B51524-EB0E-49C0-B9E0-7B424918E872}"/>
                </a:ext>
              </a:extLst>
            </p:cNvPr>
            <p:cNvSpPr>
              <a:spLocks noChangeAspect="1"/>
            </p:cNvSpPr>
            <p:nvPr/>
          </p:nvSpPr>
          <p:spPr bwMode="auto">
            <a:xfrm>
              <a:off x="5453045" y="4145468"/>
              <a:ext cx="95250" cy="95250"/>
            </a:xfrm>
            <a:prstGeom prst="ellipse">
              <a:avLst/>
            </a:prstGeom>
            <a:noFill/>
            <a:ln w="6350">
              <a:solidFill>
                <a:srgbClr val="808080"/>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78" name="Marker Inner">
              <a:extLst>
                <a:ext uri="{FF2B5EF4-FFF2-40B4-BE49-F238E27FC236}">
                  <a16:creationId xmlns:a16="http://schemas.microsoft.com/office/drawing/2014/main" id="{610C5BA0-57AE-4310-A668-DDF8617A551B}"/>
                </a:ext>
              </a:extLst>
            </p:cNvPr>
            <p:cNvSpPr>
              <a:spLocks noChangeAspect="1"/>
            </p:cNvSpPr>
            <p:nvPr/>
          </p:nvSpPr>
          <p:spPr bwMode="auto">
            <a:xfrm>
              <a:off x="5665677" y="4549247"/>
              <a:ext cx="95250" cy="95250"/>
            </a:xfrm>
            <a:prstGeom prst="ellipse">
              <a:avLst/>
            </a:prstGeom>
            <a:noFill/>
            <a:ln w="6350">
              <a:solidFill>
                <a:srgbClr val="808080"/>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sp>
        <p:nvSpPr>
          <p:cNvPr id="79" name="Breadcrumbs">
            <a:extLst>
              <a:ext uri="{FF2B5EF4-FFF2-40B4-BE49-F238E27FC236}">
                <a16:creationId xmlns:a16="http://schemas.microsoft.com/office/drawing/2014/main" id="{F71D22B8-F6CF-4A27-A426-EFFCBF73D1BA}"/>
              </a:ext>
            </a:extLst>
          </p:cNvPr>
          <p:cNvSpPr>
            <a:spLocks/>
          </p:cNvSpPr>
          <p:nvPr/>
        </p:nvSpPr>
        <p:spPr bwMode="auto">
          <a:xfrm>
            <a:off x="1007437" y="6162647"/>
            <a:ext cx="2383198" cy="20393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u="sng" dirty="0">
                <a:solidFill>
                  <a:srgbClr val="5B9BD5"/>
                </a:solidFill>
                <a:effectLst/>
                <a:latin typeface="Segoe UI" panose="020B0502040204020203" pitchFamily="34" charset="0"/>
                <a:cs typeface="Segoe UI" panose="020B0502040204020203" pitchFamily="34" charset="0"/>
              </a:rPr>
              <a:t>Home</a:t>
            </a:r>
            <a:r>
              <a:rPr lang="en-US" sz="900" dirty="0">
                <a:solidFill>
                  <a:srgbClr val="5F5F5F"/>
                </a:solidFill>
                <a:latin typeface="Segoe UI" panose="020B0502040204020203" pitchFamily="34" charset="0"/>
                <a:cs typeface="Segoe UI" panose="020B0502040204020203" pitchFamily="34" charset="0"/>
              </a:rPr>
              <a:t>  »  </a:t>
            </a:r>
            <a:r>
              <a:rPr lang="en-US" sz="900" u="sng" dirty="0">
                <a:solidFill>
                  <a:srgbClr val="5B9BD5"/>
                </a:solidFill>
                <a:latin typeface="Segoe UI" panose="020B0502040204020203" pitchFamily="34" charset="0"/>
                <a:cs typeface="Segoe UI" panose="020B0502040204020203" pitchFamily="34" charset="0"/>
              </a:rPr>
              <a:t>Category</a:t>
            </a:r>
            <a:r>
              <a:rPr lang="en-US" sz="900" dirty="0">
                <a:solidFill>
                  <a:srgbClr val="5F5F5F"/>
                </a:solidFill>
                <a:latin typeface="Segoe UI" panose="020B0502040204020203" pitchFamily="34" charset="0"/>
                <a:cs typeface="Segoe UI" panose="020B0502040204020203" pitchFamily="34" charset="0"/>
              </a:rPr>
              <a:t>  »  </a:t>
            </a:r>
            <a:r>
              <a:rPr lang="en-US" sz="900" u="sng" dirty="0">
                <a:solidFill>
                  <a:srgbClr val="5B9BD5"/>
                </a:solidFill>
                <a:latin typeface="Segoe UI" panose="020B0502040204020203" pitchFamily="34" charset="0"/>
                <a:cs typeface="Segoe UI" panose="020B0502040204020203" pitchFamily="34" charset="0"/>
              </a:rPr>
              <a:t>Subcategory</a:t>
            </a:r>
            <a:r>
              <a:rPr lang="en-US" sz="900" dirty="0">
                <a:solidFill>
                  <a:srgbClr val="5F5F5F"/>
                </a:solidFill>
                <a:latin typeface="Segoe UI" panose="020B0502040204020203" pitchFamily="34" charset="0"/>
                <a:cs typeface="Segoe UI" panose="020B0502040204020203" pitchFamily="34" charset="0"/>
              </a:rPr>
              <a:t>  »  Item</a:t>
            </a:r>
            <a:endParaRPr lang="en-US" sz="900" dirty="0">
              <a:solidFill>
                <a:srgbClr val="5F5F5F"/>
              </a:solidFill>
              <a:effectLst/>
              <a:latin typeface="Segoe UI" panose="020B0502040204020203" pitchFamily="34" charset="0"/>
              <a:cs typeface="Segoe UI" panose="020B0502040204020203" pitchFamily="34" charset="0"/>
            </a:endParaRPr>
          </a:p>
        </p:txBody>
      </p:sp>
      <p:sp>
        <p:nvSpPr>
          <p:cNvPr id="80" name="Button">
            <a:extLst>
              <a:ext uri="{FF2B5EF4-FFF2-40B4-BE49-F238E27FC236}">
                <a16:creationId xmlns:a16="http://schemas.microsoft.com/office/drawing/2014/main" id="{C1329DC5-6580-426F-A87D-3D09DD9EFCB2}"/>
              </a:ext>
            </a:extLst>
          </p:cNvPr>
          <p:cNvSpPr>
            <a:spLocks/>
          </p:cNvSpPr>
          <p:nvPr/>
        </p:nvSpPr>
        <p:spPr bwMode="auto">
          <a:xfrm>
            <a:off x="5544110" y="572793"/>
            <a:ext cx="536282"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Button</a:t>
            </a:r>
          </a:p>
        </p:txBody>
      </p:sp>
      <p:grpSp>
        <p:nvGrpSpPr>
          <p:cNvPr id="81" name="Back Button" descr="&lt;SmartSettings&gt;&lt;SmartResize enabled=&quot;True&quot; minWidth=&quot;12&quot; minHeight=&quot;12&quot; /&gt;&lt;/SmartSettings&gt;">
            <a:extLst>
              <a:ext uri="{FF2B5EF4-FFF2-40B4-BE49-F238E27FC236}">
                <a16:creationId xmlns:a16="http://schemas.microsoft.com/office/drawing/2014/main" id="{C3B4D650-F269-456D-86EF-9DA1EC97DCE6}"/>
              </a:ext>
            </a:extLst>
          </p:cNvPr>
          <p:cNvGrpSpPr/>
          <p:nvPr>
            <p:custDataLst>
              <p:tags r:id="rId6"/>
            </p:custDataLst>
          </p:nvPr>
        </p:nvGrpSpPr>
        <p:grpSpPr>
          <a:xfrm>
            <a:off x="5544110" y="220753"/>
            <a:ext cx="494321" cy="241995"/>
            <a:chOff x="1642629" y="1920028"/>
            <a:chExt cx="494321" cy="241995"/>
          </a:xfrm>
        </p:grpSpPr>
        <p:sp>
          <p:nvSpPr>
            <p:cNvPr id="82" name="Button">
              <a:extLst>
                <a:ext uri="{FF2B5EF4-FFF2-40B4-BE49-F238E27FC236}">
                  <a16:creationId xmlns:a16="http://schemas.microsoft.com/office/drawing/2014/main" id="{7C166B87-2BC6-4093-A4B8-263520334A5B}"/>
                </a:ext>
              </a:extLst>
            </p:cNvPr>
            <p:cNvSpPr>
              <a:spLocks/>
            </p:cNvSpPr>
            <p:nvPr/>
          </p:nvSpPr>
          <p:spPr bwMode="auto">
            <a:xfrm>
              <a:off x="1642629" y="1920028"/>
              <a:ext cx="494321"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none" lIns="182880" rIns="64008"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Back</a:t>
              </a:r>
            </a:p>
          </p:txBody>
        </p:sp>
        <p:sp>
          <p:nvSpPr>
            <p:cNvPr id="83" name="Icon" descr="&lt;SmartSettings&gt;&lt;SmartResize anchorLeft=&quot;Absolute&quot; anchorTop=&quot;None&quot; anchorRight=&quot;None&quot; anchorBottom=&quot;None&quot; /&gt;&lt;/SmartSettings&gt;">
              <a:extLst>
                <a:ext uri="{FF2B5EF4-FFF2-40B4-BE49-F238E27FC236}">
                  <a16:creationId xmlns:a16="http://schemas.microsoft.com/office/drawing/2014/main" id="{816198C0-05C7-43E9-BC90-DFBA62E275C1}"/>
                </a:ext>
              </a:extLst>
            </p:cNvPr>
            <p:cNvSpPr>
              <a:spLocks noChangeAspect="1"/>
            </p:cNvSpPr>
            <p:nvPr>
              <p:custDataLst>
                <p:tags r:id="rId9"/>
              </p:custDataLst>
            </p:nvPr>
          </p:nvSpPr>
          <p:spPr bwMode="auto">
            <a:xfrm>
              <a:off x="1722665" y="1991324"/>
              <a:ext cx="48572" cy="99402"/>
            </a:xfrm>
            <a:custGeom>
              <a:avLst/>
              <a:gdLst>
                <a:gd name="T0" fmla="*/ 186 w 186"/>
                <a:gd name="T1" fmla="*/ 389 h 389"/>
                <a:gd name="T2" fmla="*/ 0 w 186"/>
                <a:gd name="T3" fmla="*/ 195 h 389"/>
                <a:gd name="T4" fmla="*/ 186 w 186"/>
                <a:gd name="T5" fmla="*/ 0 h 389"/>
              </a:gdLst>
              <a:ahLst/>
              <a:cxnLst>
                <a:cxn ang="0">
                  <a:pos x="T0" y="T1"/>
                </a:cxn>
                <a:cxn ang="0">
                  <a:pos x="T2" y="T3"/>
                </a:cxn>
                <a:cxn ang="0">
                  <a:pos x="T4" y="T5"/>
                </a:cxn>
              </a:cxnLst>
              <a:rect l="0" t="0" r="r" b="b"/>
              <a:pathLst>
                <a:path w="186" h="389">
                  <a:moveTo>
                    <a:pt x="186" y="389"/>
                  </a:moveTo>
                  <a:lnTo>
                    <a:pt x="0" y="195"/>
                  </a:lnTo>
                  <a:lnTo>
                    <a:pt x="186"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nvGrpSpPr>
          <p:cNvPr id="84" name="Close Button" descr="&lt;SmartSettings&gt;&lt;SmartResize enabled=&quot;True&quot; minWidth=&quot;12&quot; minHeight=&quot;12&quot; /&gt;&lt;/SmartSettings&gt;">
            <a:extLst>
              <a:ext uri="{FF2B5EF4-FFF2-40B4-BE49-F238E27FC236}">
                <a16:creationId xmlns:a16="http://schemas.microsoft.com/office/drawing/2014/main" id="{85208282-87FB-4E74-BA80-916AEFFC6246}"/>
              </a:ext>
            </a:extLst>
          </p:cNvPr>
          <p:cNvGrpSpPr/>
          <p:nvPr>
            <p:custDataLst>
              <p:tags r:id="rId7"/>
            </p:custDataLst>
          </p:nvPr>
        </p:nvGrpSpPr>
        <p:grpSpPr>
          <a:xfrm>
            <a:off x="5544110" y="964841"/>
            <a:ext cx="575772" cy="241995"/>
            <a:chOff x="1642629" y="2531766"/>
            <a:chExt cx="575772" cy="241995"/>
          </a:xfrm>
        </p:grpSpPr>
        <p:sp>
          <p:nvSpPr>
            <p:cNvPr id="85" name="Button">
              <a:extLst>
                <a:ext uri="{FF2B5EF4-FFF2-40B4-BE49-F238E27FC236}">
                  <a16:creationId xmlns:a16="http://schemas.microsoft.com/office/drawing/2014/main" id="{26053CD1-0786-4244-8503-FAA107F0F9E6}"/>
                </a:ext>
              </a:extLst>
            </p:cNvPr>
            <p:cNvSpPr>
              <a:spLocks/>
            </p:cNvSpPr>
            <p:nvPr/>
          </p:nvSpPr>
          <p:spPr bwMode="auto">
            <a:xfrm>
              <a:off x="1642629" y="2531766"/>
              <a:ext cx="575772"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210312" rIns="64008"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a:t>
              </a:r>
            </a:p>
          </p:txBody>
        </p:sp>
        <p:sp>
          <p:nvSpPr>
            <p:cNvPr id="86" name="Icon" descr="&lt;Tags&gt;&lt;SMARTRESIZEANCHORS&gt;None,None,Absolute,None&lt;/SMARTRESIZEANCHORS&gt;&lt;/Tags&gt;">
              <a:extLst>
                <a:ext uri="{FF2B5EF4-FFF2-40B4-BE49-F238E27FC236}">
                  <a16:creationId xmlns:a16="http://schemas.microsoft.com/office/drawing/2014/main" id="{BFA5B820-6D77-41FE-9902-E588A8CE161E}"/>
                </a:ext>
              </a:extLst>
            </p:cNvPr>
            <p:cNvSpPr>
              <a:spLocks noEditPoints="1"/>
            </p:cNvSpPr>
            <p:nvPr/>
          </p:nvSpPr>
          <p:spPr bwMode="auto">
            <a:xfrm>
              <a:off x="1722665" y="2611320"/>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87" name="Bulleted List">
            <a:extLst>
              <a:ext uri="{FF2B5EF4-FFF2-40B4-BE49-F238E27FC236}">
                <a16:creationId xmlns:a16="http://schemas.microsoft.com/office/drawing/2014/main" id="{26409453-0964-41CE-A9B0-498C4FD1A20D}"/>
              </a:ext>
            </a:extLst>
          </p:cNvPr>
          <p:cNvSpPr txBox="1"/>
          <p:nvPr/>
        </p:nvSpPr>
        <p:spPr>
          <a:xfrm>
            <a:off x="6878051" y="4150785"/>
            <a:ext cx="644664" cy="920252"/>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spcAft>
                <a:spcPts val="300"/>
              </a:spcAft>
              <a:buClr>
                <a:srgbClr val="5F5F5F"/>
              </a:buClr>
              <a:buFont typeface="Arial" panose="020B0604020202020204" pitchFamily="34" charset="0"/>
              <a:buChar char="•"/>
            </a:pPr>
            <a:r>
              <a:rPr lang="en-US" sz="900" noProof="1">
                <a:solidFill>
                  <a:srgbClr val="5F5F5F"/>
                </a:solidFill>
                <a:latin typeface="Segoe UI" panose="020B0502040204020203" pitchFamily="34" charset="0"/>
                <a:cs typeface="Segoe UI" panose="020B0502040204020203" pitchFamily="34" charset="0"/>
              </a:rPr>
              <a:t>Item 1</a:t>
            </a:r>
          </a:p>
          <a:p>
            <a:pPr marL="171450" indent="-171450" algn="just">
              <a:spcAft>
                <a:spcPts val="300"/>
              </a:spcAft>
              <a:buClr>
                <a:srgbClr val="5F5F5F"/>
              </a:buClr>
              <a:buFont typeface="Arial" panose="020B0604020202020204" pitchFamily="34" charset="0"/>
              <a:buChar char="•"/>
            </a:pPr>
            <a:r>
              <a:rPr lang="en-US" sz="900" noProof="1">
                <a:solidFill>
                  <a:srgbClr val="5F5F5F"/>
                </a:solidFill>
                <a:latin typeface="Segoe UI" panose="020B0502040204020203" pitchFamily="34" charset="0"/>
                <a:cs typeface="Segoe UI" panose="020B0502040204020203" pitchFamily="34" charset="0"/>
              </a:rPr>
              <a:t>Item 2</a:t>
            </a:r>
          </a:p>
          <a:p>
            <a:pPr marL="171450" indent="-171450" algn="just">
              <a:spcAft>
                <a:spcPts val="300"/>
              </a:spcAft>
              <a:buClr>
                <a:srgbClr val="5F5F5F"/>
              </a:buClr>
              <a:buFont typeface="Arial" panose="020B0604020202020204" pitchFamily="34" charset="0"/>
              <a:buChar char="•"/>
            </a:pPr>
            <a:r>
              <a:rPr lang="en-US" sz="900" noProof="1">
                <a:solidFill>
                  <a:srgbClr val="5F5F5F"/>
                </a:solidFill>
                <a:latin typeface="Segoe UI" panose="020B0502040204020203" pitchFamily="34" charset="0"/>
                <a:cs typeface="Segoe UI" panose="020B0502040204020203" pitchFamily="34" charset="0"/>
              </a:rPr>
              <a:t>Item 3</a:t>
            </a:r>
          </a:p>
          <a:p>
            <a:pPr marL="171450" indent="-171450" algn="just">
              <a:spcAft>
                <a:spcPts val="300"/>
              </a:spcAft>
              <a:buClr>
                <a:srgbClr val="5F5F5F"/>
              </a:buClr>
              <a:buFont typeface="Arial" panose="020B0604020202020204" pitchFamily="34" charset="0"/>
              <a:buChar char="•"/>
            </a:pPr>
            <a:r>
              <a:rPr lang="en-US" sz="900" noProof="1">
                <a:solidFill>
                  <a:srgbClr val="5F5F5F"/>
                </a:solidFill>
                <a:latin typeface="Segoe UI" panose="020B0502040204020203" pitchFamily="34" charset="0"/>
                <a:cs typeface="Segoe UI" panose="020B0502040204020203" pitchFamily="34" charset="0"/>
              </a:rPr>
              <a:t>Item 4</a:t>
            </a:r>
          </a:p>
          <a:p>
            <a:pPr marL="171450" indent="-171450" algn="just">
              <a:spcAft>
                <a:spcPts val="300"/>
              </a:spcAft>
              <a:buClr>
                <a:srgbClr val="5F5F5F"/>
              </a:buClr>
              <a:buFont typeface="Arial" panose="020B0604020202020204" pitchFamily="34" charset="0"/>
              <a:buChar char="•"/>
            </a:pPr>
            <a:r>
              <a:rPr lang="en-US" sz="900" noProof="1">
                <a:solidFill>
                  <a:srgbClr val="5F5F5F"/>
                </a:solidFill>
                <a:latin typeface="Segoe UI" panose="020B0502040204020203" pitchFamily="34" charset="0"/>
                <a:cs typeface="Segoe UI" panose="020B0502040204020203" pitchFamily="34" charset="0"/>
              </a:rPr>
              <a:t>Item 5</a:t>
            </a:r>
          </a:p>
        </p:txBody>
      </p:sp>
      <p:grpSp>
        <p:nvGrpSpPr>
          <p:cNvPr id="89" name="Add Button">
            <a:extLst>
              <a:ext uri="{FF2B5EF4-FFF2-40B4-BE49-F238E27FC236}">
                <a16:creationId xmlns:a16="http://schemas.microsoft.com/office/drawing/2014/main" id="{F0C06647-535A-488F-B843-7BAD30169238}"/>
              </a:ext>
            </a:extLst>
          </p:cNvPr>
          <p:cNvGrpSpPr/>
          <p:nvPr/>
        </p:nvGrpSpPr>
        <p:grpSpPr>
          <a:xfrm>
            <a:off x="1943208" y="1471308"/>
            <a:ext cx="1153853" cy="228600"/>
            <a:chOff x="1709058" y="1808276"/>
            <a:chExt cx="1153853" cy="228600"/>
          </a:xfrm>
        </p:grpSpPr>
        <p:sp>
          <p:nvSpPr>
            <p:cNvPr id="90" name="Button Background">
              <a:extLst>
                <a:ext uri="{FF2B5EF4-FFF2-40B4-BE49-F238E27FC236}">
                  <a16:creationId xmlns:a16="http://schemas.microsoft.com/office/drawing/2014/main" id="{04CDBFD6-7FB0-4BAB-8CAC-7D7A0BDE4784}"/>
                </a:ext>
              </a:extLst>
            </p:cNvPr>
            <p:cNvSpPr>
              <a:spLocks noChangeAspect="1"/>
            </p:cNvSpPr>
            <p:nvPr/>
          </p:nvSpPr>
          <p:spPr>
            <a:xfrm>
              <a:off x="1709058" y="1808276"/>
              <a:ext cx="228600" cy="2286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dirty="0">
                <a:solidFill>
                  <a:srgbClr val="000000"/>
                </a:solidFill>
                <a:latin typeface="Segoe UI" panose="020B0502040204020203" pitchFamily="34" charset="0"/>
                <a:cs typeface="Segoe UI" panose="020B0502040204020203" pitchFamily="34" charset="0"/>
              </a:endParaRPr>
            </a:p>
          </p:txBody>
        </p:sp>
        <p:sp>
          <p:nvSpPr>
            <p:cNvPr id="91" name="Add Icon">
              <a:extLst>
                <a:ext uri="{FF2B5EF4-FFF2-40B4-BE49-F238E27FC236}">
                  <a16:creationId xmlns:a16="http://schemas.microsoft.com/office/drawing/2014/main" id="{CE5FA9AC-983F-4E70-B26A-5EDD92B9745C}"/>
                </a:ext>
              </a:extLst>
            </p:cNvPr>
            <p:cNvSpPr>
              <a:spLocks noChangeAspect="1"/>
            </p:cNvSpPr>
            <p:nvPr/>
          </p:nvSpPr>
          <p:spPr bwMode="auto">
            <a:xfrm>
              <a:off x="1763953" y="1865426"/>
              <a:ext cx="118811" cy="114300"/>
            </a:xfrm>
            <a:custGeom>
              <a:avLst/>
              <a:gdLst>
                <a:gd name="T0" fmla="*/ 34 w 79"/>
                <a:gd name="T1" fmla="*/ 0 h 76"/>
                <a:gd name="T2" fmla="*/ 34 w 79"/>
                <a:gd name="T3" fmla="*/ 33 h 76"/>
                <a:gd name="T4" fmla="*/ 0 w 79"/>
                <a:gd name="T5" fmla="*/ 33 h 76"/>
                <a:gd name="T6" fmla="*/ 0 w 79"/>
                <a:gd name="T7" fmla="*/ 43 h 76"/>
                <a:gd name="T8" fmla="*/ 34 w 79"/>
                <a:gd name="T9" fmla="*/ 43 h 76"/>
                <a:gd name="T10" fmla="*/ 34 w 79"/>
                <a:gd name="T11" fmla="*/ 76 h 76"/>
                <a:gd name="T12" fmla="*/ 44 w 79"/>
                <a:gd name="T13" fmla="*/ 76 h 76"/>
                <a:gd name="T14" fmla="*/ 44 w 79"/>
                <a:gd name="T15" fmla="*/ 43 h 76"/>
                <a:gd name="T16" fmla="*/ 79 w 79"/>
                <a:gd name="T17" fmla="*/ 43 h 76"/>
                <a:gd name="T18" fmla="*/ 79 w 79"/>
                <a:gd name="T19" fmla="*/ 33 h 76"/>
                <a:gd name="T20" fmla="*/ 44 w 79"/>
                <a:gd name="T21" fmla="*/ 33 h 76"/>
                <a:gd name="T22" fmla="*/ 44 w 79"/>
                <a:gd name="T23" fmla="*/ 0 h 76"/>
                <a:gd name="T24" fmla="*/ 34 w 79"/>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76">
                  <a:moveTo>
                    <a:pt x="34" y="0"/>
                  </a:moveTo>
                  <a:lnTo>
                    <a:pt x="34" y="33"/>
                  </a:lnTo>
                  <a:lnTo>
                    <a:pt x="0" y="33"/>
                  </a:lnTo>
                  <a:lnTo>
                    <a:pt x="0" y="43"/>
                  </a:lnTo>
                  <a:lnTo>
                    <a:pt x="34" y="43"/>
                  </a:lnTo>
                  <a:lnTo>
                    <a:pt x="34" y="76"/>
                  </a:lnTo>
                  <a:lnTo>
                    <a:pt x="44" y="76"/>
                  </a:lnTo>
                  <a:lnTo>
                    <a:pt x="44" y="43"/>
                  </a:lnTo>
                  <a:lnTo>
                    <a:pt x="79" y="43"/>
                  </a:lnTo>
                  <a:lnTo>
                    <a:pt x="79" y="33"/>
                  </a:lnTo>
                  <a:lnTo>
                    <a:pt x="44" y="33"/>
                  </a:lnTo>
                  <a:lnTo>
                    <a:pt x="44" y="0"/>
                  </a:lnTo>
                  <a:lnTo>
                    <a:pt x="34"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92" name="Label">
              <a:extLst>
                <a:ext uri="{FF2B5EF4-FFF2-40B4-BE49-F238E27FC236}">
                  <a16:creationId xmlns:a16="http://schemas.microsoft.com/office/drawing/2014/main" id="{431F91DF-0AAB-49F3-86E1-1454D01A3B37}"/>
                </a:ext>
              </a:extLst>
            </p:cNvPr>
            <p:cNvSpPr txBox="1"/>
            <p:nvPr/>
          </p:nvSpPr>
          <p:spPr>
            <a:xfrm>
              <a:off x="1937658" y="1808276"/>
              <a:ext cx="925253" cy="223138"/>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50" dirty="0">
                  <a:solidFill>
                    <a:srgbClr val="000000"/>
                  </a:solidFill>
                  <a:latin typeface="Segoe UI" panose="020B0502040204020203" pitchFamily="34" charset="0"/>
                  <a:cs typeface="Segoe UI" panose="020B0502040204020203" pitchFamily="34" charset="0"/>
                </a:rPr>
                <a:t>Add something</a:t>
              </a:r>
            </a:p>
          </p:txBody>
        </p:sp>
      </p:grpSp>
      <p:sp>
        <p:nvSpPr>
          <p:cNvPr id="93" name="Button">
            <a:extLst>
              <a:ext uri="{FF2B5EF4-FFF2-40B4-BE49-F238E27FC236}">
                <a16:creationId xmlns:a16="http://schemas.microsoft.com/office/drawing/2014/main" id="{C4B60DD7-9896-4D08-856F-2B4520EDC7C0}"/>
              </a:ext>
            </a:extLst>
          </p:cNvPr>
          <p:cNvSpPr/>
          <p:nvPr/>
        </p:nvSpPr>
        <p:spPr>
          <a:xfrm>
            <a:off x="3860658" y="1055831"/>
            <a:ext cx="642938" cy="2286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dirty="0">
                <a:solidFill>
                  <a:srgbClr val="000000"/>
                </a:solidFill>
                <a:latin typeface="Segoe UI" panose="020B0502040204020203" pitchFamily="34" charset="0"/>
                <a:cs typeface="Segoe UI" panose="020B0502040204020203" pitchFamily="34" charset="0"/>
              </a:rPr>
              <a:t>Button</a:t>
            </a:r>
          </a:p>
        </p:txBody>
      </p:sp>
      <p:sp>
        <p:nvSpPr>
          <p:cNvPr id="95" name="Button">
            <a:extLst>
              <a:ext uri="{FF2B5EF4-FFF2-40B4-BE49-F238E27FC236}">
                <a16:creationId xmlns:a16="http://schemas.microsoft.com/office/drawing/2014/main" id="{8F11DA15-9C20-4479-A382-6FA66BCE98B4}"/>
              </a:ext>
            </a:extLst>
          </p:cNvPr>
          <p:cNvSpPr/>
          <p:nvPr/>
        </p:nvSpPr>
        <p:spPr>
          <a:xfrm>
            <a:off x="4688536" y="1064987"/>
            <a:ext cx="642938" cy="2286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dirty="0">
                <a:solidFill>
                  <a:srgbClr val="9D9D9D"/>
                </a:solidFill>
                <a:latin typeface="Segoe UI" panose="020B0502040204020203" pitchFamily="34" charset="0"/>
                <a:cs typeface="Segoe UI" panose="020B0502040204020203" pitchFamily="34" charset="0"/>
              </a:rPr>
              <a:t>Button</a:t>
            </a:r>
          </a:p>
        </p:txBody>
      </p:sp>
      <p:grpSp>
        <p:nvGrpSpPr>
          <p:cNvPr id="104" name="Auto-Suggest Box" descr="&lt;SmartSettings&gt;&lt;SmartResize enabled=&quot;True&quot; minWidth=&quot;34&quot; minHeight=&quot;24&quot; /&gt;&lt;/SmartSettings&gt;">
            <a:extLst>
              <a:ext uri="{FF2B5EF4-FFF2-40B4-BE49-F238E27FC236}">
                <a16:creationId xmlns:a16="http://schemas.microsoft.com/office/drawing/2014/main" id="{95E125BE-33C0-4FCC-A24C-BF63F4950DD6}"/>
              </a:ext>
            </a:extLst>
          </p:cNvPr>
          <p:cNvGrpSpPr/>
          <p:nvPr>
            <p:custDataLst>
              <p:tags r:id="rId8"/>
            </p:custDataLst>
          </p:nvPr>
        </p:nvGrpSpPr>
        <p:grpSpPr>
          <a:xfrm>
            <a:off x="8635254" y="3342200"/>
            <a:ext cx="2092683" cy="1175549"/>
            <a:chOff x="581770" y="1146899"/>
            <a:chExt cx="2092683" cy="1175549"/>
          </a:xfrm>
        </p:grpSpPr>
        <p:sp>
          <p:nvSpPr>
            <p:cNvPr id="105" name="Drop-Down Box" descr="&lt;Tags&gt;&lt;SMARTRESIZEANCHORS&gt;Absolute,Absolute,Absolute,Absolute&lt;/SMARTRESIZEANCHORS&gt;&lt;/Tags&gt;">
              <a:extLst>
                <a:ext uri="{FF2B5EF4-FFF2-40B4-BE49-F238E27FC236}">
                  <a16:creationId xmlns:a16="http://schemas.microsoft.com/office/drawing/2014/main" id="{65E5A8FC-C92C-4AA0-A170-C9357DEF8A65}"/>
                </a:ext>
              </a:extLst>
            </p:cNvPr>
            <p:cNvSpPr/>
            <p:nvPr/>
          </p:nvSpPr>
          <p:spPr>
            <a:xfrm>
              <a:off x="581770" y="1386294"/>
              <a:ext cx="2092683" cy="9361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700"/>
                </a:spcBef>
                <a:spcAft>
                  <a:spcPts val="700"/>
                </a:spcAft>
              </a:pPr>
              <a:r>
                <a:rPr lang="en-US" sz="850" noProof="1">
                  <a:solidFill>
                    <a:srgbClr val="000000"/>
                  </a:solidFill>
                  <a:latin typeface="Segoe UI" panose="020B0502040204020203" pitchFamily="34" charset="0"/>
                  <a:cs typeface="Segoe UI" panose="020B0502040204020203" pitchFamily="34" charset="0"/>
                </a:rPr>
                <a:t>Andra Scheyer (Ludcke)</a:t>
              </a:r>
            </a:p>
            <a:p>
              <a:pPr>
                <a:spcBef>
                  <a:spcPts val="700"/>
                </a:spcBef>
                <a:spcAft>
                  <a:spcPts val="700"/>
                </a:spcAft>
              </a:pPr>
              <a:r>
                <a:rPr lang="en-US" sz="850" noProof="1">
                  <a:solidFill>
                    <a:srgbClr val="000000"/>
                  </a:solidFill>
                  <a:latin typeface="Segoe UI" panose="020B0502040204020203" pitchFamily="34" charset="0"/>
                  <a:cs typeface="Segoe UI" panose="020B0502040204020203" pitchFamily="34" charset="0"/>
                </a:rPr>
                <a:t>Aliza Balitmore (Andrews)</a:t>
              </a:r>
            </a:p>
            <a:p>
              <a:pPr>
                <a:spcBef>
                  <a:spcPts val="700"/>
                </a:spcBef>
                <a:spcAft>
                  <a:spcPts val="700"/>
                </a:spcAft>
              </a:pPr>
              <a:r>
                <a:rPr lang="en-US" sz="850" noProof="1">
                  <a:solidFill>
                    <a:srgbClr val="000000"/>
                  </a:solidFill>
                  <a:latin typeface="Segoe UI" panose="020B0502040204020203" pitchFamily="34" charset="0"/>
                  <a:cs typeface="Segoe UI" panose="020B0502040204020203" pitchFamily="34" charset="0"/>
                </a:rPr>
                <a:t>Lorrie Nestle (Ballard Spahr Andrews)</a:t>
              </a:r>
            </a:p>
          </p:txBody>
        </p:sp>
        <p:sp>
          <p:nvSpPr>
            <p:cNvPr id="106" name="Text Box" descr="&lt;Tags&gt;&lt;SMARTRESIZEANCHORS&gt;Absolute,None,Absolute,Absolute&lt;/SMARTRESIZEANCHORS&gt;&lt;/Tags&gt;">
              <a:extLst>
                <a:ext uri="{FF2B5EF4-FFF2-40B4-BE49-F238E27FC236}">
                  <a16:creationId xmlns:a16="http://schemas.microsoft.com/office/drawing/2014/main" id="{C86EEA8D-885A-454A-BBD3-E80A42A49EDB}"/>
                </a:ext>
              </a:extLst>
            </p:cNvPr>
            <p:cNvSpPr/>
            <p:nvPr/>
          </p:nvSpPr>
          <p:spPr>
            <a:xfrm>
              <a:off x="581770" y="1146899"/>
              <a:ext cx="2092683" cy="228600"/>
            </a:xfrm>
            <a:prstGeom prst="rect">
              <a:avLst/>
            </a:prstGeom>
            <a:solidFill>
              <a:srgbClr val="FFFFFF"/>
            </a:solidFill>
            <a:ln>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000000"/>
                  </a:solidFill>
                  <a:latin typeface="Segoe UI" panose="020B0502040204020203" pitchFamily="34" charset="0"/>
                  <a:cs typeface="Segoe UI" panose="020B0502040204020203" pitchFamily="34" charset="0"/>
                </a:rPr>
                <a:t>Andr│</a:t>
              </a:r>
            </a:p>
          </p:txBody>
        </p:sp>
        <p:sp>
          <p:nvSpPr>
            <p:cNvPr id="107" name="Cancel Icon" descr="&lt;Tags&gt;&lt;SMARTRESIZEANCHORS&gt;Absolute,None,None,Absolute&lt;/SMARTRESIZEANCHORS&gt;&lt;/Tags&gt;">
              <a:extLst>
                <a:ext uri="{FF2B5EF4-FFF2-40B4-BE49-F238E27FC236}">
                  <a16:creationId xmlns:a16="http://schemas.microsoft.com/office/drawing/2014/main" id="{875681AE-52FD-4909-98E8-4B23CF0ECDC7}"/>
                </a:ext>
              </a:extLst>
            </p:cNvPr>
            <p:cNvSpPr>
              <a:spLocks noChangeAspect="1"/>
            </p:cNvSpPr>
            <p:nvPr/>
          </p:nvSpPr>
          <p:spPr bwMode="auto">
            <a:xfrm>
              <a:off x="2302840" y="1226274"/>
              <a:ext cx="69850" cy="69850"/>
            </a:xfrm>
            <a:custGeom>
              <a:avLst/>
              <a:gdLst>
                <a:gd name="T0" fmla="*/ 56 w 56"/>
                <a:gd name="T1" fmla="*/ 3 h 56"/>
                <a:gd name="T2" fmla="*/ 31 w 56"/>
                <a:gd name="T3" fmla="*/ 28 h 56"/>
                <a:gd name="T4" fmla="*/ 56 w 56"/>
                <a:gd name="T5" fmla="*/ 52 h 56"/>
                <a:gd name="T6" fmla="*/ 53 w 56"/>
                <a:gd name="T7" fmla="*/ 56 h 56"/>
                <a:gd name="T8" fmla="*/ 28 w 56"/>
                <a:gd name="T9" fmla="*/ 31 h 56"/>
                <a:gd name="T10" fmla="*/ 3 w 56"/>
                <a:gd name="T11" fmla="*/ 56 h 56"/>
                <a:gd name="T12" fmla="*/ 0 w 56"/>
                <a:gd name="T13" fmla="*/ 52 h 56"/>
                <a:gd name="T14" fmla="*/ 25 w 56"/>
                <a:gd name="T15" fmla="*/ 28 h 56"/>
                <a:gd name="T16" fmla="*/ 0 w 56"/>
                <a:gd name="T17" fmla="*/ 3 h 56"/>
                <a:gd name="T18" fmla="*/ 3 w 56"/>
                <a:gd name="T19" fmla="*/ 0 h 56"/>
                <a:gd name="T20" fmla="*/ 28 w 56"/>
                <a:gd name="T21" fmla="*/ 25 h 56"/>
                <a:gd name="T22" fmla="*/ 53 w 56"/>
                <a:gd name="T23" fmla="*/ 0 h 56"/>
                <a:gd name="T24" fmla="*/ 56 w 56"/>
                <a:gd name="T25"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56">
                  <a:moveTo>
                    <a:pt x="56" y="3"/>
                  </a:moveTo>
                  <a:lnTo>
                    <a:pt x="31" y="28"/>
                  </a:lnTo>
                  <a:lnTo>
                    <a:pt x="56" y="52"/>
                  </a:lnTo>
                  <a:lnTo>
                    <a:pt x="53" y="56"/>
                  </a:lnTo>
                  <a:lnTo>
                    <a:pt x="28" y="31"/>
                  </a:lnTo>
                  <a:lnTo>
                    <a:pt x="3" y="56"/>
                  </a:lnTo>
                  <a:lnTo>
                    <a:pt x="0" y="52"/>
                  </a:lnTo>
                  <a:lnTo>
                    <a:pt x="25" y="28"/>
                  </a:lnTo>
                  <a:lnTo>
                    <a:pt x="0" y="3"/>
                  </a:lnTo>
                  <a:lnTo>
                    <a:pt x="3" y="0"/>
                  </a:lnTo>
                  <a:lnTo>
                    <a:pt x="28" y="25"/>
                  </a:lnTo>
                  <a:lnTo>
                    <a:pt x="53" y="0"/>
                  </a:lnTo>
                  <a:lnTo>
                    <a:pt x="56" y="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08" name="Search Icon" descr="&lt;Tags&gt;&lt;SMARTRESIZEANCHORS&gt;Absolute,None,None,Absolute&lt;/SMARTRESIZEANCHORS&gt;&lt;/Tags&gt;">
              <a:extLst>
                <a:ext uri="{FF2B5EF4-FFF2-40B4-BE49-F238E27FC236}">
                  <a16:creationId xmlns:a16="http://schemas.microsoft.com/office/drawing/2014/main" id="{CACBA175-B92D-439D-8FA9-E391AB811F0B}"/>
                </a:ext>
              </a:extLst>
            </p:cNvPr>
            <p:cNvSpPr>
              <a:spLocks noChangeAspect="1" noEditPoints="1"/>
            </p:cNvSpPr>
            <p:nvPr/>
          </p:nvSpPr>
          <p:spPr bwMode="auto">
            <a:xfrm>
              <a:off x="2521368" y="1215479"/>
              <a:ext cx="90012" cy="91440"/>
            </a:xfrm>
            <a:custGeom>
              <a:avLst/>
              <a:gdLst>
                <a:gd name="T0" fmla="*/ 232 w 354"/>
                <a:gd name="T1" fmla="*/ 0 h 354"/>
                <a:gd name="T2" fmla="*/ 264 w 354"/>
                <a:gd name="T3" fmla="*/ 5 h 354"/>
                <a:gd name="T4" fmla="*/ 293 w 354"/>
                <a:gd name="T5" fmla="*/ 17 h 354"/>
                <a:gd name="T6" fmla="*/ 318 w 354"/>
                <a:gd name="T7" fmla="*/ 36 h 354"/>
                <a:gd name="T8" fmla="*/ 337 w 354"/>
                <a:gd name="T9" fmla="*/ 61 h 354"/>
                <a:gd name="T10" fmla="*/ 349 w 354"/>
                <a:gd name="T11" fmla="*/ 90 h 354"/>
                <a:gd name="T12" fmla="*/ 354 w 354"/>
                <a:gd name="T13" fmla="*/ 122 h 354"/>
                <a:gd name="T14" fmla="*/ 349 w 354"/>
                <a:gd name="T15" fmla="*/ 154 h 354"/>
                <a:gd name="T16" fmla="*/ 337 w 354"/>
                <a:gd name="T17" fmla="*/ 183 h 354"/>
                <a:gd name="T18" fmla="*/ 318 w 354"/>
                <a:gd name="T19" fmla="*/ 208 h 354"/>
                <a:gd name="T20" fmla="*/ 293 w 354"/>
                <a:gd name="T21" fmla="*/ 227 h 354"/>
                <a:gd name="T22" fmla="*/ 264 w 354"/>
                <a:gd name="T23" fmla="*/ 239 h 354"/>
                <a:gd name="T24" fmla="*/ 232 w 354"/>
                <a:gd name="T25" fmla="*/ 244 h 354"/>
                <a:gd name="T26" fmla="*/ 191 w 354"/>
                <a:gd name="T27" fmla="*/ 236 h 354"/>
                <a:gd name="T28" fmla="*/ 154 w 354"/>
                <a:gd name="T29" fmla="*/ 215 h 354"/>
                <a:gd name="T30" fmla="*/ 19 w 354"/>
                <a:gd name="T31" fmla="*/ 351 h 354"/>
                <a:gd name="T32" fmla="*/ 11 w 354"/>
                <a:gd name="T33" fmla="*/ 354 h 354"/>
                <a:gd name="T34" fmla="*/ 3 w 354"/>
                <a:gd name="T35" fmla="*/ 351 h 354"/>
                <a:gd name="T36" fmla="*/ 0 w 354"/>
                <a:gd name="T37" fmla="*/ 343 h 354"/>
                <a:gd name="T38" fmla="*/ 3 w 354"/>
                <a:gd name="T39" fmla="*/ 335 h 354"/>
                <a:gd name="T40" fmla="*/ 139 w 354"/>
                <a:gd name="T41" fmla="*/ 200 h 354"/>
                <a:gd name="T42" fmla="*/ 118 w 354"/>
                <a:gd name="T43" fmla="*/ 163 h 354"/>
                <a:gd name="T44" fmla="*/ 110 w 354"/>
                <a:gd name="T45" fmla="*/ 122 h 354"/>
                <a:gd name="T46" fmla="*/ 115 w 354"/>
                <a:gd name="T47" fmla="*/ 90 h 354"/>
                <a:gd name="T48" fmla="*/ 127 w 354"/>
                <a:gd name="T49" fmla="*/ 61 h 354"/>
                <a:gd name="T50" fmla="*/ 146 w 354"/>
                <a:gd name="T51" fmla="*/ 36 h 354"/>
                <a:gd name="T52" fmla="*/ 171 w 354"/>
                <a:gd name="T53" fmla="*/ 17 h 354"/>
                <a:gd name="T54" fmla="*/ 200 w 354"/>
                <a:gd name="T55" fmla="*/ 5 h 354"/>
                <a:gd name="T56" fmla="*/ 232 w 354"/>
                <a:gd name="T57" fmla="*/ 0 h 354"/>
                <a:gd name="T58" fmla="*/ 232 w 354"/>
                <a:gd name="T59" fmla="*/ 221 h 354"/>
                <a:gd name="T60" fmla="*/ 271 w 354"/>
                <a:gd name="T61" fmla="*/ 214 h 354"/>
                <a:gd name="T62" fmla="*/ 302 w 354"/>
                <a:gd name="T63" fmla="*/ 192 h 354"/>
                <a:gd name="T64" fmla="*/ 324 w 354"/>
                <a:gd name="T65" fmla="*/ 161 h 354"/>
                <a:gd name="T66" fmla="*/ 331 w 354"/>
                <a:gd name="T67" fmla="*/ 122 h 354"/>
                <a:gd name="T68" fmla="*/ 324 w 354"/>
                <a:gd name="T69" fmla="*/ 83 h 354"/>
                <a:gd name="T70" fmla="*/ 302 w 354"/>
                <a:gd name="T71" fmla="*/ 52 h 354"/>
                <a:gd name="T72" fmla="*/ 271 w 354"/>
                <a:gd name="T73" fmla="*/ 30 h 354"/>
                <a:gd name="T74" fmla="*/ 232 w 354"/>
                <a:gd name="T75" fmla="*/ 23 h 354"/>
                <a:gd name="T76" fmla="*/ 193 w 354"/>
                <a:gd name="T77" fmla="*/ 30 h 354"/>
                <a:gd name="T78" fmla="*/ 162 w 354"/>
                <a:gd name="T79" fmla="*/ 52 h 354"/>
                <a:gd name="T80" fmla="*/ 140 w 354"/>
                <a:gd name="T81" fmla="*/ 83 h 354"/>
                <a:gd name="T82" fmla="*/ 133 w 354"/>
                <a:gd name="T83" fmla="*/ 122 h 354"/>
                <a:gd name="T84" fmla="*/ 140 w 354"/>
                <a:gd name="T85" fmla="*/ 161 h 354"/>
                <a:gd name="T86" fmla="*/ 162 w 354"/>
                <a:gd name="T87" fmla="*/ 192 h 354"/>
                <a:gd name="T88" fmla="*/ 193 w 354"/>
                <a:gd name="T89" fmla="*/ 214 h 354"/>
                <a:gd name="T90" fmla="*/ 232 w 354"/>
                <a:gd name="T91" fmla="*/ 22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4" h="354">
                  <a:moveTo>
                    <a:pt x="232" y="0"/>
                  </a:moveTo>
                  <a:cubicBezTo>
                    <a:pt x="243" y="0"/>
                    <a:pt x="254" y="2"/>
                    <a:pt x="264" y="5"/>
                  </a:cubicBezTo>
                  <a:cubicBezTo>
                    <a:pt x="275" y="8"/>
                    <a:pt x="284" y="12"/>
                    <a:pt x="293" y="17"/>
                  </a:cubicBezTo>
                  <a:cubicBezTo>
                    <a:pt x="302" y="22"/>
                    <a:pt x="310" y="29"/>
                    <a:pt x="318" y="36"/>
                  </a:cubicBezTo>
                  <a:cubicBezTo>
                    <a:pt x="325" y="44"/>
                    <a:pt x="332" y="52"/>
                    <a:pt x="337" y="61"/>
                  </a:cubicBezTo>
                  <a:cubicBezTo>
                    <a:pt x="342" y="70"/>
                    <a:pt x="346" y="79"/>
                    <a:pt x="349" y="90"/>
                  </a:cubicBezTo>
                  <a:cubicBezTo>
                    <a:pt x="352" y="100"/>
                    <a:pt x="354" y="111"/>
                    <a:pt x="354" y="122"/>
                  </a:cubicBezTo>
                  <a:cubicBezTo>
                    <a:pt x="354" y="133"/>
                    <a:pt x="352" y="144"/>
                    <a:pt x="349" y="154"/>
                  </a:cubicBezTo>
                  <a:cubicBezTo>
                    <a:pt x="346" y="165"/>
                    <a:pt x="342" y="174"/>
                    <a:pt x="337" y="183"/>
                  </a:cubicBezTo>
                  <a:cubicBezTo>
                    <a:pt x="332" y="192"/>
                    <a:pt x="325" y="200"/>
                    <a:pt x="318" y="208"/>
                  </a:cubicBezTo>
                  <a:cubicBezTo>
                    <a:pt x="310" y="215"/>
                    <a:pt x="302" y="222"/>
                    <a:pt x="293" y="227"/>
                  </a:cubicBezTo>
                  <a:cubicBezTo>
                    <a:pt x="284" y="232"/>
                    <a:pt x="275" y="236"/>
                    <a:pt x="264" y="239"/>
                  </a:cubicBezTo>
                  <a:cubicBezTo>
                    <a:pt x="254" y="242"/>
                    <a:pt x="243" y="244"/>
                    <a:pt x="232" y="244"/>
                  </a:cubicBezTo>
                  <a:cubicBezTo>
                    <a:pt x="218" y="244"/>
                    <a:pt x="204" y="241"/>
                    <a:pt x="191" y="236"/>
                  </a:cubicBezTo>
                  <a:cubicBezTo>
                    <a:pt x="177" y="231"/>
                    <a:pt x="165" y="224"/>
                    <a:pt x="154" y="215"/>
                  </a:cubicBezTo>
                  <a:lnTo>
                    <a:pt x="19" y="351"/>
                  </a:lnTo>
                  <a:cubicBezTo>
                    <a:pt x="17" y="353"/>
                    <a:pt x="14" y="354"/>
                    <a:pt x="11" y="354"/>
                  </a:cubicBezTo>
                  <a:cubicBezTo>
                    <a:pt x="8" y="354"/>
                    <a:pt x="5" y="353"/>
                    <a:pt x="3" y="351"/>
                  </a:cubicBezTo>
                  <a:cubicBezTo>
                    <a:pt x="1" y="349"/>
                    <a:pt x="0" y="346"/>
                    <a:pt x="0" y="343"/>
                  </a:cubicBezTo>
                  <a:cubicBezTo>
                    <a:pt x="0" y="340"/>
                    <a:pt x="1" y="337"/>
                    <a:pt x="3" y="335"/>
                  </a:cubicBezTo>
                  <a:lnTo>
                    <a:pt x="139" y="200"/>
                  </a:lnTo>
                  <a:cubicBezTo>
                    <a:pt x="130" y="189"/>
                    <a:pt x="123" y="177"/>
                    <a:pt x="118" y="163"/>
                  </a:cubicBezTo>
                  <a:cubicBezTo>
                    <a:pt x="113" y="150"/>
                    <a:pt x="110" y="136"/>
                    <a:pt x="110" y="122"/>
                  </a:cubicBezTo>
                  <a:cubicBezTo>
                    <a:pt x="110" y="111"/>
                    <a:pt x="112" y="100"/>
                    <a:pt x="115" y="90"/>
                  </a:cubicBezTo>
                  <a:cubicBezTo>
                    <a:pt x="118" y="79"/>
                    <a:pt x="122" y="70"/>
                    <a:pt x="127" y="61"/>
                  </a:cubicBezTo>
                  <a:cubicBezTo>
                    <a:pt x="132" y="52"/>
                    <a:pt x="139" y="44"/>
                    <a:pt x="146" y="36"/>
                  </a:cubicBezTo>
                  <a:cubicBezTo>
                    <a:pt x="154" y="29"/>
                    <a:pt x="162" y="22"/>
                    <a:pt x="171" y="17"/>
                  </a:cubicBezTo>
                  <a:cubicBezTo>
                    <a:pt x="180" y="12"/>
                    <a:pt x="189" y="8"/>
                    <a:pt x="200" y="5"/>
                  </a:cubicBezTo>
                  <a:cubicBezTo>
                    <a:pt x="210" y="2"/>
                    <a:pt x="221" y="0"/>
                    <a:pt x="232" y="0"/>
                  </a:cubicBezTo>
                  <a:close/>
                  <a:moveTo>
                    <a:pt x="232" y="221"/>
                  </a:moveTo>
                  <a:cubicBezTo>
                    <a:pt x="246" y="221"/>
                    <a:pt x="259" y="219"/>
                    <a:pt x="271" y="214"/>
                  </a:cubicBezTo>
                  <a:cubicBezTo>
                    <a:pt x="283" y="208"/>
                    <a:pt x="293" y="201"/>
                    <a:pt x="302" y="192"/>
                  </a:cubicBezTo>
                  <a:cubicBezTo>
                    <a:pt x="311" y="183"/>
                    <a:pt x="318" y="173"/>
                    <a:pt x="324" y="161"/>
                  </a:cubicBezTo>
                  <a:cubicBezTo>
                    <a:pt x="329" y="149"/>
                    <a:pt x="331" y="136"/>
                    <a:pt x="331" y="122"/>
                  </a:cubicBezTo>
                  <a:cubicBezTo>
                    <a:pt x="331" y="108"/>
                    <a:pt x="329" y="95"/>
                    <a:pt x="324" y="83"/>
                  </a:cubicBezTo>
                  <a:cubicBezTo>
                    <a:pt x="318" y="71"/>
                    <a:pt x="311" y="61"/>
                    <a:pt x="302" y="52"/>
                  </a:cubicBezTo>
                  <a:cubicBezTo>
                    <a:pt x="293" y="43"/>
                    <a:pt x="283" y="36"/>
                    <a:pt x="271" y="30"/>
                  </a:cubicBezTo>
                  <a:cubicBezTo>
                    <a:pt x="259" y="25"/>
                    <a:pt x="246" y="23"/>
                    <a:pt x="232" y="23"/>
                  </a:cubicBezTo>
                  <a:cubicBezTo>
                    <a:pt x="218" y="23"/>
                    <a:pt x="205" y="25"/>
                    <a:pt x="193" y="30"/>
                  </a:cubicBezTo>
                  <a:cubicBezTo>
                    <a:pt x="181" y="36"/>
                    <a:pt x="171" y="43"/>
                    <a:pt x="162" y="52"/>
                  </a:cubicBezTo>
                  <a:cubicBezTo>
                    <a:pt x="153" y="61"/>
                    <a:pt x="146" y="71"/>
                    <a:pt x="140" y="83"/>
                  </a:cubicBezTo>
                  <a:cubicBezTo>
                    <a:pt x="135" y="95"/>
                    <a:pt x="133" y="108"/>
                    <a:pt x="133" y="122"/>
                  </a:cubicBezTo>
                  <a:cubicBezTo>
                    <a:pt x="133" y="136"/>
                    <a:pt x="135" y="149"/>
                    <a:pt x="140" y="161"/>
                  </a:cubicBezTo>
                  <a:cubicBezTo>
                    <a:pt x="146" y="173"/>
                    <a:pt x="153" y="183"/>
                    <a:pt x="162" y="192"/>
                  </a:cubicBezTo>
                  <a:cubicBezTo>
                    <a:pt x="171" y="201"/>
                    <a:pt x="181" y="208"/>
                    <a:pt x="193" y="214"/>
                  </a:cubicBezTo>
                  <a:cubicBezTo>
                    <a:pt x="205" y="219"/>
                    <a:pt x="218" y="221"/>
                    <a:pt x="232" y="221"/>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66" name="Check Box">
            <a:extLst>
              <a:ext uri="{FF2B5EF4-FFF2-40B4-BE49-F238E27FC236}">
                <a16:creationId xmlns:a16="http://schemas.microsoft.com/office/drawing/2014/main" id="{41DDF657-EBD2-42A3-B739-3D69FBDEA470}"/>
              </a:ext>
            </a:extLst>
          </p:cNvPr>
          <p:cNvGrpSpPr/>
          <p:nvPr/>
        </p:nvGrpSpPr>
        <p:grpSpPr>
          <a:xfrm>
            <a:off x="1239266" y="4884704"/>
            <a:ext cx="693528" cy="133350"/>
            <a:chOff x="539954" y="1515571"/>
            <a:chExt cx="693528" cy="133350"/>
          </a:xfrm>
        </p:grpSpPr>
        <p:sp>
          <p:nvSpPr>
            <p:cNvPr id="167" name="Box" descr="&lt;Tags&gt;&lt;SMARTRESIZEANCHORS&gt;None,None,Absolute,None&lt;/SMARTRESIZEANCHORS&gt;&lt;/Tags&gt;">
              <a:extLst>
                <a:ext uri="{FF2B5EF4-FFF2-40B4-BE49-F238E27FC236}">
                  <a16:creationId xmlns:a16="http://schemas.microsoft.com/office/drawing/2014/main" id="{87B55981-80D6-4A10-BB34-1B4839CC8620}"/>
                </a:ext>
              </a:extLst>
            </p:cNvPr>
            <p:cNvSpPr>
              <a:spLocks noChangeAspect="1"/>
            </p:cNvSpPr>
            <p:nvPr/>
          </p:nvSpPr>
          <p:spPr>
            <a:xfrm>
              <a:off x="539954" y="1515571"/>
              <a:ext cx="133350" cy="133350"/>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68" name="Label" descr="&lt;Tags&gt;&lt;SMARTRESIZEANCHORS&gt;Relative,Relative,Absolute,Relative&lt;/SMARTRESIZEANCHORS&gt;&lt;/Tags&gt;">
              <a:extLst>
                <a:ext uri="{FF2B5EF4-FFF2-40B4-BE49-F238E27FC236}">
                  <a16:creationId xmlns:a16="http://schemas.microsoft.com/office/drawing/2014/main" id="{68C77A94-316C-4BBF-8410-3FC9A952D581}"/>
                </a:ext>
              </a:extLst>
            </p:cNvPr>
            <p:cNvSpPr txBox="1"/>
            <p:nvPr/>
          </p:nvSpPr>
          <p:spPr>
            <a:xfrm>
              <a:off x="736551" y="1516844"/>
              <a:ext cx="496931" cy="130805"/>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000000"/>
                  </a:solidFill>
                  <a:latin typeface="Segoe UI" panose="020B0502040204020203" pitchFamily="34" charset="0"/>
                  <a:cs typeface="Segoe UI" panose="020B0502040204020203" pitchFamily="34" charset="0"/>
                </a:rPr>
                <a:t>Check Box</a:t>
              </a:r>
            </a:p>
          </p:txBody>
        </p:sp>
      </p:grpSp>
      <p:sp>
        <p:nvSpPr>
          <p:cNvPr id="169" name="Checkbox">
            <a:extLst>
              <a:ext uri="{FF2B5EF4-FFF2-40B4-BE49-F238E27FC236}">
                <a16:creationId xmlns:a16="http://schemas.microsoft.com/office/drawing/2014/main" id="{5F732E81-1E6F-44AF-AF61-0BA3119266E8}"/>
              </a:ext>
            </a:extLst>
          </p:cNvPr>
          <p:cNvSpPr>
            <a:spLocks noChangeAspect="1" noEditPoints="1"/>
          </p:cNvSpPr>
          <p:nvPr/>
        </p:nvSpPr>
        <p:spPr bwMode="auto">
          <a:xfrm>
            <a:off x="2239188" y="4933139"/>
            <a:ext cx="114300" cy="114300"/>
          </a:xfrm>
          <a:custGeom>
            <a:avLst/>
            <a:gdLst>
              <a:gd name="T0" fmla="*/ 247 w 635"/>
              <a:gd name="T1" fmla="*/ 494 h 635"/>
              <a:gd name="T2" fmla="*/ 71 w 635"/>
              <a:gd name="T3" fmla="*/ 318 h 635"/>
              <a:gd name="T4" fmla="*/ 120 w 635"/>
              <a:gd name="T5" fmla="*/ 268 h 635"/>
              <a:gd name="T6" fmla="*/ 247 w 635"/>
              <a:gd name="T7" fmla="*/ 394 h 635"/>
              <a:gd name="T8" fmla="*/ 515 w 635"/>
              <a:gd name="T9" fmla="*/ 127 h 635"/>
              <a:gd name="T10" fmla="*/ 564 w 635"/>
              <a:gd name="T11" fmla="*/ 176 h 635"/>
              <a:gd name="T12" fmla="*/ 247 w 635"/>
              <a:gd name="T13" fmla="*/ 494 h 635"/>
              <a:gd name="T14" fmla="*/ 564 w 635"/>
              <a:gd name="T15" fmla="*/ 0 h 635"/>
              <a:gd name="T16" fmla="*/ 71 w 635"/>
              <a:gd name="T17" fmla="*/ 0 h 635"/>
              <a:gd name="T18" fmla="*/ 0 w 635"/>
              <a:gd name="T19" fmla="*/ 71 h 635"/>
              <a:gd name="T20" fmla="*/ 0 w 635"/>
              <a:gd name="T21" fmla="*/ 564 h 635"/>
              <a:gd name="T22" fmla="*/ 71 w 635"/>
              <a:gd name="T23" fmla="*/ 635 h 635"/>
              <a:gd name="T24" fmla="*/ 564 w 635"/>
              <a:gd name="T25" fmla="*/ 635 h 635"/>
              <a:gd name="T26" fmla="*/ 635 w 635"/>
              <a:gd name="T27" fmla="*/ 564 h 635"/>
              <a:gd name="T28" fmla="*/ 635 w 635"/>
              <a:gd name="T29" fmla="*/ 71 h 635"/>
              <a:gd name="T30" fmla="*/ 564 w 635"/>
              <a:gd name="T31"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5" h="635">
                <a:moveTo>
                  <a:pt x="247" y="494"/>
                </a:moveTo>
                <a:lnTo>
                  <a:pt x="71" y="318"/>
                </a:lnTo>
                <a:lnTo>
                  <a:pt x="120" y="268"/>
                </a:lnTo>
                <a:lnTo>
                  <a:pt x="247" y="394"/>
                </a:lnTo>
                <a:lnTo>
                  <a:pt x="515" y="127"/>
                </a:lnTo>
                <a:lnTo>
                  <a:pt x="564" y="176"/>
                </a:lnTo>
                <a:lnTo>
                  <a:pt x="247" y="494"/>
                </a:lnTo>
                <a:close/>
                <a:moveTo>
                  <a:pt x="564" y="0"/>
                </a:moveTo>
                <a:lnTo>
                  <a:pt x="71" y="0"/>
                </a:lnTo>
                <a:cubicBezTo>
                  <a:pt x="32" y="0"/>
                  <a:pt x="0" y="32"/>
                  <a:pt x="0" y="71"/>
                </a:cubicBezTo>
                <a:lnTo>
                  <a:pt x="0" y="564"/>
                </a:lnTo>
                <a:cubicBezTo>
                  <a:pt x="0" y="603"/>
                  <a:pt x="32" y="635"/>
                  <a:pt x="71" y="635"/>
                </a:cubicBezTo>
                <a:lnTo>
                  <a:pt x="564" y="635"/>
                </a:lnTo>
                <a:cubicBezTo>
                  <a:pt x="603" y="635"/>
                  <a:pt x="635" y="603"/>
                  <a:pt x="635" y="564"/>
                </a:cubicBezTo>
                <a:lnTo>
                  <a:pt x="635" y="71"/>
                </a:lnTo>
                <a:cubicBezTo>
                  <a:pt x="635" y="32"/>
                  <a:pt x="603" y="0"/>
                  <a:pt x="564" y="0"/>
                </a:cubicBezTo>
              </a:path>
            </a:pathLst>
          </a:custGeom>
          <a:solidFill>
            <a:srgbClr val="009688"/>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170" name="Checkbox">
            <a:extLst>
              <a:ext uri="{FF2B5EF4-FFF2-40B4-BE49-F238E27FC236}">
                <a16:creationId xmlns:a16="http://schemas.microsoft.com/office/drawing/2014/main" id="{5F080140-7DDE-40F9-B8B5-1AD7BC65042D}"/>
              </a:ext>
            </a:extLst>
          </p:cNvPr>
          <p:cNvSpPr>
            <a:spLocks noChangeAspect="1" noEditPoints="1"/>
          </p:cNvSpPr>
          <p:nvPr/>
        </p:nvSpPr>
        <p:spPr bwMode="auto">
          <a:xfrm>
            <a:off x="2414333" y="4942867"/>
            <a:ext cx="114300" cy="114300"/>
          </a:xfrm>
          <a:custGeom>
            <a:avLst/>
            <a:gdLst>
              <a:gd name="T0" fmla="*/ 562 w 635"/>
              <a:gd name="T1" fmla="*/ 0 h 635"/>
              <a:gd name="T2" fmla="*/ 68 w 635"/>
              <a:gd name="T3" fmla="*/ 0 h 635"/>
              <a:gd name="T4" fmla="*/ 0 w 635"/>
              <a:gd name="T5" fmla="*/ 73 h 635"/>
              <a:gd name="T6" fmla="*/ 0 w 635"/>
              <a:gd name="T7" fmla="*/ 567 h 635"/>
              <a:gd name="T8" fmla="*/ 68 w 635"/>
              <a:gd name="T9" fmla="*/ 635 h 635"/>
              <a:gd name="T10" fmla="*/ 562 w 635"/>
              <a:gd name="T11" fmla="*/ 635 h 635"/>
              <a:gd name="T12" fmla="*/ 635 w 635"/>
              <a:gd name="T13" fmla="*/ 567 h 635"/>
              <a:gd name="T14" fmla="*/ 635 w 635"/>
              <a:gd name="T15" fmla="*/ 73 h 635"/>
              <a:gd name="T16" fmla="*/ 562 w 635"/>
              <a:gd name="T17" fmla="*/ 0 h 635"/>
              <a:gd name="T18" fmla="*/ 564 w 635"/>
              <a:gd name="T19" fmla="*/ 71 h 635"/>
              <a:gd name="T20" fmla="*/ 564 w 635"/>
              <a:gd name="T21" fmla="*/ 567 h 635"/>
              <a:gd name="T22" fmla="*/ 71 w 635"/>
              <a:gd name="T23" fmla="*/ 567 h 635"/>
              <a:gd name="T24" fmla="*/ 71 w 635"/>
              <a:gd name="T25" fmla="*/ 70 h 635"/>
              <a:gd name="T26" fmla="*/ 564 w 635"/>
              <a:gd name="T27" fmla="*/ 7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5" h="635">
                <a:moveTo>
                  <a:pt x="562" y="0"/>
                </a:moveTo>
                <a:lnTo>
                  <a:pt x="68" y="0"/>
                </a:lnTo>
                <a:cubicBezTo>
                  <a:pt x="29" y="0"/>
                  <a:pt x="0" y="34"/>
                  <a:pt x="0" y="73"/>
                </a:cubicBezTo>
                <a:lnTo>
                  <a:pt x="0" y="567"/>
                </a:lnTo>
                <a:cubicBezTo>
                  <a:pt x="0" y="606"/>
                  <a:pt x="29" y="635"/>
                  <a:pt x="68" y="635"/>
                </a:cubicBezTo>
                <a:lnTo>
                  <a:pt x="562" y="635"/>
                </a:lnTo>
                <a:cubicBezTo>
                  <a:pt x="600" y="635"/>
                  <a:pt x="635" y="606"/>
                  <a:pt x="635" y="567"/>
                </a:cubicBezTo>
                <a:lnTo>
                  <a:pt x="635" y="73"/>
                </a:lnTo>
                <a:cubicBezTo>
                  <a:pt x="635" y="34"/>
                  <a:pt x="600" y="0"/>
                  <a:pt x="562" y="0"/>
                </a:cubicBezTo>
                <a:moveTo>
                  <a:pt x="564" y="71"/>
                </a:moveTo>
                <a:lnTo>
                  <a:pt x="564" y="567"/>
                </a:lnTo>
                <a:lnTo>
                  <a:pt x="71" y="567"/>
                </a:lnTo>
                <a:lnTo>
                  <a:pt x="71" y="70"/>
                </a:lnTo>
                <a:lnTo>
                  <a:pt x="564" y="70"/>
                </a:ln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nvGrpSpPr>
          <p:cNvPr id="181" name="Drop-down Field">
            <a:extLst>
              <a:ext uri="{FF2B5EF4-FFF2-40B4-BE49-F238E27FC236}">
                <a16:creationId xmlns:a16="http://schemas.microsoft.com/office/drawing/2014/main" id="{54859084-CCED-4129-8560-CE1C8C1B4D25}"/>
              </a:ext>
            </a:extLst>
          </p:cNvPr>
          <p:cNvGrpSpPr/>
          <p:nvPr/>
        </p:nvGrpSpPr>
        <p:grpSpPr>
          <a:xfrm>
            <a:off x="1124994" y="2484434"/>
            <a:ext cx="766389" cy="225703"/>
            <a:chOff x="595686" y="1261242"/>
            <a:chExt cx="766389" cy="225703"/>
          </a:xfrm>
        </p:grpSpPr>
        <p:cxnSp>
          <p:nvCxnSpPr>
            <p:cNvPr id="182" name="Divider">
              <a:extLst>
                <a:ext uri="{FF2B5EF4-FFF2-40B4-BE49-F238E27FC236}">
                  <a16:creationId xmlns:a16="http://schemas.microsoft.com/office/drawing/2014/main" id="{3935F1ED-DE9B-4B6A-8393-BA608DD2C60E}"/>
                </a:ext>
              </a:extLst>
            </p:cNvPr>
            <p:cNvCxnSpPr/>
            <p:nvPr/>
          </p:nvCxnSpPr>
          <p:spPr>
            <a:xfrm>
              <a:off x="595686" y="1486945"/>
              <a:ext cx="766389"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83" name="Text">
              <a:extLst>
                <a:ext uri="{FF2B5EF4-FFF2-40B4-BE49-F238E27FC236}">
                  <a16:creationId xmlns:a16="http://schemas.microsoft.com/office/drawing/2014/main" id="{EB3D2E14-09ED-4D07-B602-841884CE3D81}"/>
                </a:ext>
              </a:extLst>
            </p:cNvPr>
            <p:cNvSpPr txBox="1"/>
            <p:nvPr/>
          </p:nvSpPr>
          <p:spPr>
            <a:xfrm>
              <a:off x="595686" y="1261242"/>
              <a:ext cx="766389"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87000"/>
                    </a:srgbClr>
                  </a:solidFill>
                  <a:latin typeface="Segoe UI" panose="020B0502040204020203" pitchFamily="34" charset="0"/>
                  <a:cs typeface="Segoe UI" panose="020B0502040204020203" pitchFamily="34" charset="0"/>
                </a:rPr>
                <a:t>Drop-down</a:t>
              </a:r>
            </a:p>
          </p:txBody>
        </p:sp>
        <p:sp>
          <p:nvSpPr>
            <p:cNvPr id="184" name="Drop-down Arrow">
              <a:extLst>
                <a:ext uri="{FF2B5EF4-FFF2-40B4-BE49-F238E27FC236}">
                  <a16:creationId xmlns:a16="http://schemas.microsoft.com/office/drawing/2014/main" id="{79229231-4BFF-4F4A-8397-70DB04457999}"/>
                </a:ext>
              </a:extLst>
            </p:cNvPr>
            <p:cNvSpPr>
              <a:spLocks noChangeAspect="1"/>
            </p:cNvSpPr>
            <p:nvPr/>
          </p:nvSpPr>
          <p:spPr bwMode="auto">
            <a:xfrm>
              <a:off x="1250953" y="1365327"/>
              <a:ext cx="63500" cy="33618"/>
            </a:xfrm>
            <a:custGeom>
              <a:avLst/>
              <a:gdLst>
                <a:gd name="T0" fmla="*/ 0 w 353"/>
                <a:gd name="T1" fmla="*/ 0 h 176"/>
                <a:gd name="T2" fmla="*/ 176 w 353"/>
                <a:gd name="T3" fmla="*/ 176 h 176"/>
                <a:gd name="T4" fmla="*/ 353 w 353"/>
                <a:gd name="T5" fmla="*/ 0 h 176"/>
                <a:gd name="T6" fmla="*/ 0 w 353"/>
                <a:gd name="T7" fmla="*/ 0 h 176"/>
              </a:gdLst>
              <a:ahLst/>
              <a:cxnLst>
                <a:cxn ang="0">
                  <a:pos x="T0" y="T1"/>
                </a:cxn>
                <a:cxn ang="0">
                  <a:pos x="T2" y="T3"/>
                </a:cxn>
                <a:cxn ang="0">
                  <a:pos x="T4" y="T5"/>
                </a:cxn>
                <a:cxn ang="0">
                  <a:pos x="T6" y="T7"/>
                </a:cxn>
              </a:cxnLst>
              <a:rect l="0" t="0" r="r" b="b"/>
              <a:pathLst>
                <a:path w="353" h="176">
                  <a:moveTo>
                    <a:pt x="0" y="0"/>
                  </a:moveTo>
                  <a:lnTo>
                    <a:pt x="176" y="176"/>
                  </a:lnTo>
                  <a:lnTo>
                    <a:pt x="353" y="0"/>
                  </a:lnTo>
                  <a:lnTo>
                    <a:pt x="0" y="0"/>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sp>
        <p:nvSpPr>
          <p:cNvPr id="185" name="Button">
            <a:extLst>
              <a:ext uri="{FF2B5EF4-FFF2-40B4-BE49-F238E27FC236}">
                <a16:creationId xmlns:a16="http://schemas.microsoft.com/office/drawing/2014/main" id="{D750D6CC-0759-4034-B877-72ABC1AE7E0B}"/>
              </a:ext>
            </a:extLst>
          </p:cNvPr>
          <p:cNvSpPr/>
          <p:nvPr/>
        </p:nvSpPr>
        <p:spPr>
          <a:xfrm>
            <a:off x="606053" y="916832"/>
            <a:ext cx="558800" cy="228600"/>
          </a:xfrm>
          <a:prstGeom prst="roundRect">
            <a:avLst>
              <a:gd name="adj" fmla="val 5000"/>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6200" tIns="45720" rIns="762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dirty="0">
                <a:solidFill>
                  <a:srgbClr val="009688"/>
                </a:solidFill>
                <a:latin typeface="Segoe UI" panose="020B0502040204020203" pitchFamily="34" charset="0"/>
                <a:cs typeface="Segoe UI" panose="020B0502040204020203" pitchFamily="34" charset="0"/>
              </a:rPr>
              <a:t>BUTTON</a:t>
            </a:r>
          </a:p>
        </p:txBody>
      </p:sp>
      <p:sp>
        <p:nvSpPr>
          <p:cNvPr id="186" name="Button">
            <a:extLst>
              <a:ext uri="{FF2B5EF4-FFF2-40B4-BE49-F238E27FC236}">
                <a16:creationId xmlns:a16="http://schemas.microsoft.com/office/drawing/2014/main" id="{1BCBEE2A-15E0-4BAC-B218-94D48A608F6B}"/>
              </a:ext>
            </a:extLst>
          </p:cNvPr>
          <p:cNvSpPr/>
          <p:nvPr/>
        </p:nvSpPr>
        <p:spPr>
          <a:xfrm>
            <a:off x="587526" y="1233432"/>
            <a:ext cx="558800" cy="228600"/>
          </a:xfrm>
          <a:prstGeom prst="roundRect">
            <a:avLst>
              <a:gd name="adj" fmla="val 5000"/>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6200" tIns="45720" rIns="7620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dirty="0">
                <a:solidFill>
                  <a:srgbClr val="000000">
                    <a:alpha val="26000"/>
                  </a:srgbClr>
                </a:solidFill>
                <a:latin typeface="Segoe UI" panose="020B0502040204020203" pitchFamily="34" charset="0"/>
                <a:cs typeface="Segoe UI" panose="020B0502040204020203" pitchFamily="34" charset="0"/>
              </a:rPr>
              <a:t>BUTTON</a:t>
            </a:r>
          </a:p>
        </p:txBody>
      </p:sp>
      <p:sp>
        <p:nvSpPr>
          <p:cNvPr id="187" name="Floating Button">
            <a:extLst>
              <a:ext uri="{FF2B5EF4-FFF2-40B4-BE49-F238E27FC236}">
                <a16:creationId xmlns:a16="http://schemas.microsoft.com/office/drawing/2014/main" id="{6136DBC2-616E-433F-A559-6942D0E6592E}"/>
              </a:ext>
            </a:extLst>
          </p:cNvPr>
          <p:cNvSpPr>
            <a:spLocks noChangeAspect="1"/>
          </p:cNvSpPr>
          <p:nvPr/>
        </p:nvSpPr>
        <p:spPr>
          <a:xfrm>
            <a:off x="6312275" y="512864"/>
            <a:ext cx="355600" cy="355600"/>
          </a:xfrm>
          <a:prstGeom prst="ellipse">
            <a:avLst/>
          </a:prstGeom>
          <a:solidFill>
            <a:srgbClr val="009688"/>
          </a:solidFill>
          <a:ln w="6350">
            <a:noFill/>
          </a:ln>
          <a:effectLst>
            <a:outerShdw blurRad="38100" dist="12700" dir="5400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82296"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rgbClr val="FFFFFF"/>
                </a:solidFill>
                <a:latin typeface="Segoe UI" panose="020B0502040204020203" pitchFamily="34" charset="0"/>
                <a:cs typeface="Segoe UI" panose="020B0502040204020203" pitchFamily="34" charset="0"/>
              </a:rPr>
              <a:t>+</a:t>
            </a:r>
          </a:p>
        </p:txBody>
      </p:sp>
      <p:sp>
        <p:nvSpPr>
          <p:cNvPr id="188" name="Menu">
            <a:extLst>
              <a:ext uri="{FF2B5EF4-FFF2-40B4-BE49-F238E27FC236}">
                <a16:creationId xmlns:a16="http://schemas.microsoft.com/office/drawing/2014/main" id="{6EFAECA3-C842-4B8B-A0FD-F44FC8E2E6CF}"/>
              </a:ext>
            </a:extLst>
          </p:cNvPr>
          <p:cNvSpPr/>
          <p:nvPr/>
        </p:nvSpPr>
        <p:spPr>
          <a:xfrm>
            <a:off x="5163364" y="1573609"/>
            <a:ext cx="1057662" cy="1308050"/>
          </a:xfrm>
          <a:prstGeom prst="roundRect">
            <a:avLst>
              <a:gd name="adj" fmla="val 1267"/>
            </a:avLst>
          </a:prstGeom>
          <a:solidFill>
            <a:srgbClr val="FAFAFA"/>
          </a:solidFill>
          <a:ln w="6350">
            <a:noFill/>
          </a:ln>
          <a:effectLst>
            <a:outerShdw blurRad="63500" dist="12700" dir="5400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137160" rIns="182880" bIns="13716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Refresh</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Help &amp; Feedback</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Settings</a:t>
            </a:r>
          </a:p>
          <a:p>
            <a:pPr>
              <a:spcBef>
                <a:spcPts val="700"/>
              </a:spcBef>
              <a:spcAft>
                <a:spcPts val="700"/>
              </a:spcAft>
            </a:pPr>
            <a:r>
              <a:rPr lang="en-US" sz="800" dirty="0">
                <a:solidFill>
                  <a:srgbClr val="000000">
                    <a:alpha val="86667"/>
                  </a:srgbClr>
                </a:solidFill>
                <a:latin typeface="Segoe UI" panose="020B0502040204020203" pitchFamily="34" charset="0"/>
                <a:cs typeface="Segoe UI" panose="020B0502040204020203" pitchFamily="34" charset="0"/>
              </a:rPr>
              <a:t>Sign out</a:t>
            </a:r>
          </a:p>
        </p:txBody>
      </p:sp>
      <p:sp>
        <p:nvSpPr>
          <p:cNvPr id="189" name="Progress">
            <a:extLst>
              <a:ext uri="{FF2B5EF4-FFF2-40B4-BE49-F238E27FC236}">
                <a16:creationId xmlns:a16="http://schemas.microsoft.com/office/drawing/2014/main" id="{A9006828-3E45-4665-BD71-0684977000DB}"/>
              </a:ext>
            </a:extLst>
          </p:cNvPr>
          <p:cNvSpPr/>
          <p:nvPr/>
        </p:nvSpPr>
        <p:spPr>
          <a:xfrm>
            <a:off x="7244694" y="619779"/>
            <a:ext cx="304800" cy="304800"/>
          </a:xfrm>
          <a:prstGeom prst="blockArc">
            <a:avLst>
              <a:gd name="adj1" fmla="val 16200000"/>
              <a:gd name="adj2" fmla="val 10800000"/>
              <a:gd name="adj3" fmla="val 10000"/>
            </a:avLst>
          </a:prstGeom>
          <a:solidFill>
            <a:srgbClr val="00968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190" name="Progress Bar">
            <a:extLst>
              <a:ext uri="{FF2B5EF4-FFF2-40B4-BE49-F238E27FC236}">
                <a16:creationId xmlns:a16="http://schemas.microsoft.com/office/drawing/2014/main" id="{BF4EA7BB-0074-454D-A3DA-2F70CD367D24}"/>
              </a:ext>
            </a:extLst>
          </p:cNvPr>
          <p:cNvGrpSpPr/>
          <p:nvPr/>
        </p:nvGrpSpPr>
        <p:grpSpPr>
          <a:xfrm>
            <a:off x="7880535" y="798073"/>
            <a:ext cx="1772836" cy="38100"/>
            <a:chOff x="595686" y="1261242"/>
            <a:chExt cx="1772836" cy="38100"/>
          </a:xfrm>
        </p:grpSpPr>
        <p:sp>
          <p:nvSpPr>
            <p:cNvPr id="191" name="Track">
              <a:extLst>
                <a:ext uri="{FF2B5EF4-FFF2-40B4-BE49-F238E27FC236}">
                  <a16:creationId xmlns:a16="http://schemas.microsoft.com/office/drawing/2014/main" id="{8573A10F-6D2F-42FE-8BAB-439422AF5201}"/>
                </a:ext>
              </a:extLst>
            </p:cNvPr>
            <p:cNvSpPr/>
            <p:nvPr/>
          </p:nvSpPr>
          <p:spPr>
            <a:xfrm>
              <a:off x="595686" y="1261242"/>
              <a:ext cx="889000" cy="38100"/>
            </a:xfrm>
            <a:prstGeom prst="rect">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2" name="Progress">
              <a:extLst>
                <a:ext uri="{FF2B5EF4-FFF2-40B4-BE49-F238E27FC236}">
                  <a16:creationId xmlns:a16="http://schemas.microsoft.com/office/drawing/2014/main" id="{1A090AB7-61A2-462A-856D-25664F504CCE}"/>
                </a:ext>
              </a:extLst>
            </p:cNvPr>
            <p:cNvSpPr/>
            <p:nvPr/>
          </p:nvSpPr>
          <p:spPr>
            <a:xfrm>
              <a:off x="595686" y="1261242"/>
              <a:ext cx="254000" cy="38100"/>
            </a:xfrm>
            <a:prstGeom prst="rect">
              <a:avLst/>
            </a:prstGeom>
            <a:solidFill>
              <a:srgbClr val="00968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3" name="Oval">
              <a:extLst>
                <a:ext uri="{FF2B5EF4-FFF2-40B4-BE49-F238E27FC236}">
                  <a16:creationId xmlns:a16="http://schemas.microsoft.com/office/drawing/2014/main" id="{6E32BFD6-3567-4384-A1C4-88F709B077BA}"/>
                </a:ext>
              </a:extLst>
            </p:cNvPr>
            <p:cNvSpPr>
              <a:spLocks noChangeAspect="1"/>
            </p:cNvSpPr>
            <p:nvPr/>
          </p:nvSpPr>
          <p:spPr>
            <a:xfrm>
              <a:off x="1505508"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4" name="Oval">
              <a:extLst>
                <a:ext uri="{FF2B5EF4-FFF2-40B4-BE49-F238E27FC236}">
                  <a16:creationId xmlns:a16="http://schemas.microsoft.com/office/drawing/2014/main" id="{0B831532-6320-467A-8577-583BB7A4E4A4}"/>
                </a:ext>
              </a:extLst>
            </p:cNvPr>
            <p:cNvSpPr>
              <a:spLocks noChangeAspect="1"/>
            </p:cNvSpPr>
            <p:nvPr/>
          </p:nvSpPr>
          <p:spPr>
            <a:xfrm>
              <a:off x="1564430"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5" name="Oval">
              <a:extLst>
                <a:ext uri="{FF2B5EF4-FFF2-40B4-BE49-F238E27FC236}">
                  <a16:creationId xmlns:a16="http://schemas.microsoft.com/office/drawing/2014/main" id="{5F308A5E-EF04-493B-B62C-FC7993484577}"/>
                </a:ext>
              </a:extLst>
            </p:cNvPr>
            <p:cNvSpPr>
              <a:spLocks noChangeAspect="1"/>
            </p:cNvSpPr>
            <p:nvPr/>
          </p:nvSpPr>
          <p:spPr>
            <a:xfrm>
              <a:off x="1623352"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6" name="Oval">
              <a:extLst>
                <a:ext uri="{FF2B5EF4-FFF2-40B4-BE49-F238E27FC236}">
                  <a16:creationId xmlns:a16="http://schemas.microsoft.com/office/drawing/2014/main" id="{CFDE8259-35BA-49D6-96F6-F2CCFF229C92}"/>
                </a:ext>
              </a:extLst>
            </p:cNvPr>
            <p:cNvSpPr>
              <a:spLocks noChangeAspect="1"/>
            </p:cNvSpPr>
            <p:nvPr/>
          </p:nvSpPr>
          <p:spPr>
            <a:xfrm>
              <a:off x="1682274"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7" name="Oval">
              <a:extLst>
                <a:ext uri="{FF2B5EF4-FFF2-40B4-BE49-F238E27FC236}">
                  <a16:creationId xmlns:a16="http://schemas.microsoft.com/office/drawing/2014/main" id="{050914BF-D23F-4F49-A94C-7D4F21288D02}"/>
                </a:ext>
              </a:extLst>
            </p:cNvPr>
            <p:cNvSpPr>
              <a:spLocks noChangeAspect="1"/>
            </p:cNvSpPr>
            <p:nvPr/>
          </p:nvSpPr>
          <p:spPr>
            <a:xfrm>
              <a:off x="1741196"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8" name="Oval">
              <a:extLst>
                <a:ext uri="{FF2B5EF4-FFF2-40B4-BE49-F238E27FC236}">
                  <a16:creationId xmlns:a16="http://schemas.microsoft.com/office/drawing/2014/main" id="{47085840-5728-4CFC-A8D2-028A45B7CEAF}"/>
                </a:ext>
              </a:extLst>
            </p:cNvPr>
            <p:cNvSpPr>
              <a:spLocks noChangeAspect="1"/>
            </p:cNvSpPr>
            <p:nvPr/>
          </p:nvSpPr>
          <p:spPr>
            <a:xfrm>
              <a:off x="1800118"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9" name="Oval">
              <a:extLst>
                <a:ext uri="{FF2B5EF4-FFF2-40B4-BE49-F238E27FC236}">
                  <a16:creationId xmlns:a16="http://schemas.microsoft.com/office/drawing/2014/main" id="{E1346629-58DF-453A-8583-219521F4A560}"/>
                </a:ext>
              </a:extLst>
            </p:cNvPr>
            <p:cNvSpPr>
              <a:spLocks noChangeAspect="1"/>
            </p:cNvSpPr>
            <p:nvPr/>
          </p:nvSpPr>
          <p:spPr>
            <a:xfrm>
              <a:off x="1859040"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0" name="Oval">
              <a:extLst>
                <a:ext uri="{FF2B5EF4-FFF2-40B4-BE49-F238E27FC236}">
                  <a16:creationId xmlns:a16="http://schemas.microsoft.com/office/drawing/2014/main" id="{189C2FCA-BF33-4505-91C9-481D4099DA8A}"/>
                </a:ext>
              </a:extLst>
            </p:cNvPr>
            <p:cNvSpPr>
              <a:spLocks noChangeAspect="1"/>
            </p:cNvSpPr>
            <p:nvPr/>
          </p:nvSpPr>
          <p:spPr>
            <a:xfrm>
              <a:off x="1917962"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1" name="Oval">
              <a:extLst>
                <a:ext uri="{FF2B5EF4-FFF2-40B4-BE49-F238E27FC236}">
                  <a16:creationId xmlns:a16="http://schemas.microsoft.com/office/drawing/2014/main" id="{623D0485-2242-41BF-9742-B992E30F37A7}"/>
                </a:ext>
              </a:extLst>
            </p:cNvPr>
            <p:cNvSpPr>
              <a:spLocks noChangeAspect="1"/>
            </p:cNvSpPr>
            <p:nvPr/>
          </p:nvSpPr>
          <p:spPr>
            <a:xfrm>
              <a:off x="1976884"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2" name="Oval">
              <a:extLst>
                <a:ext uri="{FF2B5EF4-FFF2-40B4-BE49-F238E27FC236}">
                  <a16:creationId xmlns:a16="http://schemas.microsoft.com/office/drawing/2014/main" id="{D3B2249C-DB57-4625-9F27-03766AC2F0F9}"/>
                </a:ext>
              </a:extLst>
            </p:cNvPr>
            <p:cNvSpPr>
              <a:spLocks noChangeAspect="1"/>
            </p:cNvSpPr>
            <p:nvPr/>
          </p:nvSpPr>
          <p:spPr>
            <a:xfrm>
              <a:off x="2035806"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3" name="Oval">
              <a:extLst>
                <a:ext uri="{FF2B5EF4-FFF2-40B4-BE49-F238E27FC236}">
                  <a16:creationId xmlns:a16="http://schemas.microsoft.com/office/drawing/2014/main" id="{18C086BD-FEAE-48D5-937C-40A775C5C286}"/>
                </a:ext>
              </a:extLst>
            </p:cNvPr>
            <p:cNvSpPr>
              <a:spLocks noChangeAspect="1"/>
            </p:cNvSpPr>
            <p:nvPr/>
          </p:nvSpPr>
          <p:spPr>
            <a:xfrm>
              <a:off x="2094728"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4" name="Oval">
              <a:extLst>
                <a:ext uri="{FF2B5EF4-FFF2-40B4-BE49-F238E27FC236}">
                  <a16:creationId xmlns:a16="http://schemas.microsoft.com/office/drawing/2014/main" id="{E286B7BC-ABD2-4415-8AF3-2BD566EDA219}"/>
                </a:ext>
              </a:extLst>
            </p:cNvPr>
            <p:cNvSpPr>
              <a:spLocks noChangeAspect="1"/>
            </p:cNvSpPr>
            <p:nvPr/>
          </p:nvSpPr>
          <p:spPr>
            <a:xfrm>
              <a:off x="2153650"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5" name="Oval">
              <a:extLst>
                <a:ext uri="{FF2B5EF4-FFF2-40B4-BE49-F238E27FC236}">
                  <a16:creationId xmlns:a16="http://schemas.microsoft.com/office/drawing/2014/main" id="{FF992BED-9EE2-4B22-A293-A853FEAC8408}"/>
                </a:ext>
              </a:extLst>
            </p:cNvPr>
            <p:cNvSpPr>
              <a:spLocks noChangeAspect="1"/>
            </p:cNvSpPr>
            <p:nvPr/>
          </p:nvSpPr>
          <p:spPr>
            <a:xfrm>
              <a:off x="2212572"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6" name="Oval">
              <a:extLst>
                <a:ext uri="{FF2B5EF4-FFF2-40B4-BE49-F238E27FC236}">
                  <a16:creationId xmlns:a16="http://schemas.microsoft.com/office/drawing/2014/main" id="{C0747B90-4EF9-44BF-884E-7F3053CB764F}"/>
                </a:ext>
              </a:extLst>
            </p:cNvPr>
            <p:cNvSpPr>
              <a:spLocks noChangeAspect="1"/>
            </p:cNvSpPr>
            <p:nvPr/>
          </p:nvSpPr>
          <p:spPr>
            <a:xfrm>
              <a:off x="2271494"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7" name="Oval">
              <a:extLst>
                <a:ext uri="{FF2B5EF4-FFF2-40B4-BE49-F238E27FC236}">
                  <a16:creationId xmlns:a16="http://schemas.microsoft.com/office/drawing/2014/main" id="{45985BE5-A66C-4527-AE07-9C4F4B5D88CD}"/>
                </a:ext>
              </a:extLst>
            </p:cNvPr>
            <p:cNvSpPr>
              <a:spLocks noChangeAspect="1"/>
            </p:cNvSpPr>
            <p:nvPr/>
          </p:nvSpPr>
          <p:spPr>
            <a:xfrm>
              <a:off x="2330422" y="1261242"/>
              <a:ext cx="38100" cy="38100"/>
            </a:xfrm>
            <a:prstGeom prst="ellipse">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08" name="Progress Bar">
            <a:extLst>
              <a:ext uri="{FF2B5EF4-FFF2-40B4-BE49-F238E27FC236}">
                <a16:creationId xmlns:a16="http://schemas.microsoft.com/office/drawing/2014/main" id="{651F39EC-3539-48CD-BB62-D3542AF1DD3A}"/>
              </a:ext>
            </a:extLst>
          </p:cNvPr>
          <p:cNvGrpSpPr/>
          <p:nvPr/>
        </p:nvGrpSpPr>
        <p:grpSpPr>
          <a:xfrm>
            <a:off x="7887683" y="1119086"/>
            <a:ext cx="1778000" cy="38100"/>
            <a:chOff x="1744980" y="1722120"/>
            <a:chExt cx="1778000" cy="38100"/>
          </a:xfrm>
        </p:grpSpPr>
        <p:sp>
          <p:nvSpPr>
            <p:cNvPr id="209" name="Track">
              <a:extLst>
                <a:ext uri="{FF2B5EF4-FFF2-40B4-BE49-F238E27FC236}">
                  <a16:creationId xmlns:a16="http://schemas.microsoft.com/office/drawing/2014/main" id="{E44512C3-6706-4259-84D4-15A3DC9DFC1A}"/>
                </a:ext>
              </a:extLst>
            </p:cNvPr>
            <p:cNvSpPr/>
            <p:nvPr/>
          </p:nvSpPr>
          <p:spPr>
            <a:xfrm>
              <a:off x="1744980" y="1722120"/>
              <a:ext cx="1778000" cy="38100"/>
            </a:xfrm>
            <a:prstGeom prst="rect">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10" name="Progress">
              <a:extLst>
                <a:ext uri="{FF2B5EF4-FFF2-40B4-BE49-F238E27FC236}">
                  <a16:creationId xmlns:a16="http://schemas.microsoft.com/office/drawing/2014/main" id="{C1E24D95-3DEA-4DF5-A1DF-A11561FA08E1}"/>
                </a:ext>
              </a:extLst>
            </p:cNvPr>
            <p:cNvSpPr/>
            <p:nvPr/>
          </p:nvSpPr>
          <p:spPr>
            <a:xfrm>
              <a:off x="1744980" y="1722120"/>
              <a:ext cx="762000" cy="38100"/>
            </a:xfrm>
            <a:prstGeom prst="rect">
              <a:avLst/>
            </a:prstGeom>
            <a:solidFill>
              <a:srgbClr val="00968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11" name="Progress Bar">
            <a:extLst>
              <a:ext uri="{FF2B5EF4-FFF2-40B4-BE49-F238E27FC236}">
                <a16:creationId xmlns:a16="http://schemas.microsoft.com/office/drawing/2014/main" id="{2395536B-E0B6-4BAC-98C1-9AC752B10C24}"/>
              </a:ext>
            </a:extLst>
          </p:cNvPr>
          <p:cNvGrpSpPr/>
          <p:nvPr/>
        </p:nvGrpSpPr>
        <p:grpSpPr>
          <a:xfrm>
            <a:off x="7897413" y="1488737"/>
            <a:ext cx="1778000" cy="38100"/>
            <a:chOff x="1744980" y="1722120"/>
            <a:chExt cx="1778000" cy="38100"/>
          </a:xfrm>
        </p:grpSpPr>
        <p:sp>
          <p:nvSpPr>
            <p:cNvPr id="212" name="Track">
              <a:extLst>
                <a:ext uri="{FF2B5EF4-FFF2-40B4-BE49-F238E27FC236}">
                  <a16:creationId xmlns:a16="http://schemas.microsoft.com/office/drawing/2014/main" id="{92EDFCA6-4C3B-4BD8-922D-77870DA8A352}"/>
                </a:ext>
              </a:extLst>
            </p:cNvPr>
            <p:cNvSpPr/>
            <p:nvPr/>
          </p:nvSpPr>
          <p:spPr>
            <a:xfrm>
              <a:off x="1744980" y="1722120"/>
              <a:ext cx="1778000" cy="38100"/>
            </a:xfrm>
            <a:prstGeom prst="rect">
              <a:avLst/>
            </a:prstGeom>
            <a:solidFill>
              <a:srgbClr val="CED7DA"/>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13" name="Progress">
              <a:extLst>
                <a:ext uri="{FF2B5EF4-FFF2-40B4-BE49-F238E27FC236}">
                  <a16:creationId xmlns:a16="http://schemas.microsoft.com/office/drawing/2014/main" id="{257F5747-6805-44D7-B689-B6558F66455E}"/>
                </a:ext>
              </a:extLst>
            </p:cNvPr>
            <p:cNvSpPr/>
            <p:nvPr/>
          </p:nvSpPr>
          <p:spPr>
            <a:xfrm>
              <a:off x="2180411" y="1722120"/>
              <a:ext cx="1143000" cy="38100"/>
            </a:xfrm>
            <a:prstGeom prst="rect">
              <a:avLst/>
            </a:prstGeom>
            <a:solidFill>
              <a:srgbClr val="00968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15" name="Navigation Bar">
            <a:extLst>
              <a:ext uri="{FF2B5EF4-FFF2-40B4-BE49-F238E27FC236}">
                <a16:creationId xmlns:a16="http://schemas.microsoft.com/office/drawing/2014/main" id="{876E8D5F-266E-43EA-AAD7-DA4D2B4A6A80}"/>
              </a:ext>
            </a:extLst>
          </p:cNvPr>
          <p:cNvGrpSpPr/>
          <p:nvPr/>
        </p:nvGrpSpPr>
        <p:grpSpPr>
          <a:xfrm>
            <a:off x="6777421" y="1839819"/>
            <a:ext cx="2286000" cy="464344"/>
            <a:chOff x="1116013" y="2305049"/>
            <a:chExt cx="2286000" cy="464344"/>
          </a:xfrm>
        </p:grpSpPr>
        <p:sp>
          <p:nvSpPr>
            <p:cNvPr id="216" name="Navigation Bar Background">
              <a:extLst>
                <a:ext uri="{FF2B5EF4-FFF2-40B4-BE49-F238E27FC236}">
                  <a16:creationId xmlns:a16="http://schemas.microsoft.com/office/drawing/2014/main" id="{1B32EE5B-814B-46AC-9293-125B9101F483}"/>
                </a:ext>
              </a:extLst>
            </p:cNvPr>
            <p:cNvSpPr>
              <a:spLocks noChangeArrowheads="1"/>
            </p:cNvSpPr>
            <p:nvPr/>
          </p:nvSpPr>
          <p:spPr bwMode="auto">
            <a:xfrm>
              <a:off x="1116013" y="2305049"/>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dirty="0">
                  <a:solidFill>
                    <a:srgbClr val="000000"/>
                  </a:solidFill>
                  <a:latin typeface="Segoe UI" panose="020B0502040204020203" pitchFamily="34" charset="0"/>
                  <a:cs typeface="Segoe UI" panose="020B0502040204020203" pitchFamily="34" charset="0"/>
                </a:rPr>
                <a:t>Header</a:t>
              </a:r>
            </a:p>
          </p:txBody>
        </p:sp>
        <p:sp>
          <p:nvSpPr>
            <p:cNvPr id="217" name="Back Arrow">
              <a:extLst>
                <a:ext uri="{FF2B5EF4-FFF2-40B4-BE49-F238E27FC236}">
                  <a16:creationId xmlns:a16="http://schemas.microsoft.com/office/drawing/2014/main" id="{B20D88A5-8E83-4730-BD88-614B22218CD4}"/>
                </a:ext>
              </a:extLst>
            </p:cNvPr>
            <p:cNvSpPr>
              <a:spLocks noChangeAspect="1"/>
            </p:cNvSpPr>
            <p:nvPr/>
          </p:nvSpPr>
          <p:spPr bwMode="auto">
            <a:xfrm>
              <a:off x="1176338" y="2530475"/>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218" name="Divider">
              <a:extLst>
                <a:ext uri="{FF2B5EF4-FFF2-40B4-BE49-F238E27FC236}">
                  <a16:creationId xmlns:a16="http://schemas.microsoft.com/office/drawing/2014/main" id="{8F300A10-73BE-4101-8B96-B3AABD962DAA}"/>
                </a:ext>
              </a:extLst>
            </p:cNvPr>
            <p:cNvCxnSpPr/>
            <p:nvPr/>
          </p:nvCxnSpPr>
          <p:spPr>
            <a:xfrm>
              <a:off x="1116013" y="2769393"/>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219" name="Back Button">
              <a:extLst>
                <a:ext uri="{FF2B5EF4-FFF2-40B4-BE49-F238E27FC236}">
                  <a16:creationId xmlns:a16="http://schemas.microsoft.com/office/drawing/2014/main" id="{5272794C-397B-4AD7-932F-38484579CF32}"/>
                </a:ext>
              </a:extLst>
            </p:cNvPr>
            <p:cNvSpPr txBox="1"/>
            <p:nvPr/>
          </p:nvSpPr>
          <p:spPr>
            <a:xfrm>
              <a:off x="1264288" y="2481308"/>
              <a:ext cx="368049"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rgbClr val="007AFF"/>
                  </a:solidFill>
                  <a:latin typeface="Segoe UI" panose="020B0502040204020203" pitchFamily="34" charset="0"/>
                  <a:cs typeface="Segoe UI" panose="020B0502040204020203" pitchFamily="34" charset="0"/>
                </a:rPr>
                <a:t>Back</a:t>
              </a:r>
            </a:p>
          </p:txBody>
        </p:sp>
        <p:sp>
          <p:nvSpPr>
            <p:cNvPr id="220" name="Edit Button">
              <a:extLst>
                <a:ext uri="{FF2B5EF4-FFF2-40B4-BE49-F238E27FC236}">
                  <a16:creationId xmlns:a16="http://schemas.microsoft.com/office/drawing/2014/main" id="{C0940A35-FAEA-4A27-AA4F-05F62BB7BD5C}"/>
                </a:ext>
              </a:extLst>
            </p:cNvPr>
            <p:cNvSpPr txBox="1"/>
            <p:nvPr/>
          </p:nvSpPr>
          <p:spPr>
            <a:xfrm>
              <a:off x="3076137" y="2481308"/>
              <a:ext cx="315150"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rgbClr val="007AFF"/>
                  </a:solidFill>
                  <a:latin typeface="Segoe UI" panose="020B0502040204020203" pitchFamily="34" charset="0"/>
                  <a:cs typeface="Segoe UI" panose="020B0502040204020203" pitchFamily="34" charset="0"/>
                </a:rPr>
                <a:t>Edit</a:t>
              </a:r>
            </a:p>
          </p:txBody>
        </p:sp>
      </p:grpSp>
      <p:grpSp>
        <p:nvGrpSpPr>
          <p:cNvPr id="221" name="Navigation Bar">
            <a:extLst>
              <a:ext uri="{FF2B5EF4-FFF2-40B4-BE49-F238E27FC236}">
                <a16:creationId xmlns:a16="http://schemas.microsoft.com/office/drawing/2014/main" id="{7AE0D08C-75C8-4695-B439-8D8E1B9C28FC}"/>
              </a:ext>
            </a:extLst>
          </p:cNvPr>
          <p:cNvGrpSpPr/>
          <p:nvPr/>
        </p:nvGrpSpPr>
        <p:grpSpPr>
          <a:xfrm>
            <a:off x="6767692" y="2511028"/>
            <a:ext cx="2286000" cy="464344"/>
            <a:chOff x="595686" y="1261242"/>
            <a:chExt cx="2286000" cy="464344"/>
          </a:xfrm>
        </p:grpSpPr>
        <p:sp>
          <p:nvSpPr>
            <p:cNvPr id="222" name="Navigation Bar Background">
              <a:extLst>
                <a:ext uri="{FF2B5EF4-FFF2-40B4-BE49-F238E27FC236}">
                  <a16:creationId xmlns:a16="http://schemas.microsoft.com/office/drawing/2014/main" id="{2DEBCA80-CE76-4ACB-8F5C-1003DA10F365}"/>
                </a:ext>
              </a:extLst>
            </p:cNvPr>
            <p:cNvSpPr>
              <a:spLocks noChangeArrowheads="1"/>
            </p:cNvSpPr>
            <p:nvPr/>
          </p:nvSpPr>
          <p:spPr bwMode="auto">
            <a:xfrm>
              <a:off x="595686" y="1261242"/>
              <a:ext cx="2286000" cy="464344"/>
            </a:xfrm>
            <a:prstGeom prst="rect">
              <a:avLst/>
            </a:prstGeom>
            <a:solidFill>
              <a:srgbClr val="F6F6F6">
                <a:alpha val="90000"/>
              </a:srgbClr>
            </a:solidFill>
            <a:ln>
              <a:noFill/>
            </a:ln>
          </p:spPr>
          <p:txBody>
            <a:bodyPr vert="horz" wrap="square" lIns="91440" tIns="45720" rIns="91440" bIns="82296"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50" dirty="0">
                <a:solidFill>
                  <a:srgbClr val="000000"/>
                </a:solidFill>
                <a:latin typeface="Segoe UI" panose="020B0502040204020203" pitchFamily="34" charset="0"/>
                <a:cs typeface="Segoe UI" panose="020B0502040204020203" pitchFamily="34" charset="0"/>
              </a:endParaRPr>
            </a:p>
          </p:txBody>
        </p:sp>
        <p:cxnSp>
          <p:nvCxnSpPr>
            <p:cNvPr id="223" name="Divider">
              <a:extLst>
                <a:ext uri="{FF2B5EF4-FFF2-40B4-BE49-F238E27FC236}">
                  <a16:creationId xmlns:a16="http://schemas.microsoft.com/office/drawing/2014/main" id="{BA840A94-152D-4178-816F-1CA3B203505A}"/>
                </a:ext>
              </a:extLst>
            </p:cNvPr>
            <p:cNvCxnSpPr/>
            <p:nvPr/>
          </p:nvCxnSpPr>
          <p:spPr>
            <a:xfrm>
              <a:off x="595686" y="1725586"/>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224" name="Textbox">
              <a:extLst>
                <a:ext uri="{FF2B5EF4-FFF2-40B4-BE49-F238E27FC236}">
                  <a16:creationId xmlns:a16="http://schemas.microsoft.com/office/drawing/2014/main" id="{FC6435C8-CFBE-48D4-99C0-AEF3A0F9E693}"/>
                </a:ext>
              </a:extLst>
            </p:cNvPr>
            <p:cNvSpPr>
              <a:spLocks/>
            </p:cNvSpPr>
            <p:nvPr/>
          </p:nvSpPr>
          <p:spPr bwMode="auto">
            <a:xfrm>
              <a:off x="652836" y="1468411"/>
              <a:ext cx="1743075" cy="200025"/>
            </a:xfrm>
            <a:custGeom>
              <a:avLst/>
              <a:gdLst>
                <a:gd name="T0" fmla="*/ 2287 w 2287"/>
                <a:gd name="T1" fmla="*/ 210 h 262"/>
                <a:gd name="T2" fmla="*/ 2236 w 2287"/>
                <a:gd name="T3" fmla="*/ 262 h 262"/>
                <a:gd name="T4" fmla="*/ 52 w 2287"/>
                <a:gd name="T5" fmla="*/ 262 h 262"/>
                <a:gd name="T6" fmla="*/ 0 w 2287"/>
                <a:gd name="T7" fmla="*/ 210 h 262"/>
                <a:gd name="T8" fmla="*/ 0 w 2287"/>
                <a:gd name="T9" fmla="*/ 51 h 262"/>
                <a:gd name="T10" fmla="*/ 52 w 2287"/>
                <a:gd name="T11" fmla="*/ 0 h 262"/>
                <a:gd name="T12" fmla="*/ 2236 w 2287"/>
                <a:gd name="T13" fmla="*/ 0 h 262"/>
                <a:gd name="T14" fmla="*/ 2287 w 2287"/>
                <a:gd name="T15" fmla="*/ 51 h 262"/>
                <a:gd name="T16" fmla="*/ 2287 w 2287"/>
                <a:gd name="T17" fmla="*/ 21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7" h="262">
                  <a:moveTo>
                    <a:pt x="2287" y="210"/>
                  </a:moveTo>
                  <a:cubicBezTo>
                    <a:pt x="2287" y="239"/>
                    <a:pt x="2264" y="262"/>
                    <a:pt x="2236" y="262"/>
                  </a:cubicBezTo>
                  <a:lnTo>
                    <a:pt x="52" y="262"/>
                  </a:lnTo>
                  <a:cubicBezTo>
                    <a:pt x="23" y="262"/>
                    <a:pt x="0" y="239"/>
                    <a:pt x="0" y="210"/>
                  </a:cubicBezTo>
                  <a:lnTo>
                    <a:pt x="0" y="51"/>
                  </a:lnTo>
                  <a:cubicBezTo>
                    <a:pt x="0" y="23"/>
                    <a:pt x="23" y="0"/>
                    <a:pt x="52" y="0"/>
                  </a:cubicBezTo>
                  <a:lnTo>
                    <a:pt x="2236" y="0"/>
                  </a:lnTo>
                  <a:cubicBezTo>
                    <a:pt x="2264" y="0"/>
                    <a:pt x="2287" y="23"/>
                    <a:pt x="2287" y="51"/>
                  </a:cubicBezTo>
                  <a:lnTo>
                    <a:pt x="2287" y="210"/>
                  </a:lnTo>
                  <a:close/>
                </a:path>
              </a:pathLst>
            </a:custGeom>
            <a:solidFill>
              <a:srgbClr val="E3E4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01168" tIns="18288" rIns="45720" bIns="18288"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8E8E93"/>
                  </a:solidFill>
                  <a:latin typeface="Segoe UI" panose="020B0502040204020203" pitchFamily="34" charset="0"/>
                  <a:cs typeface="Segoe UI" panose="020B0502040204020203" pitchFamily="34" charset="0"/>
                </a:rPr>
                <a:t>Search</a:t>
              </a:r>
            </a:p>
          </p:txBody>
        </p:sp>
        <p:sp>
          <p:nvSpPr>
            <p:cNvPr id="225" name="Text Cursor">
              <a:extLst>
                <a:ext uri="{FF2B5EF4-FFF2-40B4-BE49-F238E27FC236}">
                  <a16:creationId xmlns:a16="http://schemas.microsoft.com/office/drawing/2014/main" id="{D13BC078-1FEA-436D-A3BB-046BA83A1F3C}"/>
                </a:ext>
              </a:extLst>
            </p:cNvPr>
            <p:cNvSpPr>
              <a:spLocks noChangeArrowheads="1"/>
            </p:cNvSpPr>
            <p:nvPr/>
          </p:nvSpPr>
          <p:spPr bwMode="auto">
            <a:xfrm>
              <a:off x="843337" y="1499367"/>
              <a:ext cx="14287" cy="128588"/>
            </a:xfrm>
            <a:prstGeom prst="rect">
              <a:avLst/>
            </a:prstGeom>
            <a:solidFill>
              <a:srgbClr val="007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6" name="Search Icon">
              <a:extLst>
                <a:ext uri="{FF2B5EF4-FFF2-40B4-BE49-F238E27FC236}">
                  <a16:creationId xmlns:a16="http://schemas.microsoft.com/office/drawing/2014/main" id="{09AA421B-0675-4055-A9C4-BD2B7F0F338B}"/>
                </a:ext>
              </a:extLst>
            </p:cNvPr>
            <p:cNvSpPr>
              <a:spLocks noChangeAspect="1" noEditPoints="1"/>
            </p:cNvSpPr>
            <p:nvPr/>
          </p:nvSpPr>
          <p:spPr bwMode="auto">
            <a:xfrm>
              <a:off x="709986" y="1522386"/>
              <a:ext cx="93662" cy="92075"/>
            </a:xfrm>
            <a:custGeom>
              <a:avLst/>
              <a:gdLst>
                <a:gd name="T0" fmla="*/ 8 w 121"/>
                <a:gd name="T1" fmla="*/ 47 h 121"/>
                <a:gd name="T2" fmla="*/ 46 w 121"/>
                <a:gd name="T3" fmla="*/ 9 h 121"/>
                <a:gd name="T4" fmla="*/ 85 w 121"/>
                <a:gd name="T5" fmla="*/ 47 h 121"/>
                <a:gd name="T6" fmla="*/ 46 w 121"/>
                <a:gd name="T7" fmla="*/ 85 h 121"/>
                <a:gd name="T8" fmla="*/ 8 w 121"/>
                <a:gd name="T9" fmla="*/ 47 h 121"/>
                <a:gd name="T10" fmla="*/ 121 w 121"/>
                <a:gd name="T11" fmla="*/ 112 h 121"/>
                <a:gd name="T12" fmla="*/ 84 w 121"/>
                <a:gd name="T13" fmla="*/ 74 h 121"/>
                <a:gd name="T14" fmla="*/ 93 w 121"/>
                <a:gd name="T15" fmla="*/ 47 h 121"/>
                <a:gd name="T16" fmla="*/ 46 w 121"/>
                <a:gd name="T17" fmla="*/ 0 h 121"/>
                <a:gd name="T18" fmla="*/ 0 w 121"/>
                <a:gd name="T19" fmla="*/ 47 h 121"/>
                <a:gd name="T20" fmla="*/ 46 w 121"/>
                <a:gd name="T21" fmla="*/ 93 h 121"/>
                <a:gd name="T22" fmla="*/ 74 w 121"/>
                <a:gd name="T23" fmla="*/ 83 h 121"/>
                <a:gd name="T24" fmla="*/ 112 w 121"/>
                <a:gd name="T25" fmla="*/ 121 h 121"/>
                <a:gd name="T26" fmla="*/ 121 w 121"/>
                <a:gd name="T27" fmla="*/ 1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1">
                  <a:moveTo>
                    <a:pt x="8" y="47"/>
                  </a:moveTo>
                  <a:cubicBezTo>
                    <a:pt x="8" y="26"/>
                    <a:pt x="25" y="9"/>
                    <a:pt x="46" y="9"/>
                  </a:cubicBezTo>
                  <a:cubicBezTo>
                    <a:pt x="67" y="9"/>
                    <a:pt x="85" y="26"/>
                    <a:pt x="85" y="47"/>
                  </a:cubicBezTo>
                  <a:cubicBezTo>
                    <a:pt x="85" y="68"/>
                    <a:pt x="67" y="85"/>
                    <a:pt x="46" y="85"/>
                  </a:cubicBezTo>
                  <a:cubicBezTo>
                    <a:pt x="25" y="85"/>
                    <a:pt x="8" y="68"/>
                    <a:pt x="8" y="47"/>
                  </a:cubicBezTo>
                  <a:moveTo>
                    <a:pt x="121" y="112"/>
                  </a:moveTo>
                  <a:lnTo>
                    <a:pt x="84" y="74"/>
                  </a:lnTo>
                  <a:cubicBezTo>
                    <a:pt x="89" y="67"/>
                    <a:pt x="93" y="57"/>
                    <a:pt x="93" y="47"/>
                  </a:cubicBezTo>
                  <a:cubicBezTo>
                    <a:pt x="93" y="21"/>
                    <a:pt x="72" y="0"/>
                    <a:pt x="46" y="0"/>
                  </a:cubicBezTo>
                  <a:cubicBezTo>
                    <a:pt x="21" y="0"/>
                    <a:pt x="0" y="21"/>
                    <a:pt x="0" y="47"/>
                  </a:cubicBezTo>
                  <a:cubicBezTo>
                    <a:pt x="0" y="72"/>
                    <a:pt x="21" y="93"/>
                    <a:pt x="46" y="93"/>
                  </a:cubicBezTo>
                  <a:cubicBezTo>
                    <a:pt x="57" y="93"/>
                    <a:pt x="67" y="89"/>
                    <a:pt x="74" y="83"/>
                  </a:cubicBezTo>
                  <a:lnTo>
                    <a:pt x="112" y="121"/>
                  </a:lnTo>
                  <a:lnTo>
                    <a:pt x="121" y="112"/>
                  </a:lnTo>
                  <a:close/>
                </a:path>
              </a:pathLst>
            </a:custGeom>
            <a:solidFill>
              <a:srgbClr val="8E8E93"/>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27" name="Edit Button">
              <a:extLst>
                <a:ext uri="{FF2B5EF4-FFF2-40B4-BE49-F238E27FC236}">
                  <a16:creationId xmlns:a16="http://schemas.microsoft.com/office/drawing/2014/main" id="{D360C145-D057-43FC-84FB-4B0DBD51D335}"/>
                </a:ext>
              </a:extLst>
            </p:cNvPr>
            <p:cNvSpPr txBox="1"/>
            <p:nvPr/>
          </p:nvSpPr>
          <p:spPr>
            <a:xfrm>
              <a:off x="2417632" y="1478399"/>
              <a:ext cx="412805" cy="180049"/>
            </a:xfrm>
            <a:prstGeom prst="rect">
              <a:avLst/>
            </a:prstGeom>
            <a:noFill/>
          </p:spPr>
          <p:txBody>
            <a:bodyPr wrap="none" lIns="9144" tIns="9144" rIns="9144" bIns="9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50" dirty="0">
                  <a:solidFill>
                    <a:srgbClr val="007AFF"/>
                  </a:solidFill>
                  <a:latin typeface="Segoe UI" panose="020B0502040204020203" pitchFamily="34" charset="0"/>
                  <a:cs typeface="Segoe UI" panose="020B0502040204020203" pitchFamily="34" charset="0"/>
                </a:rPr>
                <a:t>Cancel</a:t>
              </a:r>
            </a:p>
          </p:txBody>
        </p:sp>
      </p:grpSp>
      <p:grpSp>
        <p:nvGrpSpPr>
          <p:cNvPr id="228" name="Search Bar">
            <a:extLst>
              <a:ext uri="{FF2B5EF4-FFF2-40B4-BE49-F238E27FC236}">
                <a16:creationId xmlns:a16="http://schemas.microsoft.com/office/drawing/2014/main" id="{52ADF2C0-B9E6-4E56-9797-A672A579DB70}"/>
              </a:ext>
            </a:extLst>
          </p:cNvPr>
          <p:cNvGrpSpPr/>
          <p:nvPr/>
        </p:nvGrpSpPr>
        <p:grpSpPr>
          <a:xfrm>
            <a:off x="9394858" y="1791941"/>
            <a:ext cx="2286000" cy="307181"/>
            <a:chOff x="595313" y="1822450"/>
            <a:chExt cx="2286000" cy="307181"/>
          </a:xfrm>
        </p:grpSpPr>
        <p:sp>
          <p:nvSpPr>
            <p:cNvPr id="229" name="Search Bar Background">
              <a:extLst>
                <a:ext uri="{FF2B5EF4-FFF2-40B4-BE49-F238E27FC236}">
                  <a16:creationId xmlns:a16="http://schemas.microsoft.com/office/drawing/2014/main" id="{3A7ED588-24A3-4C50-8D09-2C5D54A0A3B2}"/>
                </a:ext>
              </a:extLst>
            </p:cNvPr>
            <p:cNvSpPr>
              <a:spLocks noChangeArrowheads="1"/>
            </p:cNvSpPr>
            <p:nvPr/>
          </p:nvSpPr>
          <p:spPr bwMode="auto">
            <a:xfrm>
              <a:off x="595313" y="1822450"/>
              <a:ext cx="2286000" cy="307181"/>
            </a:xfrm>
            <a:prstGeom prst="rect">
              <a:avLst/>
            </a:prstGeom>
            <a:solidFill>
              <a:srgbClr val="C9C9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0" name="Textbox">
              <a:extLst>
                <a:ext uri="{FF2B5EF4-FFF2-40B4-BE49-F238E27FC236}">
                  <a16:creationId xmlns:a16="http://schemas.microsoft.com/office/drawing/2014/main" id="{DCEE40FB-B3A8-410A-8014-E789A8124585}"/>
                </a:ext>
              </a:extLst>
            </p:cNvPr>
            <p:cNvSpPr>
              <a:spLocks/>
            </p:cNvSpPr>
            <p:nvPr/>
          </p:nvSpPr>
          <p:spPr bwMode="auto">
            <a:xfrm>
              <a:off x="651669" y="1876028"/>
              <a:ext cx="2173288" cy="200025"/>
            </a:xfrm>
            <a:custGeom>
              <a:avLst/>
              <a:gdLst>
                <a:gd name="T0" fmla="*/ 2803 w 2850"/>
                <a:gd name="T1" fmla="*/ 263 h 263"/>
                <a:gd name="T2" fmla="*/ 47 w 2850"/>
                <a:gd name="T3" fmla="*/ 263 h 263"/>
                <a:gd name="T4" fmla="*/ 0 w 2850"/>
                <a:gd name="T5" fmla="*/ 216 h 263"/>
                <a:gd name="T6" fmla="*/ 0 w 2850"/>
                <a:gd name="T7" fmla="*/ 47 h 263"/>
                <a:gd name="T8" fmla="*/ 47 w 2850"/>
                <a:gd name="T9" fmla="*/ 0 h 263"/>
                <a:gd name="T10" fmla="*/ 2803 w 2850"/>
                <a:gd name="T11" fmla="*/ 0 h 263"/>
                <a:gd name="T12" fmla="*/ 2850 w 2850"/>
                <a:gd name="T13" fmla="*/ 47 h 263"/>
                <a:gd name="T14" fmla="*/ 2850 w 2850"/>
                <a:gd name="T15" fmla="*/ 216 h 263"/>
                <a:gd name="T16" fmla="*/ 2803 w 2850"/>
                <a:gd name="T17" fmla="*/ 263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0" h="263">
                  <a:moveTo>
                    <a:pt x="2803" y="263"/>
                  </a:moveTo>
                  <a:lnTo>
                    <a:pt x="47" y="263"/>
                  </a:lnTo>
                  <a:cubicBezTo>
                    <a:pt x="21" y="263"/>
                    <a:pt x="0" y="242"/>
                    <a:pt x="0" y="216"/>
                  </a:cubicBezTo>
                  <a:lnTo>
                    <a:pt x="0" y="47"/>
                  </a:lnTo>
                  <a:cubicBezTo>
                    <a:pt x="0" y="21"/>
                    <a:pt x="21" y="0"/>
                    <a:pt x="47" y="0"/>
                  </a:cubicBezTo>
                  <a:lnTo>
                    <a:pt x="2803" y="0"/>
                  </a:lnTo>
                  <a:cubicBezTo>
                    <a:pt x="2829" y="0"/>
                    <a:pt x="2850" y="21"/>
                    <a:pt x="2850" y="47"/>
                  </a:cubicBezTo>
                  <a:lnTo>
                    <a:pt x="2850" y="216"/>
                  </a:lnTo>
                  <a:cubicBezTo>
                    <a:pt x="2850" y="242"/>
                    <a:pt x="2829" y="263"/>
                    <a:pt x="2803"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 tIns="9144" rIns="9144" bIns="9144"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848484"/>
                  </a:solidFill>
                  <a:latin typeface="Segoe UI" panose="020B0502040204020203" pitchFamily="34" charset="0"/>
                  <a:cs typeface="Segoe UI" panose="020B0502040204020203" pitchFamily="34" charset="0"/>
                </a:rPr>
                <a:t>     Search</a:t>
              </a:r>
            </a:p>
          </p:txBody>
        </p:sp>
        <p:sp>
          <p:nvSpPr>
            <p:cNvPr id="231" name="Search Icon">
              <a:extLst>
                <a:ext uri="{FF2B5EF4-FFF2-40B4-BE49-F238E27FC236}">
                  <a16:creationId xmlns:a16="http://schemas.microsoft.com/office/drawing/2014/main" id="{B56CA2BE-2898-423C-A407-DF182B0AADB9}"/>
                </a:ext>
              </a:extLst>
            </p:cNvPr>
            <p:cNvSpPr>
              <a:spLocks noEditPoints="1"/>
            </p:cNvSpPr>
            <p:nvPr/>
          </p:nvSpPr>
          <p:spPr bwMode="auto">
            <a:xfrm>
              <a:off x="1506538" y="1930796"/>
              <a:ext cx="93663" cy="90488"/>
            </a:xfrm>
            <a:custGeom>
              <a:avLst/>
              <a:gdLst>
                <a:gd name="T0" fmla="*/ 8 w 121"/>
                <a:gd name="T1" fmla="*/ 47 h 120"/>
                <a:gd name="T2" fmla="*/ 46 w 121"/>
                <a:gd name="T3" fmla="*/ 8 h 120"/>
                <a:gd name="T4" fmla="*/ 84 w 121"/>
                <a:gd name="T5" fmla="*/ 47 h 120"/>
                <a:gd name="T6" fmla="*/ 46 w 121"/>
                <a:gd name="T7" fmla="*/ 85 h 120"/>
                <a:gd name="T8" fmla="*/ 8 w 121"/>
                <a:gd name="T9" fmla="*/ 47 h 120"/>
                <a:gd name="T10" fmla="*/ 121 w 121"/>
                <a:gd name="T11" fmla="*/ 112 h 120"/>
                <a:gd name="T12" fmla="*/ 83 w 121"/>
                <a:gd name="T13" fmla="*/ 74 h 120"/>
                <a:gd name="T14" fmla="*/ 92 w 121"/>
                <a:gd name="T15" fmla="*/ 46 h 120"/>
                <a:gd name="T16" fmla="*/ 46 w 121"/>
                <a:gd name="T17" fmla="*/ 0 h 120"/>
                <a:gd name="T18" fmla="*/ 0 w 121"/>
                <a:gd name="T19" fmla="*/ 46 h 120"/>
                <a:gd name="T20" fmla="*/ 46 w 121"/>
                <a:gd name="T21" fmla="*/ 93 h 120"/>
                <a:gd name="T22" fmla="*/ 74 w 121"/>
                <a:gd name="T23" fmla="*/ 83 h 120"/>
                <a:gd name="T24" fmla="*/ 111 w 121"/>
                <a:gd name="T25" fmla="*/ 120 h 120"/>
                <a:gd name="T26" fmla="*/ 121 w 121"/>
                <a:gd name="T2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20">
                  <a:moveTo>
                    <a:pt x="8" y="47"/>
                  </a:moveTo>
                  <a:cubicBezTo>
                    <a:pt x="8" y="26"/>
                    <a:pt x="25" y="8"/>
                    <a:pt x="46" y="8"/>
                  </a:cubicBezTo>
                  <a:cubicBezTo>
                    <a:pt x="67" y="8"/>
                    <a:pt x="84" y="26"/>
                    <a:pt x="84" y="47"/>
                  </a:cubicBezTo>
                  <a:cubicBezTo>
                    <a:pt x="84" y="67"/>
                    <a:pt x="67" y="85"/>
                    <a:pt x="46" y="85"/>
                  </a:cubicBezTo>
                  <a:cubicBezTo>
                    <a:pt x="25" y="85"/>
                    <a:pt x="8" y="67"/>
                    <a:pt x="8" y="47"/>
                  </a:cubicBezTo>
                  <a:moveTo>
                    <a:pt x="121" y="112"/>
                  </a:moveTo>
                  <a:lnTo>
                    <a:pt x="83" y="74"/>
                  </a:lnTo>
                  <a:cubicBezTo>
                    <a:pt x="89" y="66"/>
                    <a:pt x="92" y="57"/>
                    <a:pt x="92" y="46"/>
                  </a:cubicBezTo>
                  <a:cubicBezTo>
                    <a:pt x="92" y="21"/>
                    <a:pt x="72" y="0"/>
                    <a:pt x="46" y="0"/>
                  </a:cubicBezTo>
                  <a:cubicBezTo>
                    <a:pt x="21" y="0"/>
                    <a:pt x="0" y="21"/>
                    <a:pt x="0" y="46"/>
                  </a:cubicBezTo>
                  <a:cubicBezTo>
                    <a:pt x="0" y="72"/>
                    <a:pt x="21" y="93"/>
                    <a:pt x="46" y="93"/>
                  </a:cubicBezTo>
                  <a:cubicBezTo>
                    <a:pt x="57" y="93"/>
                    <a:pt x="66" y="89"/>
                    <a:pt x="74" y="83"/>
                  </a:cubicBezTo>
                  <a:lnTo>
                    <a:pt x="111" y="120"/>
                  </a:lnTo>
                  <a:lnTo>
                    <a:pt x="121" y="112"/>
                  </a:lnTo>
                  <a:close/>
                </a:path>
              </a:pathLst>
            </a:custGeom>
            <a:solidFill>
              <a:srgbClr val="8E8E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nvGrpSpPr>
          <p:cNvPr id="232" name="Activity Indicator">
            <a:extLst>
              <a:ext uri="{FF2B5EF4-FFF2-40B4-BE49-F238E27FC236}">
                <a16:creationId xmlns:a16="http://schemas.microsoft.com/office/drawing/2014/main" id="{58CC2782-B0B5-4BAB-9311-39B52D0A51DC}"/>
              </a:ext>
            </a:extLst>
          </p:cNvPr>
          <p:cNvGrpSpPr/>
          <p:nvPr/>
        </p:nvGrpSpPr>
        <p:grpSpPr>
          <a:xfrm>
            <a:off x="7004795" y="1110529"/>
            <a:ext cx="691584" cy="175433"/>
            <a:chOff x="4659313" y="3327385"/>
            <a:chExt cx="691584" cy="175433"/>
          </a:xfrm>
        </p:grpSpPr>
        <p:sp>
          <p:nvSpPr>
            <p:cNvPr id="233" name="Status Text">
              <a:extLst>
                <a:ext uri="{FF2B5EF4-FFF2-40B4-BE49-F238E27FC236}">
                  <a16:creationId xmlns:a16="http://schemas.microsoft.com/office/drawing/2014/main" id="{6D8EF34C-CEDB-467C-B6BE-2FD5A6ACC254}"/>
                </a:ext>
              </a:extLst>
            </p:cNvPr>
            <p:cNvSpPr txBox="1"/>
            <p:nvPr/>
          </p:nvSpPr>
          <p:spPr>
            <a:xfrm>
              <a:off x="4820239" y="3327385"/>
              <a:ext cx="530658" cy="175433"/>
            </a:xfrm>
            <a:prstGeom prst="rect">
              <a:avLst/>
            </a:prstGeom>
            <a:noFill/>
          </p:spPr>
          <p:txBody>
            <a:bodyPr wrap="none" lIns="18288" tIns="18288" rIns="18288" bIns="18288"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000000"/>
                  </a:solidFill>
                  <a:latin typeface="Segoe UI" panose="020B0502040204020203" pitchFamily="34" charset="0"/>
                  <a:cs typeface="Segoe UI" panose="020B0502040204020203" pitchFamily="34" charset="0"/>
                </a:rPr>
                <a:t>Loading…</a:t>
              </a:r>
            </a:p>
          </p:txBody>
        </p:sp>
        <p:grpSp>
          <p:nvGrpSpPr>
            <p:cNvPr id="234" name="Spinner">
              <a:extLst>
                <a:ext uri="{FF2B5EF4-FFF2-40B4-BE49-F238E27FC236}">
                  <a16:creationId xmlns:a16="http://schemas.microsoft.com/office/drawing/2014/main" id="{76141870-59B5-4732-A569-88EA50CEBCF0}"/>
                </a:ext>
              </a:extLst>
            </p:cNvPr>
            <p:cNvGrpSpPr>
              <a:grpSpLocks noChangeAspect="1"/>
            </p:cNvGrpSpPr>
            <p:nvPr/>
          </p:nvGrpSpPr>
          <p:grpSpPr>
            <a:xfrm>
              <a:off x="4659313" y="3340100"/>
              <a:ext cx="149225" cy="150813"/>
              <a:chOff x="4659313" y="3340100"/>
              <a:chExt cx="149225" cy="150813"/>
            </a:xfrm>
          </p:grpSpPr>
          <p:sp>
            <p:nvSpPr>
              <p:cNvPr id="235" name="Part">
                <a:extLst>
                  <a:ext uri="{FF2B5EF4-FFF2-40B4-BE49-F238E27FC236}">
                    <a16:creationId xmlns:a16="http://schemas.microsoft.com/office/drawing/2014/main" id="{4BD32352-3571-4756-81B3-062FB311F5BC}"/>
                  </a:ext>
                </a:extLst>
              </p:cNvPr>
              <p:cNvSpPr>
                <a:spLocks/>
              </p:cNvSpPr>
              <p:nvPr/>
            </p:nvSpPr>
            <p:spPr bwMode="auto">
              <a:xfrm>
                <a:off x="4727575" y="3340100"/>
                <a:ext cx="14287" cy="36513"/>
              </a:xfrm>
              <a:custGeom>
                <a:avLst/>
                <a:gdLst>
                  <a:gd name="T0" fmla="*/ 23 w 47"/>
                  <a:gd name="T1" fmla="*/ 0 h 127"/>
                  <a:gd name="T2" fmla="*/ 47 w 47"/>
                  <a:gd name="T3" fmla="*/ 23 h 127"/>
                  <a:gd name="T4" fmla="*/ 47 w 47"/>
                  <a:gd name="T5" fmla="*/ 104 h 127"/>
                  <a:gd name="T6" fmla="*/ 23 w 47"/>
                  <a:gd name="T7" fmla="*/ 127 h 127"/>
                  <a:gd name="T8" fmla="*/ 0 w 47"/>
                  <a:gd name="T9" fmla="*/ 104 h 127"/>
                  <a:gd name="T10" fmla="*/ 0 w 47"/>
                  <a:gd name="T11" fmla="*/ 23 h 127"/>
                  <a:gd name="T12" fmla="*/ 23 w 47"/>
                  <a:gd name="T13" fmla="*/ 0 h 127"/>
                </a:gdLst>
                <a:ahLst/>
                <a:cxnLst>
                  <a:cxn ang="0">
                    <a:pos x="T0" y="T1"/>
                  </a:cxn>
                  <a:cxn ang="0">
                    <a:pos x="T2" y="T3"/>
                  </a:cxn>
                  <a:cxn ang="0">
                    <a:pos x="T4" y="T5"/>
                  </a:cxn>
                  <a:cxn ang="0">
                    <a:pos x="T6" y="T7"/>
                  </a:cxn>
                  <a:cxn ang="0">
                    <a:pos x="T8" y="T9"/>
                  </a:cxn>
                  <a:cxn ang="0">
                    <a:pos x="T10" y="T11"/>
                  </a:cxn>
                  <a:cxn ang="0">
                    <a:pos x="T12" y="T13"/>
                  </a:cxn>
                </a:cxnLst>
                <a:rect l="0" t="0" r="r" b="b"/>
                <a:pathLst>
                  <a:path w="47" h="127">
                    <a:moveTo>
                      <a:pt x="23" y="0"/>
                    </a:moveTo>
                    <a:cubicBezTo>
                      <a:pt x="36" y="0"/>
                      <a:pt x="47" y="10"/>
                      <a:pt x="47" y="23"/>
                    </a:cubicBezTo>
                    <a:lnTo>
                      <a:pt x="47" y="104"/>
                    </a:lnTo>
                    <a:cubicBezTo>
                      <a:pt x="47" y="117"/>
                      <a:pt x="36" y="127"/>
                      <a:pt x="23" y="127"/>
                    </a:cubicBezTo>
                    <a:cubicBezTo>
                      <a:pt x="10" y="127"/>
                      <a:pt x="0" y="117"/>
                      <a:pt x="0" y="104"/>
                    </a:cubicBezTo>
                    <a:lnTo>
                      <a:pt x="0" y="23"/>
                    </a:lnTo>
                    <a:cubicBezTo>
                      <a:pt x="0" y="10"/>
                      <a:pt x="10" y="0"/>
                      <a:pt x="23" y="0"/>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6" name="Part">
                <a:extLst>
                  <a:ext uri="{FF2B5EF4-FFF2-40B4-BE49-F238E27FC236}">
                    <a16:creationId xmlns:a16="http://schemas.microsoft.com/office/drawing/2014/main" id="{29877057-B54F-49A1-8809-4AFEA0463A56}"/>
                  </a:ext>
                </a:extLst>
              </p:cNvPr>
              <p:cNvSpPr>
                <a:spLocks/>
              </p:cNvSpPr>
              <p:nvPr/>
            </p:nvSpPr>
            <p:spPr bwMode="auto">
              <a:xfrm>
                <a:off x="4749800" y="3348038"/>
                <a:ext cx="26987" cy="34925"/>
              </a:xfrm>
              <a:custGeom>
                <a:avLst/>
                <a:gdLst>
                  <a:gd name="T0" fmla="*/ 79 w 94"/>
                  <a:gd name="T1" fmla="*/ 7 h 123"/>
                  <a:gd name="T2" fmla="*/ 87 w 94"/>
                  <a:gd name="T3" fmla="*/ 38 h 123"/>
                  <a:gd name="T4" fmla="*/ 47 w 94"/>
                  <a:gd name="T5" fmla="*/ 108 h 123"/>
                  <a:gd name="T6" fmla="*/ 15 w 94"/>
                  <a:gd name="T7" fmla="*/ 117 h 123"/>
                  <a:gd name="T8" fmla="*/ 7 w 94"/>
                  <a:gd name="T9" fmla="*/ 85 h 123"/>
                  <a:gd name="T10" fmla="*/ 47 w 94"/>
                  <a:gd name="T11" fmla="*/ 15 h 123"/>
                  <a:gd name="T12" fmla="*/ 79 w 94"/>
                  <a:gd name="T13" fmla="*/ 7 h 123"/>
                </a:gdLst>
                <a:ahLst/>
                <a:cxnLst>
                  <a:cxn ang="0">
                    <a:pos x="T0" y="T1"/>
                  </a:cxn>
                  <a:cxn ang="0">
                    <a:pos x="T2" y="T3"/>
                  </a:cxn>
                  <a:cxn ang="0">
                    <a:pos x="T4" y="T5"/>
                  </a:cxn>
                  <a:cxn ang="0">
                    <a:pos x="T6" y="T7"/>
                  </a:cxn>
                  <a:cxn ang="0">
                    <a:pos x="T8" y="T9"/>
                  </a:cxn>
                  <a:cxn ang="0">
                    <a:pos x="T10" y="T11"/>
                  </a:cxn>
                  <a:cxn ang="0">
                    <a:pos x="T12" y="T13"/>
                  </a:cxn>
                </a:cxnLst>
                <a:rect l="0" t="0" r="r" b="b"/>
                <a:pathLst>
                  <a:path w="94" h="123">
                    <a:moveTo>
                      <a:pt x="79" y="7"/>
                    </a:moveTo>
                    <a:cubicBezTo>
                      <a:pt x="90" y="13"/>
                      <a:pt x="94" y="27"/>
                      <a:pt x="87" y="38"/>
                    </a:cubicBezTo>
                    <a:lnTo>
                      <a:pt x="47" y="108"/>
                    </a:lnTo>
                    <a:cubicBezTo>
                      <a:pt x="41" y="119"/>
                      <a:pt x="27" y="123"/>
                      <a:pt x="15" y="117"/>
                    </a:cubicBezTo>
                    <a:cubicBezTo>
                      <a:pt x="4" y="110"/>
                      <a:pt x="0" y="96"/>
                      <a:pt x="7" y="85"/>
                    </a:cubicBezTo>
                    <a:lnTo>
                      <a:pt x="47" y="15"/>
                    </a:lnTo>
                    <a:cubicBezTo>
                      <a:pt x="53" y="4"/>
                      <a:pt x="68" y="0"/>
                      <a:pt x="79" y="7"/>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7" name="Part">
                <a:extLst>
                  <a:ext uri="{FF2B5EF4-FFF2-40B4-BE49-F238E27FC236}">
                    <a16:creationId xmlns:a16="http://schemas.microsoft.com/office/drawing/2014/main" id="{AF065A8A-6E93-4B1F-81F2-94C50B68716F}"/>
                  </a:ext>
                </a:extLst>
              </p:cNvPr>
              <p:cNvSpPr>
                <a:spLocks/>
              </p:cNvSpPr>
              <p:nvPr/>
            </p:nvSpPr>
            <p:spPr bwMode="auto">
              <a:xfrm>
                <a:off x="4765675" y="3373438"/>
                <a:ext cx="34925" cy="26988"/>
              </a:xfrm>
              <a:custGeom>
                <a:avLst/>
                <a:gdLst>
                  <a:gd name="T0" fmla="*/ 117 w 123"/>
                  <a:gd name="T1" fmla="*/ 15 h 93"/>
                  <a:gd name="T2" fmla="*/ 108 w 123"/>
                  <a:gd name="T3" fmla="*/ 47 h 93"/>
                  <a:gd name="T4" fmla="*/ 39 w 123"/>
                  <a:gd name="T5" fmla="*/ 87 h 93"/>
                  <a:gd name="T6" fmla="*/ 7 w 123"/>
                  <a:gd name="T7" fmla="*/ 78 h 93"/>
                  <a:gd name="T8" fmla="*/ 15 w 123"/>
                  <a:gd name="T9" fmla="*/ 46 h 93"/>
                  <a:gd name="T10" fmla="*/ 85 w 123"/>
                  <a:gd name="T11" fmla="*/ 6 h 93"/>
                  <a:gd name="T12" fmla="*/ 117 w 123"/>
                  <a:gd name="T13" fmla="*/ 15 h 93"/>
                </a:gdLst>
                <a:ahLst/>
                <a:cxnLst>
                  <a:cxn ang="0">
                    <a:pos x="T0" y="T1"/>
                  </a:cxn>
                  <a:cxn ang="0">
                    <a:pos x="T2" y="T3"/>
                  </a:cxn>
                  <a:cxn ang="0">
                    <a:pos x="T4" y="T5"/>
                  </a:cxn>
                  <a:cxn ang="0">
                    <a:pos x="T6" y="T7"/>
                  </a:cxn>
                  <a:cxn ang="0">
                    <a:pos x="T8" y="T9"/>
                  </a:cxn>
                  <a:cxn ang="0">
                    <a:pos x="T10" y="T11"/>
                  </a:cxn>
                  <a:cxn ang="0">
                    <a:pos x="T12" y="T13"/>
                  </a:cxn>
                </a:cxnLst>
                <a:rect l="0" t="0" r="r" b="b"/>
                <a:pathLst>
                  <a:path w="123" h="93">
                    <a:moveTo>
                      <a:pt x="117" y="15"/>
                    </a:moveTo>
                    <a:cubicBezTo>
                      <a:pt x="123" y="26"/>
                      <a:pt x="120" y="40"/>
                      <a:pt x="108" y="47"/>
                    </a:cubicBezTo>
                    <a:lnTo>
                      <a:pt x="39" y="87"/>
                    </a:lnTo>
                    <a:cubicBezTo>
                      <a:pt x="28" y="93"/>
                      <a:pt x="13" y="89"/>
                      <a:pt x="7" y="78"/>
                    </a:cubicBezTo>
                    <a:cubicBezTo>
                      <a:pt x="0" y="67"/>
                      <a:pt x="4" y="53"/>
                      <a:pt x="15" y="46"/>
                    </a:cubicBezTo>
                    <a:lnTo>
                      <a:pt x="85" y="6"/>
                    </a:lnTo>
                    <a:cubicBezTo>
                      <a:pt x="96" y="0"/>
                      <a:pt x="110" y="3"/>
                      <a:pt x="117" y="15"/>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8" name="Part">
                <a:extLst>
                  <a:ext uri="{FF2B5EF4-FFF2-40B4-BE49-F238E27FC236}">
                    <a16:creationId xmlns:a16="http://schemas.microsoft.com/office/drawing/2014/main" id="{F280BC25-B653-42E2-8247-3F70E1AFC347}"/>
                  </a:ext>
                </a:extLst>
              </p:cNvPr>
              <p:cNvSpPr>
                <a:spLocks/>
              </p:cNvSpPr>
              <p:nvPr/>
            </p:nvSpPr>
            <p:spPr bwMode="auto">
              <a:xfrm>
                <a:off x="4773613" y="3408363"/>
                <a:ext cx="34925" cy="14288"/>
              </a:xfrm>
              <a:custGeom>
                <a:avLst/>
                <a:gdLst>
                  <a:gd name="T0" fmla="*/ 127 w 127"/>
                  <a:gd name="T1" fmla="*/ 23 h 47"/>
                  <a:gd name="T2" fmla="*/ 104 w 127"/>
                  <a:gd name="T3" fmla="*/ 47 h 47"/>
                  <a:gd name="T4" fmla="*/ 24 w 127"/>
                  <a:gd name="T5" fmla="*/ 47 h 47"/>
                  <a:gd name="T6" fmla="*/ 0 w 127"/>
                  <a:gd name="T7" fmla="*/ 23 h 47"/>
                  <a:gd name="T8" fmla="*/ 24 w 127"/>
                  <a:gd name="T9" fmla="*/ 0 h 47"/>
                  <a:gd name="T10" fmla="*/ 104 w 127"/>
                  <a:gd name="T11" fmla="*/ 0 h 47"/>
                  <a:gd name="T12" fmla="*/ 127 w 127"/>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127" h="47">
                    <a:moveTo>
                      <a:pt x="127" y="23"/>
                    </a:moveTo>
                    <a:cubicBezTo>
                      <a:pt x="127" y="36"/>
                      <a:pt x="117" y="47"/>
                      <a:pt x="104" y="47"/>
                    </a:cubicBezTo>
                    <a:lnTo>
                      <a:pt x="24" y="47"/>
                    </a:lnTo>
                    <a:cubicBezTo>
                      <a:pt x="11" y="47"/>
                      <a:pt x="0" y="36"/>
                      <a:pt x="0" y="23"/>
                    </a:cubicBezTo>
                    <a:cubicBezTo>
                      <a:pt x="0" y="10"/>
                      <a:pt x="11" y="0"/>
                      <a:pt x="24" y="0"/>
                    </a:cubicBezTo>
                    <a:lnTo>
                      <a:pt x="104" y="0"/>
                    </a:lnTo>
                    <a:cubicBezTo>
                      <a:pt x="117" y="0"/>
                      <a:pt x="127" y="10"/>
                      <a:pt x="127" y="23"/>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39" name="Part">
                <a:extLst>
                  <a:ext uri="{FF2B5EF4-FFF2-40B4-BE49-F238E27FC236}">
                    <a16:creationId xmlns:a16="http://schemas.microsoft.com/office/drawing/2014/main" id="{CF127226-EB31-416B-A6AB-900F0FF8E812}"/>
                  </a:ext>
                </a:extLst>
              </p:cNvPr>
              <p:cNvSpPr>
                <a:spLocks/>
              </p:cNvSpPr>
              <p:nvPr/>
            </p:nvSpPr>
            <p:spPr bwMode="auto">
              <a:xfrm>
                <a:off x="4765675" y="3430588"/>
                <a:ext cx="34925" cy="26988"/>
              </a:xfrm>
              <a:custGeom>
                <a:avLst/>
                <a:gdLst>
                  <a:gd name="T0" fmla="*/ 117 w 123"/>
                  <a:gd name="T1" fmla="*/ 79 h 94"/>
                  <a:gd name="T2" fmla="*/ 85 w 123"/>
                  <a:gd name="T3" fmla="*/ 87 h 94"/>
                  <a:gd name="T4" fmla="*/ 15 w 123"/>
                  <a:gd name="T5" fmla="*/ 47 h 94"/>
                  <a:gd name="T6" fmla="*/ 7 w 123"/>
                  <a:gd name="T7" fmla="*/ 15 h 94"/>
                  <a:gd name="T8" fmla="*/ 39 w 123"/>
                  <a:gd name="T9" fmla="*/ 7 h 94"/>
                  <a:gd name="T10" fmla="*/ 108 w 123"/>
                  <a:gd name="T11" fmla="*/ 47 h 94"/>
                  <a:gd name="T12" fmla="*/ 117 w 123"/>
                  <a:gd name="T13" fmla="*/ 79 h 94"/>
                </a:gdLst>
                <a:ahLst/>
                <a:cxnLst>
                  <a:cxn ang="0">
                    <a:pos x="T0" y="T1"/>
                  </a:cxn>
                  <a:cxn ang="0">
                    <a:pos x="T2" y="T3"/>
                  </a:cxn>
                  <a:cxn ang="0">
                    <a:pos x="T4" y="T5"/>
                  </a:cxn>
                  <a:cxn ang="0">
                    <a:pos x="T6" y="T7"/>
                  </a:cxn>
                  <a:cxn ang="0">
                    <a:pos x="T8" y="T9"/>
                  </a:cxn>
                  <a:cxn ang="0">
                    <a:pos x="T10" y="T11"/>
                  </a:cxn>
                  <a:cxn ang="0">
                    <a:pos x="T12" y="T13"/>
                  </a:cxn>
                </a:cxnLst>
                <a:rect l="0" t="0" r="r" b="b"/>
                <a:pathLst>
                  <a:path w="123" h="94">
                    <a:moveTo>
                      <a:pt x="117" y="79"/>
                    </a:moveTo>
                    <a:cubicBezTo>
                      <a:pt x="110" y="90"/>
                      <a:pt x="96" y="94"/>
                      <a:pt x="85" y="87"/>
                    </a:cubicBezTo>
                    <a:lnTo>
                      <a:pt x="15" y="47"/>
                    </a:lnTo>
                    <a:cubicBezTo>
                      <a:pt x="4" y="41"/>
                      <a:pt x="0" y="27"/>
                      <a:pt x="7" y="15"/>
                    </a:cubicBezTo>
                    <a:cubicBezTo>
                      <a:pt x="13" y="4"/>
                      <a:pt x="28" y="0"/>
                      <a:pt x="39" y="7"/>
                    </a:cubicBezTo>
                    <a:lnTo>
                      <a:pt x="108" y="47"/>
                    </a:lnTo>
                    <a:cubicBezTo>
                      <a:pt x="119" y="53"/>
                      <a:pt x="123" y="68"/>
                      <a:pt x="117" y="79"/>
                    </a:cubicBezTo>
                    <a:close/>
                  </a:path>
                </a:pathLst>
              </a:custGeom>
              <a:solidFill>
                <a:srgbClr val="A1A1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0" name="Part">
                <a:extLst>
                  <a:ext uri="{FF2B5EF4-FFF2-40B4-BE49-F238E27FC236}">
                    <a16:creationId xmlns:a16="http://schemas.microsoft.com/office/drawing/2014/main" id="{CEB92092-065D-4D07-9ED3-D78B0B552284}"/>
                  </a:ext>
                </a:extLst>
              </p:cNvPr>
              <p:cNvSpPr>
                <a:spLocks/>
              </p:cNvSpPr>
              <p:nvPr/>
            </p:nvSpPr>
            <p:spPr bwMode="auto">
              <a:xfrm>
                <a:off x="4749800" y="3446463"/>
                <a:ext cx="26987" cy="34925"/>
              </a:xfrm>
              <a:custGeom>
                <a:avLst/>
                <a:gdLst>
                  <a:gd name="T0" fmla="*/ 79 w 94"/>
                  <a:gd name="T1" fmla="*/ 117 h 123"/>
                  <a:gd name="T2" fmla="*/ 47 w 94"/>
                  <a:gd name="T3" fmla="*/ 108 h 123"/>
                  <a:gd name="T4" fmla="*/ 7 w 94"/>
                  <a:gd name="T5" fmla="*/ 39 h 123"/>
                  <a:gd name="T6" fmla="*/ 15 w 94"/>
                  <a:gd name="T7" fmla="*/ 7 h 123"/>
                  <a:gd name="T8" fmla="*/ 47 w 94"/>
                  <a:gd name="T9" fmla="*/ 15 h 123"/>
                  <a:gd name="T10" fmla="*/ 87 w 94"/>
                  <a:gd name="T11" fmla="*/ 85 h 123"/>
                  <a:gd name="T12" fmla="*/ 79 w 94"/>
                  <a:gd name="T13" fmla="*/ 117 h 123"/>
                </a:gdLst>
                <a:ahLst/>
                <a:cxnLst>
                  <a:cxn ang="0">
                    <a:pos x="T0" y="T1"/>
                  </a:cxn>
                  <a:cxn ang="0">
                    <a:pos x="T2" y="T3"/>
                  </a:cxn>
                  <a:cxn ang="0">
                    <a:pos x="T4" y="T5"/>
                  </a:cxn>
                  <a:cxn ang="0">
                    <a:pos x="T6" y="T7"/>
                  </a:cxn>
                  <a:cxn ang="0">
                    <a:pos x="T8" y="T9"/>
                  </a:cxn>
                  <a:cxn ang="0">
                    <a:pos x="T10" y="T11"/>
                  </a:cxn>
                  <a:cxn ang="0">
                    <a:pos x="T12" y="T13"/>
                  </a:cxn>
                </a:cxnLst>
                <a:rect l="0" t="0" r="r" b="b"/>
                <a:pathLst>
                  <a:path w="94" h="123">
                    <a:moveTo>
                      <a:pt x="79" y="117"/>
                    </a:moveTo>
                    <a:cubicBezTo>
                      <a:pt x="68" y="123"/>
                      <a:pt x="53" y="120"/>
                      <a:pt x="47" y="108"/>
                    </a:cubicBezTo>
                    <a:lnTo>
                      <a:pt x="7" y="39"/>
                    </a:lnTo>
                    <a:cubicBezTo>
                      <a:pt x="0" y="28"/>
                      <a:pt x="4" y="13"/>
                      <a:pt x="15" y="7"/>
                    </a:cubicBezTo>
                    <a:cubicBezTo>
                      <a:pt x="26" y="0"/>
                      <a:pt x="41" y="4"/>
                      <a:pt x="47" y="15"/>
                    </a:cubicBezTo>
                    <a:lnTo>
                      <a:pt x="87" y="85"/>
                    </a:lnTo>
                    <a:cubicBezTo>
                      <a:pt x="94" y="96"/>
                      <a:pt x="90" y="110"/>
                      <a:pt x="79" y="117"/>
                    </a:cubicBezTo>
                    <a:close/>
                  </a:path>
                </a:pathLst>
              </a:custGeom>
              <a:solidFill>
                <a:srgbClr val="8989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1" name="Part">
                <a:extLst>
                  <a:ext uri="{FF2B5EF4-FFF2-40B4-BE49-F238E27FC236}">
                    <a16:creationId xmlns:a16="http://schemas.microsoft.com/office/drawing/2014/main" id="{296B7F10-0C3F-4DF7-9988-F012F5D4704E}"/>
                  </a:ext>
                </a:extLst>
              </p:cNvPr>
              <p:cNvSpPr>
                <a:spLocks/>
              </p:cNvSpPr>
              <p:nvPr/>
            </p:nvSpPr>
            <p:spPr bwMode="auto">
              <a:xfrm>
                <a:off x="4727575" y="3454400"/>
                <a:ext cx="14287" cy="36513"/>
              </a:xfrm>
              <a:custGeom>
                <a:avLst/>
                <a:gdLst>
                  <a:gd name="T0" fmla="*/ 23 w 47"/>
                  <a:gd name="T1" fmla="*/ 127 h 127"/>
                  <a:gd name="T2" fmla="*/ 0 w 47"/>
                  <a:gd name="T3" fmla="*/ 104 h 127"/>
                  <a:gd name="T4" fmla="*/ 0 w 47"/>
                  <a:gd name="T5" fmla="*/ 24 h 127"/>
                  <a:gd name="T6" fmla="*/ 23 w 47"/>
                  <a:gd name="T7" fmla="*/ 0 h 127"/>
                  <a:gd name="T8" fmla="*/ 47 w 47"/>
                  <a:gd name="T9" fmla="*/ 24 h 127"/>
                  <a:gd name="T10" fmla="*/ 47 w 47"/>
                  <a:gd name="T11" fmla="*/ 104 h 127"/>
                  <a:gd name="T12" fmla="*/ 23 w 47"/>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47" h="127">
                    <a:moveTo>
                      <a:pt x="23" y="127"/>
                    </a:moveTo>
                    <a:cubicBezTo>
                      <a:pt x="10" y="127"/>
                      <a:pt x="0" y="117"/>
                      <a:pt x="0" y="104"/>
                    </a:cubicBezTo>
                    <a:lnTo>
                      <a:pt x="0" y="24"/>
                    </a:lnTo>
                    <a:cubicBezTo>
                      <a:pt x="0" y="11"/>
                      <a:pt x="10" y="0"/>
                      <a:pt x="23" y="0"/>
                    </a:cubicBezTo>
                    <a:cubicBezTo>
                      <a:pt x="36" y="0"/>
                      <a:pt x="47" y="11"/>
                      <a:pt x="47" y="24"/>
                    </a:cubicBezTo>
                    <a:lnTo>
                      <a:pt x="47" y="104"/>
                    </a:lnTo>
                    <a:cubicBezTo>
                      <a:pt x="47" y="117"/>
                      <a:pt x="36" y="127"/>
                      <a:pt x="23" y="127"/>
                    </a:cubicBez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2" name="Part">
                <a:extLst>
                  <a:ext uri="{FF2B5EF4-FFF2-40B4-BE49-F238E27FC236}">
                    <a16:creationId xmlns:a16="http://schemas.microsoft.com/office/drawing/2014/main" id="{3DDF8B4A-B61D-4141-88A1-058A9125BE80}"/>
                  </a:ext>
                </a:extLst>
              </p:cNvPr>
              <p:cNvSpPr>
                <a:spLocks/>
              </p:cNvSpPr>
              <p:nvPr/>
            </p:nvSpPr>
            <p:spPr bwMode="auto">
              <a:xfrm>
                <a:off x="4692650" y="3446463"/>
                <a:ext cx="26987" cy="34925"/>
              </a:xfrm>
              <a:custGeom>
                <a:avLst/>
                <a:gdLst>
                  <a:gd name="T0" fmla="*/ 15 w 93"/>
                  <a:gd name="T1" fmla="*/ 117 h 123"/>
                  <a:gd name="T2" fmla="*/ 6 w 93"/>
                  <a:gd name="T3" fmla="*/ 85 h 123"/>
                  <a:gd name="T4" fmla="*/ 46 w 93"/>
                  <a:gd name="T5" fmla="*/ 15 h 123"/>
                  <a:gd name="T6" fmla="*/ 78 w 93"/>
                  <a:gd name="T7" fmla="*/ 7 h 123"/>
                  <a:gd name="T8" fmla="*/ 87 w 93"/>
                  <a:gd name="T9" fmla="*/ 39 h 123"/>
                  <a:gd name="T10" fmla="*/ 46 w 93"/>
                  <a:gd name="T11" fmla="*/ 108 h 123"/>
                  <a:gd name="T12" fmla="*/ 15 w 93"/>
                  <a:gd name="T13" fmla="*/ 117 h 123"/>
                </a:gdLst>
                <a:ahLst/>
                <a:cxnLst>
                  <a:cxn ang="0">
                    <a:pos x="T0" y="T1"/>
                  </a:cxn>
                  <a:cxn ang="0">
                    <a:pos x="T2" y="T3"/>
                  </a:cxn>
                  <a:cxn ang="0">
                    <a:pos x="T4" y="T5"/>
                  </a:cxn>
                  <a:cxn ang="0">
                    <a:pos x="T6" y="T7"/>
                  </a:cxn>
                  <a:cxn ang="0">
                    <a:pos x="T8" y="T9"/>
                  </a:cxn>
                  <a:cxn ang="0">
                    <a:pos x="T10" y="T11"/>
                  </a:cxn>
                  <a:cxn ang="0">
                    <a:pos x="T12" y="T13"/>
                  </a:cxn>
                </a:cxnLst>
                <a:rect l="0" t="0" r="r" b="b"/>
                <a:pathLst>
                  <a:path w="93" h="123">
                    <a:moveTo>
                      <a:pt x="15" y="117"/>
                    </a:moveTo>
                    <a:cubicBezTo>
                      <a:pt x="3" y="110"/>
                      <a:pt x="0" y="96"/>
                      <a:pt x="6" y="85"/>
                    </a:cubicBezTo>
                    <a:lnTo>
                      <a:pt x="46" y="15"/>
                    </a:lnTo>
                    <a:cubicBezTo>
                      <a:pt x="53" y="4"/>
                      <a:pt x="67" y="0"/>
                      <a:pt x="78" y="7"/>
                    </a:cubicBezTo>
                    <a:cubicBezTo>
                      <a:pt x="89" y="13"/>
                      <a:pt x="93" y="28"/>
                      <a:pt x="87" y="39"/>
                    </a:cubicBezTo>
                    <a:lnTo>
                      <a:pt x="46" y="108"/>
                    </a:lnTo>
                    <a:cubicBezTo>
                      <a:pt x="40" y="119"/>
                      <a:pt x="26" y="123"/>
                      <a:pt x="15" y="117"/>
                    </a:cubicBez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3" name="Part">
                <a:extLst>
                  <a:ext uri="{FF2B5EF4-FFF2-40B4-BE49-F238E27FC236}">
                    <a16:creationId xmlns:a16="http://schemas.microsoft.com/office/drawing/2014/main" id="{CD0FAC43-E4C1-4C2C-A7D3-B38FBBDA0D3E}"/>
                  </a:ext>
                </a:extLst>
              </p:cNvPr>
              <p:cNvSpPr>
                <a:spLocks/>
              </p:cNvSpPr>
              <p:nvPr/>
            </p:nvSpPr>
            <p:spPr bwMode="auto">
              <a:xfrm>
                <a:off x="4667250" y="3430588"/>
                <a:ext cx="34925" cy="26988"/>
              </a:xfrm>
              <a:custGeom>
                <a:avLst/>
                <a:gdLst>
                  <a:gd name="T0" fmla="*/ 7 w 123"/>
                  <a:gd name="T1" fmla="*/ 79 h 94"/>
                  <a:gd name="T2" fmla="*/ 15 w 123"/>
                  <a:gd name="T3" fmla="*/ 47 h 94"/>
                  <a:gd name="T4" fmla="*/ 85 w 123"/>
                  <a:gd name="T5" fmla="*/ 7 h 94"/>
                  <a:gd name="T6" fmla="*/ 117 w 123"/>
                  <a:gd name="T7" fmla="*/ 15 h 94"/>
                  <a:gd name="T8" fmla="*/ 108 w 123"/>
                  <a:gd name="T9" fmla="*/ 47 h 94"/>
                  <a:gd name="T10" fmla="*/ 38 w 123"/>
                  <a:gd name="T11" fmla="*/ 87 h 94"/>
                  <a:gd name="T12" fmla="*/ 7 w 123"/>
                  <a:gd name="T13" fmla="*/ 79 h 94"/>
                </a:gdLst>
                <a:ahLst/>
                <a:cxnLst>
                  <a:cxn ang="0">
                    <a:pos x="T0" y="T1"/>
                  </a:cxn>
                  <a:cxn ang="0">
                    <a:pos x="T2" y="T3"/>
                  </a:cxn>
                  <a:cxn ang="0">
                    <a:pos x="T4" y="T5"/>
                  </a:cxn>
                  <a:cxn ang="0">
                    <a:pos x="T6" y="T7"/>
                  </a:cxn>
                  <a:cxn ang="0">
                    <a:pos x="T8" y="T9"/>
                  </a:cxn>
                  <a:cxn ang="0">
                    <a:pos x="T10" y="T11"/>
                  </a:cxn>
                  <a:cxn ang="0">
                    <a:pos x="T12" y="T13"/>
                  </a:cxn>
                </a:cxnLst>
                <a:rect l="0" t="0" r="r" b="b"/>
                <a:pathLst>
                  <a:path w="123" h="94">
                    <a:moveTo>
                      <a:pt x="7" y="79"/>
                    </a:moveTo>
                    <a:cubicBezTo>
                      <a:pt x="0" y="68"/>
                      <a:pt x="4" y="53"/>
                      <a:pt x="15" y="47"/>
                    </a:cubicBezTo>
                    <a:lnTo>
                      <a:pt x="85" y="7"/>
                    </a:lnTo>
                    <a:cubicBezTo>
                      <a:pt x="96" y="0"/>
                      <a:pt x="110" y="4"/>
                      <a:pt x="117" y="15"/>
                    </a:cubicBezTo>
                    <a:cubicBezTo>
                      <a:pt x="123" y="26"/>
                      <a:pt x="119" y="41"/>
                      <a:pt x="108" y="47"/>
                    </a:cubicBezTo>
                    <a:lnTo>
                      <a:pt x="38" y="87"/>
                    </a:lnTo>
                    <a:cubicBezTo>
                      <a:pt x="27" y="94"/>
                      <a:pt x="13" y="90"/>
                      <a:pt x="7" y="79"/>
                    </a:cubicBez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4" name="Part">
                <a:extLst>
                  <a:ext uri="{FF2B5EF4-FFF2-40B4-BE49-F238E27FC236}">
                    <a16:creationId xmlns:a16="http://schemas.microsoft.com/office/drawing/2014/main" id="{896A2E76-86C1-48A2-99CE-AF933C1A5A49}"/>
                  </a:ext>
                </a:extLst>
              </p:cNvPr>
              <p:cNvSpPr>
                <a:spLocks/>
              </p:cNvSpPr>
              <p:nvPr/>
            </p:nvSpPr>
            <p:spPr bwMode="auto">
              <a:xfrm>
                <a:off x="4659313" y="3408363"/>
                <a:ext cx="36512" cy="14288"/>
              </a:xfrm>
              <a:custGeom>
                <a:avLst/>
                <a:gdLst>
                  <a:gd name="T0" fmla="*/ 0 w 127"/>
                  <a:gd name="T1" fmla="*/ 23 h 47"/>
                  <a:gd name="T2" fmla="*/ 23 w 127"/>
                  <a:gd name="T3" fmla="*/ 0 h 47"/>
                  <a:gd name="T4" fmla="*/ 104 w 127"/>
                  <a:gd name="T5" fmla="*/ 0 h 47"/>
                  <a:gd name="T6" fmla="*/ 127 w 127"/>
                  <a:gd name="T7" fmla="*/ 23 h 47"/>
                  <a:gd name="T8" fmla="*/ 104 w 127"/>
                  <a:gd name="T9" fmla="*/ 47 h 47"/>
                  <a:gd name="T10" fmla="*/ 23 w 127"/>
                  <a:gd name="T11" fmla="*/ 47 h 47"/>
                  <a:gd name="T12" fmla="*/ 0 w 127"/>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127" h="47">
                    <a:moveTo>
                      <a:pt x="0" y="23"/>
                    </a:moveTo>
                    <a:cubicBezTo>
                      <a:pt x="0" y="10"/>
                      <a:pt x="10" y="0"/>
                      <a:pt x="23" y="0"/>
                    </a:cubicBezTo>
                    <a:lnTo>
                      <a:pt x="104" y="0"/>
                    </a:lnTo>
                    <a:cubicBezTo>
                      <a:pt x="117" y="0"/>
                      <a:pt x="127" y="10"/>
                      <a:pt x="127" y="23"/>
                    </a:cubicBezTo>
                    <a:cubicBezTo>
                      <a:pt x="127" y="36"/>
                      <a:pt x="117" y="47"/>
                      <a:pt x="104" y="47"/>
                    </a:cubicBezTo>
                    <a:lnTo>
                      <a:pt x="23" y="47"/>
                    </a:lnTo>
                    <a:cubicBezTo>
                      <a:pt x="10" y="47"/>
                      <a:pt x="0" y="36"/>
                      <a:pt x="0" y="23"/>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5" name="Part">
                <a:extLst>
                  <a:ext uri="{FF2B5EF4-FFF2-40B4-BE49-F238E27FC236}">
                    <a16:creationId xmlns:a16="http://schemas.microsoft.com/office/drawing/2014/main" id="{9DCE8533-5D22-4A01-B965-31E1ADC3CBC0}"/>
                  </a:ext>
                </a:extLst>
              </p:cNvPr>
              <p:cNvSpPr>
                <a:spLocks/>
              </p:cNvSpPr>
              <p:nvPr/>
            </p:nvSpPr>
            <p:spPr bwMode="auto">
              <a:xfrm>
                <a:off x="4667250" y="3373438"/>
                <a:ext cx="34925" cy="26988"/>
              </a:xfrm>
              <a:custGeom>
                <a:avLst/>
                <a:gdLst>
                  <a:gd name="T0" fmla="*/ 7 w 123"/>
                  <a:gd name="T1" fmla="*/ 15 h 93"/>
                  <a:gd name="T2" fmla="*/ 38 w 123"/>
                  <a:gd name="T3" fmla="*/ 6 h 93"/>
                  <a:gd name="T4" fmla="*/ 108 w 123"/>
                  <a:gd name="T5" fmla="*/ 46 h 93"/>
                  <a:gd name="T6" fmla="*/ 117 w 123"/>
                  <a:gd name="T7" fmla="*/ 78 h 93"/>
                  <a:gd name="T8" fmla="*/ 85 w 123"/>
                  <a:gd name="T9" fmla="*/ 87 h 93"/>
                  <a:gd name="T10" fmla="*/ 15 w 123"/>
                  <a:gd name="T11" fmla="*/ 46 h 93"/>
                  <a:gd name="T12" fmla="*/ 7 w 123"/>
                  <a:gd name="T13" fmla="*/ 15 h 93"/>
                </a:gdLst>
                <a:ahLst/>
                <a:cxnLst>
                  <a:cxn ang="0">
                    <a:pos x="T0" y="T1"/>
                  </a:cxn>
                  <a:cxn ang="0">
                    <a:pos x="T2" y="T3"/>
                  </a:cxn>
                  <a:cxn ang="0">
                    <a:pos x="T4" y="T5"/>
                  </a:cxn>
                  <a:cxn ang="0">
                    <a:pos x="T6" y="T7"/>
                  </a:cxn>
                  <a:cxn ang="0">
                    <a:pos x="T8" y="T9"/>
                  </a:cxn>
                  <a:cxn ang="0">
                    <a:pos x="T10" y="T11"/>
                  </a:cxn>
                  <a:cxn ang="0">
                    <a:pos x="T12" y="T13"/>
                  </a:cxn>
                </a:cxnLst>
                <a:rect l="0" t="0" r="r" b="b"/>
                <a:pathLst>
                  <a:path w="123" h="93">
                    <a:moveTo>
                      <a:pt x="7" y="15"/>
                    </a:moveTo>
                    <a:cubicBezTo>
                      <a:pt x="13" y="3"/>
                      <a:pt x="27" y="0"/>
                      <a:pt x="38" y="6"/>
                    </a:cubicBezTo>
                    <a:lnTo>
                      <a:pt x="108" y="46"/>
                    </a:lnTo>
                    <a:cubicBezTo>
                      <a:pt x="119" y="53"/>
                      <a:pt x="123" y="67"/>
                      <a:pt x="117" y="78"/>
                    </a:cubicBezTo>
                    <a:cubicBezTo>
                      <a:pt x="110" y="89"/>
                      <a:pt x="96" y="93"/>
                      <a:pt x="85" y="87"/>
                    </a:cubicBezTo>
                    <a:lnTo>
                      <a:pt x="15" y="46"/>
                    </a:lnTo>
                    <a:cubicBezTo>
                      <a:pt x="4" y="40"/>
                      <a:pt x="0" y="26"/>
                      <a:pt x="7" y="15"/>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6" name="Part">
                <a:extLst>
                  <a:ext uri="{FF2B5EF4-FFF2-40B4-BE49-F238E27FC236}">
                    <a16:creationId xmlns:a16="http://schemas.microsoft.com/office/drawing/2014/main" id="{202DEFCC-54BA-4B27-BDDE-4616517AFF33}"/>
                  </a:ext>
                </a:extLst>
              </p:cNvPr>
              <p:cNvSpPr>
                <a:spLocks/>
              </p:cNvSpPr>
              <p:nvPr/>
            </p:nvSpPr>
            <p:spPr bwMode="auto">
              <a:xfrm>
                <a:off x="4692650" y="3348038"/>
                <a:ext cx="26987" cy="34925"/>
              </a:xfrm>
              <a:custGeom>
                <a:avLst/>
                <a:gdLst>
                  <a:gd name="T0" fmla="*/ 15 w 93"/>
                  <a:gd name="T1" fmla="*/ 7 h 123"/>
                  <a:gd name="T2" fmla="*/ 47 w 93"/>
                  <a:gd name="T3" fmla="*/ 15 h 123"/>
                  <a:gd name="T4" fmla="*/ 87 w 93"/>
                  <a:gd name="T5" fmla="*/ 85 h 123"/>
                  <a:gd name="T6" fmla="*/ 78 w 93"/>
                  <a:gd name="T7" fmla="*/ 117 h 123"/>
                  <a:gd name="T8" fmla="*/ 46 w 93"/>
                  <a:gd name="T9" fmla="*/ 108 h 123"/>
                  <a:gd name="T10" fmla="*/ 6 w 93"/>
                  <a:gd name="T11" fmla="*/ 38 h 123"/>
                  <a:gd name="T12" fmla="*/ 15 w 93"/>
                  <a:gd name="T13" fmla="*/ 7 h 123"/>
                </a:gdLst>
                <a:ahLst/>
                <a:cxnLst>
                  <a:cxn ang="0">
                    <a:pos x="T0" y="T1"/>
                  </a:cxn>
                  <a:cxn ang="0">
                    <a:pos x="T2" y="T3"/>
                  </a:cxn>
                  <a:cxn ang="0">
                    <a:pos x="T4" y="T5"/>
                  </a:cxn>
                  <a:cxn ang="0">
                    <a:pos x="T6" y="T7"/>
                  </a:cxn>
                  <a:cxn ang="0">
                    <a:pos x="T8" y="T9"/>
                  </a:cxn>
                  <a:cxn ang="0">
                    <a:pos x="T10" y="T11"/>
                  </a:cxn>
                  <a:cxn ang="0">
                    <a:pos x="T12" y="T13"/>
                  </a:cxn>
                </a:cxnLst>
                <a:rect l="0" t="0" r="r" b="b"/>
                <a:pathLst>
                  <a:path w="93" h="123">
                    <a:moveTo>
                      <a:pt x="15" y="7"/>
                    </a:moveTo>
                    <a:cubicBezTo>
                      <a:pt x="26" y="0"/>
                      <a:pt x="40" y="4"/>
                      <a:pt x="47" y="15"/>
                    </a:cubicBezTo>
                    <a:lnTo>
                      <a:pt x="87" y="85"/>
                    </a:lnTo>
                    <a:cubicBezTo>
                      <a:pt x="93" y="96"/>
                      <a:pt x="89" y="110"/>
                      <a:pt x="78" y="117"/>
                    </a:cubicBezTo>
                    <a:cubicBezTo>
                      <a:pt x="67" y="123"/>
                      <a:pt x="53" y="119"/>
                      <a:pt x="46" y="108"/>
                    </a:cubicBezTo>
                    <a:lnTo>
                      <a:pt x="6" y="38"/>
                    </a:lnTo>
                    <a:cubicBezTo>
                      <a:pt x="0" y="27"/>
                      <a:pt x="3" y="13"/>
                      <a:pt x="15" y="7"/>
                    </a:cubicBezTo>
                    <a:close/>
                  </a:path>
                </a:pathLst>
              </a:custGeom>
              <a:solidFill>
                <a:srgbClr val="BABA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grpSp>
      <p:grpSp>
        <p:nvGrpSpPr>
          <p:cNvPr id="247" name="Add Button">
            <a:extLst>
              <a:ext uri="{FF2B5EF4-FFF2-40B4-BE49-F238E27FC236}">
                <a16:creationId xmlns:a16="http://schemas.microsoft.com/office/drawing/2014/main" id="{61635B39-34CA-4AF2-814A-6C1C0772C523}"/>
              </a:ext>
            </a:extLst>
          </p:cNvPr>
          <p:cNvGrpSpPr>
            <a:grpSpLocks noChangeAspect="1"/>
          </p:cNvGrpSpPr>
          <p:nvPr/>
        </p:nvGrpSpPr>
        <p:grpSpPr>
          <a:xfrm>
            <a:off x="3210242" y="1516755"/>
            <a:ext cx="157163" cy="157162"/>
            <a:chOff x="9096375" y="2044700"/>
            <a:chExt cx="157163" cy="157162"/>
          </a:xfrm>
        </p:grpSpPr>
        <p:sp>
          <p:nvSpPr>
            <p:cNvPr id="248" name="Circle">
              <a:extLst>
                <a:ext uri="{FF2B5EF4-FFF2-40B4-BE49-F238E27FC236}">
                  <a16:creationId xmlns:a16="http://schemas.microsoft.com/office/drawing/2014/main" id="{C0B9530B-910C-4B0B-9074-C1E1F865ABE0}"/>
                </a:ext>
              </a:extLst>
            </p:cNvPr>
            <p:cNvSpPr>
              <a:spLocks noChangeAspect="1" noEditPoints="1"/>
            </p:cNvSpPr>
            <p:nvPr/>
          </p:nvSpPr>
          <p:spPr bwMode="auto">
            <a:xfrm>
              <a:off x="9096375" y="2044700"/>
              <a:ext cx="157163" cy="157162"/>
            </a:xfrm>
            <a:custGeom>
              <a:avLst/>
              <a:gdLst>
                <a:gd name="T0" fmla="*/ 103 w 206"/>
                <a:gd name="T1" fmla="*/ 0 h 206"/>
                <a:gd name="T2" fmla="*/ 0 w 206"/>
                <a:gd name="T3" fmla="*/ 103 h 206"/>
                <a:gd name="T4" fmla="*/ 103 w 206"/>
                <a:gd name="T5" fmla="*/ 206 h 206"/>
                <a:gd name="T6" fmla="*/ 206 w 206"/>
                <a:gd name="T7" fmla="*/ 103 h 206"/>
                <a:gd name="T8" fmla="*/ 103 w 206"/>
                <a:gd name="T9" fmla="*/ 0 h 206"/>
                <a:gd name="T10" fmla="*/ 103 w 206"/>
                <a:gd name="T11" fmla="*/ 9 h 206"/>
                <a:gd name="T12" fmla="*/ 197 w 206"/>
                <a:gd name="T13" fmla="*/ 103 h 206"/>
                <a:gd name="T14" fmla="*/ 103 w 206"/>
                <a:gd name="T15" fmla="*/ 197 h 206"/>
                <a:gd name="T16" fmla="*/ 10 w 206"/>
                <a:gd name="T17" fmla="*/ 103 h 206"/>
                <a:gd name="T18" fmla="*/ 103 w 206"/>
                <a:gd name="T19" fmla="*/ 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moveTo>
                    <a:pt x="103" y="9"/>
                  </a:moveTo>
                  <a:cubicBezTo>
                    <a:pt x="155" y="9"/>
                    <a:pt x="197" y="51"/>
                    <a:pt x="197" y="103"/>
                  </a:cubicBezTo>
                  <a:cubicBezTo>
                    <a:pt x="197" y="155"/>
                    <a:pt x="155" y="197"/>
                    <a:pt x="103" y="197"/>
                  </a:cubicBezTo>
                  <a:cubicBezTo>
                    <a:pt x="52" y="197"/>
                    <a:pt x="10" y="155"/>
                    <a:pt x="10" y="103"/>
                  </a:cubicBezTo>
                  <a:cubicBezTo>
                    <a:pt x="10" y="51"/>
                    <a:pt x="52" y="9"/>
                    <a:pt x="103" y="9"/>
                  </a:cubicBezTo>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49" name="Add">
              <a:extLst>
                <a:ext uri="{FF2B5EF4-FFF2-40B4-BE49-F238E27FC236}">
                  <a16:creationId xmlns:a16="http://schemas.microsoft.com/office/drawing/2014/main" id="{4DA0377F-5993-46A6-98F6-6C9F79725C2D}"/>
                </a:ext>
              </a:extLst>
            </p:cNvPr>
            <p:cNvSpPr>
              <a:spLocks noChangeAspect="1"/>
            </p:cNvSpPr>
            <p:nvPr/>
          </p:nvSpPr>
          <p:spPr bwMode="auto">
            <a:xfrm>
              <a:off x="9135269" y="2084388"/>
              <a:ext cx="79375" cy="77787"/>
            </a:xfrm>
            <a:custGeom>
              <a:avLst/>
              <a:gdLst>
                <a:gd name="T0" fmla="*/ 50 w 50"/>
                <a:gd name="T1" fmla="*/ 22 h 49"/>
                <a:gd name="T2" fmla="*/ 27 w 50"/>
                <a:gd name="T3" fmla="*/ 22 h 49"/>
                <a:gd name="T4" fmla="*/ 27 w 50"/>
                <a:gd name="T5" fmla="*/ 0 h 49"/>
                <a:gd name="T6" fmla="*/ 23 w 50"/>
                <a:gd name="T7" fmla="*/ 0 h 49"/>
                <a:gd name="T8" fmla="*/ 23 w 50"/>
                <a:gd name="T9" fmla="*/ 22 h 49"/>
                <a:gd name="T10" fmla="*/ 0 w 50"/>
                <a:gd name="T11" fmla="*/ 22 h 49"/>
                <a:gd name="T12" fmla="*/ 0 w 50"/>
                <a:gd name="T13" fmla="*/ 27 h 49"/>
                <a:gd name="T14" fmla="*/ 23 w 50"/>
                <a:gd name="T15" fmla="*/ 27 h 49"/>
                <a:gd name="T16" fmla="*/ 23 w 50"/>
                <a:gd name="T17" fmla="*/ 49 h 49"/>
                <a:gd name="T18" fmla="*/ 27 w 50"/>
                <a:gd name="T19" fmla="*/ 49 h 49"/>
                <a:gd name="T20" fmla="*/ 27 w 50"/>
                <a:gd name="T21" fmla="*/ 27 h 49"/>
                <a:gd name="T22" fmla="*/ 50 w 50"/>
                <a:gd name="T23" fmla="*/ 27 h 49"/>
                <a:gd name="T24" fmla="*/ 50 w 50"/>
                <a:gd name="T25"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50" y="22"/>
                  </a:moveTo>
                  <a:lnTo>
                    <a:pt x="27" y="22"/>
                  </a:lnTo>
                  <a:lnTo>
                    <a:pt x="27" y="0"/>
                  </a:lnTo>
                  <a:lnTo>
                    <a:pt x="23" y="0"/>
                  </a:lnTo>
                  <a:lnTo>
                    <a:pt x="23" y="22"/>
                  </a:lnTo>
                  <a:lnTo>
                    <a:pt x="0" y="22"/>
                  </a:lnTo>
                  <a:lnTo>
                    <a:pt x="0" y="27"/>
                  </a:lnTo>
                  <a:lnTo>
                    <a:pt x="23" y="27"/>
                  </a:lnTo>
                  <a:lnTo>
                    <a:pt x="23" y="49"/>
                  </a:lnTo>
                  <a:lnTo>
                    <a:pt x="27" y="49"/>
                  </a:lnTo>
                  <a:lnTo>
                    <a:pt x="27" y="27"/>
                  </a:lnTo>
                  <a:lnTo>
                    <a:pt x="50" y="27"/>
                  </a:lnTo>
                  <a:lnTo>
                    <a:pt x="50" y="22"/>
                  </a:ln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96349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lendar" descr="&lt;SmartSettings&gt;&lt;SmartResize enabled=&quot;True&quot; minWidth=&quot;320&quot; minHeight=&quot;300&quot; /&gt;&lt;/SmartSettings&gt;">
            <a:extLst>
              <a:ext uri="{FF2B5EF4-FFF2-40B4-BE49-F238E27FC236}">
                <a16:creationId xmlns:a16="http://schemas.microsoft.com/office/drawing/2014/main" id="{1DF2B4CF-5E95-4131-8A26-D04D2A2CC614}"/>
              </a:ext>
            </a:extLst>
          </p:cNvPr>
          <p:cNvGrpSpPr/>
          <p:nvPr>
            <p:custDataLst>
              <p:tags r:id="rId1"/>
            </p:custDataLst>
          </p:nvPr>
        </p:nvGrpSpPr>
        <p:grpSpPr>
          <a:xfrm>
            <a:off x="496359" y="255193"/>
            <a:ext cx="6402505" cy="4762006"/>
            <a:chOff x="929462" y="1249388"/>
            <a:chExt cx="6402505" cy="4762006"/>
          </a:xfrm>
        </p:grpSpPr>
        <p:sp>
          <p:nvSpPr>
            <p:cNvPr id="5" name="Window Background" descr="&lt;Tags&gt;&lt;SMARTRESIZEANCHORS&gt;Absolute,Absolute,Absolute,Absolute&lt;/SMARTRESIZEANCHORS&gt;&lt;/Tags&gt;">
              <a:extLst>
                <a:ext uri="{FF2B5EF4-FFF2-40B4-BE49-F238E27FC236}">
                  <a16:creationId xmlns:a16="http://schemas.microsoft.com/office/drawing/2014/main" id="{E8DC667D-B6B5-46B6-B674-ED3FC2FF1917}"/>
                </a:ext>
              </a:extLst>
            </p:cNvPr>
            <p:cNvSpPr/>
            <p:nvPr/>
          </p:nvSpPr>
          <p:spPr>
            <a:xfrm>
              <a:off x="930275" y="1249388"/>
              <a:ext cx="6401691" cy="4762006"/>
            </a:xfrm>
            <a:prstGeom prst="rect">
              <a:avLst/>
            </a:prstGeom>
            <a:solidFill>
              <a:srgbClr val="FFFFFF"/>
            </a:solidFill>
            <a:ln w="6350">
              <a:no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dirty="0">
                <a:solidFill>
                  <a:srgbClr val="000000"/>
                </a:solidFill>
                <a:latin typeface="Segoe UI" panose="020B0502040204020203" pitchFamily="34" charset="0"/>
                <a:cs typeface="Segoe UI" panose="020B0502040204020203" pitchFamily="34" charset="0"/>
              </a:endParaRPr>
            </a:p>
          </p:txBody>
        </p:sp>
        <p:grpSp>
          <p:nvGrpSpPr>
            <p:cNvPr id="6" name="Title Bar">
              <a:extLst>
                <a:ext uri="{FF2B5EF4-FFF2-40B4-BE49-F238E27FC236}">
                  <a16:creationId xmlns:a16="http://schemas.microsoft.com/office/drawing/2014/main" id="{4C0ED1DE-CA89-4A68-9F27-1D14009E1836}"/>
                </a:ext>
              </a:extLst>
            </p:cNvPr>
            <p:cNvGrpSpPr/>
            <p:nvPr/>
          </p:nvGrpSpPr>
          <p:grpSpPr>
            <a:xfrm>
              <a:off x="930275" y="1249388"/>
              <a:ext cx="6401692" cy="228773"/>
              <a:chOff x="990599" y="1423197"/>
              <a:chExt cx="6401693" cy="228600"/>
            </a:xfrm>
          </p:grpSpPr>
          <p:sp>
            <p:nvSpPr>
              <p:cNvPr id="145" name="Title Bar" descr="&lt;Tags&gt;&lt;SMARTRESIZEANCHORS&gt;Absolute,None,Absolute,Absolute&lt;/SMARTRESIZEANCHORS&gt;&lt;/Tags&gt;">
                <a:extLst>
                  <a:ext uri="{FF2B5EF4-FFF2-40B4-BE49-F238E27FC236}">
                    <a16:creationId xmlns:a16="http://schemas.microsoft.com/office/drawing/2014/main" id="{1F4E0B03-29FA-4E13-9F20-9F43500D1B80}"/>
                  </a:ext>
                </a:extLst>
              </p:cNvPr>
              <p:cNvSpPr/>
              <p:nvPr/>
            </p:nvSpPr>
            <p:spPr>
              <a:xfrm>
                <a:off x="990599" y="1423197"/>
                <a:ext cx="6401693" cy="228600"/>
              </a:xfrm>
              <a:prstGeom prst="rect">
                <a:avLst/>
              </a:prstGeom>
              <a:solidFill>
                <a:srgbClr val="1664A7"/>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680" dirty="0">
                    <a:solidFill>
                      <a:srgbClr val="FFFFFF"/>
                    </a:solidFill>
                    <a:latin typeface="Segoe UI" panose="020B0502040204020203" pitchFamily="34" charset="0"/>
                    <a:cs typeface="Segoe UI" panose="020B0502040204020203" pitchFamily="34" charset="0"/>
                  </a:rPr>
                  <a:t>Calendar</a:t>
                </a:r>
              </a:p>
            </p:txBody>
          </p:sp>
          <p:sp>
            <p:nvSpPr>
              <p:cNvPr id="146" name="Minimize" descr="&lt;Tags&gt;&lt;SMARTRESIZEANCHORS&gt;Absolute,None,None,Absolute&lt;/SMARTRESIZEANCHORS&gt;&lt;/Tags&gt;">
                <a:extLst>
                  <a:ext uri="{FF2B5EF4-FFF2-40B4-BE49-F238E27FC236}">
                    <a16:creationId xmlns:a16="http://schemas.microsoft.com/office/drawing/2014/main" id="{7B64B998-806A-4582-A856-DAB1432664AF}"/>
                  </a:ext>
                </a:extLst>
              </p:cNvPr>
              <p:cNvSpPr>
                <a:spLocks noChangeAspect="1" noChangeArrowheads="1"/>
              </p:cNvSpPr>
              <p:nvPr/>
            </p:nvSpPr>
            <p:spPr bwMode="auto">
              <a:xfrm>
                <a:off x="6522001" y="1529560"/>
                <a:ext cx="74613" cy="7937"/>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47" name="Maximize" descr="&lt;Tags&gt;&lt;SMARTRESIZEANCHORS&gt;Absolute,None,None,Absolute&lt;/SMARTRESIZEANCHORS&gt;&lt;/Tags&gt;">
                <a:extLst>
                  <a:ext uri="{FF2B5EF4-FFF2-40B4-BE49-F238E27FC236}">
                    <a16:creationId xmlns:a16="http://schemas.microsoft.com/office/drawing/2014/main" id="{EC74DA1B-F434-497E-829D-EDCAFE1875DA}"/>
                  </a:ext>
                </a:extLst>
              </p:cNvPr>
              <p:cNvSpPr>
                <a:spLocks noChangeAspect="1" noEditPoints="1"/>
              </p:cNvSpPr>
              <p:nvPr/>
            </p:nvSpPr>
            <p:spPr bwMode="auto">
              <a:xfrm>
                <a:off x="6853789" y="1495428"/>
                <a:ext cx="73025" cy="76200"/>
              </a:xfrm>
              <a:custGeom>
                <a:avLst/>
                <a:gdLst>
                  <a:gd name="T0" fmla="*/ 0 w 282"/>
                  <a:gd name="T1" fmla="*/ 0 h 282"/>
                  <a:gd name="T2" fmla="*/ 0 w 282"/>
                  <a:gd name="T3" fmla="*/ 282 h 282"/>
                  <a:gd name="T4" fmla="*/ 282 w 282"/>
                  <a:gd name="T5" fmla="*/ 282 h 282"/>
                  <a:gd name="T6" fmla="*/ 282 w 282"/>
                  <a:gd name="T7" fmla="*/ 0 h 282"/>
                  <a:gd name="T8" fmla="*/ 0 w 282"/>
                  <a:gd name="T9" fmla="*/ 0 h 282"/>
                  <a:gd name="T10" fmla="*/ 28 w 282"/>
                  <a:gd name="T11" fmla="*/ 28 h 282"/>
                  <a:gd name="T12" fmla="*/ 254 w 282"/>
                  <a:gd name="T13" fmla="*/ 28 h 282"/>
                  <a:gd name="T14" fmla="*/ 254 w 282"/>
                  <a:gd name="T15" fmla="*/ 254 h 282"/>
                  <a:gd name="T16" fmla="*/ 28 w 282"/>
                  <a:gd name="T17" fmla="*/ 254 h 282"/>
                  <a:gd name="T18" fmla="*/ 28 w 282"/>
                  <a:gd name="T19"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82">
                    <a:moveTo>
                      <a:pt x="0" y="0"/>
                    </a:moveTo>
                    <a:lnTo>
                      <a:pt x="0" y="282"/>
                    </a:lnTo>
                    <a:lnTo>
                      <a:pt x="282" y="282"/>
                    </a:lnTo>
                    <a:lnTo>
                      <a:pt x="282" y="0"/>
                    </a:lnTo>
                    <a:lnTo>
                      <a:pt x="0" y="0"/>
                    </a:lnTo>
                    <a:close/>
                    <a:moveTo>
                      <a:pt x="28" y="28"/>
                    </a:moveTo>
                    <a:lnTo>
                      <a:pt x="254" y="28"/>
                    </a:lnTo>
                    <a:lnTo>
                      <a:pt x="254" y="254"/>
                    </a:lnTo>
                    <a:lnTo>
                      <a:pt x="28" y="254"/>
                    </a:lnTo>
                    <a:lnTo>
                      <a:pt x="28" y="2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48" name="Close" descr="&lt;Tags&gt;&lt;SMARTRESIZEANCHORS&gt;Absolute,None,None,Absolute&lt;/SMARTRESIZEANCHORS&gt;&lt;/Tags&gt;">
                <a:extLst>
                  <a:ext uri="{FF2B5EF4-FFF2-40B4-BE49-F238E27FC236}">
                    <a16:creationId xmlns:a16="http://schemas.microsoft.com/office/drawing/2014/main" id="{9BC18F2A-F132-47D3-880F-B76F76A2B924}"/>
                  </a:ext>
                </a:extLst>
              </p:cNvPr>
              <p:cNvSpPr>
                <a:spLocks noChangeAspect="1"/>
              </p:cNvSpPr>
              <p:nvPr/>
            </p:nvSpPr>
            <p:spPr bwMode="auto">
              <a:xfrm>
                <a:off x="7185578" y="1493841"/>
                <a:ext cx="74613" cy="79375"/>
              </a:xfrm>
              <a:custGeom>
                <a:avLst/>
                <a:gdLst>
                  <a:gd name="T0" fmla="*/ 3 w 47"/>
                  <a:gd name="T1" fmla="*/ 0 h 50"/>
                  <a:gd name="T2" fmla="*/ 0 w 47"/>
                  <a:gd name="T3" fmla="*/ 3 h 50"/>
                  <a:gd name="T4" fmla="*/ 20 w 47"/>
                  <a:gd name="T5" fmla="*/ 25 h 50"/>
                  <a:gd name="T6" fmla="*/ 0 w 47"/>
                  <a:gd name="T7" fmla="*/ 46 h 50"/>
                  <a:gd name="T8" fmla="*/ 3 w 47"/>
                  <a:gd name="T9" fmla="*/ 50 h 50"/>
                  <a:gd name="T10" fmla="*/ 23 w 47"/>
                  <a:gd name="T11" fmla="*/ 28 h 50"/>
                  <a:gd name="T12" fmla="*/ 44 w 47"/>
                  <a:gd name="T13" fmla="*/ 49 h 50"/>
                  <a:gd name="T14" fmla="*/ 47 w 47"/>
                  <a:gd name="T15" fmla="*/ 46 h 50"/>
                  <a:gd name="T16" fmla="*/ 27 w 47"/>
                  <a:gd name="T17" fmla="*/ 25 h 50"/>
                  <a:gd name="T18" fmla="*/ 47 w 47"/>
                  <a:gd name="T19" fmla="*/ 3 h 50"/>
                  <a:gd name="T20" fmla="*/ 44 w 47"/>
                  <a:gd name="T21" fmla="*/ 0 h 50"/>
                  <a:gd name="T22" fmla="*/ 24 w 47"/>
                  <a:gd name="T23" fmla="*/ 21 h 50"/>
                  <a:gd name="T24" fmla="*/ 3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3" y="0"/>
                    </a:moveTo>
                    <a:lnTo>
                      <a:pt x="0" y="3"/>
                    </a:lnTo>
                    <a:lnTo>
                      <a:pt x="20" y="25"/>
                    </a:lnTo>
                    <a:lnTo>
                      <a:pt x="0" y="46"/>
                    </a:lnTo>
                    <a:lnTo>
                      <a:pt x="3" y="50"/>
                    </a:lnTo>
                    <a:lnTo>
                      <a:pt x="23" y="28"/>
                    </a:lnTo>
                    <a:lnTo>
                      <a:pt x="44" y="49"/>
                    </a:lnTo>
                    <a:lnTo>
                      <a:pt x="47" y="46"/>
                    </a:lnTo>
                    <a:lnTo>
                      <a:pt x="27" y="25"/>
                    </a:lnTo>
                    <a:lnTo>
                      <a:pt x="47" y="3"/>
                    </a:lnTo>
                    <a:lnTo>
                      <a:pt x="44" y="0"/>
                    </a:lnTo>
                    <a:lnTo>
                      <a:pt x="24" y="21"/>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7" name="Command Bar">
              <a:extLst>
                <a:ext uri="{FF2B5EF4-FFF2-40B4-BE49-F238E27FC236}">
                  <a16:creationId xmlns:a16="http://schemas.microsoft.com/office/drawing/2014/main" id="{4787582E-5C7C-4793-ADFD-28DE05FA3A45}"/>
                </a:ext>
              </a:extLst>
            </p:cNvPr>
            <p:cNvGrpSpPr/>
            <p:nvPr/>
          </p:nvGrpSpPr>
          <p:grpSpPr>
            <a:xfrm>
              <a:off x="930274" y="1477989"/>
              <a:ext cx="6401693" cy="285750"/>
              <a:chOff x="990599" y="1651797"/>
              <a:chExt cx="6401693" cy="285750"/>
            </a:xfrm>
          </p:grpSpPr>
          <p:sp>
            <p:nvSpPr>
              <p:cNvPr id="132" name="Command Bar Background" descr="&lt;Tags&gt;&lt;SMARTRESIZEANCHORS&gt;Absolute,None,Absolute,Absolute&lt;/SMARTRESIZEANCHORS&gt;&lt;/Tags&gt;">
                <a:extLst>
                  <a:ext uri="{FF2B5EF4-FFF2-40B4-BE49-F238E27FC236}">
                    <a16:creationId xmlns:a16="http://schemas.microsoft.com/office/drawing/2014/main" id="{BA2312BA-E0EF-4E86-83E9-E697E86EF376}"/>
                  </a:ext>
                </a:extLst>
              </p:cNvPr>
              <p:cNvSpPr/>
              <p:nvPr/>
            </p:nvSpPr>
            <p:spPr>
              <a:xfrm>
                <a:off x="990599" y="1651797"/>
                <a:ext cx="6401693" cy="285750"/>
              </a:xfrm>
              <a:prstGeom prst="rect">
                <a:avLst/>
              </a:prstGeom>
              <a:solidFill>
                <a:srgbClr val="106EBE"/>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50" b="1" cap="all" dirty="0">
                  <a:solidFill>
                    <a:srgbClr val="000000"/>
                  </a:solidFill>
                  <a:latin typeface="Segoe UI" panose="020B0502040204020203" pitchFamily="34" charset="0"/>
                  <a:cs typeface="Segoe UI" panose="020B0502040204020203" pitchFamily="34" charset="0"/>
                </a:endParaRPr>
              </a:p>
            </p:txBody>
          </p:sp>
          <p:sp>
            <p:nvSpPr>
              <p:cNvPr id="133" name="Hamburger Button" descr="&lt;Tags&gt;&lt;SMARTRESIZEANCHORS&gt;Absolute,None,Absolute,None&lt;/SMARTRESIZEANCHORS&gt;&lt;/Tags&gt;">
                <a:extLst>
                  <a:ext uri="{FF2B5EF4-FFF2-40B4-BE49-F238E27FC236}">
                    <a16:creationId xmlns:a16="http://schemas.microsoft.com/office/drawing/2014/main" id="{4D5FD8B0-A7C3-4E64-A8E6-A83E8C183479}"/>
                  </a:ext>
                </a:extLst>
              </p:cNvPr>
              <p:cNvSpPr>
                <a:spLocks noChangeAspect="1" noEditPoints="1"/>
              </p:cNvSpPr>
              <p:nvPr/>
            </p:nvSpPr>
            <p:spPr bwMode="auto">
              <a:xfrm>
                <a:off x="1084639" y="1752256"/>
                <a:ext cx="142875" cy="84833"/>
              </a:xfrm>
              <a:custGeom>
                <a:avLst/>
                <a:gdLst>
                  <a:gd name="T0" fmla="*/ 0 w 564"/>
                  <a:gd name="T1" fmla="*/ 0 h 310"/>
                  <a:gd name="T2" fmla="*/ 0 w 564"/>
                  <a:gd name="T3" fmla="*/ 28 h 310"/>
                  <a:gd name="T4" fmla="*/ 564 w 564"/>
                  <a:gd name="T5" fmla="*/ 28 h 310"/>
                  <a:gd name="T6" fmla="*/ 564 w 564"/>
                  <a:gd name="T7" fmla="*/ 0 h 310"/>
                  <a:gd name="T8" fmla="*/ 0 w 564"/>
                  <a:gd name="T9" fmla="*/ 0 h 310"/>
                  <a:gd name="T10" fmla="*/ 0 w 564"/>
                  <a:gd name="T11" fmla="*/ 141 h 310"/>
                  <a:gd name="T12" fmla="*/ 0 w 564"/>
                  <a:gd name="T13" fmla="*/ 169 h 310"/>
                  <a:gd name="T14" fmla="*/ 564 w 564"/>
                  <a:gd name="T15" fmla="*/ 169 h 310"/>
                  <a:gd name="T16" fmla="*/ 564 w 564"/>
                  <a:gd name="T17" fmla="*/ 141 h 310"/>
                  <a:gd name="T18" fmla="*/ 0 w 564"/>
                  <a:gd name="T19" fmla="*/ 141 h 310"/>
                  <a:gd name="T20" fmla="*/ 0 w 564"/>
                  <a:gd name="T21" fmla="*/ 282 h 310"/>
                  <a:gd name="T22" fmla="*/ 0 w 564"/>
                  <a:gd name="T23" fmla="*/ 310 h 310"/>
                  <a:gd name="T24" fmla="*/ 564 w 564"/>
                  <a:gd name="T25" fmla="*/ 310 h 310"/>
                  <a:gd name="T26" fmla="*/ 564 w 564"/>
                  <a:gd name="T27" fmla="*/ 282 h 310"/>
                  <a:gd name="T28" fmla="*/ 0 w 564"/>
                  <a:gd name="T29" fmla="*/ 28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310">
                    <a:moveTo>
                      <a:pt x="0" y="0"/>
                    </a:moveTo>
                    <a:lnTo>
                      <a:pt x="0" y="28"/>
                    </a:lnTo>
                    <a:lnTo>
                      <a:pt x="564" y="28"/>
                    </a:lnTo>
                    <a:lnTo>
                      <a:pt x="564" y="0"/>
                    </a:lnTo>
                    <a:lnTo>
                      <a:pt x="0" y="0"/>
                    </a:lnTo>
                    <a:close/>
                    <a:moveTo>
                      <a:pt x="0" y="141"/>
                    </a:moveTo>
                    <a:lnTo>
                      <a:pt x="0" y="169"/>
                    </a:lnTo>
                    <a:lnTo>
                      <a:pt x="564" y="169"/>
                    </a:lnTo>
                    <a:lnTo>
                      <a:pt x="564" y="141"/>
                    </a:lnTo>
                    <a:lnTo>
                      <a:pt x="0" y="141"/>
                    </a:lnTo>
                    <a:close/>
                    <a:moveTo>
                      <a:pt x="0" y="282"/>
                    </a:moveTo>
                    <a:lnTo>
                      <a:pt x="0" y="310"/>
                    </a:lnTo>
                    <a:lnTo>
                      <a:pt x="564" y="310"/>
                    </a:lnTo>
                    <a:lnTo>
                      <a:pt x="564" y="282"/>
                    </a:lnTo>
                    <a:lnTo>
                      <a:pt x="0" y="28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34" name="Day Icon" descr="&lt;Tags&gt;&lt;SMARTRESIZEANCHORS&gt;Absolute,None,None,Absolute&lt;/SMARTRESIZEANCHORS&gt;&lt;/Tags&gt;">
                <a:extLst>
                  <a:ext uri="{FF2B5EF4-FFF2-40B4-BE49-F238E27FC236}">
                    <a16:creationId xmlns:a16="http://schemas.microsoft.com/office/drawing/2014/main" id="{8FDAB677-9AC6-41E9-90FB-71DC678B186E}"/>
                  </a:ext>
                </a:extLst>
              </p:cNvPr>
              <p:cNvSpPr>
                <a:spLocks noChangeAspect="1" noEditPoints="1"/>
              </p:cNvSpPr>
              <p:nvPr/>
            </p:nvSpPr>
            <p:spPr bwMode="auto">
              <a:xfrm>
                <a:off x="4129088" y="1728791"/>
                <a:ext cx="128588" cy="131763"/>
              </a:xfrm>
              <a:custGeom>
                <a:avLst/>
                <a:gdLst>
                  <a:gd name="T0" fmla="*/ 85 w 508"/>
                  <a:gd name="T1" fmla="*/ 0 h 508"/>
                  <a:gd name="T2" fmla="*/ 85 w 508"/>
                  <a:gd name="T3" fmla="*/ 28 h 508"/>
                  <a:gd name="T4" fmla="*/ 0 w 508"/>
                  <a:gd name="T5" fmla="*/ 28 h 508"/>
                  <a:gd name="T6" fmla="*/ 0 w 508"/>
                  <a:gd name="T7" fmla="*/ 508 h 508"/>
                  <a:gd name="T8" fmla="*/ 508 w 508"/>
                  <a:gd name="T9" fmla="*/ 508 h 508"/>
                  <a:gd name="T10" fmla="*/ 508 w 508"/>
                  <a:gd name="T11" fmla="*/ 28 h 508"/>
                  <a:gd name="T12" fmla="*/ 423 w 508"/>
                  <a:gd name="T13" fmla="*/ 28 h 508"/>
                  <a:gd name="T14" fmla="*/ 423 w 508"/>
                  <a:gd name="T15" fmla="*/ 0 h 508"/>
                  <a:gd name="T16" fmla="*/ 395 w 508"/>
                  <a:gd name="T17" fmla="*/ 0 h 508"/>
                  <a:gd name="T18" fmla="*/ 395 w 508"/>
                  <a:gd name="T19" fmla="*/ 28 h 508"/>
                  <a:gd name="T20" fmla="*/ 113 w 508"/>
                  <a:gd name="T21" fmla="*/ 28 h 508"/>
                  <a:gd name="T22" fmla="*/ 113 w 508"/>
                  <a:gd name="T23" fmla="*/ 0 h 508"/>
                  <a:gd name="T24" fmla="*/ 85 w 508"/>
                  <a:gd name="T25" fmla="*/ 0 h 508"/>
                  <a:gd name="T26" fmla="*/ 28 w 508"/>
                  <a:gd name="T27" fmla="*/ 56 h 508"/>
                  <a:gd name="T28" fmla="*/ 85 w 508"/>
                  <a:gd name="T29" fmla="*/ 56 h 508"/>
                  <a:gd name="T30" fmla="*/ 85 w 508"/>
                  <a:gd name="T31" fmla="*/ 85 h 508"/>
                  <a:gd name="T32" fmla="*/ 113 w 508"/>
                  <a:gd name="T33" fmla="*/ 85 h 508"/>
                  <a:gd name="T34" fmla="*/ 113 w 508"/>
                  <a:gd name="T35" fmla="*/ 56 h 508"/>
                  <a:gd name="T36" fmla="*/ 395 w 508"/>
                  <a:gd name="T37" fmla="*/ 56 h 508"/>
                  <a:gd name="T38" fmla="*/ 395 w 508"/>
                  <a:gd name="T39" fmla="*/ 85 h 508"/>
                  <a:gd name="T40" fmla="*/ 423 w 508"/>
                  <a:gd name="T41" fmla="*/ 85 h 508"/>
                  <a:gd name="T42" fmla="*/ 423 w 508"/>
                  <a:gd name="T43" fmla="*/ 56 h 508"/>
                  <a:gd name="T44" fmla="*/ 480 w 508"/>
                  <a:gd name="T45" fmla="*/ 56 h 508"/>
                  <a:gd name="T46" fmla="*/ 480 w 508"/>
                  <a:gd name="T47" fmla="*/ 113 h 508"/>
                  <a:gd name="T48" fmla="*/ 28 w 508"/>
                  <a:gd name="T49" fmla="*/ 113 h 508"/>
                  <a:gd name="T50" fmla="*/ 28 w 508"/>
                  <a:gd name="T51" fmla="*/ 56 h 508"/>
                  <a:gd name="T52" fmla="*/ 28 w 508"/>
                  <a:gd name="T53" fmla="*/ 141 h 508"/>
                  <a:gd name="T54" fmla="*/ 480 w 508"/>
                  <a:gd name="T55" fmla="*/ 141 h 508"/>
                  <a:gd name="T56" fmla="*/ 480 w 508"/>
                  <a:gd name="T57" fmla="*/ 480 h 508"/>
                  <a:gd name="T58" fmla="*/ 28 w 508"/>
                  <a:gd name="T59" fmla="*/ 480 h 508"/>
                  <a:gd name="T60" fmla="*/ 28 w 508"/>
                  <a:gd name="T61" fmla="*/ 141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8" h="508">
                    <a:moveTo>
                      <a:pt x="85" y="0"/>
                    </a:moveTo>
                    <a:lnTo>
                      <a:pt x="85" y="28"/>
                    </a:lnTo>
                    <a:lnTo>
                      <a:pt x="0" y="28"/>
                    </a:lnTo>
                    <a:lnTo>
                      <a:pt x="0" y="508"/>
                    </a:lnTo>
                    <a:lnTo>
                      <a:pt x="508" y="508"/>
                    </a:lnTo>
                    <a:lnTo>
                      <a:pt x="508" y="28"/>
                    </a:lnTo>
                    <a:lnTo>
                      <a:pt x="423" y="28"/>
                    </a:lnTo>
                    <a:lnTo>
                      <a:pt x="423" y="0"/>
                    </a:lnTo>
                    <a:lnTo>
                      <a:pt x="395" y="0"/>
                    </a:lnTo>
                    <a:lnTo>
                      <a:pt x="395" y="28"/>
                    </a:lnTo>
                    <a:lnTo>
                      <a:pt x="113" y="28"/>
                    </a:lnTo>
                    <a:lnTo>
                      <a:pt x="113" y="0"/>
                    </a:lnTo>
                    <a:lnTo>
                      <a:pt x="85" y="0"/>
                    </a:lnTo>
                    <a:close/>
                    <a:moveTo>
                      <a:pt x="28" y="56"/>
                    </a:moveTo>
                    <a:lnTo>
                      <a:pt x="85" y="56"/>
                    </a:lnTo>
                    <a:lnTo>
                      <a:pt x="85" y="85"/>
                    </a:lnTo>
                    <a:lnTo>
                      <a:pt x="113" y="85"/>
                    </a:lnTo>
                    <a:lnTo>
                      <a:pt x="113" y="56"/>
                    </a:lnTo>
                    <a:lnTo>
                      <a:pt x="395" y="56"/>
                    </a:lnTo>
                    <a:lnTo>
                      <a:pt x="395" y="85"/>
                    </a:lnTo>
                    <a:lnTo>
                      <a:pt x="423" y="85"/>
                    </a:lnTo>
                    <a:lnTo>
                      <a:pt x="423" y="56"/>
                    </a:lnTo>
                    <a:lnTo>
                      <a:pt x="480" y="56"/>
                    </a:lnTo>
                    <a:lnTo>
                      <a:pt x="480" y="113"/>
                    </a:lnTo>
                    <a:lnTo>
                      <a:pt x="28" y="113"/>
                    </a:lnTo>
                    <a:lnTo>
                      <a:pt x="28" y="56"/>
                    </a:lnTo>
                    <a:close/>
                    <a:moveTo>
                      <a:pt x="28" y="141"/>
                    </a:moveTo>
                    <a:lnTo>
                      <a:pt x="480" y="141"/>
                    </a:lnTo>
                    <a:lnTo>
                      <a:pt x="480" y="480"/>
                    </a:lnTo>
                    <a:lnTo>
                      <a:pt x="28" y="480"/>
                    </a:lnTo>
                    <a:lnTo>
                      <a:pt x="28" y="14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Work Week Icon" descr="&lt;Tags&gt;&lt;SMARTRESIZEANCHORS&gt;Absolute,None,None,Absolute&lt;/SMARTRESIZEANCHORS&gt;&lt;/Tags&gt;">
                <a:extLst>
                  <a:ext uri="{FF2B5EF4-FFF2-40B4-BE49-F238E27FC236}">
                    <a16:creationId xmlns:a16="http://schemas.microsoft.com/office/drawing/2014/main" id="{5E11A94B-8AA7-4E25-8BF9-47D9FC1C3DB4}"/>
                  </a:ext>
                </a:extLst>
              </p:cNvPr>
              <p:cNvSpPr>
                <a:spLocks noChangeAspect="1" noEditPoints="1"/>
              </p:cNvSpPr>
              <p:nvPr/>
            </p:nvSpPr>
            <p:spPr bwMode="auto">
              <a:xfrm>
                <a:off x="4632326" y="1728791"/>
                <a:ext cx="128588" cy="131763"/>
              </a:xfrm>
              <a:custGeom>
                <a:avLst/>
                <a:gdLst>
                  <a:gd name="T0" fmla="*/ 85 w 508"/>
                  <a:gd name="T1" fmla="*/ 0 h 508"/>
                  <a:gd name="T2" fmla="*/ 85 w 508"/>
                  <a:gd name="T3" fmla="*/ 28 h 508"/>
                  <a:gd name="T4" fmla="*/ 0 w 508"/>
                  <a:gd name="T5" fmla="*/ 28 h 508"/>
                  <a:gd name="T6" fmla="*/ 0 w 508"/>
                  <a:gd name="T7" fmla="*/ 508 h 508"/>
                  <a:gd name="T8" fmla="*/ 508 w 508"/>
                  <a:gd name="T9" fmla="*/ 508 h 508"/>
                  <a:gd name="T10" fmla="*/ 508 w 508"/>
                  <a:gd name="T11" fmla="*/ 28 h 508"/>
                  <a:gd name="T12" fmla="*/ 424 w 508"/>
                  <a:gd name="T13" fmla="*/ 28 h 508"/>
                  <a:gd name="T14" fmla="*/ 424 w 508"/>
                  <a:gd name="T15" fmla="*/ 0 h 508"/>
                  <a:gd name="T16" fmla="*/ 395 w 508"/>
                  <a:gd name="T17" fmla="*/ 0 h 508"/>
                  <a:gd name="T18" fmla="*/ 395 w 508"/>
                  <a:gd name="T19" fmla="*/ 28 h 508"/>
                  <a:gd name="T20" fmla="*/ 113 w 508"/>
                  <a:gd name="T21" fmla="*/ 28 h 508"/>
                  <a:gd name="T22" fmla="*/ 113 w 508"/>
                  <a:gd name="T23" fmla="*/ 0 h 508"/>
                  <a:gd name="T24" fmla="*/ 85 w 508"/>
                  <a:gd name="T25" fmla="*/ 0 h 508"/>
                  <a:gd name="T26" fmla="*/ 29 w 508"/>
                  <a:gd name="T27" fmla="*/ 56 h 508"/>
                  <a:gd name="T28" fmla="*/ 85 w 508"/>
                  <a:gd name="T29" fmla="*/ 56 h 508"/>
                  <a:gd name="T30" fmla="*/ 85 w 508"/>
                  <a:gd name="T31" fmla="*/ 85 h 508"/>
                  <a:gd name="T32" fmla="*/ 113 w 508"/>
                  <a:gd name="T33" fmla="*/ 85 h 508"/>
                  <a:gd name="T34" fmla="*/ 113 w 508"/>
                  <a:gd name="T35" fmla="*/ 56 h 508"/>
                  <a:gd name="T36" fmla="*/ 395 w 508"/>
                  <a:gd name="T37" fmla="*/ 56 h 508"/>
                  <a:gd name="T38" fmla="*/ 395 w 508"/>
                  <a:gd name="T39" fmla="*/ 85 h 508"/>
                  <a:gd name="T40" fmla="*/ 424 w 508"/>
                  <a:gd name="T41" fmla="*/ 85 h 508"/>
                  <a:gd name="T42" fmla="*/ 424 w 508"/>
                  <a:gd name="T43" fmla="*/ 56 h 508"/>
                  <a:gd name="T44" fmla="*/ 480 w 508"/>
                  <a:gd name="T45" fmla="*/ 56 h 508"/>
                  <a:gd name="T46" fmla="*/ 480 w 508"/>
                  <a:gd name="T47" fmla="*/ 113 h 508"/>
                  <a:gd name="T48" fmla="*/ 29 w 508"/>
                  <a:gd name="T49" fmla="*/ 113 h 508"/>
                  <a:gd name="T50" fmla="*/ 29 w 508"/>
                  <a:gd name="T51" fmla="*/ 56 h 508"/>
                  <a:gd name="T52" fmla="*/ 29 w 508"/>
                  <a:gd name="T53" fmla="*/ 141 h 508"/>
                  <a:gd name="T54" fmla="*/ 480 w 508"/>
                  <a:gd name="T55" fmla="*/ 141 h 508"/>
                  <a:gd name="T56" fmla="*/ 480 w 508"/>
                  <a:gd name="T57" fmla="*/ 480 h 508"/>
                  <a:gd name="T58" fmla="*/ 29 w 508"/>
                  <a:gd name="T59" fmla="*/ 480 h 508"/>
                  <a:gd name="T60" fmla="*/ 29 w 508"/>
                  <a:gd name="T61" fmla="*/ 141 h 508"/>
                  <a:gd name="T62" fmla="*/ 113 w 508"/>
                  <a:gd name="T63" fmla="*/ 282 h 508"/>
                  <a:gd name="T64" fmla="*/ 113 w 508"/>
                  <a:gd name="T65" fmla="*/ 339 h 508"/>
                  <a:gd name="T66" fmla="*/ 170 w 508"/>
                  <a:gd name="T67" fmla="*/ 339 h 508"/>
                  <a:gd name="T68" fmla="*/ 170 w 508"/>
                  <a:gd name="T69" fmla="*/ 282 h 508"/>
                  <a:gd name="T70" fmla="*/ 113 w 508"/>
                  <a:gd name="T71" fmla="*/ 282 h 508"/>
                  <a:gd name="T72" fmla="*/ 226 w 508"/>
                  <a:gd name="T73" fmla="*/ 282 h 508"/>
                  <a:gd name="T74" fmla="*/ 226 w 508"/>
                  <a:gd name="T75" fmla="*/ 339 h 508"/>
                  <a:gd name="T76" fmla="*/ 283 w 508"/>
                  <a:gd name="T77" fmla="*/ 339 h 508"/>
                  <a:gd name="T78" fmla="*/ 283 w 508"/>
                  <a:gd name="T79" fmla="*/ 282 h 508"/>
                  <a:gd name="T80" fmla="*/ 226 w 508"/>
                  <a:gd name="T81" fmla="*/ 282 h 508"/>
                  <a:gd name="T82" fmla="*/ 339 w 508"/>
                  <a:gd name="T83" fmla="*/ 282 h 508"/>
                  <a:gd name="T84" fmla="*/ 339 w 508"/>
                  <a:gd name="T85" fmla="*/ 339 h 508"/>
                  <a:gd name="T86" fmla="*/ 395 w 508"/>
                  <a:gd name="T87" fmla="*/ 339 h 508"/>
                  <a:gd name="T88" fmla="*/ 395 w 508"/>
                  <a:gd name="T89" fmla="*/ 282 h 508"/>
                  <a:gd name="T90" fmla="*/ 339 w 508"/>
                  <a:gd name="T91" fmla="*/ 28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8" h="508">
                    <a:moveTo>
                      <a:pt x="85" y="0"/>
                    </a:moveTo>
                    <a:lnTo>
                      <a:pt x="85" y="28"/>
                    </a:lnTo>
                    <a:lnTo>
                      <a:pt x="0" y="28"/>
                    </a:lnTo>
                    <a:lnTo>
                      <a:pt x="0" y="508"/>
                    </a:lnTo>
                    <a:lnTo>
                      <a:pt x="508" y="508"/>
                    </a:lnTo>
                    <a:lnTo>
                      <a:pt x="508" y="28"/>
                    </a:lnTo>
                    <a:lnTo>
                      <a:pt x="424" y="28"/>
                    </a:lnTo>
                    <a:lnTo>
                      <a:pt x="424" y="0"/>
                    </a:lnTo>
                    <a:lnTo>
                      <a:pt x="395" y="0"/>
                    </a:lnTo>
                    <a:lnTo>
                      <a:pt x="395" y="28"/>
                    </a:lnTo>
                    <a:lnTo>
                      <a:pt x="113" y="28"/>
                    </a:lnTo>
                    <a:lnTo>
                      <a:pt x="113" y="0"/>
                    </a:lnTo>
                    <a:lnTo>
                      <a:pt x="85" y="0"/>
                    </a:lnTo>
                    <a:close/>
                    <a:moveTo>
                      <a:pt x="29" y="56"/>
                    </a:moveTo>
                    <a:lnTo>
                      <a:pt x="85" y="56"/>
                    </a:lnTo>
                    <a:lnTo>
                      <a:pt x="85" y="85"/>
                    </a:lnTo>
                    <a:lnTo>
                      <a:pt x="113" y="85"/>
                    </a:lnTo>
                    <a:lnTo>
                      <a:pt x="113" y="56"/>
                    </a:lnTo>
                    <a:lnTo>
                      <a:pt x="395" y="56"/>
                    </a:lnTo>
                    <a:lnTo>
                      <a:pt x="395" y="85"/>
                    </a:lnTo>
                    <a:lnTo>
                      <a:pt x="424" y="85"/>
                    </a:lnTo>
                    <a:lnTo>
                      <a:pt x="424" y="56"/>
                    </a:lnTo>
                    <a:lnTo>
                      <a:pt x="480" y="56"/>
                    </a:lnTo>
                    <a:lnTo>
                      <a:pt x="480" y="113"/>
                    </a:lnTo>
                    <a:lnTo>
                      <a:pt x="29" y="113"/>
                    </a:lnTo>
                    <a:lnTo>
                      <a:pt x="29" y="56"/>
                    </a:lnTo>
                    <a:close/>
                    <a:moveTo>
                      <a:pt x="29" y="141"/>
                    </a:moveTo>
                    <a:lnTo>
                      <a:pt x="480" y="141"/>
                    </a:lnTo>
                    <a:lnTo>
                      <a:pt x="480" y="480"/>
                    </a:lnTo>
                    <a:lnTo>
                      <a:pt x="29" y="480"/>
                    </a:lnTo>
                    <a:lnTo>
                      <a:pt x="29" y="141"/>
                    </a:lnTo>
                    <a:close/>
                    <a:moveTo>
                      <a:pt x="113" y="282"/>
                    </a:moveTo>
                    <a:lnTo>
                      <a:pt x="113" y="339"/>
                    </a:lnTo>
                    <a:lnTo>
                      <a:pt x="170" y="339"/>
                    </a:lnTo>
                    <a:lnTo>
                      <a:pt x="170" y="282"/>
                    </a:lnTo>
                    <a:lnTo>
                      <a:pt x="113" y="282"/>
                    </a:lnTo>
                    <a:close/>
                    <a:moveTo>
                      <a:pt x="226" y="282"/>
                    </a:moveTo>
                    <a:lnTo>
                      <a:pt x="226" y="339"/>
                    </a:lnTo>
                    <a:lnTo>
                      <a:pt x="283" y="339"/>
                    </a:lnTo>
                    <a:lnTo>
                      <a:pt x="283" y="282"/>
                    </a:lnTo>
                    <a:lnTo>
                      <a:pt x="226" y="282"/>
                    </a:lnTo>
                    <a:close/>
                    <a:moveTo>
                      <a:pt x="339" y="282"/>
                    </a:moveTo>
                    <a:lnTo>
                      <a:pt x="339" y="339"/>
                    </a:lnTo>
                    <a:lnTo>
                      <a:pt x="395" y="339"/>
                    </a:lnTo>
                    <a:lnTo>
                      <a:pt x="395" y="282"/>
                    </a:lnTo>
                    <a:lnTo>
                      <a:pt x="339" y="28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Week Icon" descr="&lt;Tags&gt;&lt;SMARTRESIZEANCHORS&gt;Absolute,None,None,Absolute&lt;/SMARTRESIZEANCHORS&gt;&lt;/Tags&gt;">
                <a:extLst>
                  <a:ext uri="{FF2B5EF4-FFF2-40B4-BE49-F238E27FC236}">
                    <a16:creationId xmlns:a16="http://schemas.microsoft.com/office/drawing/2014/main" id="{85FF6BFD-6DB4-4CA6-B51F-8F87B7050417}"/>
                  </a:ext>
                </a:extLst>
              </p:cNvPr>
              <p:cNvSpPr>
                <a:spLocks noChangeAspect="1" noEditPoints="1"/>
              </p:cNvSpPr>
              <p:nvPr/>
            </p:nvSpPr>
            <p:spPr bwMode="auto">
              <a:xfrm>
                <a:off x="5473701" y="1728791"/>
                <a:ext cx="128588" cy="131763"/>
              </a:xfrm>
              <a:custGeom>
                <a:avLst/>
                <a:gdLst>
                  <a:gd name="T0" fmla="*/ 84 w 508"/>
                  <a:gd name="T1" fmla="*/ 0 h 508"/>
                  <a:gd name="T2" fmla="*/ 84 w 508"/>
                  <a:gd name="T3" fmla="*/ 28 h 508"/>
                  <a:gd name="T4" fmla="*/ 0 w 508"/>
                  <a:gd name="T5" fmla="*/ 28 h 508"/>
                  <a:gd name="T6" fmla="*/ 0 w 508"/>
                  <a:gd name="T7" fmla="*/ 508 h 508"/>
                  <a:gd name="T8" fmla="*/ 508 w 508"/>
                  <a:gd name="T9" fmla="*/ 508 h 508"/>
                  <a:gd name="T10" fmla="*/ 508 w 508"/>
                  <a:gd name="T11" fmla="*/ 28 h 508"/>
                  <a:gd name="T12" fmla="*/ 423 w 508"/>
                  <a:gd name="T13" fmla="*/ 28 h 508"/>
                  <a:gd name="T14" fmla="*/ 423 w 508"/>
                  <a:gd name="T15" fmla="*/ 0 h 508"/>
                  <a:gd name="T16" fmla="*/ 395 w 508"/>
                  <a:gd name="T17" fmla="*/ 0 h 508"/>
                  <a:gd name="T18" fmla="*/ 395 w 508"/>
                  <a:gd name="T19" fmla="*/ 28 h 508"/>
                  <a:gd name="T20" fmla="*/ 112 w 508"/>
                  <a:gd name="T21" fmla="*/ 28 h 508"/>
                  <a:gd name="T22" fmla="*/ 112 w 508"/>
                  <a:gd name="T23" fmla="*/ 0 h 508"/>
                  <a:gd name="T24" fmla="*/ 84 w 508"/>
                  <a:gd name="T25" fmla="*/ 0 h 508"/>
                  <a:gd name="T26" fmla="*/ 28 w 508"/>
                  <a:gd name="T27" fmla="*/ 56 h 508"/>
                  <a:gd name="T28" fmla="*/ 84 w 508"/>
                  <a:gd name="T29" fmla="*/ 56 h 508"/>
                  <a:gd name="T30" fmla="*/ 84 w 508"/>
                  <a:gd name="T31" fmla="*/ 85 h 508"/>
                  <a:gd name="T32" fmla="*/ 112 w 508"/>
                  <a:gd name="T33" fmla="*/ 85 h 508"/>
                  <a:gd name="T34" fmla="*/ 112 w 508"/>
                  <a:gd name="T35" fmla="*/ 56 h 508"/>
                  <a:gd name="T36" fmla="*/ 395 w 508"/>
                  <a:gd name="T37" fmla="*/ 56 h 508"/>
                  <a:gd name="T38" fmla="*/ 395 w 508"/>
                  <a:gd name="T39" fmla="*/ 85 h 508"/>
                  <a:gd name="T40" fmla="*/ 423 w 508"/>
                  <a:gd name="T41" fmla="*/ 85 h 508"/>
                  <a:gd name="T42" fmla="*/ 423 w 508"/>
                  <a:gd name="T43" fmla="*/ 56 h 508"/>
                  <a:gd name="T44" fmla="*/ 479 w 508"/>
                  <a:gd name="T45" fmla="*/ 56 h 508"/>
                  <a:gd name="T46" fmla="*/ 479 w 508"/>
                  <a:gd name="T47" fmla="*/ 113 h 508"/>
                  <a:gd name="T48" fmla="*/ 28 w 508"/>
                  <a:gd name="T49" fmla="*/ 113 h 508"/>
                  <a:gd name="T50" fmla="*/ 28 w 508"/>
                  <a:gd name="T51" fmla="*/ 56 h 508"/>
                  <a:gd name="T52" fmla="*/ 28 w 508"/>
                  <a:gd name="T53" fmla="*/ 141 h 508"/>
                  <a:gd name="T54" fmla="*/ 479 w 508"/>
                  <a:gd name="T55" fmla="*/ 141 h 508"/>
                  <a:gd name="T56" fmla="*/ 479 w 508"/>
                  <a:gd name="T57" fmla="*/ 480 h 508"/>
                  <a:gd name="T58" fmla="*/ 28 w 508"/>
                  <a:gd name="T59" fmla="*/ 480 h 508"/>
                  <a:gd name="T60" fmla="*/ 28 w 508"/>
                  <a:gd name="T61" fmla="*/ 141 h 508"/>
                  <a:gd name="T62" fmla="*/ 56 w 508"/>
                  <a:gd name="T63" fmla="*/ 282 h 508"/>
                  <a:gd name="T64" fmla="*/ 56 w 508"/>
                  <a:gd name="T65" fmla="*/ 339 h 508"/>
                  <a:gd name="T66" fmla="*/ 112 w 508"/>
                  <a:gd name="T67" fmla="*/ 339 h 508"/>
                  <a:gd name="T68" fmla="*/ 112 w 508"/>
                  <a:gd name="T69" fmla="*/ 282 h 508"/>
                  <a:gd name="T70" fmla="*/ 56 w 508"/>
                  <a:gd name="T71" fmla="*/ 282 h 508"/>
                  <a:gd name="T72" fmla="*/ 141 w 508"/>
                  <a:gd name="T73" fmla="*/ 282 h 508"/>
                  <a:gd name="T74" fmla="*/ 141 w 508"/>
                  <a:gd name="T75" fmla="*/ 339 h 508"/>
                  <a:gd name="T76" fmla="*/ 197 w 508"/>
                  <a:gd name="T77" fmla="*/ 339 h 508"/>
                  <a:gd name="T78" fmla="*/ 197 w 508"/>
                  <a:gd name="T79" fmla="*/ 282 h 508"/>
                  <a:gd name="T80" fmla="*/ 141 w 508"/>
                  <a:gd name="T81" fmla="*/ 282 h 508"/>
                  <a:gd name="T82" fmla="*/ 225 w 508"/>
                  <a:gd name="T83" fmla="*/ 282 h 508"/>
                  <a:gd name="T84" fmla="*/ 225 w 508"/>
                  <a:gd name="T85" fmla="*/ 339 h 508"/>
                  <a:gd name="T86" fmla="*/ 282 w 508"/>
                  <a:gd name="T87" fmla="*/ 339 h 508"/>
                  <a:gd name="T88" fmla="*/ 282 w 508"/>
                  <a:gd name="T89" fmla="*/ 282 h 508"/>
                  <a:gd name="T90" fmla="*/ 225 w 508"/>
                  <a:gd name="T91" fmla="*/ 282 h 508"/>
                  <a:gd name="T92" fmla="*/ 310 w 508"/>
                  <a:gd name="T93" fmla="*/ 282 h 508"/>
                  <a:gd name="T94" fmla="*/ 310 w 508"/>
                  <a:gd name="T95" fmla="*/ 339 h 508"/>
                  <a:gd name="T96" fmla="*/ 366 w 508"/>
                  <a:gd name="T97" fmla="*/ 339 h 508"/>
                  <a:gd name="T98" fmla="*/ 366 w 508"/>
                  <a:gd name="T99" fmla="*/ 282 h 508"/>
                  <a:gd name="T100" fmla="*/ 310 w 508"/>
                  <a:gd name="T101" fmla="*/ 282 h 508"/>
                  <a:gd name="T102" fmla="*/ 395 w 508"/>
                  <a:gd name="T103" fmla="*/ 282 h 508"/>
                  <a:gd name="T104" fmla="*/ 395 w 508"/>
                  <a:gd name="T105" fmla="*/ 339 h 508"/>
                  <a:gd name="T106" fmla="*/ 451 w 508"/>
                  <a:gd name="T107" fmla="*/ 339 h 508"/>
                  <a:gd name="T108" fmla="*/ 451 w 508"/>
                  <a:gd name="T109" fmla="*/ 282 h 508"/>
                  <a:gd name="T110" fmla="*/ 395 w 508"/>
                  <a:gd name="T111" fmla="*/ 28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8" h="508">
                    <a:moveTo>
                      <a:pt x="84" y="0"/>
                    </a:moveTo>
                    <a:lnTo>
                      <a:pt x="84" y="28"/>
                    </a:lnTo>
                    <a:lnTo>
                      <a:pt x="0" y="28"/>
                    </a:lnTo>
                    <a:lnTo>
                      <a:pt x="0" y="508"/>
                    </a:lnTo>
                    <a:lnTo>
                      <a:pt x="508" y="508"/>
                    </a:lnTo>
                    <a:lnTo>
                      <a:pt x="508" y="28"/>
                    </a:lnTo>
                    <a:lnTo>
                      <a:pt x="423" y="28"/>
                    </a:lnTo>
                    <a:lnTo>
                      <a:pt x="423" y="0"/>
                    </a:lnTo>
                    <a:lnTo>
                      <a:pt x="395" y="0"/>
                    </a:lnTo>
                    <a:lnTo>
                      <a:pt x="395" y="28"/>
                    </a:lnTo>
                    <a:lnTo>
                      <a:pt x="112" y="28"/>
                    </a:lnTo>
                    <a:lnTo>
                      <a:pt x="112" y="0"/>
                    </a:lnTo>
                    <a:lnTo>
                      <a:pt x="84" y="0"/>
                    </a:lnTo>
                    <a:close/>
                    <a:moveTo>
                      <a:pt x="28" y="56"/>
                    </a:moveTo>
                    <a:lnTo>
                      <a:pt x="84" y="56"/>
                    </a:lnTo>
                    <a:lnTo>
                      <a:pt x="84" y="85"/>
                    </a:lnTo>
                    <a:lnTo>
                      <a:pt x="112" y="85"/>
                    </a:lnTo>
                    <a:lnTo>
                      <a:pt x="112" y="56"/>
                    </a:lnTo>
                    <a:lnTo>
                      <a:pt x="395" y="56"/>
                    </a:lnTo>
                    <a:lnTo>
                      <a:pt x="395" y="85"/>
                    </a:lnTo>
                    <a:lnTo>
                      <a:pt x="423" y="85"/>
                    </a:lnTo>
                    <a:lnTo>
                      <a:pt x="423" y="56"/>
                    </a:lnTo>
                    <a:lnTo>
                      <a:pt x="479" y="56"/>
                    </a:lnTo>
                    <a:lnTo>
                      <a:pt x="479" y="113"/>
                    </a:lnTo>
                    <a:lnTo>
                      <a:pt x="28" y="113"/>
                    </a:lnTo>
                    <a:lnTo>
                      <a:pt x="28" y="56"/>
                    </a:lnTo>
                    <a:close/>
                    <a:moveTo>
                      <a:pt x="28" y="141"/>
                    </a:moveTo>
                    <a:lnTo>
                      <a:pt x="479" y="141"/>
                    </a:lnTo>
                    <a:lnTo>
                      <a:pt x="479" y="480"/>
                    </a:lnTo>
                    <a:lnTo>
                      <a:pt x="28" y="480"/>
                    </a:lnTo>
                    <a:lnTo>
                      <a:pt x="28" y="141"/>
                    </a:lnTo>
                    <a:close/>
                    <a:moveTo>
                      <a:pt x="56" y="282"/>
                    </a:moveTo>
                    <a:lnTo>
                      <a:pt x="56" y="339"/>
                    </a:lnTo>
                    <a:lnTo>
                      <a:pt x="112" y="339"/>
                    </a:lnTo>
                    <a:lnTo>
                      <a:pt x="112" y="282"/>
                    </a:lnTo>
                    <a:lnTo>
                      <a:pt x="56" y="282"/>
                    </a:lnTo>
                    <a:close/>
                    <a:moveTo>
                      <a:pt x="141" y="282"/>
                    </a:moveTo>
                    <a:lnTo>
                      <a:pt x="141" y="339"/>
                    </a:lnTo>
                    <a:lnTo>
                      <a:pt x="197" y="339"/>
                    </a:lnTo>
                    <a:lnTo>
                      <a:pt x="197" y="282"/>
                    </a:lnTo>
                    <a:lnTo>
                      <a:pt x="141" y="282"/>
                    </a:lnTo>
                    <a:close/>
                    <a:moveTo>
                      <a:pt x="225" y="282"/>
                    </a:moveTo>
                    <a:lnTo>
                      <a:pt x="225" y="339"/>
                    </a:lnTo>
                    <a:lnTo>
                      <a:pt x="282" y="339"/>
                    </a:lnTo>
                    <a:lnTo>
                      <a:pt x="282" y="282"/>
                    </a:lnTo>
                    <a:lnTo>
                      <a:pt x="225" y="282"/>
                    </a:lnTo>
                    <a:close/>
                    <a:moveTo>
                      <a:pt x="310" y="282"/>
                    </a:moveTo>
                    <a:lnTo>
                      <a:pt x="310" y="339"/>
                    </a:lnTo>
                    <a:lnTo>
                      <a:pt x="366" y="339"/>
                    </a:lnTo>
                    <a:lnTo>
                      <a:pt x="366" y="282"/>
                    </a:lnTo>
                    <a:lnTo>
                      <a:pt x="310" y="282"/>
                    </a:lnTo>
                    <a:close/>
                    <a:moveTo>
                      <a:pt x="395" y="282"/>
                    </a:moveTo>
                    <a:lnTo>
                      <a:pt x="395" y="339"/>
                    </a:lnTo>
                    <a:lnTo>
                      <a:pt x="451" y="339"/>
                    </a:lnTo>
                    <a:lnTo>
                      <a:pt x="451" y="282"/>
                    </a:lnTo>
                    <a:lnTo>
                      <a:pt x="395" y="28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Month Icon" descr="&lt;Tags&gt;&lt;SMARTRESIZEANCHORS&gt;Absolute,None,None,Absolute&lt;/SMARTRESIZEANCHORS&gt;&lt;/Tags&gt;">
                <a:extLst>
                  <a:ext uri="{FF2B5EF4-FFF2-40B4-BE49-F238E27FC236}">
                    <a16:creationId xmlns:a16="http://schemas.microsoft.com/office/drawing/2014/main" id="{FCAB5FFB-8194-4CAA-90C3-F05FF07CFC31}"/>
                  </a:ext>
                </a:extLst>
              </p:cNvPr>
              <p:cNvSpPr>
                <a:spLocks noChangeAspect="1" noEditPoints="1"/>
              </p:cNvSpPr>
              <p:nvPr/>
            </p:nvSpPr>
            <p:spPr bwMode="auto">
              <a:xfrm>
                <a:off x="6062663" y="1728791"/>
                <a:ext cx="128588" cy="131763"/>
              </a:xfrm>
              <a:custGeom>
                <a:avLst/>
                <a:gdLst>
                  <a:gd name="T0" fmla="*/ 84 w 508"/>
                  <a:gd name="T1" fmla="*/ 28 h 508"/>
                  <a:gd name="T2" fmla="*/ 0 w 508"/>
                  <a:gd name="T3" fmla="*/ 508 h 508"/>
                  <a:gd name="T4" fmla="*/ 508 w 508"/>
                  <a:gd name="T5" fmla="*/ 28 h 508"/>
                  <a:gd name="T6" fmla="*/ 423 w 508"/>
                  <a:gd name="T7" fmla="*/ 0 h 508"/>
                  <a:gd name="T8" fmla="*/ 395 w 508"/>
                  <a:gd name="T9" fmla="*/ 28 h 508"/>
                  <a:gd name="T10" fmla="*/ 113 w 508"/>
                  <a:gd name="T11" fmla="*/ 0 h 508"/>
                  <a:gd name="T12" fmla="*/ 28 w 508"/>
                  <a:gd name="T13" fmla="*/ 56 h 508"/>
                  <a:gd name="T14" fmla="*/ 84 w 508"/>
                  <a:gd name="T15" fmla="*/ 85 h 508"/>
                  <a:gd name="T16" fmla="*/ 113 w 508"/>
                  <a:gd name="T17" fmla="*/ 56 h 508"/>
                  <a:gd name="T18" fmla="*/ 395 w 508"/>
                  <a:gd name="T19" fmla="*/ 85 h 508"/>
                  <a:gd name="T20" fmla="*/ 423 w 508"/>
                  <a:gd name="T21" fmla="*/ 56 h 508"/>
                  <a:gd name="T22" fmla="*/ 480 w 508"/>
                  <a:gd name="T23" fmla="*/ 113 h 508"/>
                  <a:gd name="T24" fmla="*/ 28 w 508"/>
                  <a:gd name="T25" fmla="*/ 56 h 508"/>
                  <a:gd name="T26" fmla="*/ 480 w 508"/>
                  <a:gd name="T27" fmla="*/ 141 h 508"/>
                  <a:gd name="T28" fmla="*/ 28 w 508"/>
                  <a:gd name="T29" fmla="*/ 480 h 508"/>
                  <a:gd name="T30" fmla="*/ 141 w 508"/>
                  <a:gd name="T31" fmla="*/ 198 h 508"/>
                  <a:gd name="T32" fmla="*/ 197 w 508"/>
                  <a:gd name="T33" fmla="*/ 254 h 508"/>
                  <a:gd name="T34" fmla="*/ 141 w 508"/>
                  <a:gd name="T35" fmla="*/ 198 h 508"/>
                  <a:gd name="T36" fmla="*/ 226 w 508"/>
                  <a:gd name="T37" fmla="*/ 254 h 508"/>
                  <a:gd name="T38" fmla="*/ 282 w 508"/>
                  <a:gd name="T39" fmla="*/ 198 h 508"/>
                  <a:gd name="T40" fmla="*/ 310 w 508"/>
                  <a:gd name="T41" fmla="*/ 198 h 508"/>
                  <a:gd name="T42" fmla="*/ 367 w 508"/>
                  <a:gd name="T43" fmla="*/ 254 h 508"/>
                  <a:gd name="T44" fmla="*/ 310 w 508"/>
                  <a:gd name="T45" fmla="*/ 198 h 508"/>
                  <a:gd name="T46" fmla="*/ 395 w 508"/>
                  <a:gd name="T47" fmla="*/ 254 h 508"/>
                  <a:gd name="T48" fmla="*/ 451 w 508"/>
                  <a:gd name="T49" fmla="*/ 198 h 508"/>
                  <a:gd name="T50" fmla="*/ 56 w 508"/>
                  <a:gd name="T51" fmla="*/ 282 h 508"/>
                  <a:gd name="T52" fmla="*/ 113 w 508"/>
                  <a:gd name="T53" fmla="*/ 339 h 508"/>
                  <a:gd name="T54" fmla="*/ 56 w 508"/>
                  <a:gd name="T55" fmla="*/ 282 h 508"/>
                  <a:gd name="T56" fmla="*/ 141 w 508"/>
                  <a:gd name="T57" fmla="*/ 339 h 508"/>
                  <a:gd name="T58" fmla="*/ 197 w 508"/>
                  <a:gd name="T59" fmla="*/ 282 h 508"/>
                  <a:gd name="T60" fmla="*/ 226 w 508"/>
                  <a:gd name="T61" fmla="*/ 282 h 508"/>
                  <a:gd name="T62" fmla="*/ 282 w 508"/>
                  <a:gd name="T63" fmla="*/ 339 h 508"/>
                  <a:gd name="T64" fmla="*/ 226 w 508"/>
                  <a:gd name="T65" fmla="*/ 282 h 508"/>
                  <a:gd name="T66" fmla="*/ 310 w 508"/>
                  <a:gd name="T67" fmla="*/ 339 h 508"/>
                  <a:gd name="T68" fmla="*/ 367 w 508"/>
                  <a:gd name="T69" fmla="*/ 282 h 508"/>
                  <a:gd name="T70" fmla="*/ 395 w 508"/>
                  <a:gd name="T71" fmla="*/ 282 h 508"/>
                  <a:gd name="T72" fmla="*/ 451 w 508"/>
                  <a:gd name="T73" fmla="*/ 339 h 508"/>
                  <a:gd name="T74" fmla="*/ 395 w 508"/>
                  <a:gd name="T75" fmla="*/ 282 h 508"/>
                  <a:gd name="T76" fmla="*/ 56 w 508"/>
                  <a:gd name="T77" fmla="*/ 423 h 508"/>
                  <a:gd name="T78" fmla="*/ 113 w 508"/>
                  <a:gd name="T79" fmla="*/ 367 h 508"/>
                  <a:gd name="T80" fmla="*/ 141 w 508"/>
                  <a:gd name="T81" fmla="*/ 367 h 508"/>
                  <a:gd name="T82" fmla="*/ 197 w 508"/>
                  <a:gd name="T83" fmla="*/ 423 h 508"/>
                  <a:gd name="T84" fmla="*/ 141 w 508"/>
                  <a:gd name="T85" fmla="*/ 367 h 508"/>
                  <a:gd name="T86" fmla="*/ 226 w 508"/>
                  <a:gd name="T87" fmla="*/ 423 h 508"/>
                  <a:gd name="T88" fmla="*/ 282 w 508"/>
                  <a:gd name="T89" fmla="*/ 36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8" h="508">
                    <a:moveTo>
                      <a:pt x="84" y="0"/>
                    </a:moveTo>
                    <a:lnTo>
                      <a:pt x="84" y="28"/>
                    </a:lnTo>
                    <a:lnTo>
                      <a:pt x="0" y="28"/>
                    </a:lnTo>
                    <a:lnTo>
                      <a:pt x="0" y="508"/>
                    </a:lnTo>
                    <a:lnTo>
                      <a:pt x="508" y="508"/>
                    </a:lnTo>
                    <a:lnTo>
                      <a:pt x="508" y="28"/>
                    </a:lnTo>
                    <a:lnTo>
                      <a:pt x="423" y="28"/>
                    </a:lnTo>
                    <a:lnTo>
                      <a:pt x="423" y="0"/>
                    </a:lnTo>
                    <a:lnTo>
                      <a:pt x="395" y="0"/>
                    </a:lnTo>
                    <a:lnTo>
                      <a:pt x="395" y="28"/>
                    </a:lnTo>
                    <a:lnTo>
                      <a:pt x="113" y="28"/>
                    </a:lnTo>
                    <a:lnTo>
                      <a:pt x="113" y="0"/>
                    </a:lnTo>
                    <a:lnTo>
                      <a:pt x="84" y="0"/>
                    </a:lnTo>
                    <a:close/>
                    <a:moveTo>
                      <a:pt x="28" y="56"/>
                    </a:moveTo>
                    <a:lnTo>
                      <a:pt x="84" y="56"/>
                    </a:lnTo>
                    <a:lnTo>
                      <a:pt x="84" y="85"/>
                    </a:lnTo>
                    <a:lnTo>
                      <a:pt x="113" y="85"/>
                    </a:lnTo>
                    <a:lnTo>
                      <a:pt x="113" y="56"/>
                    </a:lnTo>
                    <a:lnTo>
                      <a:pt x="395" y="56"/>
                    </a:lnTo>
                    <a:lnTo>
                      <a:pt x="395" y="85"/>
                    </a:lnTo>
                    <a:lnTo>
                      <a:pt x="423" y="85"/>
                    </a:lnTo>
                    <a:lnTo>
                      <a:pt x="423" y="56"/>
                    </a:lnTo>
                    <a:lnTo>
                      <a:pt x="480" y="56"/>
                    </a:lnTo>
                    <a:lnTo>
                      <a:pt x="480" y="113"/>
                    </a:lnTo>
                    <a:lnTo>
                      <a:pt x="28" y="113"/>
                    </a:lnTo>
                    <a:lnTo>
                      <a:pt x="28" y="56"/>
                    </a:lnTo>
                    <a:close/>
                    <a:moveTo>
                      <a:pt x="28" y="141"/>
                    </a:moveTo>
                    <a:lnTo>
                      <a:pt x="480" y="141"/>
                    </a:lnTo>
                    <a:lnTo>
                      <a:pt x="480" y="480"/>
                    </a:lnTo>
                    <a:lnTo>
                      <a:pt x="28" y="480"/>
                    </a:lnTo>
                    <a:lnTo>
                      <a:pt x="28" y="141"/>
                    </a:lnTo>
                    <a:close/>
                    <a:moveTo>
                      <a:pt x="141" y="198"/>
                    </a:moveTo>
                    <a:lnTo>
                      <a:pt x="141" y="254"/>
                    </a:lnTo>
                    <a:lnTo>
                      <a:pt x="197" y="254"/>
                    </a:lnTo>
                    <a:lnTo>
                      <a:pt x="197" y="198"/>
                    </a:lnTo>
                    <a:lnTo>
                      <a:pt x="141" y="198"/>
                    </a:lnTo>
                    <a:close/>
                    <a:moveTo>
                      <a:pt x="226" y="198"/>
                    </a:moveTo>
                    <a:lnTo>
                      <a:pt x="226" y="254"/>
                    </a:lnTo>
                    <a:lnTo>
                      <a:pt x="282" y="254"/>
                    </a:lnTo>
                    <a:lnTo>
                      <a:pt x="282" y="198"/>
                    </a:lnTo>
                    <a:lnTo>
                      <a:pt x="226" y="198"/>
                    </a:lnTo>
                    <a:close/>
                    <a:moveTo>
                      <a:pt x="310" y="198"/>
                    </a:moveTo>
                    <a:lnTo>
                      <a:pt x="310" y="254"/>
                    </a:lnTo>
                    <a:lnTo>
                      <a:pt x="367" y="254"/>
                    </a:lnTo>
                    <a:lnTo>
                      <a:pt x="367" y="198"/>
                    </a:lnTo>
                    <a:lnTo>
                      <a:pt x="310" y="198"/>
                    </a:lnTo>
                    <a:close/>
                    <a:moveTo>
                      <a:pt x="395" y="198"/>
                    </a:moveTo>
                    <a:lnTo>
                      <a:pt x="395" y="254"/>
                    </a:lnTo>
                    <a:lnTo>
                      <a:pt x="451" y="254"/>
                    </a:lnTo>
                    <a:lnTo>
                      <a:pt x="451" y="198"/>
                    </a:lnTo>
                    <a:lnTo>
                      <a:pt x="395" y="198"/>
                    </a:lnTo>
                    <a:close/>
                    <a:moveTo>
                      <a:pt x="56" y="282"/>
                    </a:moveTo>
                    <a:lnTo>
                      <a:pt x="56" y="339"/>
                    </a:lnTo>
                    <a:lnTo>
                      <a:pt x="113" y="339"/>
                    </a:lnTo>
                    <a:lnTo>
                      <a:pt x="113" y="282"/>
                    </a:lnTo>
                    <a:lnTo>
                      <a:pt x="56" y="282"/>
                    </a:lnTo>
                    <a:close/>
                    <a:moveTo>
                      <a:pt x="141" y="282"/>
                    </a:moveTo>
                    <a:lnTo>
                      <a:pt x="141" y="339"/>
                    </a:lnTo>
                    <a:lnTo>
                      <a:pt x="197" y="339"/>
                    </a:lnTo>
                    <a:lnTo>
                      <a:pt x="197" y="282"/>
                    </a:lnTo>
                    <a:lnTo>
                      <a:pt x="141" y="282"/>
                    </a:lnTo>
                    <a:close/>
                    <a:moveTo>
                      <a:pt x="226" y="282"/>
                    </a:moveTo>
                    <a:lnTo>
                      <a:pt x="226" y="339"/>
                    </a:lnTo>
                    <a:lnTo>
                      <a:pt x="282" y="339"/>
                    </a:lnTo>
                    <a:lnTo>
                      <a:pt x="282" y="282"/>
                    </a:lnTo>
                    <a:lnTo>
                      <a:pt x="226" y="282"/>
                    </a:lnTo>
                    <a:close/>
                    <a:moveTo>
                      <a:pt x="310" y="282"/>
                    </a:moveTo>
                    <a:lnTo>
                      <a:pt x="310" y="339"/>
                    </a:lnTo>
                    <a:lnTo>
                      <a:pt x="367" y="339"/>
                    </a:lnTo>
                    <a:lnTo>
                      <a:pt x="367" y="282"/>
                    </a:lnTo>
                    <a:lnTo>
                      <a:pt x="310" y="282"/>
                    </a:lnTo>
                    <a:close/>
                    <a:moveTo>
                      <a:pt x="395" y="282"/>
                    </a:moveTo>
                    <a:lnTo>
                      <a:pt x="395" y="339"/>
                    </a:lnTo>
                    <a:lnTo>
                      <a:pt x="451" y="339"/>
                    </a:lnTo>
                    <a:lnTo>
                      <a:pt x="451" y="282"/>
                    </a:lnTo>
                    <a:lnTo>
                      <a:pt x="395" y="282"/>
                    </a:lnTo>
                    <a:close/>
                    <a:moveTo>
                      <a:pt x="56" y="367"/>
                    </a:moveTo>
                    <a:lnTo>
                      <a:pt x="56" y="423"/>
                    </a:lnTo>
                    <a:lnTo>
                      <a:pt x="113" y="423"/>
                    </a:lnTo>
                    <a:lnTo>
                      <a:pt x="113" y="367"/>
                    </a:lnTo>
                    <a:lnTo>
                      <a:pt x="56" y="367"/>
                    </a:lnTo>
                    <a:close/>
                    <a:moveTo>
                      <a:pt x="141" y="367"/>
                    </a:moveTo>
                    <a:lnTo>
                      <a:pt x="141" y="423"/>
                    </a:lnTo>
                    <a:lnTo>
                      <a:pt x="197" y="423"/>
                    </a:lnTo>
                    <a:lnTo>
                      <a:pt x="197" y="367"/>
                    </a:lnTo>
                    <a:lnTo>
                      <a:pt x="141" y="367"/>
                    </a:lnTo>
                    <a:close/>
                    <a:moveTo>
                      <a:pt x="226" y="367"/>
                    </a:moveTo>
                    <a:lnTo>
                      <a:pt x="226" y="423"/>
                    </a:lnTo>
                    <a:lnTo>
                      <a:pt x="282" y="423"/>
                    </a:lnTo>
                    <a:lnTo>
                      <a:pt x="282" y="367"/>
                    </a:lnTo>
                    <a:lnTo>
                      <a:pt x="226" y="36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Today Icon" descr="&lt;Tags&gt;&lt;SMARTRESIZEANCHORS&gt;Absolute,None,None,Absolute&lt;/SMARTRESIZEANCHORS&gt;&lt;/Tags&gt;">
                <a:extLst>
                  <a:ext uri="{FF2B5EF4-FFF2-40B4-BE49-F238E27FC236}">
                    <a16:creationId xmlns:a16="http://schemas.microsoft.com/office/drawing/2014/main" id="{78FB0A2D-D0AD-4B0C-98E8-D6DE5AE264C0}"/>
                  </a:ext>
                </a:extLst>
              </p:cNvPr>
              <p:cNvSpPr>
                <a:spLocks noChangeAspect="1" noEditPoints="1"/>
              </p:cNvSpPr>
              <p:nvPr/>
            </p:nvSpPr>
            <p:spPr bwMode="auto">
              <a:xfrm>
                <a:off x="6708776" y="1728791"/>
                <a:ext cx="130175" cy="131763"/>
              </a:xfrm>
              <a:custGeom>
                <a:avLst/>
                <a:gdLst>
                  <a:gd name="T0" fmla="*/ 84 w 508"/>
                  <a:gd name="T1" fmla="*/ 0 h 508"/>
                  <a:gd name="T2" fmla="*/ 84 w 508"/>
                  <a:gd name="T3" fmla="*/ 28 h 508"/>
                  <a:gd name="T4" fmla="*/ 0 w 508"/>
                  <a:gd name="T5" fmla="*/ 28 h 508"/>
                  <a:gd name="T6" fmla="*/ 0 w 508"/>
                  <a:gd name="T7" fmla="*/ 508 h 508"/>
                  <a:gd name="T8" fmla="*/ 508 w 508"/>
                  <a:gd name="T9" fmla="*/ 508 h 508"/>
                  <a:gd name="T10" fmla="*/ 508 w 508"/>
                  <a:gd name="T11" fmla="*/ 28 h 508"/>
                  <a:gd name="T12" fmla="*/ 423 w 508"/>
                  <a:gd name="T13" fmla="*/ 28 h 508"/>
                  <a:gd name="T14" fmla="*/ 423 w 508"/>
                  <a:gd name="T15" fmla="*/ 0 h 508"/>
                  <a:gd name="T16" fmla="*/ 395 w 508"/>
                  <a:gd name="T17" fmla="*/ 0 h 508"/>
                  <a:gd name="T18" fmla="*/ 395 w 508"/>
                  <a:gd name="T19" fmla="*/ 28 h 508"/>
                  <a:gd name="T20" fmla="*/ 113 w 508"/>
                  <a:gd name="T21" fmla="*/ 28 h 508"/>
                  <a:gd name="T22" fmla="*/ 113 w 508"/>
                  <a:gd name="T23" fmla="*/ 0 h 508"/>
                  <a:gd name="T24" fmla="*/ 84 w 508"/>
                  <a:gd name="T25" fmla="*/ 0 h 508"/>
                  <a:gd name="T26" fmla="*/ 28 w 508"/>
                  <a:gd name="T27" fmla="*/ 56 h 508"/>
                  <a:gd name="T28" fmla="*/ 84 w 508"/>
                  <a:gd name="T29" fmla="*/ 56 h 508"/>
                  <a:gd name="T30" fmla="*/ 84 w 508"/>
                  <a:gd name="T31" fmla="*/ 85 h 508"/>
                  <a:gd name="T32" fmla="*/ 113 w 508"/>
                  <a:gd name="T33" fmla="*/ 85 h 508"/>
                  <a:gd name="T34" fmla="*/ 113 w 508"/>
                  <a:gd name="T35" fmla="*/ 56 h 508"/>
                  <a:gd name="T36" fmla="*/ 395 w 508"/>
                  <a:gd name="T37" fmla="*/ 56 h 508"/>
                  <a:gd name="T38" fmla="*/ 395 w 508"/>
                  <a:gd name="T39" fmla="*/ 85 h 508"/>
                  <a:gd name="T40" fmla="*/ 423 w 508"/>
                  <a:gd name="T41" fmla="*/ 85 h 508"/>
                  <a:gd name="T42" fmla="*/ 423 w 508"/>
                  <a:gd name="T43" fmla="*/ 56 h 508"/>
                  <a:gd name="T44" fmla="*/ 480 w 508"/>
                  <a:gd name="T45" fmla="*/ 56 h 508"/>
                  <a:gd name="T46" fmla="*/ 480 w 508"/>
                  <a:gd name="T47" fmla="*/ 113 h 508"/>
                  <a:gd name="T48" fmla="*/ 28 w 508"/>
                  <a:gd name="T49" fmla="*/ 113 h 508"/>
                  <a:gd name="T50" fmla="*/ 28 w 508"/>
                  <a:gd name="T51" fmla="*/ 56 h 508"/>
                  <a:gd name="T52" fmla="*/ 28 w 508"/>
                  <a:gd name="T53" fmla="*/ 141 h 508"/>
                  <a:gd name="T54" fmla="*/ 480 w 508"/>
                  <a:gd name="T55" fmla="*/ 141 h 508"/>
                  <a:gd name="T56" fmla="*/ 480 w 508"/>
                  <a:gd name="T57" fmla="*/ 480 h 508"/>
                  <a:gd name="T58" fmla="*/ 28 w 508"/>
                  <a:gd name="T59" fmla="*/ 480 h 508"/>
                  <a:gd name="T60" fmla="*/ 28 w 508"/>
                  <a:gd name="T61" fmla="*/ 141 h 508"/>
                  <a:gd name="T62" fmla="*/ 229 w 508"/>
                  <a:gd name="T63" fmla="*/ 200 h 508"/>
                  <a:gd name="T64" fmla="*/ 144 w 508"/>
                  <a:gd name="T65" fmla="*/ 285 h 508"/>
                  <a:gd name="T66" fmla="*/ 135 w 508"/>
                  <a:gd name="T67" fmla="*/ 295 h 508"/>
                  <a:gd name="T68" fmla="*/ 144 w 508"/>
                  <a:gd name="T69" fmla="*/ 305 h 508"/>
                  <a:gd name="T70" fmla="*/ 229 w 508"/>
                  <a:gd name="T71" fmla="*/ 390 h 508"/>
                  <a:gd name="T72" fmla="*/ 249 w 508"/>
                  <a:gd name="T73" fmla="*/ 370 h 508"/>
                  <a:gd name="T74" fmla="*/ 190 w 508"/>
                  <a:gd name="T75" fmla="*/ 310 h 508"/>
                  <a:gd name="T76" fmla="*/ 451 w 508"/>
                  <a:gd name="T77" fmla="*/ 310 h 508"/>
                  <a:gd name="T78" fmla="*/ 451 w 508"/>
                  <a:gd name="T79" fmla="*/ 282 h 508"/>
                  <a:gd name="T80" fmla="*/ 187 w 508"/>
                  <a:gd name="T81" fmla="*/ 282 h 508"/>
                  <a:gd name="T82" fmla="*/ 249 w 508"/>
                  <a:gd name="T83" fmla="*/ 220 h 508"/>
                  <a:gd name="T84" fmla="*/ 229 w 508"/>
                  <a:gd name="T85" fmla="*/ 200 h 508"/>
                  <a:gd name="T86" fmla="*/ 56 w 508"/>
                  <a:gd name="T87" fmla="*/ 282 h 508"/>
                  <a:gd name="T88" fmla="*/ 56 w 508"/>
                  <a:gd name="T89" fmla="*/ 339 h 508"/>
                  <a:gd name="T90" fmla="*/ 113 w 508"/>
                  <a:gd name="T91" fmla="*/ 339 h 508"/>
                  <a:gd name="T92" fmla="*/ 113 w 508"/>
                  <a:gd name="T93" fmla="*/ 282 h 508"/>
                  <a:gd name="T94" fmla="*/ 56 w 508"/>
                  <a:gd name="T95" fmla="*/ 28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8" h="508">
                    <a:moveTo>
                      <a:pt x="84" y="0"/>
                    </a:moveTo>
                    <a:lnTo>
                      <a:pt x="84" y="28"/>
                    </a:lnTo>
                    <a:lnTo>
                      <a:pt x="0" y="28"/>
                    </a:lnTo>
                    <a:lnTo>
                      <a:pt x="0" y="508"/>
                    </a:lnTo>
                    <a:lnTo>
                      <a:pt x="508" y="508"/>
                    </a:lnTo>
                    <a:lnTo>
                      <a:pt x="508" y="28"/>
                    </a:lnTo>
                    <a:lnTo>
                      <a:pt x="423" y="28"/>
                    </a:lnTo>
                    <a:lnTo>
                      <a:pt x="423" y="0"/>
                    </a:lnTo>
                    <a:lnTo>
                      <a:pt x="395" y="0"/>
                    </a:lnTo>
                    <a:lnTo>
                      <a:pt x="395" y="28"/>
                    </a:lnTo>
                    <a:lnTo>
                      <a:pt x="113" y="28"/>
                    </a:lnTo>
                    <a:lnTo>
                      <a:pt x="113" y="0"/>
                    </a:lnTo>
                    <a:lnTo>
                      <a:pt x="84" y="0"/>
                    </a:lnTo>
                    <a:close/>
                    <a:moveTo>
                      <a:pt x="28" y="56"/>
                    </a:moveTo>
                    <a:lnTo>
                      <a:pt x="84" y="56"/>
                    </a:lnTo>
                    <a:lnTo>
                      <a:pt x="84" y="85"/>
                    </a:lnTo>
                    <a:lnTo>
                      <a:pt x="113" y="85"/>
                    </a:lnTo>
                    <a:lnTo>
                      <a:pt x="113" y="56"/>
                    </a:lnTo>
                    <a:lnTo>
                      <a:pt x="395" y="56"/>
                    </a:lnTo>
                    <a:lnTo>
                      <a:pt x="395" y="85"/>
                    </a:lnTo>
                    <a:lnTo>
                      <a:pt x="423" y="85"/>
                    </a:lnTo>
                    <a:lnTo>
                      <a:pt x="423" y="56"/>
                    </a:lnTo>
                    <a:lnTo>
                      <a:pt x="480" y="56"/>
                    </a:lnTo>
                    <a:lnTo>
                      <a:pt x="480" y="113"/>
                    </a:lnTo>
                    <a:lnTo>
                      <a:pt x="28" y="113"/>
                    </a:lnTo>
                    <a:lnTo>
                      <a:pt x="28" y="56"/>
                    </a:lnTo>
                    <a:close/>
                    <a:moveTo>
                      <a:pt x="28" y="141"/>
                    </a:moveTo>
                    <a:lnTo>
                      <a:pt x="480" y="141"/>
                    </a:lnTo>
                    <a:lnTo>
                      <a:pt x="480" y="480"/>
                    </a:lnTo>
                    <a:lnTo>
                      <a:pt x="28" y="480"/>
                    </a:lnTo>
                    <a:lnTo>
                      <a:pt x="28" y="141"/>
                    </a:lnTo>
                    <a:close/>
                    <a:moveTo>
                      <a:pt x="229" y="200"/>
                    </a:moveTo>
                    <a:lnTo>
                      <a:pt x="144" y="285"/>
                    </a:lnTo>
                    <a:lnTo>
                      <a:pt x="135" y="295"/>
                    </a:lnTo>
                    <a:lnTo>
                      <a:pt x="144" y="305"/>
                    </a:lnTo>
                    <a:lnTo>
                      <a:pt x="229" y="390"/>
                    </a:lnTo>
                    <a:lnTo>
                      <a:pt x="249" y="370"/>
                    </a:lnTo>
                    <a:lnTo>
                      <a:pt x="190" y="310"/>
                    </a:lnTo>
                    <a:lnTo>
                      <a:pt x="451" y="310"/>
                    </a:lnTo>
                    <a:lnTo>
                      <a:pt x="451" y="282"/>
                    </a:lnTo>
                    <a:lnTo>
                      <a:pt x="187" y="282"/>
                    </a:lnTo>
                    <a:lnTo>
                      <a:pt x="249" y="220"/>
                    </a:lnTo>
                    <a:lnTo>
                      <a:pt x="229" y="200"/>
                    </a:lnTo>
                    <a:close/>
                    <a:moveTo>
                      <a:pt x="56" y="282"/>
                    </a:moveTo>
                    <a:lnTo>
                      <a:pt x="56" y="339"/>
                    </a:lnTo>
                    <a:lnTo>
                      <a:pt x="113" y="339"/>
                    </a:lnTo>
                    <a:lnTo>
                      <a:pt x="113" y="282"/>
                    </a:lnTo>
                    <a:lnTo>
                      <a:pt x="56" y="28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Label" descr="&lt;Tags&gt;&lt;SMARTRESIZEANCHORS&gt;Absolute,None,None,Absolute&lt;/SMARTRESIZEANCHORS&gt;&lt;/Tags&gt;">
                <a:extLst>
                  <a:ext uri="{FF2B5EF4-FFF2-40B4-BE49-F238E27FC236}">
                    <a16:creationId xmlns:a16="http://schemas.microsoft.com/office/drawing/2014/main" id="{445BF0FE-6BA8-4BFC-980C-3D75A9908E0E}"/>
                  </a:ext>
                </a:extLst>
              </p:cNvPr>
              <p:cNvSpPr txBox="1"/>
              <p:nvPr/>
            </p:nvSpPr>
            <p:spPr>
              <a:xfrm>
                <a:off x="4289027" y="1729270"/>
                <a:ext cx="185948"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FFFFFF"/>
                    </a:solidFill>
                    <a:latin typeface="Segoe UI" panose="020B0502040204020203" pitchFamily="34" charset="0"/>
                    <a:cs typeface="Segoe UI" panose="020B0502040204020203" pitchFamily="34" charset="0"/>
                  </a:rPr>
                  <a:t>Day</a:t>
                </a:r>
              </a:p>
            </p:txBody>
          </p:sp>
          <p:sp>
            <p:nvSpPr>
              <p:cNvPr id="140" name="Label" descr="&lt;Tags&gt;&lt;SMARTRESIZEANCHORS&gt;Absolute,None,None,Absolute&lt;/SMARTRESIZEANCHORS&gt;&lt;/Tags&gt;">
                <a:extLst>
                  <a:ext uri="{FF2B5EF4-FFF2-40B4-BE49-F238E27FC236}">
                    <a16:creationId xmlns:a16="http://schemas.microsoft.com/office/drawing/2014/main" id="{338DE349-BD1F-4559-A647-26EE9120AC30}"/>
                  </a:ext>
                </a:extLst>
              </p:cNvPr>
              <p:cNvSpPr txBox="1"/>
              <p:nvPr/>
            </p:nvSpPr>
            <p:spPr>
              <a:xfrm>
                <a:off x="4797635" y="1729270"/>
                <a:ext cx="538609"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FFFFFF"/>
                    </a:solidFill>
                    <a:latin typeface="Segoe UI" panose="020B0502040204020203" pitchFamily="34" charset="0"/>
                    <a:cs typeface="Segoe UI" panose="020B0502040204020203" pitchFamily="34" charset="0"/>
                  </a:rPr>
                  <a:t>Work week</a:t>
                </a:r>
              </a:p>
            </p:txBody>
          </p:sp>
          <p:sp>
            <p:nvSpPr>
              <p:cNvPr id="141" name="Label" descr="&lt;Tags&gt;&lt;SMARTRESIZEANCHORS&gt;Absolute,None,None,Absolute&lt;/SMARTRESIZEANCHORS&gt;&lt;/Tags&gt;">
                <a:extLst>
                  <a:ext uri="{FF2B5EF4-FFF2-40B4-BE49-F238E27FC236}">
                    <a16:creationId xmlns:a16="http://schemas.microsoft.com/office/drawing/2014/main" id="{609DB184-CC5F-4B5C-880B-08661A8D988E}"/>
                  </a:ext>
                </a:extLst>
              </p:cNvPr>
              <p:cNvSpPr txBox="1"/>
              <p:nvPr/>
            </p:nvSpPr>
            <p:spPr>
              <a:xfrm>
                <a:off x="5635175" y="1729270"/>
                <a:ext cx="272510"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FFFFFF"/>
                    </a:solidFill>
                    <a:latin typeface="Segoe UI" panose="020B0502040204020203" pitchFamily="34" charset="0"/>
                    <a:cs typeface="Segoe UI" panose="020B0502040204020203" pitchFamily="34" charset="0"/>
                  </a:rPr>
                  <a:t>Week</a:t>
                </a:r>
              </a:p>
            </p:txBody>
          </p:sp>
          <p:sp>
            <p:nvSpPr>
              <p:cNvPr id="142" name="Label" descr="&lt;Tags&gt;&lt;SMARTRESIZEANCHORS&gt;Absolute,None,None,Absolute&lt;/SMARTRESIZEANCHORS&gt;&lt;/Tags&gt;">
                <a:extLst>
                  <a:ext uri="{FF2B5EF4-FFF2-40B4-BE49-F238E27FC236}">
                    <a16:creationId xmlns:a16="http://schemas.microsoft.com/office/drawing/2014/main" id="{B094622F-50F0-464E-875A-474D7536A7AE}"/>
                  </a:ext>
                </a:extLst>
              </p:cNvPr>
              <p:cNvSpPr txBox="1"/>
              <p:nvPr/>
            </p:nvSpPr>
            <p:spPr>
              <a:xfrm>
                <a:off x="6215534" y="1729270"/>
                <a:ext cx="320601"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FFFFFF"/>
                    </a:solidFill>
                    <a:latin typeface="Segoe UI" panose="020B0502040204020203" pitchFamily="34" charset="0"/>
                    <a:cs typeface="Segoe UI" panose="020B0502040204020203" pitchFamily="34" charset="0"/>
                  </a:rPr>
                  <a:t>Month</a:t>
                </a:r>
              </a:p>
            </p:txBody>
          </p:sp>
          <p:sp>
            <p:nvSpPr>
              <p:cNvPr id="143" name="Label" descr="&lt;Tags&gt;&lt;SMARTRESIZEANCHORS&gt;Absolute,None,None,Absolute&lt;/SMARTRESIZEANCHORS&gt;&lt;/Tags&gt;">
                <a:extLst>
                  <a:ext uri="{FF2B5EF4-FFF2-40B4-BE49-F238E27FC236}">
                    <a16:creationId xmlns:a16="http://schemas.microsoft.com/office/drawing/2014/main" id="{BB3FED79-7458-48D7-B130-75B96855FDBC}"/>
                  </a:ext>
                </a:extLst>
              </p:cNvPr>
              <p:cNvSpPr txBox="1"/>
              <p:nvPr/>
            </p:nvSpPr>
            <p:spPr>
              <a:xfrm>
                <a:off x="6857812" y="1729270"/>
                <a:ext cx="294953"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FFFFFF"/>
                    </a:solidFill>
                    <a:latin typeface="Segoe UI" panose="020B0502040204020203" pitchFamily="34" charset="0"/>
                    <a:cs typeface="Segoe UI" panose="020B0502040204020203" pitchFamily="34" charset="0"/>
                  </a:rPr>
                  <a:t>Today</a:t>
                </a:r>
              </a:p>
            </p:txBody>
          </p:sp>
          <p:cxnSp>
            <p:nvCxnSpPr>
              <p:cNvPr id="144" name="Separator" descr="&lt;Tags&gt;&lt;SMARTRESIZEANCHORS&gt;Absolute,None,None,Absolute&lt;/SMARTRESIZEANCHORS&gt;&lt;/Tags&gt;">
                <a:extLst>
                  <a:ext uri="{FF2B5EF4-FFF2-40B4-BE49-F238E27FC236}">
                    <a16:creationId xmlns:a16="http://schemas.microsoft.com/office/drawing/2014/main" id="{470525E5-EB52-413F-B0F2-BC42266FCCB8}"/>
                  </a:ext>
                </a:extLst>
              </p:cNvPr>
              <p:cNvCxnSpPr>
                <a:cxnSpLocks noChangeAspect="1"/>
              </p:cNvCxnSpPr>
              <p:nvPr/>
            </p:nvCxnSpPr>
            <p:spPr>
              <a:xfrm>
                <a:off x="6622926" y="1708409"/>
                <a:ext cx="0" cy="172526"/>
              </a:xfrm>
              <a:prstGeom prst="line">
                <a:avLst/>
              </a:prstGeom>
              <a:ln>
                <a:solidFill>
                  <a:srgbClr val="FFFFFF">
                    <a:alpha val="50000"/>
                  </a:srgbClr>
                </a:solidFill>
              </a:ln>
            </p:spPr>
            <p:style>
              <a:lnRef idx="1">
                <a:schemeClr val="accent1"/>
              </a:lnRef>
              <a:fillRef idx="0">
                <a:schemeClr val="accent1"/>
              </a:fillRef>
              <a:effectRef idx="0">
                <a:schemeClr val="accent1"/>
              </a:effectRef>
              <a:fontRef idx="minor">
                <a:schemeClr val="tx1"/>
              </a:fontRef>
            </p:style>
          </p:cxnSp>
        </p:grpSp>
        <p:sp>
          <p:nvSpPr>
            <p:cNvPr id="8" name="Sidebar Background" descr="&lt;Tags&gt;&lt;SMARTRESIZEANCHORS&gt;Absolute,Absolute,Absolute,Relative&lt;/SMARTRESIZEANCHORS&gt;&lt;/Tags&gt;">
              <a:extLst>
                <a:ext uri="{FF2B5EF4-FFF2-40B4-BE49-F238E27FC236}">
                  <a16:creationId xmlns:a16="http://schemas.microsoft.com/office/drawing/2014/main" id="{59DB5846-28B1-4A19-8E9E-D5D717AB1AD1}"/>
                </a:ext>
              </a:extLst>
            </p:cNvPr>
            <p:cNvSpPr/>
            <p:nvPr/>
          </p:nvSpPr>
          <p:spPr>
            <a:xfrm>
              <a:off x="929462" y="1763740"/>
              <a:ext cx="1885950" cy="3886922"/>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Main Background" descr="&lt;Tags&gt;&lt;SMARTRESIZEANCHORS&gt;Absolute,Absolute,Relative,Absolute&lt;/SMARTRESIZEANCHORS&gt;&lt;/Tags&gt;">
              <a:extLst>
                <a:ext uri="{FF2B5EF4-FFF2-40B4-BE49-F238E27FC236}">
                  <a16:creationId xmlns:a16="http://schemas.microsoft.com/office/drawing/2014/main" id="{27CCCF51-D105-40DE-B39C-4E93F6B1DF9C}"/>
                </a:ext>
              </a:extLst>
            </p:cNvPr>
            <p:cNvSpPr/>
            <p:nvPr/>
          </p:nvSpPr>
          <p:spPr>
            <a:xfrm>
              <a:off x="2816224" y="1763739"/>
              <a:ext cx="4515742" cy="424765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dd Icon" descr="&lt;Tags&gt;&lt;SMARTRESIZEANCHORS&gt;Absolute,None,Absolute,None&lt;/SMARTRESIZEANCHORS&gt;&lt;/Tags&gt;">
              <a:extLst>
                <a:ext uri="{FF2B5EF4-FFF2-40B4-BE49-F238E27FC236}">
                  <a16:creationId xmlns:a16="http://schemas.microsoft.com/office/drawing/2014/main" id="{A96EAE09-EBAD-491E-BC94-420ADE3251A3}"/>
                </a:ext>
              </a:extLst>
            </p:cNvPr>
            <p:cNvSpPr>
              <a:spLocks noChangeAspect="1"/>
            </p:cNvSpPr>
            <p:nvPr/>
          </p:nvSpPr>
          <p:spPr bwMode="auto">
            <a:xfrm>
              <a:off x="1034475" y="1995013"/>
              <a:ext cx="115888" cy="115888"/>
            </a:xfrm>
            <a:custGeom>
              <a:avLst/>
              <a:gdLst>
                <a:gd name="T0" fmla="*/ 34 w 73"/>
                <a:gd name="T1" fmla="*/ 0 h 73"/>
                <a:gd name="T2" fmla="*/ 34 w 73"/>
                <a:gd name="T3" fmla="*/ 34 h 73"/>
                <a:gd name="T4" fmla="*/ 0 w 73"/>
                <a:gd name="T5" fmla="*/ 34 h 73"/>
                <a:gd name="T6" fmla="*/ 0 w 73"/>
                <a:gd name="T7" fmla="*/ 38 h 73"/>
                <a:gd name="T8" fmla="*/ 34 w 73"/>
                <a:gd name="T9" fmla="*/ 38 h 73"/>
                <a:gd name="T10" fmla="*/ 34 w 73"/>
                <a:gd name="T11" fmla="*/ 73 h 73"/>
                <a:gd name="T12" fmla="*/ 38 w 73"/>
                <a:gd name="T13" fmla="*/ 73 h 73"/>
                <a:gd name="T14" fmla="*/ 38 w 73"/>
                <a:gd name="T15" fmla="*/ 38 h 73"/>
                <a:gd name="T16" fmla="*/ 73 w 73"/>
                <a:gd name="T17" fmla="*/ 38 h 73"/>
                <a:gd name="T18" fmla="*/ 73 w 73"/>
                <a:gd name="T19" fmla="*/ 34 h 73"/>
                <a:gd name="T20" fmla="*/ 38 w 73"/>
                <a:gd name="T21" fmla="*/ 34 h 73"/>
                <a:gd name="T22" fmla="*/ 38 w 73"/>
                <a:gd name="T23" fmla="*/ 0 h 73"/>
                <a:gd name="T24" fmla="*/ 34 w 73"/>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73">
                  <a:moveTo>
                    <a:pt x="34" y="0"/>
                  </a:moveTo>
                  <a:lnTo>
                    <a:pt x="34" y="34"/>
                  </a:lnTo>
                  <a:lnTo>
                    <a:pt x="0" y="34"/>
                  </a:lnTo>
                  <a:lnTo>
                    <a:pt x="0" y="38"/>
                  </a:lnTo>
                  <a:lnTo>
                    <a:pt x="34" y="38"/>
                  </a:lnTo>
                  <a:lnTo>
                    <a:pt x="34" y="73"/>
                  </a:lnTo>
                  <a:lnTo>
                    <a:pt x="38" y="73"/>
                  </a:lnTo>
                  <a:lnTo>
                    <a:pt x="38" y="38"/>
                  </a:lnTo>
                  <a:lnTo>
                    <a:pt x="73" y="38"/>
                  </a:lnTo>
                  <a:lnTo>
                    <a:pt x="73" y="34"/>
                  </a:lnTo>
                  <a:lnTo>
                    <a:pt x="38" y="34"/>
                  </a:lnTo>
                  <a:lnTo>
                    <a:pt x="38" y="0"/>
                  </a:lnTo>
                  <a:lnTo>
                    <a:pt x="34" y="0"/>
                  </a:lnTo>
                  <a:close/>
                </a:path>
              </a:pathLst>
            </a:custGeom>
            <a:solidFill>
              <a:srgbClr val="106EB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New event" descr="&lt;Tags&gt;&lt;SMARTRESIZEANCHORS&gt;Absolute,None,Absolute,None&lt;/SMARTRESIZEANCHORS&gt;&lt;/Tags&gt;">
              <a:extLst>
                <a:ext uri="{FF2B5EF4-FFF2-40B4-BE49-F238E27FC236}">
                  <a16:creationId xmlns:a16="http://schemas.microsoft.com/office/drawing/2014/main" id="{644B0D79-A34C-4D99-BA9E-928E7F9BA24C}"/>
                </a:ext>
              </a:extLst>
            </p:cNvPr>
            <p:cNvSpPr txBox="1"/>
            <p:nvPr/>
          </p:nvSpPr>
          <p:spPr>
            <a:xfrm>
              <a:off x="1234311" y="1976714"/>
              <a:ext cx="602729" cy="15388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106EBE"/>
                  </a:solidFill>
                  <a:latin typeface="Segoe UI" panose="020B0502040204020203" pitchFamily="34" charset="0"/>
                  <a:cs typeface="Segoe UI" panose="020B0502040204020203" pitchFamily="34" charset="0"/>
                </a:rPr>
                <a:t>New event</a:t>
              </a:r>
            </a:p>
          </p:txBody>
        </p:sp>
        <p:grpSp>
          <p:nvGrpSpPr>
            <p:cNvPr id="12" name="Calendar (Small)">
              <a:extLst>
                <a:ext uri="{FF2B5EF4-FFF2-40B4-BE49-F238E27FC236}">
                  <a16:creationId xmlns:a16="http://schemas.microsoft.com/office/drawing/2014/main" id="{2B0DD4DA-0FCD-49AB-9761-F6CC90EAE97C}"/>
                </a:ext>
              </a:extLst>
            </p:cNvPr>
            <p:cNvGrpSpPr/>
            <p:nvPr/>
          </p:nvGrpSpPr>
          <p:grpSpPr>
            <a:xfrm>
              <a:off x="1072563" y="2355090"/>
              <a:ext cx="1601372" cy="1865237"/>
              <a:chOff x="1132888" y="3811664"/>
              <a:chExt cx="1601372" cy="1865237"/>
            </a:xfrm>
          </p:grpSpPr>
          <p:sp>
            <p:nvSpPr>
              <p:cNvPr id="80" name="Day" descr="&lt;Tags&gt;&lt;SMARTRESIZEANCHORS&gt;Absolute,None,Relative,Relative&lt;/SMARTRESIZEANCHORS&gt;&lt;/Tags&gt;">
                <a:extLst>
                  <a:ext uri="{FF2B5EF4-FFF2-40B4-BE49-F238E27FC236}">
                    <a16:creationId xmlns:a16="http://schemas.microsoft.com/office/drawing/2014/main" id="{2B0E2C42-B564-491D-AD06-EA5DA398871C}"/>
                  </a:ext>
                </a:extLst>
              </p:cNvPr>
              <p:cNvSpPr/>
              <p:nvPr/>
            </p:nvSpPr>
            <p:spPr>
              <a:xfrm>
                <a:off x="1133339"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26</a:t>
                </a:r>
              </a:p>
            </p:txBody>
          </p:sp>
          <p:sp>
            <p:nvSpPr>
              <p:cNvPr id="81" name="Day" descr="&lt;Tags&gt;&lt;SMARTRESIZEANCHORS&gt;Absolute,None,Relative,Relative&lt;/SMARTRESIZEANCHORS&gt;&lt;/Tags&gt;">
                <a:extLst>
                  <a:ext uri="{FF2B5EF4-FFF2-40B4-BE49-F238E27FC236}">
                    <a16:creationId xmlns:a16="http://schemas.microsoft.com/office/drawing/2014/main" id="{18A09E99-4214-4D1B-9E81-F57D360CFC8A}"/>
                  </a:ext>
                </a:extLst>
              </p:cNvPr>
              <p:cNvSpPr/>
              <p:nvPr/>
            </p:nvSpPr>
            <p:spPr>
              <a:xfrm>
                <a:off x="1362106"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27</a:t>
                </a:r>
              </a:p>
            </p:txBody>
          </p:sp>
          <p:sp>
            <p:nvSpPr>
              <p:cNvPr id="82" name="Day" descr="&lt;Tags&gt;&lt;SMARTRESIZEANCHORS&gt;Absolute,None,Relative,Relative&lt;/SMARTRESIZEANCHORS&gt;&lt;/Tags&gt;">
                <a:extLst>
                  <a:ext uri="{FF2B5EF4-FFF2-40B4-BE49-F238E27FC236}">
                    <a16:creationId xmlns:a16="http://schemas.microsoft.com/office/drawing/2014/main" id="{CE5A9F6E-7C5B-460B-AFE4-5AFA9F9B2645}"/>
                  </a:ext>
                </a:extLst>
              </p:cNvPr>
              <p:cNvSpPr/>
              <p:nvPr/>
            </p:nvSpPr>
            <p:spPr>
              <a:xfrm>
                <a:off x="1590873"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28</a:t>
                </a:r>
              </a:p>
            </p:txBody>
          </p:sp>
          <p:sp>
            <p:nvSpPr>
              <p:cNvPr id="83" name="Day" descr="&lt;Tags&gt;&lt;SMARTRESIZEANCHORS&gt;Absolute,None,Relative,Relative&lt;/SMARTRESIZEANCHORS&gt;&lt;/Tags&gt;">
                <a:extLst>
                  <a:ext uri="{FF2B5EF4-FFF2-40B4-BE49-F238E27FC236}">
                    <a16:creationId xmlns:a16="http://schemas.microsoft.com/office/drawing/2014/main" id="{3FF359B7-EE06-4980-90D1-521113A3B775}"/>
                  </a:ext>
                </a:extLst>
              </p:cNvPr>
              <p:cNvSpPr/>
              <p:nvPr/>
            </p:nvSpPr>
            <p:spPr>
              <a:xfrm>
                <a:off x="1819641"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29</a:t>
                </a:r>
              </a:p>
            </p:txBody>
          </p:sp>
          <p:sp>
            <p:nvSpPr>
              <p:cNvPr id="84" name="Day" descr="&lt;Tags&gt;&lt;SMARTRESIZEANCHORS&gt;Absolute,None,Relative,Relative&lt;/SMARTRESIZEANCHORS&gt;&lt;/Tags&gt;">
                <a:extLst>
                  <a:ext uri="{FF2B5EF4-FFF2-40B4-BE49-F238E27FC236}">
                    <a16:creationId xmlns:a16="http://schemas.microsoft.com/office/drawing/2014/main" id="{5C2D4568-7920-4C0E-A708-C6A90447D2D2}"/>
                  </a:ext>
                </a:extLst>
              </p:cNvPr>
              <p:cNvSpPr/>
              <p:nvPr/>
            </p:nvSpPr>
            <p:spPr>
              <a:xfrm>
                <a:off x="2048408"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30</a:t>
                </a:r>
              </a:p>
            </p:txBody>
          </p:sp>
          <p:sp>
            <p:nvSpPr>
              <p:cNvPr id="85" name="Day" descr="&lt;Tags&gt;&lt;SMARTRESIZEANCHORS&gt;Absolute,None,Relative,Relative&lt;/SMARTRESIZEANCHORS&gt;&lt;/Tags&gt;">
                <a:extLst>
                  <a:ext uri="{FF2B5EF4-FFF2-40B4-BE49-F238E27FC236}">
                    <a16:creationId xmlns:a16="http://schemas.microsoft.com/office/drawing/2014/main" id="{7F49FAD6-F022-4093-B4D3-064D36F8C7BF}"/>
                  </a:ext>
                </a:extLst>
              </p:cNvPr>
              <p:cNvSpPr/>
              <p:nvPr/>
            </p:nvSpPr>
            <p:spPr>
              <a:xfrm>
                <a:off x="2277176" y="4196997"/>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31</a:t>
                </a:r>
              </a:p>
            </p:txBody>
          </p:sp>
          <p:sp>
            <p:nvSpPr>
              <p:cNvPr id="86" name="Day" descr="&lt;Tags&gt;&lt;SMARTRESIZEANCHORS&gt;Absolute,None,Relative,Relative&lt;/SMARTRESIZEANCHORS&gt;&lt;/Tags&gt;">
                <a:extLst>
                  <a:ext uri="{FF2B5EF4-FFF2-40B4-BE49-F238E27FC236}">
                    <a16:creationId xmlns:a16="http://schemas.microsoft.com/office/drawing/2014/main" id="{3968116A-8863-4650-BEBE-9E33DA5F8B7E}"/>
                  </a:ext>
                </a:extLst>
              </p:cNvPr>
              <p:cNvSpPr/>
              <p:nvPr/>
            </p:nvSpPr>
            <p:spPr>
              <a:xfrm>
                <a:off x="2505943" y="4196997"/>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a:t>
                </a:r>
              </a:p>
            </p:txBody>
          </p:sp>
          <p:sp>
            <p:nvSpPr>
              <p:cNvPr id="87" name="Day" descr="&lt;Tags&gt;&lt;SMARTRESIZEANCHORS&gt;Absolute,None,Relative,Relative&lt;/SMARTRESIZEANCHORS&gt;&lt;/Tags&gt;">
                <a:extLst>
                  <a:ext uri="{FF2B5EF4-FFF2-40B4-BE49-F238E27FC236}">
                    <a16:creationId xmlns:a16="http://schemas.microsoft.com/office/drawing/2014/main" id="{C5F76B5A-F717-4B63-91D8-710197631BB2}"/>
                  </a:ext>
                </a:extLst>
              </p:cNvPr>
              <p:cNvSpPr/>
              <p:nvPr/>
            </p:nvSpPr>
            <p:spPr>
              <a:xfrm>
                <a:off x="1133339"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a:t>
                </a:r>
              </a:p>
            </p:txBody>
          </p:sp>
          <p:sp>
            <p:nvSpPr>
              <p:cNvPr id="88" name="Day" descr="&lt;Tags&gt;&lt;SMARTRESIZEANCHORS&gt;Absolute,None,Relative,Relative&lt;/SMARTRESIZEANCHORS&gt;&lt;/Tags&gt;">
                <a:extLst>
                  <a:ext uri="{FF2B5EF4-FFF2-40B4-BE49-F238E27FC236}">
                    <a16:creationId xmlns:a16="http://schemas.microsoft.com/office/drawing/2014/main" id="{2F4E0120-2C24-4E5E-A449-1884F09366EF}"/>
                  </a:ext>
                </a:extLst>
              </p:cNvPr>
              <p:cNvSpPr/>
              <p:nvPr/>
            </p:nvSpPr>
            <p:spPr>
              <a:xfrm>
                <a:off x="1362106"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3</a:t>
                </a:r>
              </a:p>
            </p:txBody>
          </p:sp>
          <p:sp>
            <p:nvSpPr>
              <p:cNvPr id="89" name="Day" descr="&lt;Tags&gt;&lt;SMARTRESIZEANCHORS&gt;Absolute,None,Relative,Relative&lt;/SMARTRESIZEANCHORS&gt;&lt;/Tags&gt;">
                <a:extLst>
                  <a:ext uri="{FF2B5EF4-FFF2-40B4-BE49-F238E27FC236}">
                    <a16:creationId xmlns:a16="http://schemas.microsoft.com/office/drawing/2014/main" id="{BCE3ABED-BDC2-460E-B9C9-1D5D735B0825}"/>
                  </a:ext>
                </a:extLst>
              </p:cNvPr>
              <p:cNvSpPr/>
              <p:nvPr/>
            </p:nvSpPr>
            <p:spPr>
              <a:xfrm>
                <a:off x="1590873"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4</a:t>
                </a:r>
              </a:p>
            </p:txBody>
          </p:sp>
          <p:sp>
            <p:nvSpPr>
              <p:cNvPr id="90" name="Day" descr="&lt;Tags&gt;&lt;SMARTRESIZEANCHORS&gt;Absolute,None,Relative,Relative&lt;/SMARTRESIZEANCHORS&gt;&lt;/Tags&gt;">
                <a:extLst>
                  <a:ext uri="{FF2B5EF4-FFF2-40B4-BE49-F238E27FC236}">
                    <a16:creationId xmlns:a16="http://schemas.microsoft.com/office/drawing/2014/main" id="{CD24E595-BC82-4B46-86A5-68DA3934C4AA}"/>
                  </a:ext>
                </a:extLst>
              </p:cNvPr>
              <p:cNvSpPr/>
              <p:nvPr/>
            </p:nvSpPr>
            <p:spPr>
              <a:xfrm>
                <a:off x="1819641"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5</a:t>
                </a:r>
              </a:p>
            </p:txBody>
          </p:sp>
          <p:sp>
            <p:nvSpPr>
              <p:cNvPr id="91" name="Day" descr="&lt;Tags&gt;&lt;SMARTRESIZEANCHORS&gt;Absolute,None,Relative,Relative&lt;/SMARTRESIZEANCHORS&gt;&lt;/Tags&gt;">
                <a:extLst>
                  <a:ext uri="{FF2B5EF4-FFF2-40B4-BE49-F238E27FC236}">
                    <a16:creationId xmlns:a16="http://schemas.microsoft.com/office/drawing/2014/main" id="{EEB17AA2-3182-45A5-BC1C-C9FC45A9C97E}"/>
                  </a:ext>
                </a:extLst>
              </p:cNvPr>
              <p:cNvSpPr/>
              <p:nvPr/>
            </p:nvSpPr>
            <p:spPr>
              <a:xfrm>
                <a:off x="2048408"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6</a:t>
                </a:r>
              </a:p>
            </p:txBody>
          </p:sp>
          <p:sp>
            <p:nvSpPr>
              <p:cNvPr id="92" name="Day" descr="&lt;Tags&gt;&lt;SMARTRESIZEANCHORS&gt;Absolute,None,Relative,Relative&lt;/SMARTRESIZEANCHORS&gt;&lt;/Tags&gt;">
                <a:extLst>
                  <a:ext uri="{FF2B5EF4-FFF2-40B4-BE49-F238E27FC236}">
                    <a16:creationId xmlns:a16="http://schemas.microsoft.com/office/drawing/2014/main" id="{7F604F5D-2088-42B6-9C7F-1BE942521548}"/>
                  </a:ext>
                </a:extLst>
              </p:cNvPr>
              <p:cNvSpPr/>
              <p:nvPr/>
            </p:nvSpPr>
            <p:spPr>
              <a:xfrm>
                <a:off x="2277176"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7</a:t>
                </a:r>
              </a:p>
            </p:txBody>
          </p:sp>
          <p:sp>
            <p:nvSpPr>
              <p:cNvPr id="93" name="Day" descr="&lt;Tags&gt;&lt;SMARTRESIZEANCHORS&gt;Absolute,None,Relative,Relative&lt;/SMARTRESIZEANCHORS&gt;&lt;/Tags&gt;">
                <a:extLst>
                  <a:ext uri="{FF2B5EF4-FFF2-40B4-BE49-F238E27FC236}">
                    <a16:creationId xmlns:a16="http://schemas.microsoft.com/office/drawing/2014/main" id="{66B1048E-E43E-45E0-89F5-E64A514FF670}"/>
                  </a:ext>
                </a:extLst>
              </p:cNvPr>
              <p:cNvSpPr/>
              <p:nvPr/>
            </p:nvSpPr>
            <p:spPr>
              <a:xfrm>
                <a:off x="2505943" y="4443648"/>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8</a:t>
                </a:r>
              </a:p>
            </p:txBody>
          </p:sp>
          <p:sp>
            <p:nvSpPr>
              <p:cNvPr id="94" name="Day" descr="&lt;Tags&gt;&lt;SMARTRESIZEANCHORS&gt;Absolute,None,Relative,Relative&lt;/SMARTRESIZEANCHORS&gt;&lt;/Tags&gt;">
                <a:extLst>
                  <a:ext uri="{FF2B5EF4-FFF2-40B4-BE49-F238E27FC236}">
                    <a16:creationId xmlns:a16="http://schemas.microsoft.com/office/drawing/2014/main" id="{7A011E86-93DE-411F-A756-293AE980C463}"/>
                  </a:ext>
                </a:extLst>
              </p:cNvPr>
              <p:cNvSpPr/>
              <p:nvPr/>
            </p:nvSpPr>
            <p:spPr>
              <a:xfrm>
                <a:off x="1133339"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9</a:t>
                </a:r>
              </a:p>
            </p:txBody>
          </p:sp>
          <p:sp>
            <p:nvSpPr>
              <p:cNvPr id="95" name="Day" descr="&lt;Tags&gt;&lt;SMARTRESIZEANCHORS&gt;Absolute,None,Relative,Relative&lt;/SMARTRESIZEANCHORS&gt;&lt;/Tags&gt;">
                <a:extLst>
                  <a:ext uri="{FF2B5EF4-FFF2-40B4-BE49-F238E27FC236}">
                    <a16:creationId xmlns:a16="http://schemas.microsoft.com/office/drawing/2014/main" id="{E752534E-5525-4A89-B54B-1E4BB52A7FD3}"/>
                  </a:ext>
                </a:extLst>
              </p:cNvPr>
              <p:cNvSpPr/>
              <p:nvPr/>
            </p:nvSpPr>
            <p:spPr>
              <a:xfrm>
                <a:off x="1362106"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10</a:t>
                </a:r>
              </a:p>
            </p:txBody>
          </p:sp>
          <p:sp>
            <p:nvSpPr>
              <p:cNvPr id="96" name="Day" descr="&lt;Tags&gt;&lt;SMARTRESIZEANCHORS&gt;Absolute,None,Relative,Relative&lt;/SMARTRESIZEANCHORS&gt;&lt;/Tags&gt;">
                <a:extLst>
                  <a:ext uri="{FF2B5EF4-FFF2-40B4-BE49-F238E27FC236}">
                    <a16:creationId xmlns:a16="http://schemas.microsoft.com/office/drawing/2014/main" id="{877916C4-145A-4BC8-91E8-78C7FF3E8EE4}"/>
                  </a:ext>
                </a:extLst>
              </p:cNvPr>
              <p:cNvSpPr/>
              <p:nvPr/>
            </p:nvSpPr>
            <p:spPr>
              <a:xfrm>
                <a:off x="1590873"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11</a:t>
                </a:r>
              </a:p>
            </p:txBody>
          </p:sp>
          <p:sp>
            <p:nvSpPr>
              <p:cNvPr id="97" name="Day" descr="&lt;Tags&gt;&lt;SMARTRESIZEANCHORS&gt;Absolute,None,Relative,Relative&lt;/SMARTRESIZEANCHORS&gt;&lt;/Tags&gt;">
                <a:extLst>
                  <a:ext uri="{FF2B5EF4-FFF2-40B4-BE49-F238E27FC236}">
                    <a16:creationId xmlns:a16="http://schemas.microsoft.com/office/drawing/2014/main" id="{ACFE5D69-E877-4C65-98FD-8F44207AA3D6}"/>
                  </a:ext>
                </a:extLst>
              </p:cNvPr>
              <p:cNvSpPr/>
              <p:nvPr/>
            </p:nvSpPr>
            <p:spPr>
              <a:xfrm>
                <a:off x="1819641"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12</a:t>
                </a:r>
              </a:p>
            </p:txBody>
          </p:sp>
          <p:sp>
            <p:nvSpPr>
              <p:cNvPr id="98" name="Day" descr="&lt;Tags&gt;&lt;SMARTRESIZEANCHORS&gt;Absolute,None,Relative,Relative&lt;/SMARTRESIZEANCHORS&gt;&lt;/Tags&gt;">
                <a:extLst>
                  <a:ext uri="{FF2B5EF4-FFF2-40B4-BE49-F238E27FC236}">
                    <a16:creationId xmlns:a16="http://schemas.microsoft.com/office/drawing/2014/main" id="{03C12BAF-2706-469E-A128-98515BB0107E}"/>
                  </a:ext>
                </a:extLst>
              </p:cNvPr>
              <p:cNvSpPr/>
              <p:nvPr/>
            </p:nvSpPr>
            <p:spPr>
              <a:xfrm>
                <a:off x="2048408"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13</a:t>
                </a:r>
              </a:p>
            </p:txBody>
          </p:sp>
          <p:sp>
            <p:nvSpPr>
              <p:cNvPr id="99" name="Day" descr="&lt;Tags&gt;&lt;SMARTRESIZEANCHORS&gt;Absolute,None,Relative,Relative&lt;/SMARTRESIZEANCHORS&gt;&lt;/Tags&gt;">
                <a:extLst>
                  <a:ext uri="{FF2B5EF4-FFF2-40B4-BE49-F238E27FC236}">
                    <a16:creationId xmlns:a16="http://schemas.microsoft.com/office/drawing/2014/main" id="{9D5BBDEF-BE4D-4872-8F93-F25624E075CB}"/>
                  </a:ext>
                </a:extLst>
              </p:cNvPr>
              <p:cNvSpPr/>
              <p:nvPr/>
            </p:nvSpPr>
            <p:spPr>
              <a:xfrm>
                <a:off x="2277176" y="4690299"/>
                <a:ext cx="228317" cy="246651"/>
              </a:xfrm>
              <a:prstGeom prst="rect">
                <a:avLst/>
              </a:prstGeom>
              <a:solidFill>
                <a:srgbClr val="106EBE"/>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FFFFFF"/>
                    </a:solidFill>
                    <a:latin typeface="Segoe UI" panose="020B0502040204020203" pitchFamily="34" charset="0"/>
                    <a:cs typeface="Segoe UI" panose="020B0502040204020203" pitchFamily="34" charset="0"/>
                  </a:rPr>
                  <a:t>14</a:t>
                </a:r>
              </a:p>
            </p:txBody>
          </p:sp>
          <p:sp>
            <p:nvSpPr>
              <p:cNvPr id="100" name="Day" descr="&lt;Tags&gt;&lt;SMARTRESIZEANCHORS&gt;Absolute,None,Relative,Relative&lt;/SMARTRESIZEANCHORS&gt;&lt;/Tags&gt;">
                <a:extLst>
                  <a:ext uri="{FF2B5EF4-FFF2-40B4-BE49-F238E27FC236}">
                    <a16:creationId xmlns:a16="http://schemas.microsoft.com/office/drawing/2014/main" id="{BEBFB518-B278-4DA7-80BD-90972F0387FB}"/>
                  </a:ext>
                </a:extLst>
              </p:cNvPr>
              <p:cNvSpPr/>
              <p:nvPr/>
            </p:nvSpPr>
            <p:spPr>
              <a:xfrm>
                <a:off x="2505943" y="469029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15</a:t>
                </a:r>
              </a:p>
            </p:txBody>
          </p:sp>
          <p:sp>
            <p:nvSpPr>
              <p:cNvPr id="101" name="Day" descr="&lt;Tags&gt;&lt;SMARTRESIZEANCHORS&gt;Absolute,None,Relative,Relative&lt;/SMARTRESIZEANCHORS&gt;&lt;/Tags&gt;">
                <a:extLst>
                  <a:ext uri="{FF2B5EF4-FFF2-40B4-BE49-F238E27FC236}">
                    <a16:creationId xmlns:a16="http://schemas.microsoft.com/office/drawing/2014/main" id="{9C8D36C4-90A7-4695-986F-DBB87C71B6C2}"/>
                  </a:ext>
                </a:extLst>
              </p:cNvPr>
              <p:cNvSpPr/>
              <p:nvPr/>
            </p:nvSpPr>
            <p:spPr>
              <a:xfrm>
                <a:off x="1133339"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16</a:t>
                </a:r>
              </a:p>
            </p:txBody>
          </p:sp>
          <p:sp>
            <p:nvSpPr>
              <p:cNvPr id="102" name="Day" descr="&lt;Tags&gt;&lt;SMARTRESIZEANCHORS&gt;Absolute,None,Relative,Relative&lt;/SMARTRESIZEANCHORS&gt;&lt;/Tags&gt;">
                <a:extLst>
                  <a:ext uri="{FF2B5EF4-FFF2-40B4-BE49-F238E27FC236}">
                    <a16:creationId xmlns:a16="http://schemas.microsoft.com/office/drawing/2014/main" id="{E5AB0C0F-DCE5-4C48-9DB8-2197474C2B9E}"/>
                  </a:ext>
                </a:extLst>
              </p:cNvPr>
              <p:cNvSpPr/>
              <p:nvPr/>
            </p:nvSpPr>
            <p:spPr>
              <a:xfrm>
                <a:off x="1362106"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17</a:t>
                </a:r>
              </a:p>
            </p:txBody>
          </p:sp>
          <p:sp>
            <p:nvSpPr>
              <p:cNvPr id="103" name="Day" descr="&lt;Tags&gt;&lt;SMARTRESIZEANCHORS&gt;Absolute,None,Relative,Relative&lt;/SMARTRESIZEANCHORS&gt;&lt;/Tags&gt;">
                <a:extLst>
                  <a:ext uri="{FF2B5EF4-FFF2-40B4-BE49-F238E27FC236}">
                    <a16:creationId xmlns:a16="http://schemas.microsoft.com/office/drawing/2014/main" id="{1CCD42E7-7930-45E5-B106-21AB7F4406A2}"/>
                  </a:ext>
                </a:extLst>
              </p:cNvPr>
              <p:cNvSpPr/>
              <p:nvPr/>
            </p:nvSpPr>
            <p:spPr>
              <a:xfrm>
                <a:off x="1590873"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18</a:t>
                </a:r>
              </a:p>
            </p:txBody>
          </p:sp>
          <p:sp>
            <p:nvSpPr>
              <p:cNvPr id="104" name="Day" descr="&lt;Tags&gt;&lt;SMARTRESIZEANCHORS&gt;Absolute,None,Relative,Relative&lt;/SMARTRESIZEANCHORS&gt;&lt;/Tags&gt;">
                <a:extLst>
                  <a:ext uri="{FF2B5EF4-FFF2-40B4-BE49-F238E27FC236}">
                    <a16:creationId xmlns:a16="http://schemas.microsoft.com/office/drawing/2014/main" id="{DA18BAE2-7E9F-4159-8885-4653220F8345}"/>
                  </a:ext>
                </a:extLst>
              </p:cNvPr>
              <p:cNvSpPr/>
              <p:nvPr/>
            </p:nvSpPr>
            <p:spPr>
              <a:xfrm>
                <a:off x="1819641"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19</a:t>
                </a:r>
              </a:p>
            </p:txBody>
          </p:sp>
          <p:sp>
            <p:nvSpPr>
              <p:cNvPr id="105" name="Day" descr="&lt;Tags&gt;&lt;SMARTRESIZEANCHORS&gt;Absolute,None,Relative,Relative&lt;/SMARTRESIZEANCHORS&gt;&lt;/Tags&gt;">
                <a:extLst>
                  <a:ext uri="{FF2B5EF4-FFF2-40B4-BE49-F238E27FC236}">
                    <a16:creationId xmlns:a16="http://schemas.microsoft.com/office/drawing/2014/main" id="{9AA2437B-44FB-4AAF-85AB-48CECA382900}"/>
                  </a:ext>
                </a:extLst>
              </p:cNvPr>
              <p:cNvSpPr/>
              <p:nvPr/>
            </p:nvSpPr>
            <p:spPr>
              <a:xfrm>
                <a:off x="2048408"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20</a:t>
                </a:r>
              </a:p>
            </p:txBody>
          </p:sp>
          <p:sp>
            <p:nvSpPr>
              <p:cNvPr id="106" name="Day" descr="&lt;Tags&gt;&lt;SMARTRESIZEANCHORS&gt;Absolute,None,Relative,Relative&lt;/SMARTRESIZEANCHORS&gt;&lt;/Tags&gt;">
                <a:extLst>
                  <a:ext uri="{FF2B5EF4-FFF2-40B4-BE49-F238E27FC236}">
                    <a16:creationId xmlns:a16="http://schemas.microsoft.com/office/drawing/2014/main" id="{2D9707D0-4B23-4CC0-B653-D98F77B9A68D}"/>
                  </a:ext>
                </a:extLst>
              </p:cNvPr>
              <p:cNvSpPr/>
              <p:nvPr/>
            </p:nvSpPr>
            <p:spPr>
              <a:xfrm>
                <a:off x="2277176"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21</a:t>
                </a:r>
              </a:p>
            </p:txBody>
          </p:sp>
          <p:sp>
            <p:nvSpPr>
              <p:cNvPr id="107" name="Day" descr="&lt;Tags&gt;&lt;SMARTRESIZEANCHORS&gt;Absolute,None,Relative,Relative&lt;/SMARTRESIZEANCHORS&gt;&lt;/Tags&gt;">
                <a:extLst>
                  <a:ext uri="{FF2B5EF4-FFF2-40B4-BE49-F238E27FC236}">
                    <a16:creationId xmlns:a16="http://schemas.microsoft.com/office/drawing/2014/main" id="{3D6FCA62-CE74-40E4-AE13-AB3E7094BF6C}"/>
                  </a:ext>
                </a:extLst>
              </p:cNvPr>
              <p:cNvSpPr/>
              <p:nvPr/>
            </p:nvSpPr>
            <p:spPr>
              <a:xfrm>
                <a:off x="2505943" y="4936949"/>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22</a:t>
                </a:r>
              </a:p>
            </p:txBody>
          </p:sp>
          <p:sp>
            <p:nvSpPr>
              <p:cNvPr id="108" name="Day" descr="&lt;Tags&gt;&lt;SMARTRESIZEANCHORS&gt;Absolute,None,Relative,Relative&lt;/SMARTRESIZEANCHORS&gt;&lt;/Tags&gt;">
                <a:extLst>
                  <a:ext uri="{FF2B5EF4-FFF2-40B4-BE49-F238E27FC236}">
                    <a16:creationId xmlns:a16="http://schemas.microsoft.com/office/drawing/2014/main" id="{5034A8D9-7AA6-49D5-8221-01843D66BF82}"/>
                  </a:ext>
                </a:extLst>
              </p:cNvPr>
              <p:cNvSpPr/>
              <p:nvPr/>
            </p:nvSpPr>
            <p:spPr>
              <a:xfrm>
                <a:off x="1133339"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23</a:t>
                </a:r>
              </a:p>
            </p:txBody>
          </p:sp>
          <p:sp>
            <p:nvSpPr>
              <p:cNvPr id="109" name="Day" descr="&lt;Tags&gt;&lt;SMARTRESIZEANCHORS&gt;Absolute,None,Relative,Relative&lt;/SMARTRESIZEANCHORS&gt;&lt;/Tags&gt;">
                <a:extLst>
                  <a:ext uri="{FF2B5EF4-FFF2-40B4-BE49-F238E27FC236}">
                    <a16:creationId xmlns:a16="http://schemas.microsoft.com/office/drawing/2014/main" id="{1C25062A-F16C-4734-A57B-1833EF7ABA7D}"/>
                  </a:ext>
                </a:extLst>
              </p:cNvPr>
              <p:cNvSpPr/>
              <p:nvPr/>
            </p:nvSpPr>
            <p:spPr>
              <a:xfrm>
                <a:off x="1362106"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24</a:t>
                </a:r>
              </a:p>
            </p:txBody>
          </p:sp>
          <p:sp>
            <p:nvSpPr>
              <p:cNvPr id="110" name="Day" descr="&lt;Tags&gt;&lt;SMARTRESIZEANCHORS&gt;Absolute,None,Relative,Relative&lt;/SMARTRESIZEANCHORS&gt;&lt;/Tags&gt;">
                <a:extLst>
                  <a:ext uri="{FF2B5EF4-FFF2-40B4-BE49-F238E27FC236}">
                    <a16:creationId xmlns:a16="http://schemas.microsoft.com/office/drawing/2014/main" id="{E2EEA0C9-D525-47BB-AB2E-231287EECEEA}"/>
                  </a:ext>
                </a:extLst>
              </p:cNvPr>
              <p:cNvSpPr/>
              <p:nvPr/>
            </p:nvSpPr>
            <p:spPr>
              <a:xfrm>
                <a:off x="1590873"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25</a:t>
                </a:r>
              </a:p>
            </p:txBody>
          </p:sp>
          <p:sp>
            <p:nvSpPr>
              <p:cNvPr id="111" name="Day" descr="&lt;Tags&gt;&lt;SMARTRESIZEANCHORS&gt;Absolute,None,Relative,Relative&lt;/SMARTRESIZEANCHORS&gt;&lt;/Tags&gt;">
                <a:extLst>
                  <a:ext uri="{FF2B5EF4-FFF2-40B4-BE49-F238E27FC236}">
                    <a16:creationId xmlns:a16="http://schemas.microsoft.com/office/drawing/2014/main" id="{4370E479-86C6-4A7C-8C5E-5ABF22E674B7}"/>
                  </a:ext>
                </a:extLst>
              </p:cNvPr>
              <p:cNvSpPr/>
              <p:nvPr/>
            </p:nvSpPr>
            <p:spPr>
              <a:xfrm>
                <a:off x="1819641"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26</a:t>
                </a:r>
              </a:p>
            </p:txBody>
          </p:sp>
          <p:sp>
            <p:nvSpPr>
              <p:cNvPr id="112" name="Day" descr="&lt;Tags&gt;&lt;SMARTRESIZEANCHORS&gt;Absolute,None,Relative,Relative&lt;/SMARTRESIZEANCHORS&gt;&lt;/Tags&gt;">
                <a:extLst>
                  <a:ext uri="{FF2B5EF4-FFF2-40B4-BE49-F238E27FC236}">
                    <a16:creationId xmlns:a16="http://schemas.microsoft.com/office/drawing/2014/main" id="{594A03B1-AFD9-43D5-A5E7-5A105B4E1BD2}"/>
                  </a:ext>
                </a:extLst>
              </p:cNvPr>
              <p:cNvSpPr/>
              <p:nvPr/>
            </p:nvSpPr>
            <p:spPr>
              <a:xfrm>
                <a:off x="2048408"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27</a:t>
                </a:r>
              </a:p>
            </p:txBody>
          </p:sp>
          <p:sp>
            <p:nvSpPr>
              <p:cNvPr id="113" name="Day" descr="&lt;Tags&gt;&lt;SMARTRESIZEANCHORS&gt;Absolute,None,Relative,Relative&lt;/SMARTRESIZEANCHORS&gt;&lt;/Tags&gt;">
                <a:extLst>
                  <a:ext uri="{FF2B5EF4-FFF2-40B4-BE49-F238E27FC236}">
                    <a16:creationId xmlns:a16="http://schemas.microsoft.com/office/drawing/2014/main" id="{5147D5CA-33DB-43BE-91DA-1B0BB7B7EABD}"/>
                  </a:ext>
                </a:extLst>
              </p:cNvPr>
              <p:cNvSpPr/>
              <p:nvPr/>
            </p:nvSpPr>
            <p:spPr>
              <a:xfrm>
                <a:off x="2277176"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28</a:t>
                </a:r>
              </a:p>
            </p:txBody>
          </p:sp>
          <p:sp>
            <p:nvSpPr>
              <p:cNvPr id="114" name="Day" descr="&lt;Tags&gt;&lt;SMARTRESIZEANCHORS&gt;Absolute,None,Relative,Relative&lt;/SMARTRESIZEANCHORS&gt;&lt;/Tags&gt;">
                <a:extLst>
                  <a:ext uri="{FF2B5EF4-FFF2-40B4-BE49-F238E27FC236}">
                    <a16:creationId xmlns:a16="http://schemas.microsoft.com/office/drawing/2014/main" id="{72FA51F5-8843-4B89-90A1-4070A09CFDAB}"/>
                  </a:ext>
                </a:extLst>
              </p:cNvPr>
              <p:cNvSpPr/>
              <p:nvPr/>
            </p:nvSpPr>
            <p:spPr>
              <a:xfrm>
                <a:off x="2505943" y="518360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29</a:t>
                </a:r>
              </a:p>
            </p:txBody>
          </p:sp>
          <p:sp>
            <p:nvSpPr>
              <p:cNvPr id="115" name="Day" descr="&lt;Tags&gt;&lt;SMARTRESIZEANCHORS&gt;Absolute,None,Relative,Relative&lt;/SMARTRESIZEANCHORS&gt;&lt;/Tags&gt;">
                <a:extLst>
                  <a:ext uri="{FF2B5EF4-FFF2-40B4-BE49-F238E27FC236}">
                    <a16:creationId xmlns:a16="http://schemas.microsoft.com/office/drawing/2014/main" id="{B94EFC26-B7A1-441A-92CB-B1DD73B6A884}"/>
                  </a:ext>
                </a:extLst>
              </p:cNvPr>
              <p:cNvSpPr/>
              <p:nvPr/>
            </p:nvSpPr>
            <p:spPr>
              <a:xfrm>
                <a:off x="1133339" y="543025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30</a:t>
                </a:r>
              </a:p>
            </p:txBody>
          </p:sp>
          <p:sp>
            <p:nvSpPr>
              <p:cNvPr id="116" name="Day" descr="&lt;Tags&gt;&lt;SMARTRESIZEANCHORS&gt;Absolute,None,Relative,Relative&lt;/SMARTRESIZEANCHORS&gt;&lt;/Tags&gt;">
                <a:extLst>
                  <a:ext uri="{FF2B5EF4-FFF2-40B4-BE49-F238E27FC236}">
                    <a16:creationId xmlns:a16="http://schemas.microsoft.com/office/drawing/2014/main" id="{3C4F40ED-9C54-4E72-BE1C-B15966293520}"/>
                  </a:ext>
                </a:extLst>
              </p:cNvPr>
              <p:cNvSpPr/>
              <p:nvPr/>
            </p:nvSpPr>
            <p:spPr>
              <a:xfrm>
                <a:off x="1362106" y="5430250"/>
                <a:ext cx="228317" cy="246651"/>
              </a:xfrm>
              <a:prstGeom prst="rect">
                <a:avLst/>
              </a:prstGeom>
              <a:solidFill>
                <a:srgbClr val="DDEBF7"/>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464646"/>
                    </a:solidFill>
                    <a:latin typeface="Segoe UI" panose="020B0502040204020203" pitchFamily="34" charset="0"/>
                    <a:cs typeface="Segoe UI" panose="020B0502040204020203" pitchFamily="34" charset="0"/>
                  </a:rPr>
                  <a:t>31</a:t>
                </a:r>
              </a:p>
            </p:txBody>
          </p:sp>
          <p:sp>
            <p:nvSpPr>
              <p:cNvPr id="117" name="Day" descr="&lt;Tags&gt;&lt;SMARTRESIZEANCHORS&gt;Absolute,None,Relative,Relative&lt;/SMARTRESIZEANCHORS&gt;&lt;/Tags&gt;">
                <a:extLst>
                  <a:ext uri="{FF2B5EF4-FFF2-40B4-BE49-F238E27FC236}">
                    <a16:creationId xmlns:a16="http://schemas.microsoft.com/office/drawing/2014/main" id="{EB33D7CD-39BE-4D8B-8D83-1B0683EE5F9F}"/>
                  </a:ext>
                </a:extLst>
              </p:cNvPr>
              <p:cNvSpPr/>
              <p:nvPr/>
            </p:nvSpPr>
            <p:spPr>
              <a:xfrm>
                <a:off x="1590873" y="5430250"/>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1</a:t>
                </a:r>
              </a:p>
            </p:txBody>
          </p:sp>
          <p:sp>
            <p:nvSpPr>
              <p:cNvPr id="118" name="Day" descr="&lt;Tags&gt;&lt;SMARTRESIZEANCHORS&gt;Absolute,None,Relative,Relative&lt;/SMARTRESIZEANCHORS&gt;&lt;/Tags&gt;">
                <a:extLst>
                  <a:ext uri="{FF2B5EF4-FFF2-40B4-BE49-F238E27FC236}">
                    <a16:creationId xmlns:a16="http://schemas.microsoft.com/office/drawing/2014/main" id="{C699D367-10F8-4908-AFFC-890A8B0ECDAA}"/>
                  </a:ext>
                </a:extLst>
              </p:cNvPr>
              <p:cNvSpPr/>
              <p:nvPr/>
            </p:nvSpPr>
            <p:spPr>
              <a:xfrm>
                <a:off x="1819641" y="5430250"/>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2</a:t>
                </a:r>
              </a:p>
            </p:txBody>
          </p:sp>
          <p:sp>
            <p:nvSpPr>
              <p:cNvPr id="119" name="Day" descr="&lt;Tags&gt;&lt;SMARTRESIZEANCHORS&gt;Absolute,None,Relative,Relative&lt;/SMARTRESIZEANCHORS&gt;&lt;/Tags&gt;">
                <a:extLst>
                  <a:ext uri="{FF2B5EF4-FFF2-40B4-BE49-F238E27FC236}">
                    <a16:creationId xmlns:a16="http://schemas.microsoft.com/office/drawing/2014/main" id="{1AC9CF7D-2511-4D5E-B9A6-F72AA3A9904B}"/>
                  </a:ext>
                </a:extLst>
              </p:cNvPr>
              <p:cNvSpPr/>
              <p:nvPr/>
            </p:nvSpPr>
            <p:spPr>
              <a:xfrm>
                <a:off x="2048408" y="5430250"/>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3</a:t>
                </a:r>
              </a:p>
            </p:txBody>
          </p:sp>
          <p:sp>
            <p:nvSpPr>
              <p:cNvPr id="120" name="Day" descr="&lt;Tags&gt;&lt;SMARTRESIZEANCHORS&gt;Absolute,None,Relative,Relative&lt;/SMARTRESIZEANCHORS&gt;&lt;/Tags&gt;">
                <a:extLst>
                  <a:ext uri="{FF2B5EF4-FFF2-40B4-BE49-F238E27FC236}">
                    <a16:creationId xmlns:a16="http://schemas.microsoft.com/office/drawing/2014/main" id="{855D56D6-A81B-420C-9E77-28BFA7B0ED40}"/>
                  </a:ext>
                </a:extLst>
              </p:cNvPr>
              <p:cNvSpPr/>
              <p:nvPr/>
            </p:nvSpPr>
            <p:spPr>
              <a:xfrm>
                <a:off x="2277176" y="5430250"/>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4</a:t>
                </a:r>
              </a:p>
            </p:txBody>
          </p:sp>
          <p:sp>
            <p:nvSpPr>
              <p:cNvPr id="121" name="Day" descr="&lt;Tags&gt;&lt;SMARTRESIZEANCHORS&gt;Absolute,None,Relative,Relative&lt;/SMARTRESIZEANCHORS&gt;&lt;/Tags&gt;">
                <a:extLst>
                  <a:ext uri="{FF2B5EF4-FFF2-40B4-BE49-F238E27FC236}">
                    <a16:creationId xmlns:a16="http://schemas.microsoft.com/office/drawing/2014/main" id="{090347FC-258D-4F1A-8FD9-3BA0E3ABDE31}"/>
                  </a:ext>
                </a:extLst>
              </p:cNvPr>
              <p:cNvSpPr/>
              <p:nvPr/>
            </p:nvSpPr>
            <p:spPr>
              <a:xfrm>
                <a:off x="2505943" y="5430250"/>
                <a:ext cx="228317" cy="24665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50" noProof="1">
                    <a:solidFill>
                      <a:srgbClr val="666666"/>
                    </a:solidFill>
                    <a:latin typeface="Segoe UI" panose="020B0502040204020203" pitchFamily="34" charset="0"/>
                    <a:cs typeface="Segoe UI" panose="020B0502040204020203" pitchFamily="34" charset="0"/>
                  </a:rPr>
                  <a:t>5</a:t>
                </a:r>
              </a:p>
            </p:txBody>
          </p:sp>
          <p:sp>
            <p:nvSpPr>
              <p:cNvPr id="122" name="Day" descr="&lt;Tags&gt;&lt;SMARTRESIZEANCHORS&gt;Absolute,None,Relative,Relative&lt;/SMARTRESIZEANCHORS&gt;&lt;/Tags&gt;">
                <a:extLst>
                  <a:ext uri="{FF2B5EF4-FFF2-40B4-BE49-F238E27FC236}">
                    <a16:creationId xmlns:a16="http://schemas.microsoft.com/office/drawing/2014/main" id="{A5E0DC1F-9074-4D02-A95E-1AC86ABF58A8}"/>
                  </a:ext>
                </a:extLst>
              </p:cNvPr>
              <p:cNvSpPr/>
              <p:nvPr/>
            </p:nvSpPr>
            <p:spPr>
              <a:xfrm>
                <a:off x="1132888"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Su</a:t>
                </a:r>
              </a:p>
            </p:txBody>
          </p:sp>
          <p:sp>
            <p:nvSpPr>
              <p:cNvPr id="123" name="Day" descr="&lt;Tags&gt;&lt;SMARTRESIZEANCHORS&gt;Absolute,None,Relative,Relative&lt;/SMARTRESIZEANCHORS&gt;&lt;/Tags&gt;">
                <a:extLst>
                  <a:ext uri="{FF2B5EF4-FFF2-40B4-BE49-F238E27FC236}">
                    <a16:creationId xmlns:a16="http://schemas.microsoft.com/office/drawing/2014/main" id="{A273534B-915D-42C4-A208-466C62FC6070}"/>
                  </a:ext>
                </a:extLst>
              </p:cNvPr>
              <p:cNvSpPr/>
              <p:nvPr/>
            </p:nvSpPr>
            <p:spPr>
              <a:xfrm>
                <a:off x="1361655"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Mo</a:t>
                </a:r>
              </a:p>
            </p:txBody>
          </p:sp>
          <p:sp>
            <p:nvSpPr>
              <p:cNvPr id="124" name="Day" descr="&lt;Tags&gt;&lt;SMARTRESIZEANCHORS&gt;Absolute,None,Relative,Relative&lt;/SMARTRESIZEANCHORS&gt;&lt;/Tags&gt;">
                <a:extLst>
                  <a:ext uri="{FF2B5EF4-FFF2-40B4-BE49-F238E27FC236}">
                    <a16:creationId xmlns:a16="http://schemas.microsoft.com/office/drawing/2014/main" id="{0BAB8435-9E73-4E12-8187-0135FB6FC279}"/>
                  </a:ext>
                </a:extLst>
              </p:cNvPr>
              <p:cNvSpPr/>
              <p:nvPr/>
            </p:nvSpPr>
            <p:spPr>
              <a:xfrm>
                <a:off x="1590423"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Tu</a:t>
                </a:r>
              </a:p>
            </p:txBody>
          </p:sp>
          <p:sp>
            <p:nvSpPr>
              <p:cNvPr id="125" name="Day" descr="&lt;Tags&gt;&lt;SMARTRESIZEANCHORS&gt;Absolute,None,Relative,Relative&lt;/SMARTRESIZEANCHORS&gt;&lt;/Tags&gt;">
                <a:extLst>
                  <a:ext uri="{FF2B5EF4-FFF2-40B4-BE49-F238E27FC236}">
                    <a16:creationId xmlns:a16="http://schemas.microsoft.com/office/drawing/2014/main" id="{8179725C-5F45-4E39-A4CE-D044B36B5212}"/>
                  </a:ext>
                </a:extLst>
              </p:cNvPr>
              <p:cNvSpPr/>
              <p:nvPr/>
            </p:nvSpPr>
            <p:spPr>
              <a:xfrm>
                <a:off x="1819190"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We</a:t>
                </a:r>
              </a:p>
            </p:txBody>
          </p:sp>
          <p:sp>
            <p:nvSpPr>
              <p:cNvPr id="126" name="Day" descr="&lt;Tags&gt;&lt;SMARTRESIZEANCHORS&gt;Absolute,None,Relative,Relative&lt;/SMARTRESIZEANCHORS&gt;&lt;/Tags&gt;">
                <a:extLst>
                  <a:ext uri="{FF2B5EF4-FFF2-40B4-BE49-F238E27FC236}">
                    <a16:creationId xmlns:a16="http://schemas.microsoft.com/office/drawing/2014/main" id="{609A64CD-DB30-4B9D-943D-9207F85F87A8}"/>
                  </a:ext>
                </a:extLst>
              </p:cNvPr>
              <p:cNvSpPr/>
              <p:nvPr/>
            </p:nvSpPr>
            <p:spPr>
              <a:xfrm>
                <a:off x="2047958"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Th</a:t>
                </a:r>
              </a:p>
            </p:txBody>
          </p:sp>
          <p:sp>
            <p:nvSpPr>
              <p:cNvPr id="127" name="Day" descr="&lt;Tags&gt;&lt;SMARTRESIZEANCHORS&gt;Absolute,None,Relative,Relative&lt;/SMARTRESIZEANCHORS&gt;&lt;/Tags&gt;">
                <a:extLst>
                  <a:ext uri="{FF2B5EF4-FFF2-40B4-BE49-F238E27FC236}">
                    <a16:creationId xmlns:a16="http://schemas.microsoft.com/office/drawing/2014/main" id="{110D7C51-3C2C-435A-84F1-2C040AEE37CA}"/>
                  </a:ext>
                </a:extLst>
              </p:cNvPr>
              <p:cNvSpPr/>
              <p:nvPr/>
            </p:nvSpPr>
            <p:spPr>
              <a:xfrm>
                <a:off x="2276725"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06EBE"/>
                    </a:solidFill>
                    <a:latin typeface="Segoe UI" panose="020B0502040204020203" pitchFamily="34" charset="0"/>
                    <a:cs typeface="Segoe UI" panose="020B0502040204020203" pitchFamily="34" charset="0"/>
                  </a:rPr>
                  <a:t>Fr</a:t>
                </a:r>
              </a:p>
            </p:txBody>
          </p:sp>
          <p:sp>
            <p:nvSpPr>
              <p:cNvPr id="128" name="Day" descr="&lt;Tags&gt;&lt;SMARTRESIZEANCHORS&gt;Absolute,None,Relative,Relative&lt;/SMARTRESIZEANCHORS&gt;&lt;/Tags&gt;">
                <a:extLst>
                  <a:ext uri="{FF2B5EF4-FFF2-40B4-BE49-F238E27FC236}">
                    <a16:creationId xmlns:a16="http://schemas.microsoft.com/office/drawing/2014/main" id="{BB67ECA8-5352-4208-9603-9A8CB4C6B85F}"/>
                  </a:ext>
                </a:extLst>
              </p:cNvPr>
              <p:cNvSpPr/>
              <p:nvPr/>
            </p:nvSpPr>
            <p:spPr>
              <a:xfrm>
                <a:off x="2505493" y="3991421"/>
                <a:ext cx="228317" cy="20459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Sa</a:t>
                </a:r>
              </a:p>
            </p:txBody>
          </p:sp>
          <p:sp>
            <p:nvSpPr>
              <p:cNvPr id="129" name="Month" descr="&lt;Tags&gt;&lt;SMARTRESIZEANCHORS&gt;Absolute,None,Relative,Relative&lt;/SMARTRESIZEANCHORS&gt;&lt;/Tags&gt;">
                <a:extLst>
                  <a:ext uri="{FF2B5EF4-FFF2-40B4-BE49-F238E27FC236}">
                    <a16:creationId xmlns:a16="http://schemas.microsoft.com/office/drawing/2014/main" id="{922B4328-3227-44C4-B9ED-06DB945B2118}"/>
                  </a:ext>
                </a:extLst>
              </p:cNvPr>
              <p:cNvSpPr txBox="1"/>
              <p:nvPr/>
            </p:nvSpPr>
            <p:spPr>
              <a:xfrm>
                <a:off x="1170914" y="3815715"/>
                <a:ext cx="607539" cy="130805"/>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August 2015</a:t>
                </a:r>
              </a:p>
            </p:txBody>
          </p:sp>
          <p:sp>
            <p:nvSpPr>
              <p:cNvPr id="130" name="Arrow Up" descr="&lt;Tags&gt;&lt;SMARTRESIZEANCHORS&gt;Absolute,None,None,None&lt;/SMARTRESIZEANCHORS&gt;&lt;/Tags&gt;">
                <a:extLst>
                  <a:ext uri="{FF2B5EF4-FFF2-40B4-BE49-F238E27FC236}">
                    <a16:creationId xmlns:a16="http://schemas.microsoft.com/office/drawing/2014/main" id="{BC653031-9601-4297-849E-65F4B828BDC8}"/>
                  </a:ext>
                </a:extLst>
              </p:cNvPr>
              <p:cNvSpPr>
                <a:spLocks noChangeAspect="1"/>
              </p:cNvSpPr>
              <p:nvPr/>
            </p:nvSpPr>
            <p:spPr bwMode="auto">
              <a:xfrm>
                <a:off x="2336536" y="3811664"/>
                <a:ext cx="110515" cy="64881"/>
              </a:xfrm>
              <a:custGeom>
                <a:avLst/>
                <a:gdLst>
                  <a:gd name="T0" fmla="*/ 46 w 91"/>
                  <a:gd name="T1" fmla="*/ 0 h 50"/>
                  <a:gd name="T2" fmla="*/ 0 w 91"/>
                  <a:gd name="T3" fmla="*/ 47 h 50"/>
                  <a:gd name="T4" fmla="*/ 3 w 91"/>
                  <a:gd name="T5" fmla="*/ 50 h 50"/>
                  <a:gd name="T6" fmla="*/ 46 w 91"/>
                  <a:gd name="T7" fmla="*/ 7 h 50"/>
                  <a:gd name="T8" fmla="*/ 88 w 91"/>
                  <a:gd name="T9" fmla="*/ 49 h 50"/>
                  <a:gd name="T10" fmla="*/ 91 w 91"/>
                  <a:gd name="T11" fmla="*/ 45 h 50"/>
                  <a:gd name="T12" fmla="*/ 46 w 91"/>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91" h="50">
                    <a:moveTo>
                      <a:pt x="46" y="0"/>
                    </a:moveTo>
                    <a:lnTo>
                      <a:pt x="0" y="47"/>
                    </a:lnTo>
                    <a:lnTo>
                      <a:pt x="3" y="50"/>
                    </a:lnTo>
                    <a:lnTo>
                      <a:pt x="46" y="7"/>
                    </a:lnTo>
                    <a:lnTo>
                      <a:pt x="88" y="49"/>
                    </a:lnTo>
                    <a:lnTo>
                      <a:pt x="91" y="45"/>
                    </a:lnTo>
                    <a:lnTo>
                      <a:pt x="46" y="0"/>
                    </a:lnTo>
                    <a:close/>
                  </a:path>
                </a:pathLst>
              </a:custGeom>
              <a:solidFill>
                <a:srgbClr val="66666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31" name="Arrow Down" descr="&lt;Tags&gt;&lt;SMARTRESIZEANCHORS&gt;Absolute,None,None,None&lt;/SMARTRESIZEANCHORS&gt;&lt;/Tags&gt;">
                <a:extLst>
                  <a:ext uri="{FF2B5EF4-FFF2-40B4-BE49-F238E27FC236}">
                    <a16:creationId xmlns:a16="http://schemas.microsoft.com/office/drawing/2014/main" id="{5C23DDFD-98BB-4BAA-AD2C-DF303C5F5C34}"/>
                  </a:ext>
                </a:extLst>
              </p:cNvPr>
              <p:cNvSpPr>
                <a:spLocks noChangeAspect="1"/>
              </p:cNvSpPr>
              <p:nvPr/>
            </p:nvSpPr>
            <p:spPr bwMode="auto">
              <a:xfrm>
                <a:off x="2572139" y="3811664"/>
                <a:ext cx="110515" cy="64881"/>
              </a:xfrm>
              <a:custGeom>
                <a:avLst/>
                <a:gdLst>
                  <a:gd name="T0" fmla="*/ 45 w 91"/>
                  <a:gd name="T1" fmla="*/ 50 h 50"/>
                  <a:gd name="T2" fmla="*/ 91 w 91"/>
                  <a:gd name="T3" fmla="*/ 3 h 50"/>
                  <a:gd name="T4" fmla="*/ 88 w 91"/>
                  <a:gd name="T5" fmla="*/ 0 h 50"/>
                  <a:gd name="T6" fmla="*/ 45 w 91"/>
                  <a:gd name="T7" fmla="*/ 44 h 50"/>
                  <a:gd name="T8" fmla="*/ 3 w 91"/>
                  <a:gd name="T9" fmla="*/ 2 h 50"/>
                  <a:gd name="T10" fmla="*/ 0 w 91"/>
                  <a:gd name="T11" fmla="*/ 5 h 50"/>
                  <a:gd name="T12" fmla="*/ 45 w 91"/>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91" h="50">
                    <a:moveTo>
                      <a:pt x="45" y="50"/>
                    </a:moveTo>
                    <a:lnTo>
                      <a:pt x="91" y="3"/>
                    </a:lnTo>
                    <a:lnTo>
                      <a:pt x="88" y="0"/>
                    </a:lnTo>
                    <a:lnTo>
                      <a:pt x="45" y="44"/>
                    </a:lnTo>
                    <a:lnTo>
                      <a:pt x="3" y="2"/>
                    </a:lnTo>
                    <a:lnTo>
                      <a:pt x="0" y="5"/>
                    </a:lnTo>
                    <a:lnTo>
                      <a:pt x="45" y="50"/>
                    </a:lnTo>
                    <a:close/>
                  </a:path>
                </a:pathLst>
              </a:custGeom>
              <a:solidFill>
                <a:srgbClr val="66666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sp>
          <p:nvSpPr>
            <p:cNvPr id="13" name="Outlook" descr="&lt;Tags&gt;&lt;SMARTRESIZEANCHORS&gt;Absolute,None,Absolute,None&lt;/SMARTRESIZEANCHORS&gt;&lt;/Tags&gt;">
              <a:extLst>
                <a:ext uri="{FF2B5EF4-FFF2-40B4-BE49-F238E27FC236}">
                  <a16:creationId xmlns:a16="http://schemas.microsoft.com/office/drawing/2014/main" id="{9816789E-C60F-4D35-A9D5-98A41E252E2C}"/>
                </a:ext>
              </a:extLst>
            </p:cNvPr>
            <p:cNvSpPr txBox="1"/>
            <p:nvPr/>
          </p:nvSpPr>
          <p:spPr>
            <a:xfrm>
              <a:off x="1203315" y="4391868"/>
              <a:ext cx="456856" cy="15388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666666"/>
                  </a:solidFill>
                  <a:latin typeface="Segoe UI" panose="020B0502040204020203" pitchFamily="34" charset="0"/>
                  <a:cs typeface="Segoe UI" panose="020B0502040204020203" pitchFamily="34" charset="0"/>
                </a:rPr>
                <a:t>Outlook</a:t>
              </a:r>
            </a:p>
          </p:txBody>
        </p:sp>
        <p:sp>
          <p:nvSpPr>
            <p:cNvPr id="14" name="Arrow Up" descr="&lt;Tags&gt;&lt;SMARTRESIZEANCHORS&gt;Absolute,None,Absolute,None&lt;/SMARTRESIZEANCHORS&gt;&lt;/Tags&gt;">
              <a:extLst>
                <a:ext uri="{FF2B5EF4-FFF2-40B4-BE49-F238E27FC236}">
                  <a16:creationId xmlns:a16="http://schemas.microsoft.com/office/drawing/2014/main" id="{E8B6EAE7-FE25-4860-980E-802BF7510645}"/>
                </a:ext>
              </a:extLst>
            </p:cNvPr>
            <p:cNvSpPr>
              <a:spLocks noChangeAspect="1"/>
            </p:cNvSpPr>
            <p:nvPr/>
          </p:nvSpPr>
          <p:spPr bwMode="auto">
            <a:xfrm>
              <a:off x="1033157" y="4437640"/>
              <a:ext cx="110515" cy="64881"/>
            </a:xfrm>
            <a:custGeom>
              <a:avLst/>
              <a:gdLst>
                <a:gd name="T0" fmla="*/ 46 w 91"/>
                <a:gd name="T1" fmla="*/ 0 h 50"/>
                <a:gd name="T2" fmla="*/ 0 w 91"/>
                <a:gd name="T3" fmla="*/ 47 h 50"/>
                <a:gd name="T4" fmla="*/ 3 w 91"/>
                <a:gd name="T5" fmla="*/ 50 h 50"/>
                <a:gd name="T6" fmla="*/ 46 w 91"/>
                <a:gd name="T7" fmla="*/ 7 h 50"/>
                <a:gd name="T8" fmla="*/ 88 w 91"/>
                <a:gd name="T9" fmla="*/ 49 h 50"/>
                <a:gd name="T10" fmla="*/ 91 w 91"/>
                <a:gd name="T11" fmla="*/ 45 h 50"/>
                <a:gd name="T12" fmla="*/ 46 w 91"/>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91" h="50">
                  <a:moveTo>
                    <a:pt x="46" y="0"/>
                  </a:moveTo>
                  <a:lnTo>
                    <a:pt x="0" y="47"/>
                  </a:lnTo>
                  <a:lnTo>
                    <a:pt x="3" y="50"/>
                  </a:lnTo>
                  <a:lnTo>
                    <a:pt x="46" y="7"/>
                  </a:lnTo>
                  <a:lnTo>
                    <a:pt x="88" y="49"/>
                  </a:lnTo>
                  <a:lnTo>
                    <a:pt x="91" y="45"/>
                  </a:lnTo>
                  <a:lnTo>
                    <a:pt x="46" y="0"/>
                  </a:lnTo>
                  <a:close/>
                </a:path>
              </a:pathLst>
            </a:custGeom>
            <a:solidFill>
              <a:srgbClr val="66666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nvGrpSpPr>
            <p:cNvPr id="15" name="Check Box">
              <a:extLst>
                <a:ext uri="{FF2B5EF4-FFF2-40B4-BE49-F238E27FC236}">
                  <a16:creationId xmlns:a16="http://schemas.microsoft.com/office/drawing/2014/main" id="{C5AAC8B4-6C3D-4D83-851C-EBF8625B5FFF}"/>
                </a:ext>
              </a:extLst>
            </p:cNvPr>
            <p:cNvGrpSpPr/>
            <p:nvPr/>
          </p:nvGrpSpPr>
          <p:grpSpPr>
            <a:xfrm>
              <a:off x="1203315" y="4735796"/>
              <a:ext cx="1344347" cy="133350"/>
              <a:chOff x="539954" y="1974644"/>
              <a:chExt cx="1344347" cy="133350"/>
            </a:xfrm>
          </p:grpSpPr>
          <p:sp>
            <p:nvSpPr>
              <p:cNvPr id="77" name="Box" descr="&lt;Tags&gt;&lt;SMARTRESIZEANCHORS&gt;Absolute,None,Absolute,None&lt;/SMARTRESIZEANCHORS&gt;&lt;/Tags&gt;">
                <a:extLst>
                  <a:ext uri="{FF2B5EF4-FFF2-40B4-BE49-F238E27FC236}">
                    <a16:creationId xmlns:a16="http://schemas.microsoft.com/office/drawing/2014/main" id="{5C0C962A-B4DA-44E5-9CEA-0C7DEBCBE0BB}"/>
                  </a:ext>
                </a:extLst>
              </p:cNvPr>
              <p:cNvSpPr>
                <a:spLocks noChangeAspect="1"/>
              </p:cNvSpPr>
              <p:nvPr/>
            </p:nvSpPr>
            <p:spPr>
              <a:xfrm>
                <a:off x="539954" y="1974644"/>
                <a:ext cx="133350" cy="133350"/>
              </a:xfrm>
              <a:prstGeom prst="rect">
                <a:avLst/>
              </a:prstGeom>
              <a:solidFill>
                <a:srgbClr val="0078D7"/>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78" name="Label" descr="&lt;Tags&gt;&lt;SMARTRESIZEANCHORS&gt;Absolute,None,Absolute,None&lt;/SMARTRESIZEANCHORS&gt;&lt;/Tags&gt;">
                <a:extLst>
                  <a:ext uri="{FF2B5EF4-FFF2-40B4-BE49-F238E27FC236}">
                    <a16:creationId xmlns:a16="http://schemas.microsoft.com/office/drawing/2014/main" id="{CD7DC026-26FD-4BD0-9CD8-4A8940433E48}"/>
                  </a:ext>
                </a:extLst>
              </p:cNvPr>
              <p:cNvSpPr txBox="1"/>
              <p:nvPr/>
            </p:nvSpPr>
            <p:spPr>
              <a:xfrm>
                <a:off x="736551" y="1975917"/>
                <a:ext cx="1147750" cy="130805"/>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50" dirty="0">
                    <a:solidFill>
                      <a:srgbClr val="666666"/>
                    </a:solidFill>
                    <a:latin typeface="Segoe UI" panose="020B0502040204020203" pitchFamily="34" charset="0"/>
                    <a:cs typeface="Segoe UI" panose="020B0502040204020203" pitchFamily="34" charset="0"/>
                  </a:rPr>
                  <a:t>example@example.com</a:t>
                </a:r>
              </a:p>
            </p:txBody>
          </p:sp>
          <p:sp>
            <p:nvSpPr>
              <p:cNvPr id="79" name="Check" descr="&lt;Tags&gt;&lt;SMARTRESIZEANCHORS&gt;Absolute,None,Absolute,None&lt;/SMARTRESIZEANCHORS&gt;&lt;/Tags&gt;">
                <a:extLst>
                  <a:ext uri="{FF2B5EF4-FFF2-40B4-BE49-F238E27FC236}">
                    <a16:creationId xmlns:a16="http://schemas.microsoft.com/office/drawing/2014/main" id="{71F5FFAE-19F7-48DC-BDF8-14704A769C56}"/>
                  </a:ext>
                </a:extLst>
              </p:cNvPr>
              <p:cNvSpPr>
                <a:spLocks noChangeAspect="1"/>
              </p:cNvSpPr>
              <p:nvPr/>
            </p:nvSpPr>
            <p:spPr bwMode="auto">
              <a:xfrm>
                <a:off x="547252" y="1999981"/>
                <a:ext cx="118755" cy="82677"/>
              </a:xfrm>
              <a:custGeom>
                <a:avLst/>
                <a:gdLst>
                  <a:gd name="T0" fmla="*/ 74 w 79"/>
                  <a:gd name="T1" fmla="*/ 0 h 55"/>
                  <a:gd name="T2" fmla="*/ 79 w 79"/>
                  <a:gd name="T3" fmla="*/ 4 h 55"/>
                  <a:gd name="T4" fmla="*/ 27 w 79"/>
                  <a:gd name="T5" fmla="*/ 55 h 55"/>
                  <a:gd name="T6" fmla="*/ 0 w 79"/>
                  <a:gd name="T7" fmla="*/ 29 h 55"/>
                  <a:gd name="T8" fmla="*/ 4 w 79"/>
                  <a:gd name="T9" fmla="*/ 24 h 55"/>
                  <a:gd name="T10" fmla="*/ 27 w 79"/>
                  <a:gd name="T11" fmla="*/ 47 h 55"/>
                  <a:gd name="T12" fmla="*/ 74 w 7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79" h="55">
                    <a:moveTo>
                      <a:pt x="74" y="0"/>
                    </a:moveTo>
                    <a:lnTo>
                      <a:pt x="79" y="4"/>
                    </a:lnTo>
                    <a:lnTo>
                      <a:pt x="27" y="55"/>
                    </a:lnTo>
                    <a:lnTo>
                      <a:pt x="0" y="29"/>
                    </a:lnTo>
                    <a:lnTo>
                      <a:pt x="4" y="24"/>
                    </a:lnTo>
                    <a:lnTo>
                      <a:pt x="27" y="47"/>
                    </a:lnTo>
                    <a:lnTo>
                      <a:pt x="74"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6" name="Tabs">
              <a:extLst>
                <a:ext uri="{FF2B5EF4-FFF2-40B4-BE49-F238E27FC236}">
                  <a16:creationId xmlns:a16="http://schemas.microsoft.com/office/drawing/2014/main" id="{1E3568F8-A71F-4563-84E1-8ED141DBCEEF}"/>
                </a:ext>
              </a:extLst>
            </p:cNvPr>
            <p:cNvGrpSpPr/>
            <p:nvPr/>
          </p:nvGrpSpPr>
          <p:grpSpPr>
            <a:xfrm>
              <a:off x="929462" y="5651457"/>
              <a:ext cx="1886762" cy="359937"/>
              <a:chOff x="929462" y="5651457"/>
              <a:chExt cx="1886762" cy="359937"/>
            </a:xfrm>
          </p:grpSpPr>
          <p:sp>
            <p:nvSpPr>
              <p:cNvPr id="70" name="Tabs Background" descr="&lt;Tags&gt;&lt;SMARTRESIZEANCHORS&gt;None,Absolute,Absolute,Relative&lt;/SMARTRESIZEANCHORS&gt;&lt;/Tags&gt;">
                <a:extLst>
                  <a:ext uri="{FF2B5EF4-FFF2-40B4-BE49-F238E27FC236}">
                    <a16:creationId xmlns:a16="http://schemas.microsoft.com/office/drawing/2014/main" id="{AE521D6F-E03A-463C-A253-C880D2E25D60}"/>
                  </a:ext>
                </a:extLst>
              </p:cNvPr>
              <p:cNvSpPr/>
              <p:nvPr/>
            </p:nvSpPr>
            <p:spPr>
              <a:xfrm>
                <a:off x="929462" y="5651457"/>
                <a:ext cx="1886762" cy="3599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1" name="Selected Tab" descr="&lt;Tags&gt;&lt;SMARTRESIZEANCHORS&gt;None,Absolute,Absolute,None&lt;/SMARTRESIZEANCHORS&gt;&lt;/Tags&gt;">
                <a:extLst>
                  <a:ext uri="{FF2B5EF4-FFF2-40B4-BE49-F238E27FC236}">
                    <a16:creationId xmlns:a16="http://schemas.microsoft.com/office/drawing/2014/main" id="{B8DA305F-39A8-4E9E-849B-78BC44493F3B}"/>
                  </a:ext>
                </a:extLst>
              </p:cNvPr>
              <p:cNvSpPr/>
              <p:nvPr/>
            </p:nvSpPr>
            <p:spPr>
              <a:xfrm>
                <a:off x="1277938" y="5651457"/>
                <a:ext cx="338137" cy="359937"/>
              </a:xfrm>
              <a:prstGeom prst="rect">
                <a:avLst/>
              </a:prstGeom>
              <a:solidFill>
                <a:srgbClr val="DD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2" name="Mail" descr="&lt;Tags&gt;&lt;SMARTRESIZEANCHORS&gt;None,Absolute,Absolute,None&lt;/SMARTRESIZEANCHORS&gt;&lt;/Tags&gt;">
                <a:extLst>
                  <a:ext uri="{FF2B5EF4-FFF2-40B4-BE49-F238E27FC236}">
                    <a16:creationId xmlns:a16="http://schemas.microsoft.com/office/drawing/2014/main" id="{568C479D-D3FC-43DD-93B7-CA1F7871AA94}"/>
                  </a:ext>
                </a:extLst>
              </p:cNvPr>
              <p:cNvSpPr>
                <a:spLocks noChangeAspect="1" noEditPoints="1"/>
              </p:cNvSpPr>
              <p:nvPr/>
            </p:nvSpPr>
            <p:spPr bwMode="auto">
              <a:xfrm>
                <a:off x="1025525" y="5773481"/>
                <a:ext cx="158750" cy="115888"/>
              </a:xfrm>
              <a:custGeom>
                <a:avLst/>
                <a:gdLst>
                  <a:gd name="T0" fmla="*/ 0 w 621"/>
                  <a:gd name="T1" fmla="*/ 0 h 452"/>
                  <a:gd name="T2" fmla="*/ 621 w 621"/>
                  <a:gd name="T3" fmla="*/ 0 h 452"/>
                  <a:gd name="T4" fmla="*/ 621 w 621"/>
                  <a:gd name="T5" fmla="*/ 452 h 452"/>
                  <a:gd name="T6" fmla="*/ 0 w 621"/>
                  <a:gd name="T7" fmla="*/ 452 h 452"/>
                  <a:gd name="T8" fmla="*/ 0 w 621"/>
                  <a:gd name="T9" fmla="*/ 0 h 452"/>
                  <a:gd name="T10" fmla="*/ 593 w 621"/>
                  <a:gd name="T11" fmla="*/ 29 h 452"/>
                  <a:gd name="T12" fmla="*/ 28 w 621"/>
                  <a:gd name="T13" fmla="*/ 29 h 452"/>
                  <a:gd name="T14" fmla="*/ 310 w 621"/>
                  <a:gd name="T15" fmla="*/ 198 h 452"/>
                  <a:gd name="T16" fmla="*/ 593 w 621"/>
                  <a:gd name="T17" fmla="*/ 29 h 452"/>
                  <a:gd name="T18" fmla="*/ 28 w 621"/>
                  <a:gd name="T19" fmla="*/ 424 h 452"/>
                  <a:gd name="T20" fmla="*/ 593 w 621"/>
                  <a:gd name="T21" fmla="*/ 424 h 452"/>
                  <a:gd name="T22" fmla="*/ 593 w 621"/>
                  <a:gd name="T23" fmla="*/ 57 h 452"/>
                  <a:gd name="T24" fmla="*/ 310 w 621"/>
                  <a:gd name="T25" fmla="*/ 226 h 452"/>
                  <a:gd name="T26" fmla="*/ 28 w 621"/>
                  <a:gd name="T27" fmla="*/ 57 h 452"/>
                  <a:gd name="T28" fmla="*/ 28 w 621"/>
                  <a:gd name="T29" fmla="*/ 42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1" h="452">
                    <a:moveTo>
                      <a:pt x="0" y="0"/>
                    </a:moveTo>
                    <a:lnTo>
                      <a:pt x="621" y="0"/>
                    </a:lnTo>
                    <a:lnTo>
                      <a:pt x="621" y="452"/>
                    </a:lnTo>
                    <a:lnTo>
                      <a:pt x="0" y="452"/>
                    </a:lnTo>
                    <a:lnTo>
                      <a:pt x="0" y="0"/>
                    </a:lnTo>
                    <a:close/>
                    <a:moveTo>
                      <a:pt x="593" y="29"/>
                    </a:moveTo>
                    <a:lnTo>
                      <a:pt x="28" y="29"/>
                    </a:lnTo>
                    <a:lnTo>
                      <a:pt x="310" y="198"/>
                    </a:lnTo>
                    <a:lnTo>
                      <a:pt x="593" y="29"/>
                    </a:lnTo>
                    <a:close/>
                    <a:moveTo>
                      <a:pt x="28" y="424"/>
                    </a:moveTo>
                    <a:lnTo>
                      <a:pt x="593" y="424"/>
                    </a:lnTo>
                    <a:lnTo>
                      <a:pt x="593" y="57"/>
                    </a:lnTo>
                    <a:lnTo>
                      <a:pt x="310" y="226"/>
                    </a:lnTo>
                    <a:lnTo>
                      <a:pt x="28" y="57"/>
                    </a:lnTo>
                    <a:lnTo>
                      <a:pt x="28" y="424"/>
                    </a:lnTo>
                    <a:close/>
                  </a:path>
                </a:pathLst>
              </a:custGeom>
              <a:solidFill>
                <a:srgbClr val="106EB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Calendar" descr="&lt;Tags&gt;&lt;SMARTRESIZEANCHORS&gt;None,Absolute,Absolute,None&lt;/SMARTRESIZEANCHORS&gt;&lt;/Tags&gt;">
                <a:extLst>
                  <a:ext uri="{FF2B5EF4-FFF2-40B4-BE49-F238E27FC236}">
                    <a16:creationId xmlns:a16="http://schemas.microsoft.com/office/drawing/2014/main" id="{77C953C2-8DC8-430C-9AAC-F07B0EA3F72E}"/>
                  </a:ext>
                </a:extLst>
              </p:cNvPr>
              <p:cNvSpPr>
                <a:spLocks noChangeAspect="1" noEditPoints="1"/>
              </p:cNvSpPr>
              <p:nvPr/>
            </p:nvSpPr>
            <p:spPr bwMode="auto">
              <a:xfrm>
                <a:off x="1368425" y="5751256"/>
                <a:ext cx="157163" cy="160338"/>
              </a:xfrm>
              <a:custGeom>
                <a:avLst/>
                <a:gdLst>
                  <a:gd name="T0" fmla="*/ 113 w 621"/>
                  <a:gd name="T1" fmla="*/ 56 h 621"/>
                  <a:gd name="T2" fmla="*/ 0 w 621"/>
                  <a:gd name="T3" fmla="*/ 621 h 621"/>
                  <a:gd name="T4" fmla="*/ 621 w 621"/>
                  <a:gd name="T5" fmla="*/ 56 h 621"/>
                  <a:gd name="T6" fmla="*/ 508 w 621"/>
                  <a:gd name="T7" fmla="*/ 0 h 621"/>
                  <a:gd name="T8" fmla="*/ 479 w 621"/>
                  <a:gd name="T9" fmla="*/ 56 h 621"/>
                  <a:gd name="T10" fmla="*/ 141 w 621"/>
                  <a:gd name="T11" fmla="*/ 0 h 621"/>
                  <a:gd name="T12" fmla="*/ 28 w 621"/>
                  <a:gd name="T13" fmla="*/ 84 h 621"/>
                  <a:gd name="T14" fmla="*/ 113 w 621"/>
                  <a:gd name="T15" fmla="*/ 113 h 621"/>
                  <a:gd name="T16" fmla="*/ 141 w 621"/>
                  <a:gd name="T17" fmla="*/ 84 h 621"/>
                  <a:gd name="T18" fmla="*/ 479 w 621"/>
                  <a:gd name="T19" fmla="*/ 113 h 621"/>
                  <a:gd name="T20" fmla="*/ 508 w 621"/>
                  <a:gd name="T21" fmla="*/ 84 h 621"/>
                  <a:gd name="T22" fmla="*/ 592 w 621"/>
                  <a:gd name="T23" fmla="*/ 141 h 621"/>
                  <a:gd name="T24" fmla="*/ 28 w 621"/>
                  <a:gd name="T25" fmla="*/ 84 h 621"/>
                  <a:gd name="T26" fmla="*/ 592 w 621"/>
                  <a:gd name="T27" fmla="*/ 169 h 621"/>
                  <a:gd name="T28" fmla="*/ 28 w 621"/>
                  <a:gd name="T29" fmla="*/ 593 h 621"/>
                  <a:gd name="T30" fmla="*/ 225 w 621"/>
                  <a:gd name="T31" fmla="*/ 226 h 621"/>
                  <a:gd name="T32" fmla="*/ 282 w 621"/>
                  <a:gd name="T33" fmla="*/ 282 h 621"/>
                  <a:gd name="T34" fmla="*/ 225 w 621"/>
                  <a:gd name="T35" fmla="*/ 226 h 621"/>
                  <a:gd name="T36" fmla="*/ 338 w 621"/>
                  <a:gd name="T37" fmla="*/ 282 h 621"/>
                  <a:gd name="T38" fmla="*/ 395 w 621"/>
                  <a:gd name="T39" fmla="*/ 226 h 621"/>
                  <a:gd name="T40" fmla="*/ 451 w 621"/>
                  <a:gd name="T41" fmla="*/ 226 h 621"/>
                  <a:gd name="T42" fmla="*/ 508 w 621"/>
                  <a:gd name="T43" fmla="*/ 282 h 621"/>
                  <a:gd name="T44" fmla="*/ 451 w 621"/>
                  <a:gd name="T45" fmla="*/ 226 h 621"/>
                  <a:gd name="T46" fmla="*/ 113 w 621"/>
                  <a:gd name="T47" fmla="*/ 367 h 621"/>
                  <a:gd name="T48" fmla="*/ 169 w 621"/>
                  <a:gd name="T49" fmla="*/ 311 h 621"/>
                  <a:gd name="T50" fmla="*/ 225 w 621"/>
                  <a:gd name="T51" fmla="*/ 311 h 621"/>
                  <a:gd name="T52" fmla="*/ 282 w 621"/>
                  <a:gd name="T53" fmla="*/ 367 h 621"/>
                  <a:gd name="T54" fmla="*/ 225 w 621"/>
                  <a:gd name="T55" fmla="*/ 311 h 621"/>
                  <a:gd name="T56" fmla="*/ 338 w 621"/>
                  <a:gd name="T57" fmla="*/ 367 h 621"/>
                  <a:gd name="T58" fmla="*/ 395 w 621"/>
                  <a:gd name="T59" fmla="*/ 311 h 621"/>
                  <a:gd name="T60" fmla="*/ 451 w 621"/>
                  <a:gd name="T61" fmla="*/ 311 h 621"/>
                  <a:gd name="T62" fmla="*/ 507 w 621"/>
                  <a:gd name="T63" fmla="*/ 367 h 621"/>
                  <a:gd name="T64" fmla="*/ 451 w 621"/>
                  <a:gd name="T65" fmla="*/ 311 h 621"/>
                  <a:gd name="T66" fmla="*/ 112 w 621"/>
                  <a:gd name="T67" fmla="*/ 452 h 621"/>
                  <a:gd name="T68" fmla="*/ 169 w 621"/>
                  <a:gd name="T69" fmla="*/ 395 h 621"/>
                  <a:gd name="T70" fmla="*/ 225 w 621"/>
                  <a:gd name="T71" fmla="*/ 395 h 621"/>
                  <a:gd name="T72" fmla="*/ 282 w 621"/>
                  <a:gd name="T73" fmla="*/ 452 h 621"/>
                  <a:gd name="T74" fmla="*/ 225 w 621"/>
                  <a:gd name="T75" fmla="*/ 395 h 621"/>
                  <a:gd name="T76" fmla="*/ 338 w 621"/>
                  <a:gd name="T77" fmla="*/ 452 h 621"/>
                  <a:gd name="T78" fmla="*/ 395 w 621"/>
                  <a:gd name="T79" fmla="*/ 395 h 621"/>
                  <a:gd name="T80" fmla="*/ 451 w 621"/>
                  <a:gd name="T81" fmla="*/ 395 h 621"/>
                  <a:gd name="T82" fmla="*/ 507 w 621"/>
                  <a:gd name="T83" fmla="*/ 452 h 621"/>
                  <a:gd name="T84" fmla="*/ 451 w 621"/>
                  <a:gd name="T85" fmla="*/ 395 h 621"/>
                  <a:gd name="T86" fmla="*/ 112 w 621"/>
                  <a:gd name="T87" fmla="*/ 536 h 621"/>
                  <a:gd name="T88" fmla="*/ 169 w 621"/>
                  <a:gd name="T89" fmla="*/ 480 h 621"/>
                  <a:gd name="T90" fmla="*/ 225 w 621"/>
                  <a:gd name="T91" fmla="*/ 480 h 621"/>
                  <a:gd name="T92" fmla="*/ 282 w 621"/>
                  <a:gd name="T93" fmla="*/ 536 h 621"/>
                  <a:gd name="T94" fmla="*/ 225 w 621"/>
                  <a:gd name="T95" fmla="*/ 480 h 621"/>
                  <a:gd name="T96" fmla="*/ 338 w 621"/>
                  <a:gd name="T97" fmla="*/ 536 h 621"/>
                  <a:gd name="T98" fmla="*/ 395 w 621"/>
                  <a:gd name="T99" fmla="*/ 48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1" h="621">
                    <a:moveTo>
                      <a:pt x="113" y="0"/>
                    </a:moveTo>
                    <a:lnTo>
                      <a:pt x="113" y="56"/>
                    </a:lnTo>
                    <a:lnTo>
                      <a:pt x="0" y="56"/>
                    </a:lnTo>
                    <a:lnTo>
                      <a:pt x="0" y="621"/>
                    </a:lnTo>
                    <a:lnTo>
                      <a:pt x="621" y="621"/>
                    </a:lnTo>
                    <a:lnTo>
                      <a:pt x="621" y="56"/>
                    </a:lnTo>
                    <a:lnTo>
                      <a:pt x="508" y="56"/>
                    </a:lnTo>
                    <a:lnTo>
                      <a:pt x="508" y="0"/>
                    </a:lnTo>
                    <a:lnTo>
                      <a:pt x="479" y="0"/>
                    </a:lnTo>
                    <a:lnTo>
                      <a:pt x="479" y="56"/>
                    </a:lnTo>
                    <a:lnTo>
                      <a:pt x="141" y="56"/>
                    </a:lnTo>
                    <a:lnTo>
                      <a:pt x="141" y="0"/>
                    </a:lnTo>
                    <a:lnTo>
                      <a:pt x="113" y="0"/>
                    </a:lnTo>
                    <a:close/>
                    <a:moveTo>
                      <a:pt x="28" y="84"/>
                    </a:moveTo>
                    <a:lnTo>
                      <a:pt x="113" y="84"/>
                    </a:lnTo>
                    <a:lnTo>
                      <a:pt x="113" y="113"/>
                    </a:lnTo>
                    <a:lnTo>
                      <a:pt x="141" y="113"/>
                    </a:lnTo>
                    <a:lnTo>
                      <a:pt x="141" y="84"/>
                    </a:lnTo>
                    <a:lnTo>
                      <a:pt x="479" y="84"/>
                    </a:lnTo>
                    <a:lnTo>
                      <a:pt x="479" y="113"/>
                    </a:lnTo>
                    <a:lnTo>
                      <a:pt x="508" y="113"/>
                    </a:lnTo>
                    <a:lnTo>
                      <a:pt x="508" y="84"/>
                    </a:lnTo>
                    <a:lnTo>
                      <a:pt x="592" y="84"/>
                    </a:lnTo>
                    <a:lnTo>
                      <a:pt x="592" y="141"/>
                    </a:lnTo>
                    <a:lnTo>
                      <a:pt x="28" y="141"/>
                    </a:lnTo>
                    <a:lnTo>
                      <a:pt x="28" y="84"/>
                    </a:lnTo>
                    <a:close/>
                    <a:moveTo>
                      <a:pt x="28" y="169"/>
                    </a:moveTo>
                    <a:lnTo>
                      <a:pt x="592" y="169"/>
                    </a:lnTo>
                    <a:lnTo>
                      <a:pt x="592" y="593"/>
                    </a:lnTo>
                    <a:lnTo>
                      <a:pt x="28" y="593"/>
                    </a:lnTo>
                    <a:lnTo>
                      <a:pt x="28" y="169"/>
                    </a:lnTo>
                    <a:close/>
                    <a:moveTo>
                      <a:pt x="225" y="226"/>
                    </a:moveTo>
                    <a:lnTo>
                      <a:pt x="225" y="282"/>
                    </a:lnTo>
                    <a:lnTo>
                      <a:pt x="282" y="282"/>
                    </a:lnTo>
                    <a:lnTo>
                      <a:pt x="282" y="226"/>
                    </a:lnTo>
                    <a:lnTo>
                      <a:pt x="225" y="226"/>
                    </a:lnTo>
                    <a:close/>
                    <a:moveTo>
                      <a:pt x="338" y="226"/>
                    </a:moveTo>
                    <a:lnTo>
                      <a:pt x="338" y="282"/>
                    </a:lnTo>
                    <a:lnTo>
                      <a:pt x="395" y="282"/>
                    </a:lnTo>
                    <a:lnTo>
                      <a:pt x="395" y="226"/>
                    </a:lnTo>
                    <a:lnTo>
                      <a:pt x="338" y="226"/>
                    </a:lnTo>
                    <a:close/>
                    <a:moveTo>
                      <a:pt x="451" y="226"/>
                    </a:moveTo>
                    <a:lnTo>
                      <a:pt x="451" y="282"/>
                    </a:lnTo>
                    <a:lnTo>
                      <a:pt x="508" y="282"/>
                    </a:lnTo>
                    <a:lnTo>
                      <a:pt x="508" y="226"/>
                    </a:lnTo>
                    <a:lnTo>
                      <a:pt x="451" y="226"/>
                    </a:lnTo>
                    <a:close/>
                    <a:moveTo>
                      <a:pt x="113" y="311"/>
                    </a:moveTo>
                    <a:lnTo>
                      <a:pt x="113" y="367"/>
                    </a:lnTo>
                    <a:lnTo>
                      <a:pt x="169" y="367"/>
                    </a:lnTo>
                    <a:lnTo>
                      <a:pt x="169" y="311"/>
                    </a:lnTo>
                    <a:lnTo>
                      <a:pt x="113" y="311"/>
                    </a:lnTo>
                    <a:close/>
                    <a:moveTo>
                      <a:pt x="225" y="311"/>
                    </a:moveTo>
                    <a:lnTo>
                      <a:pt x="225" y="367"/>
                    </a:lnTo>
                    <a:lnTo>
                      <a:pt x="282" y="367"/>
                    </a:lnTo>
                    <a:lnTo>
                      <a:pt x="282" y="311"/>
                    </a:lnTo>
                    <a:lnTo>
                      <a:pt x="225" y="311"/>
                    </a:lnTo>
                    <a:close/>
                    <a:moveTo>
                      <a:pt x="338" y="311"/>
                    </a:moveTo>
                    <a:lnTo>
                      <a:pt x="338" y="367"/>
                    </a:lnTo>
                    <a:lnTo>
                      <a:pt x="395" y="367"/>
                    </a:lnTo>
                    <a:lnTo>
                      <a:pt x="395" y="311"/>
                    </a:lnTo>
                    <a:lnTo>
                      <a:pt x="338" y="311"/>
                    </a:lnTo>
                    <a:close/>
                    <a:moveTo>
                      <a:pt x="451" y="311"/>
                    </a:moveTo>
                    <a:lnTo>
                      <a:pt x="451" y="367"/>
                    </a:lnTo>
                    <a:lnTo>
                      <a:pt x="507" y="367"/>
                    </a:lnTo>
                    <a:lnTo>
                      <a:pt x="507" y="311"/>
                    </a:lnTo>
                    <a:lnTo>
                      <a:pt x="451" y="311"/>
                    </a:lnTo>
                    <a:close/>
                    <a:moveTo>
                      <a:pt x="112" y="395"/>
                    </a:moveTo>
                    <a:lnTo>
                      <a:pt x="112" y="452"/>
                    </a:lnTo>
                    <a:lnTo>
                      <a:pt x="169" y="452"/>
                    </a:lnTo>
                    <a:lnTo>
                      <a:pt x="169" y="395"/>
                    </a:lnTo>
                    <a:lnTo>
                      <a:pt x="112" y="395"/>
                    </a:lnTo>
                    <a:close/>
                    <a:moveTo>
                      <a:pt x="225" y="395"/>
                    </a:moveTo>
                    <a:lnTo>
                      <a:pt x="225" y="452"/>
                    </a:lnTo>
                    <a:lnTo>
                      <a:pt x="282" y="452"/>
                    </a:lnTo>
                    <a:lnTo>
                      <a:pt x="282" y="395"/>
                    </a:lnTo>
                    <a:lnTo>
                      <a:pt x="225" y="395"/>
                    </a:lnTo>
                    <a:close/>
                    <a:moveTo>
                      <a:pt x="338" y="395"/>
                    </a:moveTo>
                    <a:lnTo>
                      <a:pt x="338" y="452"/>
                    </a:lnTo>
                    <a:lnTo>
                      <a:pt x="395" y="452"/>
                    </a:lnTo>
                    <a:lnTo>
                      <a:pt x="395" y="395"/>
                    </a:lnTo>
                    <a:lnTo>
                      <a:pt x="338" y="395"/>
                    </a:lnTo>
                    <a:close/>
                    <a:moveTo>
                      <a:pt x="451" y="395"/>
                    </a:moveTo>
                    <a:lnTo>
                      <a:pt x="451" y="452"/>
                    </a:lnTo>
                    <a:lnTo>
                      <a:pt x="507" y="452"/>
                    </a:lnTo>
                    <a:lnTo>
                      <a:pt x="507" y="395"/>
                    </a:lnTo>
                    <a:lnTo>
                      <a:pt x="451" y="395"/>
                    </a:lnTo>
                    <a:close/>
                    <a:moveTo>
                      <a:pt x="112" y="480"/>
                    </a:moveTo>
                    <a:lnTo>
                      <a:pt x="112" y="536"/>
                    </a:lnTo>
                    <a:lnTo>
                      <a:pt x="169" y="536"/>
                    </a:lnTo>
                    <a:lnTo>
                      <a:pt x="169" y="480"/>
                    </a:lnTo>
                    <a:lnTo>
                      <a:pt x="112" y="480"/>
                    </a:lnTo>
                    <a:close/>
                    <a:moveTo>
                      <a:pt x="225" y="480"/>
                    </a:moveTo>
                    <a:lnTo>
                      <a:pt x="225" y="536"/>
                    </a:lnTo>
                    <a:lnTo>
                      <a:pt x="282" y="536"/>
                    </a:lnTo>
                    <a:lnTo>
                      <a:pt x="282" y="480"/>
                    </a:lnTo>
                    <a:lnTo>
                      <a:pt x="225" y="480"/>
                    </a:lnTo>
                    <a:close/>
                    <a:moveTo>
                      <a:pt x="338" y="480"/>
                    </a:moveTo>
                    <a:lnTo>
                      <a:pt x="338" y="536"/>
                    </a:lnTo>
                    <a:lnTo>
                      <a:pt x="395" y="536"/>
                    </a:lnTo>
                    <a:lnTo>
                      <a:pt x="395" y="480"/>
                    </a:lnTo>
                    <a:lnTo>
                      <a:pt x="338" y="480"/>
                    </a:lnTo>
                    <a:close/>
                  </a:path>
                </a:pathLst>
              </a:custGeom>
              <a:solidFill>
                <a:srgbClr val="66666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eedback" descr="&lt;Tags&gt;&lt;SMARTRESIZEANCHORS&gt;None,Absolute,None,Relative&lt;/SMARTRESIZEANCHORS&gt;&lt;/Tags&gt;">
                <a:extLst>
                  <a:ext uri="{FF2B5EF4-FFF2-40B4-BE49-F238E27FC236}">
                    <a16:creationId xmlns:a16="http://schemas.microsoft.com/office/drawing/2014/main" id="{B160B693-FC1C-47D5-BAEA-CD5834FF18FE}"/>
                  </a:ext>
                </a:extLst>
              </p:cNvPr>
              <p:cNvSpPr>
                <a:spLocks noChangeAspect="1" noEditPoints="1"/>
              </p:cNvSpPr>
              <p:nvPr/>
            </p:nvSpPr>
            <p:spPr bwMode="auto">
              <a:xfrm>
                <a:off x="2232819" y="5752050"/>
                <a:ext cx="157163" cy="158750"/>
              </a:xfrm>
              <a:custGeom>
                <a:avLst/>
                <a:gdLst>
                  <a:gd name="T0" fmla="*/ 178 w 619"/>
                  <a:gd name="T1" fmla="*/ 268 h 619"/>
                  <a:gd name="T2" fmla="*/ 157 w 619"/>
                  <a:gd name="T3" fmla="*/ 247 h 619"/>
                  <a:gd name="T4" fmla="*/ 157 w 619"/>
                  <a:gd name="T5" fmla="*/ 217 h 619"/>
                  <a:gd name="T6" fmla="*/ 178 w 619"/>
                  <a:gd name="T7" fmla="*/ 197 h 619"/>
                  <a:gd name="T8" fmla="*/ 208 w 619"/>
                  <a:gd name="T9" fmla="*/ 197 h 619"/>
                  <a:gd name="T10" fmla="*/ 229 w 619"/>
                  <a:gd name="T11" fmla="*/ 217 h 619"/>
                  <a:gd name="T12" fmla="*/ 229 w 619"/>
                  <a:gd name="T13" fmla="*/ 247 h 619"/>
                  <a:gd name="T14" fmla="*/ 208 w 619"/>
                  <a:gd name="T15" fmla="*/ 268 h 619"/>
                  <a:gd name="T16" fmla="*/ 425 w 619"/>
                  <a:gd name="T17" fmla="*/ 271 h 619"/>
                  <a:gd name="T18" fmla="*/ 398 w 619"/>
                  <a:gd name="T19" fmla="*/ 260 h 619"/>
                  <a:gd name="T20" fmla="*/ 387 w 619"/>
                  <a:gd name="T21" fmla="*/ 232 h 619"/>
                  <a:gd name="T22" fmla="*/ 398 w 619"/>
                  <a:gd name="T23" fmla="*/ 205 h 619"/>
                  <a:gd name="T24" fmla="*/ 425 w 619"/>
                  <a:gd name="T25" fmla="*/ 194 h 619"/>
                  <a:gd name="T26" fmla="*/ 453 w 619"/>
                  <a:gd name="T27" fmla="*/ 205 h 619"/>
                  <a:gd name="T28" fmla="*/ 464 w 619"/>
                  <a:gd name="T29" fmla="*/ 232 h 619"/>
                  <a:gd name="T30" fmla="*/ 453 w 619"/>
                  <a:gd name="T31" fmla="*/ 260 h 619"/>
                  <a:gd name="T32" fmla="*/ 425 w 619"/>
                  <a:gd name="T33" fmla="*/ 271 h 619"/>
                  <a:gd name="T34" fmla="*/ 391 w 619"/>
                  <a:gd name="T35" fmla="*/ 11 h 619"/>
                  <a:gd name="T36" fmla="*/ 528 w 619"/>
                  <a:gd name="T37" fmla="*/ 91 h 619"/>
                  <a:gd name="T38" fmla="*/ 608 w 619"/>
                  <a:gd name="T39" fmla="*/ 228 h 619"/>
                  <a:gd name="T40" fmla="*/ 608 w 619"/>
                  <a:gd name="T41" fmla="*/ 392 h 619"/>
                  <a:gd name="T42" fmla="*/ 528 w 619"/>
                  <a:gd name="T43" fmla="*/ 529 h 619"/>
                  <a:gd name="T44" fmla="*/ 391 w 619"/>
                  <a:gd name="T45" fmla="*/ 608 h 619"/>
                  <a:gd name="T46" fmla="*/ 227 w 619"/>
                  <a:gd name="T47" fmla="*/ 608 h 619"/>
                  <a:gd name="T48" fmla="*/ 90 w 619"/>
                  <a:gd name="T49" fmla="*/ 529 h 619"/>
                  <a:gd name="T50" fmla="*/ 11 w 619"/>
                  <a:gd name="T51" fmla="*/ 392 h 619"/>
                  <a:gd name="T52" fmla="*/ 11 w 619"/>
                  <a:gd name="T53" fmla="*/ 228 h 619"/>
                  <a:gd name="T54" fmla="*/ 90 w 619"/>
                  <a:gd name="T55" fmla="*/ 91 h 619"/>
                  <a:gd name="T56" fmla="*/ 227 w 619"/>
                  <a:gd name="T57" fmla="*/ 11 h 619"/>
                  <a:gd name="T58" fmla="*/ 309 w 619"/>
                  <a:gd name="T59" fmla="*/ 581 h 619"/>
                  <a:gd name="T60" fmla="*/ 446 w 619"/>
                  <a:gd name="T61" fmla="*/ 543 h 619"/>
                  <a:gd name="T62" fmla="*/ 543 w 619"/>
                  <a:gd name="T63" fmla="*/ 446 h 619"/>
                  <a:gd name="T64" fmla="*/ 580 w 619"/>
                  <a:gd name="T65" fmla="*/ 310 h 619"/>
                  <a:gd name="T66" fmla="*/ 543 w 619"/>
                  <a:gd name="T67" fmla="*/ 173 h 619"/>
                  <a:gd name="T68" fmla="*/ 446 w 619"/>
                  <a:gd name="T69" fmla="*/ 76 h 619"/>
                  <a:gd name="T70" fmla="*/ 309 w 619"/>
                  <a:gd name="T71" fmla="*/ 39 h 619"/>
                  <a:gd name="T72" fmla="*/ 173 w 619"/>
                  <a:gd name="T73" fmla="*/ 76 h 619"/>
                  <a:gd name="T74" fmla="*/ 75 w 619"/>
                  <a:gd name="T75" fmla="*/ 173 h 619"/>
                  <a:gd name="T76" fmla="*/ 38 w 619"/>
                  <a:gd name="T77" fmla="*/ 310 h 619"/>
                  <a:gd name="T78" fmla="*/ 75 w 619"/>
                  <a:gd name="T79" fmla="*/ 446 h 619"/>
                  <a:gd name="T80" fmla="*/ 173 w 619"/>
                  <a:gd name="T81" fmla="*/ 543 h 619"/>
                  <a:gd name="T82" fmla="*/ 309 w 619"/>
                  <a:gd name="T83" fmla="*/ 581 h 619"/>
                  <a:gd name="T84" fmla="*/ 352 w 619"/>
                  <a:gd name="T85" fmla="*/ 458 h 619"/>
                  <a:gd name="T86" fmla="*/ 423 w 619"/>
                  <a:gd name="T87" fmla="*/ 414 h 619"/>
                  <a:gd name="T88" fmla="*/ 482 w 619"/>
                  <a:gd name="T89" fmla="*/ 396 h 619"/>
                  <a:gd name="T90" fmla="*/ 411 w 619"/>
                  <a:gd name="T91" fmla="*/ 474 h 619"/>
                  <a:gd name="T92" fmla="*/ 309 w 619"/>
                  <a:gd name="T93" fmla="*/ 503 h 619"/>
                  <a:gd name="T94" fmla="*/ 208 w 619"/>
                  <a:gd name="T95" fmla="*/ 474 h 619"/>
                  <a:gd name="T96" fmla="*/ 137 w 619"/>
                  <a:gd name="T97" fmla="*/ 396 h 619"/>
                  <a:gd name="T98" fmla="*/ 196 w 619"/>
                  <a:gd name="T99" fmla="*/ 414 h 619"/>
                  <a:gd name="T100" fmla="*/ 266 w 619"/>
                  <a:gd name="T101" fmla="*/ 458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9" h="619">
                    <a:moveTo>
                      <a:pt x="193" y="271"/>
                    </a:moveTo>
                    <a:cubicBezTo>
                      <a:pt x="188" y="271"/>
                      <a:pt x="183" y="270"/>
                      <a:pt x="178" y="268"/>
                    </a:cubicBezTo>
                    <a:cubicBezTo>
                      <a:pt x="173" y="266"/>
                      <a:pt x="169" y="263"/>
                      <a:pt x="166" y="260"/>
                    </a:cubicBezTo>
                    <a:cubicBezTo>
                      <a:pt x="162" y="256"/>
                      <a:pt x="160" y="252"/>
                      <a:pt x="157" y="247"/>
                    </a:cubicBezTo>
                    <a:cubicBezTo>
                      <a:pt x="155" y="243"/>
                      <a:pt x="154" y="238"/>
                      <a:pt x="154" y="232"/>
                    </a:cubicBezTo>
                    <a:cubicBezTo>
                      <a:pt x="154" y="227"/>
                      <a:pt x="155" y="222"/>
                      <a:pt x="157" y="217"/>
                    </a:cubicBezTo>
                    <a:cubicBezTo>
                      <a:pt x="160" y="213"/>
                      <a:pt x="162" y="209"/>
                      <a:pt x="166" y="205"/>
                    </a:cubicBezTo>
                    <a:cubicBezTo>
                      <a:pt x="169" y="202"/>
                      <a:pt x="173" y="199"/>
                      <a:pt x="178" y="197"/>
                    </a:cubicBezTo>
                    <a:cubicBezTo>
                      <a:pt x="183" y="195"/>
                      <a:pt x="188" y="194"/>
                      <a:pt x="193" y="194"/>
                    </a:cubicBezTo>
                    <a:cubicBezTo>
                      <a:pt x="199" y="194"/>
                      <a:pt x="204" y="195"/>
                      <a:pt x="208" y="197"/>
                    </a:cubicBezTo>
                    <a:cubicBezTo>
                      <a:pt x="213" y="199"/>
                      <a:pt x="217" y="202"/>
                      <a:pt x="220" y="205"/>
                    </a:cubicBezTo>
                    <a:cubicBezTo>
                      <a:pt x="224" y="209"/>
                      <a:pt x="227" y="213"/>
                      <a:pt x="229" y="217"/>
                    </a:cubicBezTo>
                    <a:cubicBezTo>
                      <a:pt x="231" y="222"/>
                      <a:pt x="232" y="227"/>
                      <a:pt x="232" y="232"/>
                    </a:cubicBezTo>
                    <a:cubicBezTo>
                      <a:pt x="232" y="238"/>
                      <a:pt x="231" y="243"/>
                      <a:pt x="229" y="247"/>
                    </a:cubicBezTo>
                    <a:cubicBezTo>
                      <a:pt x="227" y="252"/>
                      <a:pt x="224" y="256"/>
                      <a:pt x="220" y="260"/>
                    </a:cubicBezTo>
                    <a:cubicBezTo>
                      <a:pt x="217" y="263"/>
                      <a:pt x="213" y="266"/>
                      <a:pt x="208" y="268"/>
                    </a:cubicBezTo>
                    <a:cubicBezTo>
                      <a:pt x="204" y="270"/>
                      <a:pt x="199" y="271"/>
                      <a:pt x="193" y="271"/>
                    </a:cubicBezTo>
                    <a:close/>
                    <a:moveTo>
                      <a:pt x="425" y="271"/>
                    </a:moveTo>
                    <a:cubicBezTo>
                      <a:pt x="420" y="271"/>
                      <a:pt x="415" y="270"/>
                      <a:pt x="410" y="268"/>
                    </a:cubicBezTo>
                    <a:cubicBezTo>
                      <a:pt x="405" y="266"/>
                      <a:pt x="401" y="263"/>
                      <a:pt x="398" y="260"/>
                    </a:cubicBezTo>
                    <a:cubicBezTo>
                      <a:pt x="394" y="256"/>
                      <a:pt x="392" y="252"/>
                      <a:pt x="390" y="247"/>
                    </a:cubicBezTo>
                    <a:cubicBezTo>
                      <a:pt x="388" y="243"/>
                      <a:pt x="387" y="238"/>
                      <a:pt x="387" y="232"/>
                    </a:cubicBezTo>
                    <a:cubicBezTo>
                      <a:pt x="387" y="227"/>
                      <a:pt x="388" y="222"/>
                      <a:pt x="390" y="217"/>
                    </a:cubicBezTo>
                    <a:cubicBezTo>
                      <a:pt x="392" y="213"/>
                      <a:pt x="394" y="209"/>
                      <a:pt x="398" y="205"/>
                    </a:cubicBezTo>
                    <a:cubicBezTo>
                      <a:pt x="401" y="202"/>
                      <a:pt x="405" y="199"/>
                      <a:pt x="410" y="197"/>
                    </a:cubicBezTo>
                    <a:cubicBezTo>
                      <a:pt x="415" y="195"/>
                      <a:pt x="420" y="194"/>
                      <a:pt x="425" y="194"/>
                    </a:cubicBezTo>
                    <a:cubicBezTo>
                      <a:pt x="431" y="194"/>
                      <a:pt x="436" y="195"/>
                      <a:pt x="440" y="197"/>
                    </a:cubicBezTo>
                    <a:cubicBezTo>
                      <a:pt x="445" y="199"/>
                      <a:pt x="449" y="202"/>
                      <a:pt x="453" y="205"/>
                    </a:cubicBezTo>
                    <a:cubicBezTo>
                      <a:pt x="456" y="209"/>
                      <a:pt x="459" y="213"/>
                      <a:pt x="461" y="217"/>
                    </a:cubicBezTo>
                    <a:cubicBezTo>
                      <a:pt x="463" y="222"/>
                      <a:pt x="464" y="227"/>
                      <a:pt x="464" y="232"/>
                    </a:cubicBezTo>
                    <a:cubicBezTo>
                      <a:pt x="464" y="238"/>
                      <a:pt x="463" y="243"/>
                      <a:pt x="461" y="247"/>
                    </a:cubicBezTo>
                    <a:cubicBezTo>
                      <a:pt x="459" y="252"/>
                      <a:pt x="456" y="256"/>
                      <a:pt x="453" y="260"/>
                    </a:cubicBezTo>
                    <a:cubicBezTo>
                      <a:pt x="449" y="263"/>
                      <a:pt x="445" y="266"/>
                      <a:pt x="440" y="268"/>
                    </a:cubicBezTo>
                    <a:cubicBezTo>
                      <a:pt x="436" y="270"/>
                      <a:pt x="431" y="271"/>
                      <a:pt x="425" y="271"/>
                    </a:cubicBezTo>
                    <a:close/>
                    <a:moveTo>
                      <a:pt x="309" y="0"/>
                    </a:moveTo>
                    <a:cubicBezTo>
                      <a:pt x="338" y="0"/>
                      <a:pt x="365" y="4"/>
                      <a:pt x="391" y="11"/>
                    </a:cubicBezTo>
                    <a:cubicBezTo>
                      <a:pt x="418" y="19"/>
                      <a:pt x="442" y="29"/>
                      <a:pt x="465" y="42"/>
                    </a:cubicBezTo>
                    <a:cubicBezTo>
                      <a:pt x="488" y="56"/>
                      <a:pt x="509" y="72"/>
                      <a:pt x="528" y="91"/>
                    </a:cubicBezTo>
                    <a:cubicBezTo>
                      <a:pt x="547" y="110"/>
                      <a:pt x="563" y="131"/>
                      <a:pt x="576" y="154"/>
                    </a:cubicBezTo>
                    <a:cubicBezTo>
                      <a:pt x="590" y="176"/>
                      <a:pt x="600" y="201"/>
                      <a:pt x="608" y="228"/>
                    </a:cubicBezTo>
                    <a:cubicBezTo>
                      <a:pt x="615" y="254"/>
                      <a:pt x="619" y="281"/>
                      <a:pt x="619" y="310"/>
                    </a:cubicBezTo>
                    <a:cubicBezTo>
                      <a:pt x="619" y="338"/>
                      <a:pt x="615" y="366"/>
                      <a:pt x="608" y="392"/>
                    </a:cubicBezTo>
                    <a:cubicBezTo>
                      <a:pt x="600" y="418"/>
                      <a:pt x="590" y="443"/>
                      <a:pt x="576" y="466"/>
                    </a:cubicBezTo>
                    <a:cubicBezTo>
                      <a:pt x="563" y="489"/>
                      <a:pt x="547" y="510"/>
                      <a:pt x="528" y="529"/>
                    </a:cubicBezTo>
                    <a:cubicBezTo>
                      <a:pt x="509" y="548"/>
                      <a:pt x="488" y="564"/>
                      <a:pt x="465" y="577"/>
                    </a:cubicBezTo>
                    <a:cubicBezTo>
                      <a:pt x="442" y="590"/>
                      <a:pt x="418" y="601"/>
                      <a:pt x="391" y="608"/>
                    </a:cubicBezTo>
                    <a:cubicBezTo>
                      <a:pt x="365" y="616"/>
                      <a:pt x="338" y="619"/>
                      <a:pt x="309" y="619"/>
                    </a:cubicBezTo>
                    <a:cubicBezTo>
                      <a:pt x="281" y="619"/>
                      <a:pt x="253" y="616"/>
                      <a:pt x="227" y="608"/>
                    </a:cubicBezTo>
                    <a:cubicBezTo>
                      <a:pt x="201" y="601"/>
                      <a:pt x="176" y="590"/>
                      <a:pt x="153" y="577"/>
                    </a:cubicBezTo>
                    <a:cubicBezTo>
                      <a:pt x="130" y="564"/>
                      <a:pt x="109" y="548"/>
                      <a:pt x="90" y="529"/>
                    </a:cubicBezTo>
                    <a:cubicBezTo>
                      <a:pt x="71" y="510"/>
                      <a:pt x="55" y="489"/>
                      <a:pt x="42" y="466"/>
                    </a:cubicBezTo>
                    <a:cubicBezTo>
                      <a:pt x="29" y="443"/>
                      <a:pt x="18" y="418"/>
                      <a:pt x="11" y="392"/>
                    </a:cubicBezTo>
                    <a:cubicBezTo>
                      <a:pt x="3" y="366"/>
                      <a:pt x="0" y="338"/>
                      <a:pt x="0" y="310"/>
                    </a:cubicBezTo>
                    <a:cubicBezTo>
                      <a:pt x="0" y="281"/>
                      <a:pt x="3" y="254"/>
                      <a:pt x="11" y="228"/>
                    </a:cubicBezTo>
                    <a:cubicBezTo>
                      <a:pt x="18" y="201"/>
                      <a:pt x="29" y="176"/>
                      <a:pt x="42" y="154"/>
                    </a:cubicBezTo>
                    <a:cubicBezTo>
                      <a:pt x="55" y="131"/>
                      <a:pt x="71" y="110"/>
                      <a:pt x="90" y="91"/>
                    </a:cubicBezTo>
                    <a:cubicBezTo>
                      <a:pt x="109" y="72"/>
                      <a:pt x="130" y="56"/>
                      <a:pt x="153" y="42"/>
                    </a:cubicBezTo>
                    <a:cubicBezTo>
                      <a:pt x="176" y="29"/>
                      <a:pt x="201" y="19"/>
                      <a:pt x="227" y="11"/>
                    </a:cubicBezTo>
                    <a:cubicBezTo>
                      <a:pt x="253" y="4"/>
                      <a:pt x="281" y="0"/>
                      <a:pt x="309" y="0"/>
                    </a:cubicBezTo>
                    <a:close/>
                    <a:moveTo>
                      <a:pt x="309" y="581"/>
                    </a:moveTo>
                    <a:cubicBezTo>
                      <a:pt x="334" y="581"/>
                      <a:pt x="358" y="577"/>
                      <a:pt x="381" y="571"/>
                    </a:cubicBezTo>
                    <a:cubicBezTo>
                      <a:pt x="404" y="564"/>
                      <a:pt x="426" y="555"/>
                      <a:pt x="446" y="543"/>
                    </a:cubicBezTo>
                    <a:cubicBezTo>
                      <a:pt x="466" y="532"/>
                      <a:pt x="484" y="518"/>
                      <a:pt x="500" y="501"/>
                    </a:cubicBezTo>
                    <a:cubicBezTo>
                      <a:pt x="517" y="485"/>
                      <a:pt x="531" y="466"/>
                      <a:pt x="543" y="446"/>
                    </a:cubicBezTo>
                    <a:cubicBezTo>
                      <a:pt x="555" y="426"/>
                      <a:pt x="564" y="405"/>
                      <a:pt x="570" y="382"/>
                    </a:cubicBezTo>
                    <a:cubicBezTo>
                      <a:pt x="577" y="359"/>
                      <a:pt x="580" y="335"/>
                      <a:pt x="580" y="310"/>
                    </a:cubicBezTo>
                    <a:cubicBezTo>
                      <a:pt x="580" y="285"/>
                      <a:pt x="577" y="261"/>
                      <a:pt x="570" y="238"/>
                    </a:cubicBezTo>
                    <a:cubicBezTo>
                      <a:pt x="564" y="215"/>
                      <a:pt x="555" y="193"/>
                      <a:pt x="543" y="173"/>
                    </a:cubicBezTo>
                    <a:cubicBezTo>
                      <a:pt x="531" y="153"/>
                      <a:pt x="517" y="135"/>
                      <a:pt x="500" y="118"/>
                    </a:cubicBezTo>
                    <a:cubicBezTo>
                      <a:pt x="484" y="102"/>
                      <a:pt x="466" y="88"/>
                      <a:pt x="446" y="76"/>
                    </a:cubicBezTo>
                    <a:cubicBezTo>
                      <a:pt x="426" y="64"/>
                      <a:pt x="404" y="55"/>
                      <a:pt x="381" y="49"/>
                    </a:cubicBezTo>
                    <a:cubicBezTo>
                      <a:pt x="358" y="42"/>
                      <a:pt x="334" y="39"/>
                      <a:pt x="309" y="39"/>
                    </a:cubicBezTo>
                    <a:cubicBezTo>
                      <a:pt x="284" y="39"/>
                      <a:pt x="260" y="42"/>
                      <a:pt x="237" y="49"/>
                    </a:cubicBezTo>
                    <a:cubicBezTo>
                      <a:pt x="214" y="55"/>
                      <a:pt x="193" y="64"/>
                      <a:pt x="173" y="76"/>
                    </a:cubicBezTo>
                    <a:cubicBezTo>
                      <a:pt x="153" y="88"/>
                      <a:pt x="134" y="102"/>
                      <a:pt x="118" y="118"/>
                    </a:cubicBezTo>
                    <a:cubicBezTo>
                      <a:pt x="101" y="135"/>
                      <a:pt x="87" y="153"/>
                      <a:pt x="75" y="173"/>
                    </a:cubicBezTo>
                    <a:cubicBezTo>
                      <a:pt x="64" y="193"/>
                      <a:pt x="55" y="215"/>
                      <a:pt x="48" y="238"/>
                    </a:cubicBezTo>
                    <a:cubicBezTo>
                      <a:pt x="42" y="261"/>
                      <a:pt x="38" y="285"/>
                      <a:pt x="38" y="310"/>
                    </a:cubicBezTo>
                    <a:cubicBezTo>
                      <a:pt x="38" y="335"/>
                      <a:pt x="42" y="358"/>
                      <a:pt x="48" y="382"/>
                    </a:cubicBezTo>
                    <a:cubicBezTo>
                      <a:pt x="55" y="405"/>
                      <a:pt x="64" y="426"/>
                      <a:pt x="75" y="446"/>
                    </a:cubicBezTo>
                    <a:cubicBezTo>
                      <a:pt x="87" y="466"/>
                      <a:pt x="101" y="485"/>
                      <a:pt x="118" y="501"/>
                    </a:cubicBezTo>
                    <a:cubicBezTo>
                      <a:pt x="134" y="518"/>
                      <a:pt x="153" y="532"/>
                      <a:pt x="173" y="543"/>
                    </a:cubicBezTo>
                    <a:cubicBezTo>
                      <a:pt x="193" y="555"/>
                      <a:pt x="214" y="564"/>
                      <a:pt x="237" y="571"/>
                    </a:cubicBezTo>
                    <a:cubicBezTo>
                      <a:pt x="260" y="577"/>
                      <a:pt x="284" y="581"/>
                      <a:pt x="309" y="581"/>
                    </a:cubicBezTo>
                    <a:close/>
                    <a:moveTo>
                      <a:pt x="309" y="464"/>
                    </a:moveTo>
                    <a:cubicBezTo>
                      <a:pt x="324" y="464"/>
                      <a:pt x="338" y="462"/>
                      <a:pt x="352" y="458"/>
                    </a:cubicBezTo>
                    <a:cubicBezTo>
                      <a:pt x="366" y="454"/>
                      <a:pt x="379" y="449"/>
                      <a:pt x="390" y="441"/>
                    </a:cubicBezTo>
                    <a:cubicBezTo>
                      <a:pt x="402" y="434"/>
                      <a:pt x="413" y="425"/>
                      <a:pt x="423" y="414"/>
                    </a:cubicBezTo>
                    <a:cubicBezTo>
                      <a:pt x="432" y="403"/>
                      <a:pt x="440" y="391"/>
                      <a:pt x="447" y="378"/>
                    </a:cubicBezTo>
                    <a:lnTo>
                      <a:pt x="482" y="396"/>
                    </a:lnTo>
                    <a:cubicBezTo>
                      <a:pt x="473" y="412"/>
                      <a:pt x="463" y="427"/>
                      <a:pt x="451" y="440"/>
                    </a:cubicBezTo>
                    <a:cubicBezTo>
                      <a:pt x="439" y="454"/>
                      <a:pt x="426" y="465"/>
                      <a:pt x="411" y="474"/>
                    </a:cubicBezTo>
                    <a:cubicBezTo>
                      <a:pt x="396" y="483"/>
                      <a:pt x="380" y="491"/>
                      <a:pt x="363" y="496"/>
                    </a:cubicBezTo>
                    <a:cubicBezTo>
                      <a:pt x="345" y="501"/>
                      <a:pt x="328" y="503"/>
                      <a:pt x="309" y="503"/>
                    </a:cubicBezTo>
                    <a:cubicBezTo>
                      <a:pt x="291" y="503"/>
                      <a:pt x="273" y="501"/>
                      <a:pt x="256" y="496"/>
                    </a:cubicBezTo>
                    <a:cubicBezTo>
                      <a:pt x="239" y="491"/>
                      <a:pt x="223" y="483"/>
                      <a:pt x="208" y="474"/>
                    </a:cubicBezTo>
                    <a:cubicBezTo>
                      <a:pt x="193" y="465"/>
                      <a:pt x="179" y="454"/>
                      <a:pt x="167" y="440"/>
                    </a:cubicBezTo>
                    <a:cubicBezTo>
                      <a:pt x="155" y="427"/>
                      <a:pt x="145" y="412"/>
                      <a:pt x="137" y="396"/>
                    </a:cubicBezTo>
                    <a:lnTo>
                      <a:pt x="171" y="378"/>
                    </a:lnTo>
                    <a:cubicBezTo>
                      <a:pt x="178" y="391"/>
                      <a:pt x="186" y="403"/>
                      <a:pt x="196" y="414"/>
                    </a:cubicBezTo>
                    <a:cubicBezTo>
                      <a:pt x="205" y="425"/>
                      <a:pt x="216" y="434"/>
                      <a:pt x="228" y="441"/>
                    </a:cubicBezTo>
                    <a:cubicBezTo>
                      <a:pt x="240" y="449"/>
                      <a:pt x="253" y="454"/>
                      <a:pt x="266" y="458"/>
                    </a:cubicBezTo>
                    <a:cubicBezTo>
                      <a:pt x="280" y="462"/>
                      <a:pt x="294" y="464"/>
                      <a:pt x="309" y="464"/>
                    </a:cubicBezTo>
                    <a:close/>
                  </a:path>
                </a:pathLst>
              </a:custGeom>
              <a:solidFill>
                <a:srgbClr val="106EB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Settings" descr="&lt;Tags&gt;&lt;SMARTRESIZEANCHORS&gt;None,Absolute,None,Relative&lt;/SMARTRESIZEANCHORS&gt;&lt;/Tags&gt;">
                <a:extLst>
                  <a:ext uri="{FF2B5EF4-FFF2-40B4-BE49-F238E27FC236}">
                    <a16:creationId xmlns:a16="http://schemas.microsoft.com/office/drawing/2014/main" id="{2391C179-97C5-439C-A6E2-B615695AF961}"/>
                  </a:ext>
                </a:extLst>
              </p:cNvPr>
              <p:cNvSpPr>
                <a:spLocks noChangeAspect="1" noEditPoints="1"/>
              </p:cNvSpPr>
              <p:nvPr/>
            </p:nvSpPr>
            <p:spPr bwMode="auto">
              <a:xfrm>
                <a:off x="2573338" y="5751256"/>
                <a:ext cx="157163" cy="160338"/>
              </a:xfrm>
              <a:custGeom>
                <a:avLst/>
                <a:gdLst>
                  <a:gd name="T0" fmla="*/ 539 w 617"/>
                  <a:gd name="T1" fmla="*/ 309 h 618"/>
                  <a:gd name="T2" fmla="*/ 617 w 617"/>
                  <a:gd name="T3" fmla="*/ 369 h 618"/>
                  <a:gd name="T4" fmla="*/ 464 w 617"/>
                  <a:gd name="T5" fmla="*/ 479 h 618"/>
                  <a:gd name="T6" fmla="*/ 319 w 617"/>
                  <a:gd name="T7" fmla="*/ 539 h 618"/>
                  <a:gd name="T8" fmla="*/ 303 w 617"/>
                  <a:gd name="T9" fmla="*/ 539 h 618"/>
                  <a:gd name="T10" fmla="*/ 133 w 617"/>
                  <a:gd name="T11" fmla="*/ 569 h 618"/>
                  <a:gd name="T12" fmla="*/ 48 w 617"/>
                  <a:gd name="T13" fmla="*/ 485 h 618"/>
                  <a:gd name="T14" fmla="*/ 78 w 617"/>
                  <a:gd name="T15" fmla="*/ 314 h 618"/>
                  <a:gd name="T16" fmla="*/ 78 w 617"/>
                  <a:gd name="T17" fmla="*/ 298 h 618"/>
                  <a:gd name="T18" fmla="*/ 138 w 617"/>
                  <a:gd name="T19" fmla="*/ 154 h 618"/>
                  <a:gd name="T20" fmla="*/ 249 w 617"/>
                  <a:gd name="T21" fmla="*/ 0 h 618"/>
                  <a:gd name="T22" fmla="*/ 309 w 617"/>
                  <a:gd name="T23" fmla="*/ 78 h 618"/>
                  <a:gd name="T24" fmla="*/ 368 w 617"/>
                  <a:gd name="T25" fmla="*/ 0 h 618"/>
                  <a:gd name="T26" fmla="*/ 479 w 617"/>
                  <a:gd name="T27" fmla="*/ 154 h 618"/>
                  <a:gd name="T28" fmla="*/ 539 w 617"/>
                  <a:gd name="T29" fmla="*/ 298 h 618"/>
                  <a:gd name="T30" fmla="*/ 505 w 617"/>
                  <a:gd name="T31" fmla="*/ 309 h 618"/>
                  <a:gd name="T32" fmla="*/ 575 w 617"/>
                  <a:gd name="T33" fmla="*/ 236 h 618"/>
                  <a:gd name="T34" fmla="*/ 447 w 617"/>
                  <a:gd name="T35" fmla="*/ 170 h 618"/>
                  <a:gd name="T36" fmla="*/ 382 w 617"/>
                  <a:gd name="T37" fmla="*/ 43 h 618"/>
                  <a:gd name="T38" fmla="*/ 309 w 617"/>
                  <a:gd name="T39" fmla="*/ 113 h 618"/>
                  <a:gd name="T40" fmla="*/ 235 w 617"/>
                  <a:gd name="T41" fmla="*/ 43 h 618"/>
                  <a:gd name="T42" fmla="*/ 170 w 617"/>
                  <a:gd name="T43" fmla="*/ 170 h 618"/>
                  <a:gd name="T44" fmla="*/ 42 w 617"/>
                  <a:gd name="T45" fmla="*/ 236 h 618"/>
                  <a:gd name="T46" fmla="*/ 112 w 617"/>
                  <a:gd name="T47" fmla="*/ 309 h 618"/>
                  <a:gd name="T48" fmla="*/ 42 w 617"/>
                  <a:gd name="T49" fmla="*/ 382 h 618"/>
                  <a:gd name="T50" fmla="*/ 170 w 617"/>
                  <a:gd name="T51" fmla="*/ 447 h 618"/>
                  <a:gd name="T52" fmla="*/ 235 w 617"/>
                  <a:gd name="T53" fmla="*/ 575 h 618"/>
                  <a:gd name="T54" fmla="*/ 309 w 617"/>
                  <a:gd name="T55" fmla="*/ 505 h 618"/>
                  <a:gd name="T56" fmla="*/ 382 w 617"/>
                  <a:gd name="T57" fmla="*/ 575 h 618"/>
                  <a:gd name="T58" fmla="*/ 447 w 617"/>
                  <a:gd name="T59" fmla="*/ 448 h 618"/>
                  <a:gd name="T60" fmla="*/ 575 w 617"/>
                  <a:gd name="T61" fmla="*/ 382 h 618"/>
                  <a:gd name="T62" fmla="*/ 353 w 617"/>
                  <a:gd name="T63" fmla="*/ 204 h 618"/>
                  <a:gd name="T64" fmla="*/ 422 w 617"/>
                  <a:gd name="T65" fmla="*/ 309 h 618"/>
                  <a:gd name="T66" fmla="*/ 353 w 617"/>
                  <a:gd name="T67" fmla="*/ 414 h 618"/>
                  <a:gd name="T68" fmla="*/ 228 w 617"/>
                  <a:gd name="T69" fmla="*/ 390 h 618"/>
                  <a:gd name="T70" fmla="*/ 203 w 617"/>
                  <a:gd name="T71" fmla="*/ 265 h 618"/>
                  <a:gd name="T72" fmla="*/ 309 w 617"/>
                  <a:gd name="T73" fmla="*/ 195 h 618"/>
                  <a:gd name="T74" fmla="*/ 365 w 617"/>
                  <a:gd name="T75" fmla="*/ 366 h 618"/>
                  <a:gd name="T76" fmla="*/ 382 w 617"/>
                  <a:gd name="T77" fmla="*/ 278 h 618"/>
                  <a:gd name="T78" fmla="*/ 309 w 617"/>
                  <a:gd name="T79" fmla="*/ 229 h 618"/>
                  <a:gd name="T80" fmla="*/ 235 w 617"/>
                  <a:gd name="T81" fmla="*/ 278 h 618"/>
                  <a:gd name="T82" fmla="*/ 252 w 617"/>
                  <a:gd name="T83" fmla="*/ 36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7" h="618">
                    <a:moveTo>
                      <a:pt x="539" y="298"/>
                    </a:moveTo>
                    <a:cubicBezTo>
                      <a:pt x="539" y="300"/>
                      <a:pt x="539" y="302"/>
                      <a:pt x="539" y="303"/>
                    </a:cubicBezTo>
                    <a:cubicBezTo>
                      <a:pt x="539" y="305"/>
                      <a:pt x="539" y="307"/>
                      <a:pt x="539" y="309"/>
                    </a:cubicBezTo>
                    <a:cubicBezTo>
                      <a:pt x="539" y="311"/>
                      <a:pt x="539" y="313"/>
                      <a:pt x="539" y="314"/>
                    </a:cubicBezTo>
                    <a:cubicBezTo>
                      <a:pt x="539" y="316"/>
                      <a:pt x="539" y="318"/>
                      <a:pt x="539" y="320"/>
                    </a:cubicBezTo>
                    <a:lnTo>
                      <a:pt x="617" y="369"/>
                    </a:lnTo>
                    <a:lnTo>
                      <a:pt x="569" y="485"/>
                    </a:lnTo>
                    <a:lnTo>
                      <a:pt x="479" y="464"/>
                    </a:lnTo>
                    <a:cubicBezTo>
                      <a:pt x="474" y="469"/>
                      <a:pt x="469" y="474"/>
                      <a:pt x="464" y="479"/>
                    </a:cubicBezTo>
                    <a:lnTo>
                      <a:pt x="484" y="569"/>
                    </a:lnTo>
                    <a:lnTo>
                      <a:pt x="368" y="618"/>
                    </a:lnTo>
                    <a:lnTo>
                      <a:pt x="319" y="539"/>
                    </a:lnTo>
                    <a:cubicBezTo>
                      <a:pt x="318" y="539"/>
                      <a:pt x="316" y="539"/>
                      <a:pt x="314" y="539"/>
                    </a:cubicBezTo>
                    <a:cubicBezTo>
                      <a:pt x="312" y="540"/>
                      <a:pt x="310" y="540"/>
                      <a:pt x="309" y="540"/>
                    </a:cubicBezTo>
                    <a:cubicBezTo>
                      <a:pt x="307" y="540"/>
                      <a:pt x="305" y="540"/>
                      <a:pt x="303" y="539"/>
                    </a:cubicBezTo>
                    <a:cubicBezTo>
                      <a:pt x="301" y="539"/>
                      <a:pt x="299" y="539"/>
                      <a:pt x="298" y="539"/>
                    </a:cubicBezTo>
                    <a:lnTo>
                      <a:pt x="249" y="618"/>
                    </a:lnTo>
                    <a:lnTo>
                      <a:pt x="133" y="569"/>
                    </a:lnTo>
                    <a:lnTo>
                      <a:pt x="153" y="479"/>
                    </a:lnTo>
                    <a:cubicBezTo>
                      <a:pt x="148" y="474"/>
                      <a:pt x="143" y="469"/>
                      <a:pt x="138" y="464"/>
                    </a:cubicBezTo>
                    <a:lnTo>
                      <a:pt x="48" y="485"/>
                    </a:lnTo>
                    <a:lnTo>
                      <a:pt x="0" y="369"/>
                    </a:lnTo>
                    <a:lnTo>
                      <a:pt x="78" y="320"/>
                    </a:lnTo>
                    <a:cubicBezTo>
                      <a:pt x="78" y="318"/>
                      <a:pt x="78" y="316"/>
                      <a:pt x="78" y="314"/>
                    </a:cubicBezTo>
                    <a:cubicBezTo>
                      <a:pt x="78" y="313"/>
                      <a:pt x="78" y="311"/>
                      <a:pt x="78" y="309"/>
                    </a:cubicBezTo>
                    <a:cubicBezTo>
                      <a:pt x="78" y="307"/>
                      <a:pt x="78" y="305"/>
                      <a:pt x="78" y="303"/>
                    </a:cubicBezTo>
                    <a:cubicBezTo>
                      <a:pt x="78" y="302"/>
                      <a:pt x="78" y="300"/>
                      <a:pt x="78" y="298"/>
                    </a:cubicBezTo>
                    <a:lnTo>
                      <a:pt x="0" y="249"/>
                    </a:lnTo>
                    <a:lnTo>
                      <a:pt x="48" y="133"/>
                    </a:lnTo>
                    <a:lnTo>
                      <a:pt x="138" y="154"/>
                    </a:lnTo>
                    <a:cubicBezTo>
                      <a:pt x="143" y="148"/>
                      <a:pt x="148" y="143"/>
                      <a:pt x="153" y="139"/>
                    </a:cubicBezTo>
                    <a:lnTo>
                      <a:pt x="133" y="49"/>
                    </a:lnTo>
                    <a:lnTo>
                      <a:pt x="249" y="0"/>
                    </a:lnTo>
                    <a:lnTo>
                      <a:pt x="298" y="79"/>
                    </a:lnTo>
                    <a:cubicBezTo>
                      <a:pt x="299" y="79"/>
                      <a:pt x="301" y="79"/>
                      <a:pt x="303" y="79"/>
                    </a:cubicBezTo>
                    <a:cubicBezTo>
                      <a:pt x="305" y="78"/>
                      <a:pt x="307" y="78"/>
                      <a:pt x="309" y="78"/>
                    </a:cubicBezTo>
                    <a:cubicBezTo>
                      <a:pt x="310" y="78"/>
                      <a:pt x="312" y="78"/>
                      <a:pt x="314" y="79"/>
                    </a:cubicBezTo>
                    <a:cubicBezTo>
                      <a:pt x="316" y="79"/>
                      <a:pt x="318" y="79"/>
                      <a:pt x="319" y="79"/>
                    </a:cubicBezTo>
                    <a:lnTo>
                      <a:pt x="368" y="0"/>
                    </a:lnTo>
                    <a:lnTo>
                      <a:pt x="484" y="49"/>
                    </a:lnTo>
                    <a:lnTo>
                      <a:pt x="464" y="139"/>
                    </a:lnTo>
                    <a:cubicBezTo>
                      <a:pt x="469" y="143"/>
                      <a:pt x="474" y="148"/>
                      <a:pt x="479" y="154"/>
                    </a:cubicBezTo>
                    <a:lnTo>
                      <a:pt x="569" y="133"/>
                    </a:lnTo>
                    <a:lnTo>
                      <a:pt x="617" y="249"/>
                    </a:lnTo>
                    <a:lnTo>
                      <a:pt x="539" y="298"/>
                    </a:lnTo>
                    <a:close/>
                    <a:moveTo>
                      <a:pt x="503" y="337"/>
                    </a:moveTo>
                    <a:cubicBezTo>
                      <a:pt x="504" y="333"/>
                      <a:pt x="504" y="328"/>
                      <a:pt x="504" y="323"/>
                    </a:cubicBezTo>
                    <a:cubicBezTo>
                      <a:pt x="505" y="318"/>
                      <a:pt x="505" y="313"/>
                      <a:pt x="505" y="309"/>
                    </a:cubicBezTo>
                    <a:cubicBezTo>
                      <a:pt x="505" y="304"/>
                      <a:pt x="505" y="299"/>
                      <a:pt x="504" y="294"/>
                    </a:cubicBezTo>
                    <a:cubicBezTo>
                      <a:pt x="504" y="290"/>
                      <a:pt x="504" y="285"/>
                      <a:pt x="503" y="280"/>
                    </a:cubicBezTo>
                    <a:lnTo>
                      <a:pt x="575" y="236"/>
                    </a:lnTo>
                    <a:lnTo>
                      <a:pt x="549" y="173"/>
                    </a:lnTo>
                    <a:lnTo>
                      <a:pt x="466" y="192"/>
                    </a:lnTo>
                    <a:cubicBezTo>
                      <a:pt x="460" y="184"/>
                      <a:pt x="454" y="177"/>
                      <a:pt x="447" y="170"/>
                    </a:cubicBezTo>
                    <a:cubicBezTo>
                      <a:pt x="441" y="164"/>
                      <a:pt x="433" y="157"/>
                      <a:pt x="426" y="151"/>
                    </a:cubicBezTo>
                    <a:lnTo>
                      <a:pt x="445" y="69"/>
                    </a:lnTo>
                    <a:lnTo>
                      <a:pt x="382" y="43"/>
                    </a:lnTo>
                    <a:lnTo>
                      <a:pt x="337" y="114"/>
                    </a:lnTo>
                    <a:cubicBezTo>
                      <a:pt x="332" y="114"/>
                      <a:pt x="328" y="114"/>
                      <a:pt x="323" y="113"/>
                    </a:cubicBezTo>
                    <a:cubicBezTo>
                      <a:pt x="318" y="113"/>
                      <a:pt x="313" y="113"/>
                      <a:pt x="309" y="113"/>
                    </a:cubicBezTo>
                    <a:cubicBezTo>
                      <a:pt x="304" y="113"/>
                      <a:pt x="299" y="113"/>
                      <a:pt x="294" y="113"/>
                    </a:cubicBezTo>
                    <a:cubicBezTo>
                      <a:pt x="289" y="114"/>
                      <a:pt x="285" y="114"/>
                      <a:pt x="280" y="114"/>
                    </a:cubicBezTo>
                    <a:lnTo>
                      <a:pt x="235" y="43"/>
                    </a:lnTo>
                    <a:lnTo>
                      <a:pt x="172" y="69"/>
                    </a:lnTo>
                    <a:lnTo>
                      <a:pt x="191" y="151"/>
                    </a:lnTo>
                    <a:cubicBezTo>
                      <a:pt x="184" y="157"/>
                      <a:pt x="176" y="164"/>
                      <a:pt x="170" y="170"/>
                    </a:cubicBezTo>
                    <a:cubicBezTo>
                      <a:pt x="164" y="177"/>
                      <a:pt x="157" y="184"/>
                      <a:pt x="151" y="192"/>
                    </a:cubicBezTo>
                    <a:lnTo>
                      <a:pt x="68" y="173"/>
                    </a:lnTo>
                    <a:lnTo>
                      <a:pt x="42" y="236"/>
                    </a:lnTo>
                    <a:lnTo>
                      <a:pt x="114" y="280"/>
                    </a:lnTo>
                    <a:cubicBezTo>
                      <a:pt x="114" y="285"/>
                      <a:pt x="113" y="290"/>
                      <a:pt x="113" y="295"/>
                    </a:cubicBezTo>
                    <a:cubicBezTo>
                      <a:pt x="112" y="300"/>
                      <a:pt x="112" y="304"/>
                      <a:pt x="112" y="309"/>
                    </a:cubicBezTo>
                    <a:cubicBezTo>
                      <a:pt x="112" y="314"/>
                      <a:pt x="112" y="319"/>
                      <a:pt x="113" y="323"/>
                    </a:cubicBezTo>
                    <a:cubicBezTo>
                      <a:pt x="113" y="328"/>
                      <a:pt x="114" y="333"/>
                      <a:pt x="114" y="338"/>
                    </a:cubicBezTo>
                    <a:lnTo>
                      <a:pt x="42" y="382"/>
                    </a:lnTo>
                    <a:lnTo>
                      <a:pt x="68" y="445"/>
                    </a:lnTo>
                    <a:lnTo>
                      <a:pt x="151" y="426"/>
                    </a:lnTo>
                    <a:cubicBezTo>
                      <a:pt x="157" y="434"/>
                      <a:pt x="163" y="441"/>
                      <a:pt x="170" y="447"/>
                    </a:cubicBezTo>
                    <a:cubicBezTo>
                      <a:pt x="176" y="454"/>
                      <a:pt x="184" y="460"/>
                      <a:pt x="191" y="467"/>
                    </a:cubicBezTo>
                    <a:lnTo>
                      <a:pt x="172" y="549"/>
                    </a:lnTo>
                    <a:lnTo>
                      <a:pt x="235" y="575"/>
                    </a:lnTo>
                    <a:lnTo>
                      <a:pt x="280" y="504"/>
                    </a:lnTo>
                    <a:cubicBezTo>
                      <a:pt x="285" y="504"/>
                      <a:pt x="289" y="504"/>
                      <a:pt x="294" y="505"/>
                    </a:cubicBezTo>
                    <a:cubicBezTo>
                      <a:pt x="299" y="505"/>
                      <a:pt x="304" y="505"/>
                      <a:pt x="309" y="505"/>
                    </a:cubicBezTo>
                    <a:cubicBezTo>
                      <a:pt x="313" y="505"/>
                      <a:pt x="318" y="505"/>
                      <a:pt x="323" y="505"/>
                    </a:cubicBezTo>
                    <a:cubicBezTo>
                      <a:pt x="328" y="504"/>
                      <a:pt x="332" y="504"/>
                      <a:pt x="337" y="504"/>
                    </a:cubicBezTo>
                    <a:lnTo>
                      <a:pt x="382" y="575"/>
                    </a:lnTo>
                    <a:lnTo>
                      <a:pt x="445" y="549"/>
                    </a:lnTo>
                    <a:lnTo>
                      <a:pt x="426" y="467"/>
                    </a:lnTo>
                    <a:cubicBezTo>
                      <a:pt x="433" y="461"/>
                      <a:pt x="441" y="454"/>
                      <a:pt x="447" y="448"/>
                    </a:cubicBezTo>
                    <a:cubicBezTo>
                      <a:pt x="453" y="441"/>
                      <a:pt x="460" y="434"/>
                      <a:pt x="466" y="426"/>
                    </a:cubicBezTo>
                    <a:lnTo>
                      <a:pt x="549" y="445"/>
                    </a:lnTo>
                    <a:lnTo>
                      <a:pt x="575" y="382"/>
                    </a:lnTo>
                    <a:lnTo>
                      <a:pt x="503" y="337"/>
                    </a:lnTo>
                    <a:close/>
                    <a:moveTo>
                      <a:pt x="309" y="195"/>
                    </a:moveTo>
                    <a:cubicBezTo>
                      <a:pt x="324" y="195"/>
                      <a:pt x="339" y="198"/>
                      <a:pt x="353" y="204"/>
                    </a:cubicBezTo>
                    <a:cubicBezTo>
                      <a:pt x="367" y="210"/>
                      <a:pt x="379" y="218"/>
                      <a:pt x="389" y="228"/>
                    </a:cubicBezTo>
                    <a:cubicBezTo>
                      <a:pt x="399" y="239"/>
                      <a:pt x="408" y="251"/>
                      <a:pt x="414" y="265"/>
                    </a:cubicBezTo>
                    <a:cubicBezTo>
                      <a:pt x="419" y="278"/>
                      <a:pt x="422" y="293"/>
                      <a:pt x="422" y="309"/>
                    </a:cubicBezTo>
                    <a:cubicBezTo>
                      <a:pt x="422" y="325"/>
                      <a:pt x="419" y="340"/>
                      <a:pt x="414" y="353"/>
                    </a:cubicBezTo>
                    <a:cubicBezTo>
                      <a:pt x="408" y="367"/>
                      <a:pt x="399" y="379"/>
                      <a:pt x="389" y="390"/>
                    </a:cubicBezTo>
                    <a:cubicBezTo>
                      <a:pt x="379" y="400"/>
                      <a:pt x="367" y="408"/>
                      <a:pt x="353" y="414"/>
                    </a:cubicBezTo>
                    <a:cubicBezTo>
                      <a:pt x="339" y="420"/>
                      <a:pt x="324" y="423"/>
                      <a:pt x="309" y="423"/>
                    </a:cubicBezTo>
                    <a:cubicBezTo>
                      <a:pt x="293" y="423"/>
                      <a:pt x="278" y="420"/>
                      <a:pt x="264" y="414"/>
                    </a:cubicBezTo>
                    <a:cubicBezTo>
                      <a:pt x="250" y="408"/>
                      <a:pt x="238" y="400"/>
                      <a:pt x="228" y="390"/>
                    </a:cubicBezTo>
                    <a:cubicBezTo>
                      <a:pt x="218" y="379"/>
                      <a:pt x="209" y="367"/>
                      <a:pt x="203" y="353"/>
                    </a:cubicBezTo>
                    <a:cubicBezTo>
                      <a:pt x="198" y="340"/>
                      <a:pt x="195" y="325"/>
                      <a:pt x="195" y="309"/>
                    </a:cubicBezTo>
                    <a:cubicBezTo>
                      <a:pt x="195" y="293"/>
                      <a:pt x="198" y="278"/>
                      <a:pt x="203" y="265"/>
                    </a:cubicBezTo>
                    <a:cubicBezTo>
                      <a:pt x="209" y="251"/>
                      <a:pt x="218" y="239"/>
                      <a:pt x="228" y="228"/>
                    </a:cubicBezTo>
                    <a:cubicBezTo>
                      <a:pt x="238" y="218"/>
                      <a:pt x="250" y="210"/>
                      <a:pt x="264" y="204"/>
                    </a:cubicBezTo>
                    <a:cubicBezTo>
                      <a:pt x="278" y="198"/>
                      <a:pt x="293" y="195"/>
                      <a:pt x="309" y="195"/>
                    </a:cubicBezTo>
                    <a:close/>
                    <a:moveTo>
                      <a:pt x="309" y="389"/>
                    </a:moveTo>
                    <a:cubicBezTo>
                      <a:pt x="320" y="389"/>
                      <a:pt x="330" y="387"/>
                      <a:pt x="340" y="383"/>
                    </a:cubicBezTo>
                    <a:cubicBezTo>
                      <a:pt x="349" y="379"/>
                      <a:pt x="358" y="373"/>
                      <a:pt x="365" y="366"/>
                    </a:cubicBezTo>
                    <a:cubicBezTo>
                      <a:pt x="372" y="358"/>
                      <a:pt x="378" y="350"/>
                      <a:pt x="382" y="340"/>
                    </a:cubicBezTo>
                    <a:cubicBezTo>
                      <a:pt x="386" y="330"/>
                      <a:pt x="389" y="320"/>
                      <a:pt x="389" y="309"/>
                    </a:cubicBezTo>
                    <a:cubicBezTo>
                      <a:pt x="389" y="298"/>
                      <a:pt x="386" y="287"/>
                      <a:pt x="382" y="278"/>
                    </a:cubicBezTo>
                    <a:cubicBezTo>
                      <a:pt x="378" y="268"/>
                      <a:pt x="372" y="260"/>
                      <a:pt x="365" y="252"/>
                    </a:cubicBezTo>
                    <a:cubicBezTo>
                      <a:pt x="358" y="245"/>
                      <a:pt x="349" y="239"/>
                      <a:pt x="340" y="235"/>
                    </a:cubicBezTo>
                    <a:cubicBezTo>
                      <a:pt x="330" y="231"/>
                      <a:pt x="320" y="229"/>
                      <a:pt x="309" y="229"/>
                    </a:cubicBezTo>
                    <a:cubicBezTo>
                      <a:pt x="297" y="229"/>
                      <a:pt x="287" y="231"/>
                      <a:pt x="277" y="235"/>
                    </a:cubicBezTo>
                    <a:cubicBezTo>
                      <a:pt x="268" y="239"/>
                      <a:pt x="259" y="245"/>
                      <a:pt x="252" y="252"/>
                    </a:cubicBezTo>
                    <a:cubicBezTo>
                      <a:pt x="245" y="260"/>
                      <a:pt x="239" y="268"/>
                      <a:pt x="235" y="278"/>
                    </a:cubicBezTo>
                    <a:cubicBezTo>
                      <a:pt x="231" y="287"/>
                      <a:pt x="228" y="298"/>
                      <a:pt x="228" y="309"/>
                    </a:cubicBezTo>
                    <a:cubicBezTo>
                      <a:pt x="228" y="320"/>
                      <a:pt x="231" y="330"/>
                      <a:pt x="235" y="340"/>
                    </a:cubicBezTo>
                    <a:cubicBezTo>
                      <a:pt x="239" y="350"/>
                      <a:pt x="245" y="358"/>
                      <a:pt x="252" y="366"/>
                    </a:cubicBezTo>
                    <a:cubicBezTo>
                      <a:pt x="259" y="373"/>
                      <a:pt x="268" y="379"/>
                      <a:pt x="277" y="383"/>
                    </a:cubicBezTo>
                    <a:cubicBezTo>
                      <a:pt x="287" y="387"/>
                      <a:pt x="297" y="389"/>
                      <a:pt x="309" y="389"/>
                    </a:cubicBezTo>
                    <a:close/>
                  </a:path>
                </a:pathLst>
              </a:custGeom>
              <a:solidFill>
                <a:srgbClr val="106EB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76" name="Tabs Border" descr="&lt;Tags&gt;&lt;SMARTRESIZEANCHORS&gt;None,Absolute,Absolute,Relative&lt;/SMARTRESIZEANCHORS&gt;&lt;/Tags&gt;">
                <a:extLst>
                  <a:ext uri="{FF2B5EF4-FFF2-40B4-BE49-F238E27FC236}">
                    <a16:creationId xmlns:a16="http://schemas.microsoft.com/office/drawing/2014/main" id="{24663845-6322-401F-A244-11F9ABB8C345}"/>
                  </a:ext>
                </a:extLst>
              </p:cNvPr>
              <p:cNvCxnSpPr/>
              <p:nvPr/>
            </p:nvCxnSpPr>
            <p:spPr>
              <a:xfrm>
                <a:off x="930274" y="5651457"/>
                <a:ext cx="1885950" cy="0"/>
              </a:xfrm>
              <a:prstGeom prst="line">
                <a:avLst/>
              </a:prstGeom>
              <a:ln>
                <a:solidFill>
                  <a:srgbClr val="C2C2C2"/>
                </a:solidFill>
              </a:ln>
            </p:spPr>
            <p:style>
              <a:lnRef idx="1">
                <a:schemeClr val="accent1"/>
              </a:lnRef>
              <a:fillRef idx="0">
                <a:schemeClr val="accent1"/>
              </a:fillRef>
              <a:effectRef idx="0">
                <a:schemeClr val="accent1"/>
              </a:effectRef>
              <a:fontRef idx="minor">
                <a:schemeClr val="tx1"/>
              </a:fontRef>
            </p:style>
          </p:cxnSp>
        </p:grpSp>
        <p:sp>
          <p:nvSpPr>
            <p:cNvPr id="17" name="Title">
              <a:extLst>
                <a:ext uri="{FF2B5EF4-FFF2-40B4-BE49-F238E27FC236}">
                  <a16:creationId xmlns:a16="http://schemas.microsoft.com/office/drawing/2014/main" id="{CB901030-7970-4B30-A127-41C01CE92151}"/>
                </a:ext>
              </a:extLst>
            </p:cNvPr>
            <p:cNvSpPr txBox="1"/>
            <p:nvPr/>
          </p:nvSpPr>
          <p:spPr>
            <a:xfrm>
              <a:off x="3193243" y="1961054"/>
              <a:ext cx="912109" cy="20774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solidFill>
                    <a:srgbClr val="000000"/>
                  </a:solidFill>
                  <a:latin typeface="Segoe UI Semilight" panose="020B0402040204020203" pitchFamily="34" charset="0"/>
                  <a:cs typeface="Segoe UI Semilight" panose="020B0402040204020203" pitchFamily="34" charset="0"/>
                </a:rPr>
                <a:t>August 2015</a:t>
              </a:r>
            </a:p>
          </p:txBody>
        </p:sp>
        <p:sp>
          <p:nvSpPr>
            <p:cNvPr id="18" name="Arrow Up" descr="&lt;Tags&gt;&lt;SMARTRESIZEANCHORS&gt;Absolute,None,None,Absolute&lt;/SMARTRESIZEANCHORS&gt;&lt;/Tags&gt;">
              <a:extLst>
                <a:ext uri="{FF2B5EF4-FFF2-40B4-BE49-F238E27FC236}">
                  <a16:creationId xmlns:a16="http://schemas.microsoft.com/office/drawing/2014/main" id="{904D2EAE-307B-4C93-BC5B-4C0FC6ECA28A}"/>
                </a:ext>
              </a:extLst>
            </p:cNvPr>
            <p:cNvSpPr>
              <a:spLocks noChangeAspect="1"/>
            </p:cNvSpPr>
            <p:nvPr/>
          </p:nvSpPr>
          <p:spPr bwMode="auto">
            <a:xfrm>
              <a:off x="6496050" y="1974014"/>
              <a:ext cx="155575" cy="82550"/>
            </a:xfrm>
            <a:custGeom>
              <a:avLst/>
              <a:gdLst>
                <a:gd name="T0" fmla="*/ 301 w 601"/>
                <a:gd name="T1" fmla="*/ 0 h 321"/>
                <a:gd name="T2" fmla="*/ 0 w 601"/>
                <a:gd name="T3" fmla="*/ 301 h 321"/>
                <a:gd name="T4" fmla="*/ 20 w 601"/>
                <a:gd name="T5" fmla="*/ 321 h 321"/>
                <a:gd name="T6" fmla="*/ 301 w 601"/>
                <a:gd name="T7" fmla="*/ 41 h 321"/>
                <a:gd name="T8" fmla="*/ 581 w 601"/>
                <a:gd name="T9" fmla="*/ 321 h 321"/>
                <a:gd name="T10" fmla="*/ 601 w 601"/>
                <a:gd name="T11" fmla="*/ 301 h 321"/>
                <a:gd name="T12" fmla="*/ 301 w 601"/>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601" h="321">
                  <a:moveTo>
                    <a:pt x="301" y="0"/>
                  </a:moveTo>
                  <a:cubicBezTo>
                    <a:pt x="200" y="100"/>
                    <a:pt x="100" y="200"/>
                    <a:pt x="0" y="301"/>
                  </a:cubicBezTo>
                  <a:lnTo>
                    <a:pt x="20" y="321"/>
                  </a:lnTo>
                  <a:lnTo>
                    <a:pt x="301" y="41"/>
                  </a:lnTo>
                  <a:lnTo>
                    <a:pt x="581" y="321"/>
                  </a:lnTo>
                  <a:lnTo>
                    <a:pt x="601" y="301"/>
                  </a:lnTo>
                  <a:cubicBezTo>
                    <a:pt x="502" y="199"/>
                    <a:pt x="398" y="102"/>
                    <a:pt x="301" y="0"/>
                  </a:cubicBezTo>
                  <a:close/>
                </a:path>
              </a:pathLst>
            </a:custGeom>
            <a:solidFill>
              <a:srgbClr val="66666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Arrow Down" descr="&lt;Tags&gt;&lt;SMARTRESIZEANCHORS&gt;Absolute,None,None,Absolute&lt;/SMARTRESIZEANCHORS&gt;&lt;/Tags&gt;">
              <a:extLst>
                <a:ext uri="{FF2B5EF4-FFF2-40B4-BE49-F238E27FC236}">
                  <a16:creationId xmlns:a16="http://schemas.microsoft.com/office/drawing/2014/main" id="{4410A6C9-713C-4E74-80F3-632A9A390908}"/>
                </a:ext>
              </a:extLst>
            </p:cNvPr>
            <p:cNvSpPr>
              <a:spLocks noChangeAspect="1"/>
            </p:cNvSpPr>
            <p:nvPr/>
          </p:nvSpPr>
          <p:spPr bwMode="auto">
            <a:xfrm>
              <a:off x="6818313" y="1974014"/>
              <a:ext cx="153988" cy="82550"/>
            </a:xfrm>
            <a:custGeom>
              <a:avLst/>
              <a:gdLst>
                <a:gd name="T0" fmla="*/ 300 w 600"/>
                <a:gd name="T1" fmla="*/ 321 h 321"/>
                <a:gd name="T2" fmla="*/ 600 w 600"/>
                <a:gd name="T3" fmla="*/ 20 h 321"/>
                <a:gd name="T4" fmla="*/ 580 w 600"/>
                <a:gd name="T5" fmla="*/ 0 h 321"/>
                <a:gd name="T6" fmla="*/ 300 w 600"/>
                <a:gd name="T7" fmla="*/ 280 h 321"/>
                <a:gd name="T8" fmla="*/ 19 w 600"/>
                <a:gd name="T9" fmla="*/ 0 h 321"/>
                <a:gd name="T10" fmla="*/ 0 w 600"/>
                <a:gd name="T11" fmla="*/ 20 h 321"/>
                <a:gd name="T12" fmla="*/ 300 w 600"/>
                <a:gd name="T13" fmla="*/ 321 h 321"/>
              </a:gdLst>
              <a:ahLst/>
              <a:cxnLst>
                <a:cxn ang="0">
                  <a:pos x="T0" y="T1"/>
                </a:cxn>
                <a:cxn ang="0">
                  <a:pos x="T2" y="T3"/>
                </a:cxn>
                <a:cxn ang="0">
                  <a:pos x="T4" y="T5"/>
                </a:cxn>
                <a:cxn ang="0">
                  <a:pos x="T6" y="T7"/>
                </a:cxn>
                <a:cxn ang="0">
                  <a:pos x="T8" y="T9"/>
                </a:cxn>
                <a:cxn ang="0">
                  <a:pos x="T10" y="T11"/>
                </a:cxn>
                <a:cxn ang="0">
                  <a:pos x="T12" y="T13"/>
                </a:cxn>
              </a:cxnLst>
              <a:rect l="0" t="0" r="r" b="b"/>
              <a:pathLst>
                <a:path w="600" h="321">
                  <a:moveTo>
                    <a:pt x="300" y="321"/>
                  </a:moveTo>
                  <a:cubicBezTo>
                    <a:pt x="400" y="221"/>
                    <a:pt x="500" y="121"/>
                    <a:pt x="600" y="20"/>
                  </a:cubicBezTo>
                  <a:lnTo>
                    <a:pt x="580" y="0"/>
                  </a:lnTo>
                  <a:lnTo>
                    <a:pt x="300" y="280"/>
                  </a:lnTo>
                  <a:lnTo>
                    <a:pt x="19" y="0"/>
                  </a:lnTo>
                  <a:lnTo>
                    <a:pt x="0" y="20"/>
                  </a:lnTo>
                  <a:cubicBezTo>
                    <a:pt x="99" y="122"/>
                    <a:pt x="202" y="219"/>
                    <a:pt x="300" y="321"/>
                  </a:cubicBezTo>
                  <a:close/>
                </a:path>
              </a:pathLst>
            </a:custGeom>
            <a:solidFill>
              <a:srgbClr val="66666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0" name="Calendar (Large)">
              <a:extLst>
                <a:ext uri="{FF2B5EF4-FFF2-40B4-BE49-F238E27FC236}">
                  <a16:creationId xmlns:a16="http://schemas.microsoft.com/office/drawing/2014/main" id="{B82D8174-1319-4D62-9B20-D8E5A3990E39}"/>
                </a:ext>
              </a:extLst>
            </p:cNvPr>
            <p:cNvGrpSpPr/>
            <p:nvPr/>
          </p:nvGrpSpPr>
          <p:grpSpPr>
            <a:xfrm>
              <a:off x="3128217" y="2253658"/>
              <a:ext cx="3904408" cy="3707812"/>
              <a:chOff x="3188542" y="3710232"/>
              <a:chExt cx="3904408" cy="3707812"/>
            </a:xfrm>
          </p:grpSpPr>
          <p:sp>
            <p:nvSpPr>
              <p:cNvPr id="22" name="Day">
                <a:extLst>
                  <a:ext uri="{FF2B5EF4-FFF2-40B4-BE49-F238E27FC236}">
                    <a16:creationId xmlns:a16="http://schemas.microsoft.com/office/drawing/2014/main" id="{22C8AF85-8A93-457D-912E-44566FE3C687}"/>
                  </a:ext>
                </a:extLst>
              </p:cNvPr>
              <p:cNvSpPr/>
              <p:nvPr/>
            </p:nvSpPr>
            <p:spPr>
              <a:xfrm>
                <a:off x="3191794"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8/2</a:t>
                </a:r>
              </a:p>
            </p:txBody>
          </p:sp>
          <p:sp>
            <p:nvSpPr>
              <p:cNvPr id="23" name="Day">
                <a:extLst>
                  <a:ext uri="{FF2B5EF4-FFF2-40B4-BE49-F238E27FC236}">
                    <a16:creationId xmlns:a16="http://schemas.microsoft.com/office/drawing/2014/main" id="{BED38608-47ED-4835-B5F1-6275339B84D2}"/>
                  </a:ext>
                </a:extLst>
              </p:cNvPr>
              <p:cNvSpPr/>
              <p:nvPr/>
            </p:nvSpPr>
            <p:spPr>
              <a:xfrm>
                <a:off x="3748986"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3</a:t>
                </a:r>
              </a:p>
            </p:txBody>
          </p:sp>
          <p:sp>
            <p:nvSpPr>
              <p:cNvPr id="24" name="Day">
                <a:extLst>
                  <a:ext uri="{FF2B5EF4-FFF2-40B4-BE49-F238E27FC236}">
                    <a16:creationId xmlns:a16="http://schemas.microsoft.com/office/drawing/2014/main" id="{1DBB9CF7-DE6E-4869-B12B-52D3271018A9}"/>
                  </a:ext>
                </a:extLst>
              </p:cNvPr>
              <p:cNvSpPr/>
              <p:nvPr/>
            </p:nvSpPr>
            <p:spPr>
              <a:xfrm>
                <a:off x="4306178"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4</a:t>
                </a:r>
              </a:p>
            </p:txBody>
          </p:sp>
          <p:sp>
            <p:nvSpPr>
              <p:cNvPr id="25" name="Day">
                <a:extLst>
                  <a:ext uri="{FF2B5EF4-FFF2-40B4-BE49-F238E27FC236}">
                    <a16:creationId xmlns:a16="http://schemas.microsoft.com/office/drawing/2014/main" id="{68606AFE-D247-412E-8BC7-124629B9B9CF}"/>
                  </a:ext>
                </a:extLst>
              </p:cNvPr>
              <p:cNvSpPr/>
              <p:nvPr/>
            </p:nvSpPr>
            <p:spPr>
              <a:xfrm>
                <a:off x="4863370"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5</a:t>
                </a:r>
              </a:p>
            </p:txBody>
          </p:sp>
          <p:sp>
            <p:nvSpPr>
              <p:cNvPr id="26" name="Day">
                <a:extLst>
                  <a:ext uri="{FF2B5EF4-FFF2-40B4-BE49-F238E27FC236}">
                    <a16:creationId xmlns:a16="http://schemas.microsoft.com/office/drawing/2014/main" id="{90A32EEB-5D15-4D82-BD35-80FBAFE98842}"/>
                  </a:ext>
                </a:extLst>
              </p:cNvPr>
              <p:cNvSpPr/>
              <p:nvPr/>
            </p:nvSpPr>
            <p:spPr>
              <a:xfrm>
                <a:off x="5420562"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6</a:t>
                </a:r>
              </a:p>
            </p:txBody>
          </p:sp>
          <p:sp>
            <p:nvSpPr>
              <p:cNvPr id="27" name="Day">
                <a:extLst>
                  <a:ext uri="{FF2B5EF4-FFF2-40B4-BE49-F238E27FC236}">
                    <a16:creationId xmlns:a16="http://schemas.microsoft.com/office/drawing/2014/main" id="{88FBA646-A1DF-4DD1-B635-D52C810CCEDD}"/>
                  </a:ext>
                </a:extLst>
              </p:cNvPr>
              <p:cNvSpPr/>
              <p:nvPr/>
            </p:nvSpPr>
            <p:spPr>
              <a:xfrm>
                <a:off x="5977754"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7</a:t>
                </a:r>
              </a:p>
            </p:txBody>
          </p:sp>
          <p:sp>
            <p:nvSpPr>
              <p:cNvPr id="28" name="Day">
                <a:extLst>
                  <a:ext uri="{FF2B5EF4-FFF2-40B4-BE49-F238E27FC236}">
                    <a16:creationId xmlns:a16="http://schemas.microsoft.com/office/drawing/2014/main" id="{AF3F09B6-B3C2-4EF8-98A1-B2228AB90655}"/>
                  </a:ext>
                </a:extLst>
              </p:cNvPr>
              <p:cNvSpPr/>
              <p:nvPr/>
            </p:nvSpPr>
            <p:spPr>
              <a:xfrm>
                <a:off x="6534946" y="3932482"/>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8</a:t>
                </a:r>
              </a:p>
            </p:txBody>
          </p:sp>
          <p:sp>
            <p:nvSpPr>
              <p:cNvPr id="29" name="Day">
                <a:extLst>
                  <a:ext uri="{FF2B5EF4-FFF2-40B4-BE49-F238E27FC236}">
                    <a16:creationId xmlns:a16="http://schemas.microsoft.com/office/drawing/2014/main" id="{A431858D-878F-4377-9DE0-A58D1860E4FC}"/>
                  </a:ext>
                </a:extLst>
              </p:cNvPr>
              <p:cNvSpPr/>
              <p:nvPr/>
            </p:nvSpPr>
            <p:spPr>
              <a:xfrm>
                <a:off x="3190981"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9</a:t>
                </a:r>
              </a:p>
            </p:txBody>
          </p:sp>
          <p:sp>
            <p:nvSpPr>
              <p:cNvPr id="30" name="Day">
                <a:extLst>
                  <a:ext uri="{FF2B5EF4-FFF2-40B4-BE49-F238E27FC236}">
                    <a16:creationId xmlns:a16="http://schemas.microsoft.com/office/drawing/2014/main" id="{ED5755C9-9860-42C1-AF37-00FE8C0A78CB}"/>
                  </a:ext>
                </a:extLst>
              </p:cNvPr>
              <p:cNvSpPr/>
              <p:nvPr/>
            </p:nvSpPr>
            <p:spPr>
              <a:xfrm>
                <a:off x="3748173"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10</a:t>
                </a:r>
              </a:p>
            </p:txBody>
          </p:sp>
          <p:sp>
            <p:nvSpPr>
              <p:cNvPr id="31" name="Day">
                <a:extLst>
                  <a:ext uri="{FF2B5EF4-FFF2-40B4-BE49-F238E27FC236}">
                    <a16:creationId xmlns:a16="http://schemas.microsoft.com/office/drawing/2014/main" id="{2CBE6E2B-5BC8-403E-B1DB-F18F1D148011}"/>
                  </a:ext>
                </a:extLst>
              </p:cNvPr>
              <p:cNvSpPr/>
              <p:nvPr/>
            </p:nvSpPr>
            <p:spPr>
              <a:xfrm>
                <a:off x="4305365"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11</a:t>
                </a:r>
              </a:p>
            </p:txBody>
          </p:sp>
          <p:sp>
            <p:nvSpPr>
              <p:cNvPr id="32" name="Day">
                <a:extLst>
                  <a:ext uri="{FF2B5EF4-FFF2-40B4-BE49-F238E27FC236}">
                    <a16:creationId xmlns:a16="http://schemas.microsoft.com/office/drawing/2014/main" id="{C89D2A8B-9B22-4636-970D-10C1B1D4771D}"/>
                  </a:ext>
                </a:extLst>
              </p:cNvPr>
              <p:cNvSpPr/>
              <p:nvPr/>
            </p:nvSpPr>
            <p:spPr>
              <a:xfrm>
                <a:off x="4862557"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12</a:t>
                </a:r>
              </a:p>
            </p:txBody>
          </p:sp>
          <p:sp>
            <p:nvSpPr>
              <p:cNvPr id="33" name="Day">
                <a:extLst>
                  <a:ext uri="{FF2B5EF4-FFF2-40B4-BE49-F238E27FC236}">
                    <a16:creationId xmlns:a16="http://schemas.microsoft.com/office/drawing/2014/main" id="{18DB28DF-3383-4C52-B996-AFDD68A7F17A}"/>
                  </a:ext>
                </a:extLst>
              </p:cNvPr>
              <p:cNvSpPr/>
              <p:nvPr/>
            </p:nvSpPr>
            <p:spPr>
              <a:xfrm>
                <a:off x="5419749"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13</a:t>
                </a:r>
              </a:p>
            </p:txBody>
          </p:sp>
          <p:sp>
            <p:nvSpPr>
              <p:cNvPr id="34" name="Day">
                <a:extLst>
                  <a:ext uri="{FF2B5EF4-FFF2-40B4-BE49-F238E27FC236}">
                    <a16:creationId xmlns:a16="http://schemas.microsoft.com/office/drawing/2014/main" id="{A87E9D51-5477-4011-B92C-2F899FADDA3B}"/>
                  </a:ext>
                </a:extLst>
              </p:cNvPr>
              <p:cNvSpPr/>
              <p:nvPr/>
            </p:nvSpPr>
            <p:spPr>
              <a:xfrm>
                <a:off x="5976941" y="4629446"/>
                <a:ext cx="558004" cy="697706"/>
              </a:xfrm>
              <a:prstGeom prst="rect">
                <a:avLst/>
              </a:prstGeom>
              <a:solidFill>
                <a:srgbClr val="106E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FFFFFF"/>
                    </a:solidFill>
                    <a:latin typeface="Segoe UI Semilight" panose="020B0402040204020203" pitchFamily="34" charset="0"/>
                    <a:cs typeface="Segoe UI Semilight" panose="020B0402040204020203" pitchFamily="34" charset="0"/>
                  </a:rPr>
                  <a:t>14</a:t>
                </a:r>
              </a:p>
            </p:txBody>
          </p:sp>
          <p:sp>
            <p:nvSpPr>
              <p:cNvPr id="35" name="Day">
                <a:extLst>
                  <a:ext uri="{FF2B5EF4-FFF2-40B4-BE49-F238E27FC236}">
                    <a16:creationId xmlns:a16="http://schemas.microsoft.com/office/drawing/2014/main" id="{187B6CD3-61CC-4528-BB22-8DD2E1054378}"/>
                  </a:ext>
                </a:extLst>
              </p:cNvPr>
              <p:cNvSpPr/>
              <p:nvPr/>
            </p:nvSpPr>
            <p:spPr>
              <a:xfrm>
                <a:off x="6534133" y="4629446"/>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15</a:t>
                </a:r>
              </a:p>
            </p:txBody>
          </p:sp>
          <p:sp>
            <p:nvSpPr>
              <p:cNvPr id="36" name="Day">
                <a:extLst>
                  <a:ext uri="{FF2B5EF4-FFF2-40B4-BE49-F238E27FC236}">
                    <a16:creationId xmlns:a16="http://schemas.microsoft.com/office/drawing/2014/main" id="{A6E9FCD6-CA8D-4CD6-8552-470C63E42A3B}"/>
                  </a:ext>
                </a:extLst>
              </p:cNvPr>
              <p:cNvSpPr/>
              <p:nvPr/>
            </p:nvSpPr>
            <p:spPr>
              <a:xfrm>
                <a:off x="3190168"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16</a:t>
                </a:r>
              </a:p>
            </p:txBody>
          </p:sp>
          <p:sp>
            <p:nvSpPr>
              <p:cNvPr id="37" name="Day">
                <a:extLst>
                  <a:ext uri="{FF2B5EF4-FFF2-40B4-BE49-F238E27FC236}">
                    <a16:creationId xmlns:a16="http://schemas.microsoft.com/office/drawing/2014/main" id="{0FFC5795-52C8-4E54-B320-968F902778B1}"/>
                  </a:ext>
                </a:extLst>
              </p:cNvPr>
              <p:cNvSpPr/>
              <p:nvPr/>
            </p:nvSpPr>
            <p:spPr>
              <a:xfrm>
                <a:off x="3747360"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17</a:t>
                </a:r>
              </a:p>
            </p:txBody>
          </p:sp>
          <p:sp>
            <p:nvSpPr>
              <p:cNvPr id="38" name="Day">
                <a:extLst>
                  <a:ext uri="{FF2B5EF4-FFF2-40B4-BE49-F238E27FC236}">
                    <a16:creationId xmlns:a16="http://schemas.microsoft.com/office/drawing/2014/main" id="{FE9D6068-F231-43CE-B9E3-DC738F112974}"/>
                  </a:ext>
                </a:extLst>
              </p:cNvPr>
              <p:cNvSpPr/>
              <p:nvPr/>
            </p:nvSpPr>
            <p:spPr>
              <a:xfrm>
                <a:off x="4304552"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18</a:t>
                </a:r>
              </a:p>
            </p:txBody>
          </p:sp>
          <p:sp>
            <p:nvSpPr>
              <p:cNvPr id="39" name="Day">
                <a:extLst>
                  <a:ext uri="{FF2B5EF4-FFF2-40B4-BE49-F238E27FC236}">
                    <a16:creationId xmlns:a16="http://schemas.microsoft.com/office/drawing/2014/main" id="{98C7C9C5-6EFD-4DE9-9755-3A6E4FAEF23B}"/>
                  </a:ext>
                </a:extLst>
              </p:cNvPr>
              <p:cNvSpPr/>
              <p:nvPr/>
            </p:nvSpPr>
            <p:spPr>
              <a:xfrm>
                <a:off x="4861744"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19</a:t>
                </a:r>
              </a:p>
            </p:txBody>
          </p:sp>
          <p:sp>
            <p:nvSpPr>
              <p:cNvPr id="40" name="Day">
                <a:extLst>
                  <a:ext uri="{FF2B5EF4-FFF2-40B4-BE49-F238E27FC236}">
                    <a16:creationId xmlns:a16="http://schemas.microsoft.com/office/drawing/2014/main" id="{4D9E34E1-B031-41A9-816F-4C9A987B1FE2}"/>
                  </a:ext>
                </a:extLst>
              </p:cNvPr>
              <p:cNvSpPr/>
              <p:nvPr/>
            </p:nvSpPr>
            <p:spPr>
              <a:xfrm>
                <a:off x="5418936"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20</a:t>
                </a:r>
              </a:p>
            </p:txBody>
          </p:sp>
          <p:sp>
            <p:nvSpPr>
              <p:cNvPr id="41" name="Day">
                <a:extLst>
                  <a:ext uri="{FF2B5EF4-FFF2-40B4-BE49-F238E27FC236}">
                    <a16:creationId xmlns:a16="http://schemas.microsoft.com/office/drawing/2014/main" id="{03CF4726-749A-41BF-BAC5-9BABB817C073}"/>
                  </a:ext>
                </a:extLst>
              </p:cNvPr>
              <p:cNvSpPr/>
              <p:nvPr/>
            </p:nvSpPr>
            <p:spPr>
              <a:xfrm>
                <a:off x="5976128"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21</a:t>
                </a:r>
              </a:p>
            </p:txBody>
          </p:sp>
          <p:sp>
            <p:nvSpPr>
              <p:cNvPr id="42" name="Day">
                <a:extLst>
                  <a:ext uri="{FF2B5EF4-FFF2-40B4-BE49-F238E27FC236}">
                    <a16:creationId xmlns:a16="http://schemas.microsoft.com/office/drawing/2014/main" id="{F9DE901A-7719-44D0-8E7D-63BBE9372D12}"/>
                  </a:ext>
                </a:extLst>
              </p:cNvPr>
              <p:cNvSpPr/>
              <p:nvPr/>
            </p:nvSpPr>
            <p:spPr>
              <a:xfrm>
                <a:off x="6533320" y="5326410"/>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22</a:t>
                </a:r>
              </a:p>
            </p:txBody>
          </p:sp>
          <p:sp>
            <p:nvSpPr>
              <p:cNvPr id="43" name="Day">
                <a:extLst>
                  <a:ext uri="{FF2B5EF4-FFF2-40B4-BE49-F238E27FC236}">
                    <a16:creationId xmlns:a16="http://schemas.microsoft.com/office/drawing/2014/main" id="{B1192A3A-C102-4ECF-AB6C-FBA159BAEBF8}"/>
                  </a:ext>
                </a:extLst>
              </p:cNvPr>
              <p:cNvSpPr/>
              <p:nvPr/>
            </p:nvSpPr>
            <p:spPr>
              <a:xfrm>
                <a:off x="3189355"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23</a:t>
                </a:r>
              </a:p>
            </p:txBody>
          </p:sp>
          <p:sp>
            <p:nvSpPr>
              <p:cNvPr id="44" name="Day">
                <a:extLst>
                  <a:ext uri="{FF2B5EF4-FFF2-40B4-BE49-F238E27FC236}">
                    <a16:creationId xmlns:a16="http://schemas.microsoft.com/office/drawing/2014/main" id="{591E4EEB-D002-4739-9779-244DA82D23DE}"/>
                  </a:ext>
                </a:extLst>
              </p:cNvPr>
              <p:cNvSpPr/>
              <p:nvPr/>
            </p:nvSpPr>
            <p:spPr>
              <a:xfrm>
                <a:off x="3746547"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24</a:t>
                </a:r>
              </a:p>
            </p:txBody>
          </p:sp>
          <p:sp>
            <p:nvSpPr>
              <p:cNvPr id="45" name="Day">
                <a:extLst>
                  <a:ext uri="{FF2B5EF4-FFF2-40B4-BE49-F238E27FC236}">
                    <a16:creationId xmlns:a16="http://schemas.microsoft.com/office/drawing/2014/main" id="{3E32D562-2299-49CC-9A4D-1727DEEB5F47}"/>
                  </a:ext>
                </a:extLst>
              </p:cNvPr>
              <p:cNvSpPr/>
              <p:nvPr/>
            </p:nvSpPr>
            <p:spPr>
              <a:xfrm>
                <a:off x="4303739"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25</a:t>
                </a:r>
              </a:p>
            </p:txBody>
          </p:sp>
          <p:sp>
            <p:nvSpPr>
              <p:cNvPr id="46" name="Day">
                <a:extLst>
                  <a:ext uri="{FF2B5EF4-FFF2-40B4-BE49-F238E27FC236}">
                    <a16:creationId xmlns:a16="http://schemas.microsoft.com/office/drawing/2014/main" id="{3ABCC742-844C-41DF-B444-B6398093F997}"/>
                  </a:ext>
                </a:extLst>
              </p:cNvPr>
              <p:cNvSpPr/>
              <p:nvPr/>
            </p:nvSpPr>
            <p:spPr>
              <a:xfrm>
                <a:off x="4860931"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26</a:t>
                </a:r>
              </a:p>
            </p:txBody>
          </p:sp>
          <p:sp>
            <p:nvSpPr>
              <p:cNvPr id="47" name="Day">
                <a:extLst>
                  <a:ext uri="{FF2B5EF4-FFF2-40B4-BE49-F238E27FC236}">
                    <a16:creationId xmlns:a16="http://schemas.microsoft.com/office/drawing/2014/main" id="{DA926EB4-CCC5-4075-A0A4-E6CF6BD58C75}"/>
                  </a:ext>
                </a:extLst>
              </p:cNvPr>
              <p:cNvSpPr/>
              <p:nvPr/>
            </p:nvSpPr>
            <p:spPr>
              <a:xfrm>
                <a:off x="5418123"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27</a:t>
                </a:r>
              </a:p>
            </p:txBody>
          </p:sp>
          <p:sp>
            <p:nvSpPr>
              <p:cNvPr id="48" name="Day">
                <a:extLst>
                  <a:ext uri="{FF2B5EF4-FFF2-40B4-BE49-F238E27FC236}">
                    <a16:creationId xmlns:a16="http://schemas.microsoft.com/office/drawing/2014/main" id="{629ED463-9486-4A91-8D2B-39EB06FBB712}"/>
                  </a:ext>
                </a:extLst>
              </p:cNvPr>
              <p:cNvSpPr/>
              <p:nvPr/>
            </p:nvSpPr>
            <p:spPr>
              <a:xfrm>
                <a:off x="5975315"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28</a:t>
                </a:r>
              </a:p>
            </p:txBody>
          </p:sp>
          <p:sp>
            <p:nvSpPr>
              <p:cNvPr id="49" name="Day">
                <a:extLst>
                  <a:ext uri="{FF2B5EF4-FFF2-40B4-BE49-F238E27FC236}">
                    <a16:creationId xmlns:a16="http://schemas.microsoft.com/office/drawing/2014/main" id="{714D9FF5-7B5F-43A7-B6C2-A65A5659DAAA}"/>
                  </a:ext>
                </a:extLst>
              </p:cNvPr>
              <p:cNvSpPr/>
              <p:nvPr/>
            </p:nvSpPr>
            <p:spPr>
              <a:xfrm>
                <a:off x="6532507" y="6023374"/>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29</a:t>
                </a:r>
              </a:p>
            </p:txBody>
          </p:sp>
          <p:sp>
            <p:nvSpPr>
              <p:cNvPr id="50" name="Day">
                <a:extLst>
                  <a:ext uri="{FF2B5EF4-FFF2-40B4-BE49-F238E27FC236}">
                    <a16:creationId xmlns:a16="http://schemas.microsoft.com/office/drawing/2014/main" id="{E4FE78F9-F7C0-4D89-848E-6007C5B59757}"/>
                  </a:ext>
                </a:extLst>
              </p:cNvPr>
              <p:cNvSpPr/>
              <p:nvPr/>
            </p:nvSpPr>
            <p:spPr>
              <a:xfrm>
                <a:off x="3188542" y="6720338"/>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30</a:t>
                </a:r>
              </a:p>
            </p:txBody>
          </p:sp>
          <p:sp>
            <p:nvSpPr>
              <p:cNvPr id="51" name="Day">
                <a:extLst>
                  <a:ext uri="{FF2B5EF4-FFF2-40B4-BE49-F238E27FC236}">
                    <a16:creationId xmlns:a16="http://schemas.microsoft.com/office/drawing/2014/main" id="{D6DD76ED-AADA-46DD-BF89-D012134228F9}"/>
                  </a:ext>
                </a:extLst>
              </p:cNvPr>
              <p:cNvSpPr/>
              <p:nvPr/>
            </p:nvSpPr>
            <p:spPr>
              <a:xfrm>
                <a:off x="3745734" y="6720338"/>
                <a:ext cx="558004" cy="6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31</a:t>
                </a:r>
              </a:p>
            </p:txBody>
          </p:sp>
          <p:sp>
            <p:nvSpPr>
              <p:cNvPr id="52" name="Day">
                <a:extLst>
                  <a:ext uri="{FF2B5EF4-FFF2-40B4-BE49-F238E27FC236}">
                    <a16:creationId xmlns:a16="http://schemas.microsoft.com/office/drawing/2014/main" id="{310A728F-C53B-4285-9A73-1AB12A3BD4AE}"/>
                  </a:ext>
                </a:extLst>
              </p:cNvPr>
              <p:cNvSpPr/>
              <p:nvPr/>
            </p:nvSpPr>
            <p:spPr>
              <a:xfrm>
                <a:off x="4302926" y="6720338"/>
                <a:ext cx="558004" cy="69770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9/1</a:t>
                </a:r>
              </a:p>
            </p:txBody>
          </p:sp>
          <p:sp>
            <p:nvSpPr>
              <p:cNvPr id="53" name="Day">
                <a:extLst>
                  <a:ext uri="{FF2B5EF4-FFF2-40B4-BE49-F238E27FC236}">
                    <a16:creationId xmlns:a16="http://schemas.microsoft.com/office/drawing/2014/main" id="{BBEB4F0C-96B3-4D5E-A2B4-202BA9A983D5}"/>
                  </a:ext>
                </a:extLst>
              </p:cNvPr>
              <p:cNvSpPr/>
              <p:nvPr/>
            </p:nvSpPr>
            <p:spPr>
              <a:xfrm>
                <a:off x="4860118" y="6720338"/>
                <a:ext cx="558004" cy="69770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2</a:t>
                </a:r>
              </a:p>
            </p:txBody>
          </p:sp>
          <p:sp>
            <p:nvSpPr>
              <p:cNvPr id="54" name="Day">
                <a:extLst>
                  <a:ext uri="{FF2B5EF4-FFF2-40B4-BE49-F238E27FC236}">
                    <a16:creationId xmlns:a16="http://schemas.microsoft.com/office/drawing/2014/main" id="{6C3CBBD6-DB98-4510-A56A-1BE0E8C8A4D2}"/>
                  </a:ext>
                </a:extLst>
              </p:cNvPr>
              <p:cNvSpPr/>
              <p:nvPr/>
            </p:nvSpPr>
            <p:spPr>
              <a:xfrm>
                <a:off x="5417310" y="6720338"/>
                <a:ext cx="558004" cy="69770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3</a:t>
                </a:r>
              </a:p>
            </p:txBody>
          </p:sp>
          <p:sp>
            <p:nvSpPr>
              <p:cNvPr id="55" name="Day">
                <a:extLst>
                  <a:ext uri="{FF2B5EF4-FFF2-40B4-BE49-F238E27FC236}">
                    <a16:creationId xmlns:a16="http://schemas.microsoft.com/office/drawing/2014/main" id="{D6D240B3-7116-43F4-AE7E-C5EE825C55C4}"/>
                  </a:ext>
                </a:extLst>
              </p:cNvPr>
              <p:cNvSpPr/>
              <p:nvPr/>
            </p:nvSpPr>
            <p:spPr>
              <a:xfrm>
                <a:off x="5974502" y="6720338"/>
                <a:ext cx="558004" cy="69770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4</a:t>
                </a:r>
              </a:p>
            </p:txBody>
          </p:sp>
          <p:sp>
            <p:nvSpPr>
              <p:cNvPr id="56" name="Day">
                <a:extLst>
                  <a:ext uri="{FF2B5EF4-FFF2-40B4-BE49-F238E27FC236}">
                    <a16:creationId xmlns:a16="http://schemas.microsoft.com/office/drawing/2014/main" id="{EF626551-AF72-42A0-AD81-2E8CE696D901}"/>
                  </a:ext>
                </a:extLst>
              </p:cNvPr>
              <p:cNvSpPr/>
              <p:nvPr/>
            </p:nvSpPr>
            <p:spPr>
              <a:xfrm>
                <a:off x="6531694" y="6720338"/>
                <a:ext cx="558004" cy="697706"/>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solidFill>
                      <a:srgbClr val="666666"/>
                    </a:solidFill>
                    <a:latin typeface="Segoe UI Semilight" panose="020B0402040204020203" pitchFamily="34" charset="0"/>
                    <a:cs typeface="Segoe UI Semilight" panose="020B0402040204020203" pitchFamily="34" charset="0"/>
                  </a:rPr>
                  <a:t>5</a:t>
                </a:r>
              </a:p>
            </p:txBody>
          </p:sp>
          <p:sp>
            <p:nvSpPr>
              <p:cNvPr id="57" name="Weekday">
                <a:extLst>
                  <a:ext uri="{FF2B5EF4-FFF2-40B4-BE49-F238E27FC236}">
                    <a16:creationId xmlns:a16="http://schemas.microsoft.com/office/drawing/2014/main" id="{D03FB0B1-4FA9-4101-8F9D-73440E002A7C}"/>
                  </a:ext>
                </a:extLst>
              </p:cNvPr>
              <p:cNvSpPr/>
              <p:nvPr/>
            </p:nvSpPr>
            <p:spPr>
              <a:xfrm>
                <a:off x="3188542"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Sun</a:t>
                </a:r>
              </a:p>
            </p:txBody>
          </p:sp>
          <p:sp>
            <p:nvSpPr>
              <p:cNvPr id="58" name="Weekday">
                <a:extLst>
                  <a:ext uri="{FF2B5EF4-FFF2-40B4-BE49-F238E27FC236}">
                    <a16:creationId xmlns:a16="http://schemas.microsoft.com/office/drawing/2014/main" id="{2480093A-5D6A-4B24-AB81-F46F726A8944}"/>
                  </a:ext>
                </a:extLst>
              </p:cNvPr>
              <p:cNvSpPr/>
              <p:nvPr/>
            </p:nvSpPr>
            <p:spPr>
              <a:xfrm>
                <a:off x="3746140"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Mon</a:t>
                </a:r>
              </a:p>
            </p:txBody>
          </p:sp>
          <p:sp>
            <p:nvSpPr>
              <p:cNvPr id="59" name="Weekday">
                <a:extLst>
                  <a:ext uri="{FF2B5EF4-FFF2-40B4-BE49-F238E27FC236}">
                    <a16:creationId xmlns:a16="http://schemas.microsoft.com/office/drawing/2014/main" id="{0956B2D0-0BB5-441E-AA61-69CA3BF8BC1C}"/>
                  </a:ext>
                </a:extLst>
              </p:cNvPr>
              <p:cNvSpPr/>
              <p:nvPr/>
            </p:nvSpPr>
            <p:spPr>
              <a:xfrm>
                <a:off x="4303738"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Tue</a:t>
                </a:r>
              </a:p>
            </p:txBody>
          </p:sp>
          <p:sp>
            <p:nvSpPr>
              <p:cNvPr id="60" name="Weekday">
                <a:extLst>
                  <a:ext uri="{FF2B5EF4-FFF2-40B4-BE49-F238E27FC236}">
                    <a16:creationId xmlns:a16="http://schemas.microsoft.com/office/drawing/2014/main" id="{137DEEF0-5FEF-4E82-8163-DABD8F945C9D}"/>
                  </a:ext>
                </a:extLst>
              </p:cNvPr>
              <p:cNvSpPr/>
              <p:nvPr/>
            </p:nvSpPr>
            <p:spPr>
              <a:xfrm>
                <a:off x="4861336"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Wed</a:t>
                </a:r>
              </a:p>
            </p:txBody>
          </p:sp>
          <p:sp>
            <p:nvSpPr>
              <p:cNvPr id="61" name="Weekday">
                <a:extLst>
                  <a:ext uri="{FF2B5EF4-FFF2-40B4-BE49-F238E27FC236}">
                    <a16:creationId xmlns:a16="http://schemas.microsoft.com/office/drawing/2014/main" id="{F6D85B02-DEAA-4A44-A750-236787D6E3C1}"/>
                  </a:ext>
                </a:extLst>
              </p:cNvPr>
              <p:cNvSpPr/>
              <p:nvPr/>
            </p:nvSpPr>
            <p:spPr>
              <a:xfrm>
                <a:off x="5418934"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Thu</a:t>
                </a:r>
              </a:p>
            </p:txBody>
          </p:sp>
          <p:sp>
            <p:nvSpPr>
              <p:cNvPr id="62" name="Weekday">
                <a:extLst>
                  <a:ext uri="{FF2B5EF4-FFF2-40B4-BE49-F238E27FC236}">
                    <a16:creationId xmlns:a16="http://schemas.microsoft.com/office/drawing/2014/main" id="{0456CB1C-F9E5-43BE-A06E-C0175883769D}"/>
                  </a:ext>
                </a:extLst>
              </p:cNvPr>
              <p:cNvSpPr/>
              <p:nvPr/>
            </p:nvSpPr>
            <p:spPr>
              <a:xfrm>
                <a:off x="5976532"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106EBE"/>
                    </a:solidFill>
                    <a:latin typeface="Segoe UI" panose="020B0502040204020203" pitchFamily="34" charset="0"/>
                    <a:cs typeface="Segoe UI" panose="020B0502040204020203" pitchFamily="34" charset="0"/>
                  </a:rPr>
                  <a:t>Fri</a:t>
                </a:r>
              </a:p>
            </p:txBody>
          </p:sp>
          <p:sp>
            <p:nvSpPr>
              <p:cNvPr id="63" name="Weekday">
                <a:extLst>
                  <a:ext uri="{FF2B5EF4-FFF2-40B4-BE49-F238E27FC236}">
                    <a16:creationId xmlns:a16="http://schemas.microsoft.com/office/drawing/2014/main" id="{3DF8CAAA-F9E4-4B54-845B-7DD9C6133C11}"/>
                  </a:ext>
                </a:extLst>
              </p:cNvPr>
              <p:cNvSpPr/>
              <p:nvPr/>
            </p:nvSpPr>
            <p:spPr>
              <a:xfrm>
                <a:off x="6534130" y="3710232"/>
                <a:ext cx="557192" cy="22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dirty="0">
                    <a:solidFill>
                      <a:srgbClr val="666666"/>
                    </a:solidFill>
                    <a:latin typeface="Segoe UI" panose="020B0502040204020203" pitchFamily="34" charset="0"/>
                    <a:cs typeface="Segoe UI" panose="020B0502040204020203" pitchFamily="34" charset="0"/>
                  </a:rPr>
                  <a:t>Sat</a:t>
                </a:r>
              </a:p>
            </p:txBody>
          </p:sp>
          <p:cxnSp>
            <p:nvCxnSpPr>
              <p:cNvPr id="64" name="Line">
                <a:extLst>
                  <a:ext uri="{FF2B5EF4-FFF2-40B4-BE49-F238E27FC236}">
                    <a16:creationId xmlns:a16="http://schemas.microsoft.com/office/drawing/2014/main" id="{FE01F4D1-BF4E-479E-A371-13801F0E7511}"/>
                  </a:ext>
                </a:extLst>
              </p:cNvPr>
              <p:cNvCxnSpPr/>
              <p:nvPr/>
            </p:nvCxnSpPr>
            <p:spPr>
              <a:xfrm>
                <a:off x="3188542" y="3932355"/>
                <a:ext cx="390115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5" name="Line">
                <a:extLst>
                  <a:ext uri="{FF2B5EF4-FFF2-40B4-BE49-F238E27FC236}">
                    <a16:creationId xmlns:a16="http://schemas.microsoft.com/office/drawing/2014/main" id="{B34D1BBC-44EF-4FE8-92CB-E3658E0E5C2B}"/>
                  </a:ext>
                </a:extLst>
              </p:cNvPr>
              <p:cNvCxnSpPr/>
              <p:nvPr/>
            </p:nvCxnSpPr>
            <p:spPr>
              <a:xfrm>
                <a:off x="3191794" y="4630188"/>
                <a:ext cx="390115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6" name="Line">
                <a:extLst>
                  <a:ext uri="{FF2B5EF4-FFF2-40B4-BE49-F238E27FC236}">
                    <a16:creationId xmlns:a16="http://schemas.microsoft.com/office/drawing/2014/main" id="{65BF0903-D7B1-495D-98C1-8ED18348F619}"/>
                  </a:ext>
                </a:extLst>
              </p:cNvPr>
              <p:cNvCxnSpPr/>
              <p:nvPr/>
            </p:nvCxnSpPr>
            <p:spPr>
              <a:xfrm>
                <a:off x="3190981" y="5327152"/>
                <a:ext cx="390115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7" name="Line">
                <a:extLst>
                  <a:ext uri="{FF2B5EF4-FFF2-40B4-BE49-F238E27FC236}">
                    <a16:creationId xmlns:a16="http://schemas.microsoft.com/office/drawing/2014/main" id="{AE38B500-5651-4297-B3AE-70C4A5A1AEF9}"/>
                  </a:ext>
                </a:extLst>
              </p:cNvPr>
              <p:cNvCxnSpPr/>
              <p:nvPr/>
            </p:nvCxnSpPr>
            <p:spPr>
              <a:xfrm>
                <a:off x="3190168" y="6024116"/>
                <a:ext cx="390115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8" name="Line">
                <a:extLst>
                  <a:ext uri="{FF2B5EF4-FFF2-40B4-BE49-F238E27FC236}">
                    <a16:creationId xmlns:a16="http://schemas.microsoft.com/office/drawing/2014/main" id="{C471A98C-C24F-41D9-8F0E-1F29CAB02E09}"/>
                  </a:ext>
                </a:extLst>
              </p:cNvPr>
              <p:cNvCxnSpPr/>
              <p:nvPr/>
            </p:nvCxnSpPr>
            <p:spPr>
              <a:xfrm>
                <a:off x="3189355" y="6721080"/>
                <a:ext cx="3901156" cy="0"/>
              </a:xfrm>
              <a:prstGeom prst="line">
                <a:avLst/>
              </a:prstGeom>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69" name="Line">
                <a:extLst>
                  <a:ext uri="{FF2B5EF4-FFF2-40B4-BE49-F238E27FC236}">
                    <a16:creationId xmlns:a16="http://schemas.microsoft.com/office/drawing/2014/main" id="{8200003C-5710-467B-967D-082C81846551}"/>
                  </a:ext>
                </a:extLst>
              </p:cNvPr>
              <p:cNvCxnSpPr/>
              <p:nvPr/>
            </p:nvCxnSpPr>
            <p:spPr>
              <a:xfrm>
                <a:off x="5976532" y="3932355"/>
                <a:ext cx="557192" cy="0"/>
              </a:xfrm>
              <a:prstGeom prst="line">
                <a:avLst/>
              </a:prstGeom>
              <a:ln>
                <a:solidFill>
                  <a:srgbClr val="106EBE"/>
                </a:solidFill>
              </a:ln>
            </p:spPr>
            <p:style>
              <a:lnRef idx="1">
                <a:schemeClr val="accent1"/>
              </a:lnRef>
              <a:fillRef idx="0">
                <a:schemeClr val="accent1"/>
              </a:fillRef>
              <a:effectRef idx="0">
                <a:schemeClr val="accent1"/>
              </a:effectRef>
              <a:fontRef idx="minor">
                <a:schemeClr val="tx1"/>
              </a:fontRef>
            </p:style>
          </p:cxnSp>
        </p:grpSp>
        <p:sp>
          <p:nvSpPr>
            <p:cNvPr id="21" name="Window Frame" descr="&lt;Tags&gt;&lt;SMARTRESIZEANCHORS&gt;Absolute,Absolute,Absolute,Absolute&lt;/SMARTRESIZEANCHORS&gt;&lt;/Tags&gt;">
              <a:extLst>
                <a:ext uri="{FF2B5EF4-FFF2-40B4-BE49-F238E27FC236}">
                  <a16:creationId xmlns:a16="http://schemas.microsoft.com/office/drawing/2014/main" id="{7846B9F8-E930-4C3E-8CD3-AC92E9A0278B}"/>
                </a:ext>
              </a:extLst>
            </p:cNvPr>
            <p:cNvSpPr/>
            <p:nvPr/>
          </p:nvSpPr>
          <p:spPr>
            <a:xfrm>
              <a:off x="930275" y="1249388"/>
              <a:ext cx="6401691" cy="4762006"/>
            </a:xfrm>
            <a:prstGeom prst="rect">
              <a:avLst/>
            </a:prstGeom>
            <a:noFill/>
            <a:ln w="6350">
              <a:solidFill>
                <a:srgbClr val="0078D7"/>
              </a:solidFill>
            </a:ln>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80" dirty="0">
                <a:solidFill>
                  <a:srgbClr val="000000"/>
                </a:solidFill>
                <a:latin typeface="Segoe UI" panose="020B0502040204020203" pitchFamily="34" charset="0"/>
                <a:cs typeface="Segoe UI" panose="020B0502040204020203" pitchFamily="34" charset="0"/>
              </a:endParaRPr>
            </a:p>
          </p:txBody>
        </p:sp>
      </p:grpSp>
      <p:grpSp>
        <p:nvGrpSpPr>
          <p:cNvPr id="149" name="Calendar Date Picker" descr="&lt;SmartSettings&gt;&lt;SmartResize enabled=&quot;True&quot; minWidth=&quot;12&quot; minHeight=&quot;12&quot; /&gt;&lt;/SmartSettings&gt;">
            <a:extLst>
              <a:ext uri="{FF2B5EF4-FFF2-40B4-BE49-F238E27FC236}">
                <a16:creationId xmlns:a16="http://schemas.microsoft.com/office/drawing/2014/main" id="{A81990B9-65C4-4C35-9AD4-5746B35CE491}"/>
              </a:ext>
            </a:extLst>
          </p:cNvPr>
          <p:cNvGrpSpPr/>
          <p:nvPr>
            <p:custDataLst>
              <p:tags r:id="rId2"/>
            </p:custDataLst>
          </p:nvPr>
        </p:nvGrpSpPr>
        <p:grpSpPr>
          <a:xfrm>
            <a:off x="7135661" y="3966228"/>
            <a:ext cx="2092683" cy="228600"/>
            <a:chOff x="616865" y="1325563"/>
            <a:chExt cx="2092683" cy="228600"/>
          </a:xfrm>
        </p:grpSpPr>
        <p:sp>
          <p:nvSpPr>
            <p:cNvPr id="150" name="Box Background">
              <a:extLst>
                <a:ext uri="{FF2B5EF4-FFF2-40B4-BE49-F238E27FC236}">
                  <a16:creationId xmlns:a16="http://schemas.microsoft.com/office/drawing/2014/main" id="{E8D45210-38C0-4458-A798-B0A75191E53B}"/>
                </a:ext>
              </a:extLst>
            </p:cNvPr>
            <p:cNvSpPr/>
            <p:nvPr/>
          </p:nvSpPr>
          <p:spPr>
            <a:xfrm>
              <a:off x="616865" y="1325563"/>
              <a:ext cx="2092683" cy="228600"/>
            </a:xfrm>
            <a:prstGeom prst="rect">
              <a:avLst/>
            </a:prstGeom>
            <a:solidFill>
              <a:srgbClr val="F2F2F2"/>
            </a:solidFill>
            <a:ln>
              <a:solidFill>
                <a:srgbClr val="8F8F8F"/>
              </a:solidFill>
            </a:ln>
          </p:spPr>
          <p:style>
            <a:lnRef idx="2">
              <a:schemeClr val="accent1">
                <a:shade val="50000"/>
              </a:schemeClr>
            </a:lnRef>
            <a:fillRef idx="1">
              <a:schemeClr val="accent1"/>
            </a:fillRef>
            <a:effectRef idx="0">
              <a:schemeClr val="accent1"/>
            </a:effectRef>
            <a:fontRef idx="minor">
              <a:schemeClr val="lt1"/>
            </a:fontRef>
          </p:style>
          <p:txBody>
            <a:bodyPr rIns="2286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850" noProof="1">
                  <a:solidFill>
                    <a:srgbClr val="666666"/>
                  </a:solidFill>
                  <a:latin typeface="Segoe UI" panose="020B0502040204020203" pitchFamily="34" charset="0"/>
                  <a:cs typeface="Segoe UI" panose="020B0502040204020203" pitchFamily="34" charset="0"/>
                </a:rPr>
                <a:t>mm/dd/yyyy</a:t>
              </a:r>
            </a:p>
          </p:txBody>
        </p:sp>
        <p:sp>
          <p:nvSpPr>
            <p:cNvPr id="151" name="Calendar Icon" descr="&lt;Tags&gt;&lt;SMARTRESIZEANCHORS&gt;None,None,None,Absolute&lt;/SMARTRESIZEANCHORS&gt;&lt;/Tags&gt;">
              <a:extLst>
                <a:ext uri="{FF2B5EF4-FFF2-40B4-BE49-F238E27FC236}">
                  <a16:creationId xmlns:a16="http://schemas.microsoft.com/office/drawing/2014/main" id="{A0D5C4A2-18B4-410B-9C79-BC9E8B1100EC}"/>
                </a:ext>
              </a:extLst>
            </p:cNvPr>
            <p:cNvSpPr>
              <a:spLocks noChangeAspect="1" noEditPoints="1"/>
            </p:cNvSpPr>
            <p:nvPr/>
          </p:nvSpPr>
          <p:spPr bwMode="auto">
            <a:xfrm>
              <a:off x="2540580" y="1385094"/>
              <a:ext cx="115888" cy="109538"/>
            </a:xfrm>
            <a:custGeom>
              <a:avLst/>
              <a:gdLst>
                <a:gd name="T0" fmla="*/ 169 w 452"/>
                <a:gd name="T1" fmla="*/ 169 h 423"/>
                <a:gd name="T2" fmla="*/ 198 w 452"/>
                <a:gd name="T3" fmla="*/ 197 h 423"/>
                <a:gd name="T4" fmla="*/ 254 w 452"/>
                <a:gd name="T5" fmla="*/ 367 h 423"/>
                <a:gd name="T6" fmla="*/ 282 w 452"/>
                <a:gd name="T7" fmla="*/ 338 h 423"/>
                <a:gd name="T8" fmla="*/ 254 w 452"/>
                <a:gd name="T9" fmla="*/ 367 h 423"/>
                <a:gd name="T10" fmla="*/ 339 w 452"/>
                <a:gd name="T11" fmla="*/ 169 h 423"/>
                <a:gd name="T12" fmla="*/ 367 w 452"/>
                <a:gd name="T13" fmla="*/ 197 h 423"/>
                <a:gd name="T14" fmla="*/ 254 w 452"/>
                <a:gd name="T15" fmla="*/ 197 h 423"/>
                <a:gd name="T16" fmla="*/ 282 w 452"/>
                <a:gd name="T17" fmla="*/ 169 h 423"/>
                <a:gd name="T18" fmla="*/ 254 w 452"/>
                <a:gd name="T19" fmla="*/ 197 h 423"/>
                <a:gd name="T20" fmla="*/ 169 w 452"/>
                <a:gd name="T21" fmla="*/ 225 h 423"/>
                <a:gd name="T22" fmla="*/ 198 w 452"/>
                <a:gd name="T23" fmla="*/ 254 h 423"/>
                <a:gd name="T24" fmla="*/ 85 w 452"/>
                <a:gd name="T25" fmla="*/ 254 h 423"/>
                <a:gd name="T26" fmla="*/ 113 w 452"/>
                <a:gd name="T27" fmla="*/ 225 h 423"/>
                <a:gd name="T28" fmla="*/ 85 w 452"/>
                <a:gd name="T29" fmla="*/ 254 h 423"/>
                <a:gd name="T30" fmla="*/ 339 w 452"/>
                <a:gd name="T31" fmla="*/ 225 h 423"/>
                <a:gd name="T32" fmla="*/ 367 w 452"/>
                <a:gd name="T33" fmla="*/ 254 h 423"/>
                <a:gd name="T34" fmla="*/ 254 w 452"/>
                <a:gd name="T35" fmla="*/ 254 h 423"/>
                <a:gd name="T36" fmla="*/ 282 w 452"/>
                <a:gd name="T37" fmla="*/ 225 h 423"/>
                <a:gd name="T38" fmla="*/ 254 w 452"/>
                <a:gd name="T39" fmla="*/ 254 h 423"/>
                <a:gd name="T40" fmla="*/ 169 w 452"/>
                <a:gd name="T41" fmla="*/ 282 h 423"/>
                <a:gd name="T42" fmla="*/ 198 w 452"/>
                <a:gd name="T43" fmla="*/ 310 h 423"/>
                <a:gd name="T44" fmla="*/ 85 w 452"/>
                <a:gd name="T45" fmla="*/ 310 h 423"/>
                <a:gd name="T46" fmla="*/ 113 w 452"/>
                <a:gd name="T47" fmla="*/ 282 h 423"/>
                <a:gd name="T48" fmla="*/ 85 w 452"/>
                <a:gd name="T49" fmla="*/ 310 h 423"/>
                <a:gd name="T50" fmla="*/ 339 w 452"/>
                <a:gd name="T51" fmla="*/ 282 h 423"/>
                <a:gd name="T52" fmla="*/ 367 w 452"/>
                <a:gd name="T53" fmla="*/ 310 h 423"/>
                <a:gd name="T54" fmla="*/ 254 w 452"/>
                <a:gd name="T55" fmla="*/ 310 h 423"/>
                <a:gd name="T56" fmla="*/ 282 w 452"/>
                <a:gd name="T57" fmla="*/ 282 h 423"/>
                <a:gd name="T58" fmla="*/ 254 w 452"/>
                <a:gd name="T59" fmla="*/ 310 h 423"/>
                <a:gd name="T60" fmla="*/ 169 w 452"/>
                <a:gd name="T61" fmla="*/ 338 h 423"/>
                <a:gd name="T62" fmla="*/ 198 w 452"/>
                <a:gd name="T63" fmla="*/ 367 h 423"/>
                <a:gd name="T64" fmla="*/ 85 w 452"/>
                <a:gd name="T65" fmla="*/ 367 h 423"/>
                <a:gd name="T66" fmla="*/ 113 w 452"/>
                <a:gd name="T67" fmla="*/ 338 h 423"/>
                <a:gd name="T68" fmla="*/ 85 w 452"/>
                <a:gd name="T69" fmla="*/ 367 h 423"/>
                <a:gd name="T70" fmla="*/ 452 w 452"/>
                <a:gd name="T71" fmla="*/ 28 h 423"/>
                <a:gd name="T72" fmla="*/ 0 w 452"/>
                <a:gd name="T73" fmla="*/ 423 h 423"/>
                <a:gd name="T74" fmla="*/ 85 w 452"/>
                <a:gd name="T75" fmla="*/ 28 h 423"/>
                <a:gd name="T76" fmla="*/ 113 w 452"/>
                <a:gd name="T77" fmla="*/ 0 h 423"/>
                <a:gd name="T78" fmla="*/ 339 w 452"/>
                <a:gd name="T79" fmla="*/ 28 h 423"/>
                <a:gd name="T80" fmla="*/ 367 w 452"/>
                <a:gd name="T81" fmla="*/ 0 h 423"/>
                <a:gd name="T82" fmla="*/ 85 w 452"/>
                <a:gd name="T83" fmla="*/ 56 h 423"/>
                <a:gd name="T84" fmla="*/ 28 w 452"/>
                <a:gd name="T85" fmla="*/ 113 h 423"/>
                <a:gd name="T86" fmla="*/ 423 w 452"/>
                <a:gd name="T87" fmla="*/ 56 h 423"/>
                <a:gd name="T88" fmla="*/ 367 w 452"/>
                <a:gd name="T89" fmla="*/ 84 h 423"/>
                <a:gd name="T90" fmla="*/ 339 w 452"/>
                <a:gd name="T91" fmla="*/ 56 h 423"/>
                <a:gd name="T92" fmla="*/ 113 w 452"/>
                <a:gd name="T93" fmla="*/ 84 h 423"/>
                <a:gd name="T94" fmla="*/ 85 w 452"/>
                <a:gd name="T95" fmla="*/ 56 h 423"/>
                <a:gd name="T96" fmla="*/ 423 w 452"/>
                <a:gd name="T97" fmla="*/ 395 h 423"/>
                <a:gd name="T98" fmla="*/ 28 w 452"/>
                <a:gd name="T99" fmla="*/ 14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2" h="423">
                  <a:moveTo>
                    <a:pt x="169" y="197"/>
                  </a:moveTo>
                  <a:lnTo>
                    <a:pt x="169" y="169"/>
                  </a:lnTo>
                  <a:lnTo>
                    <a:pt x="198" y="169"/>
                  </a:lnTo>
                  <a:lnTo>
                    <a:pt x="198" y="197"/>
                  </a:lnTo>
                  <a:lnTo>
                    <a:pt x="169" y="197"/>
                  </a:lnTo>
                  <a:close/>
                  <a:moveTo>
                    <a:pt x="254" y="367"/>
                  </a:moveTo>
                  <a:lnTo>
                    <a:pt x="254" y="338"/>
                  </a:lnTo>
                  <a:lnTo>
                    <a:pt x="282" y="338"/>
                  </a:lnTo>
                  <a:lnTo>
                    <a:pt x="282" y="367"/>
                  </a:lnTo>
                  <a:lnTo>
                    <a:pt x="254" y="367"/>
                  </a:lnTo>
                  <a:close/>
                  <a:moveTo>
                    <a:pt x="339" y="197"/>
                  </a:moveTo>
                  <a:lnTo>
                    <a:pt x="339" y="169"/>
                  </a:lnTo>
                  <a:lnTo>
                    <a:pt x="367" y="169"/>
                  </a:lnTo>
                  <a:lnTo>
                    <a:pt x="367" y="197"/>
                  </a:lnTo>
                  <a:lnTo>
                    <a:pt x="339" y="197"/>
                  </a:lnTo>
                  <a:close/>
                  <a:moveTo>
                    <a:pt x="254" y="197"/>
                  </a:moveTo>
                  <a:lnTo>
                    <a:pt x="254" y="169"/>
                  </a:lnTo>
                  <a:lnTo>
                    <a:pt x="282" y="169"/>
                  </a:lnTo>
                  <a:lnTo>
                    <a:pt x="282" y="197"/>
                  </a:lnTo>
                  <a:lnTo>
                    <a:pt x="254" y="197"/>
                  </a:lnTo>
                  <a:close/>
                  <a:moveTo>
                    <a:pt x="169" y="254"/>
                  </a:moveTo>
                  <a:lnTo>
                    <a:pt x="169" y="225"/>
                  </a:lnTo>
                  <a:lnTo>
                    <a:pt x="198" y="225"/>
                  </a:lnTo>
                  <a:lnTo>
                    <a:pt x="198" y="254"/>
                  </a:lnTo>
                  <a:lnTo>
                    <a:pt x="169" y="254"/>
                  </a:lnTo>
                  <a:close/>
                  <a:moveTo>
                    <a:pt x="85" y="254"/>
                  </a:moveTo>
                  <a:lnTo>
                    <a:pt x="85" y="225"/>
                  </a:lnTo>
                  <a:lnTo>
                    <a:pt x="113" y="225"/>
                  </a:lnTo>
                  <a:lnTo>
                    <a:pt x="113" y="254"/>
                  </a:lnTo>
                  <a:lnTo>
                    <a:pt x="85" y="254"/>
                  </a:lnTo>
                  <a:close/>
                  <a:moveTo>
                    <a:pt x="339" y="254"/>
                  </a:moveTo>
                  <a:lnTo>
                    <a:pt x="339" y="225"/>
                  </a:lnTo>
                  <a:lnTo>
                    <a:pt x="367" y="225"/>
                  </a:lnTo>
                  <a:lnTo>
                    <a:pt x="367" y="254"/>
                  </a:lnTo>
                  <a:lnTo>
                    <a:pt x="339" y="254"/>
                  </a:lnTo>
                  <a:close/>
                  <a:moveTo>
                    <a:pt x="254" y="254"/>
                  </a:moveTo>
                  <a:lnTo>
                    <a:pt x="254" y="225"/>
                  </a:lnTo>
                  <a:lnTo>
                    <a:pt x="282" y="225"/>
                  </a:lnTo>
                  <a:lnTo>
                    <a:pt x="282" y="254"/>
                  </a:lnTo>
                  <a:lnTo>
                    <a:pt x="254" y="254"/>
                  </a:lnTo>
                  <a:close/>
                  <a:moveTo>
                    <a:pt x="169" y="310"/>
                  </a:moveTo>
                  <a:lnTo>
                    <a:pt x="169" y="282"/>
                  </a:lnTo>
                  <a:lnTo>
                    <a:pt x="198" y="282"/>
                  </a:lnTo>
                  <a:lnTo>
                    <a:pt x="198" y="310"/>
                  </a:lnTo>
                  <a:lnTo>
                    <a:pt x="169" y="310"/>
                  </a:lnTo>
                  <a:close/>
                  <a:moveTo>
                    <a:pt x="85" y="310"/>
                  </a:moveTo>
                  <a:lnTo>
                    <a:pt x="85" y="282"/>
                  </a:lnTo>
                  <a:lnTo>
                    <a:pt x="113" y="282"/>
                  </a:lnTo>
                  <a:lnTo>
                    <a:pt x="113" y="310"/>
                  </a:lnTo>
                  <a:lnTo>
                    <a:pt x="85" y="310"/>
                  </a:lnTo>
                  <a:close/>
                  <a:moveTo>
                    <a:pt x="339" y="310"/>
                  </a:moveTo>
                  <a:lnTo>
                    <a:pt x="339" y="282"/>
                  </a:lnTo>
                  <a:lnTo>
                    <a:pt x="367" y="282"/>
                  </a:lnTo>
                  <a:lnTo>
                    <a:pt x="367" y="310"/>
                  </a:lnTo>
                  <a:lnTo>
                    <a:pt x="339" y="310"/>
                  </a:lnTo>
                  <a:close/>
                  <a:moveTo>
                    <a:pt x="254" y="310"/>
                  </a:moveTo>
                  <a:lnTo>
                    <a:pt x="254" y="282"/>
                  </a:lnTo>
                  <a:lnTo>
                    <a:pt x="282" y="282"/>
                  </a:lnTo>
                  <a:lnTo>
                    <a:pt x="282" y="310"/>
                  </a:lnTo>
                  <a:lnTo>
                    <a:pt x="254" y="310"/>
                  </a:lnTo>
                  <a:close/>
                  <a:moveTo>
                    <a:pt x="169" y="367"/>
                  </a:moveTo>
                  <a:lnTo>
                    <a:pt x="169" y="338"/>
                  </a:lnTo>
                  <a:lnTo>
                    <a:pt x="198" y="338"/>
                  </a:lnTo>
                  <a:lnTo>
                    <a:pt x="198" y="367"/>
                  </a:lnTo>
                  <a:lnTo>
                    <a:pt x="169" y="367"/>
                  </a:lnTo>
                  <a:close/>
                  <a:moveTo>
                    <a:pt x="85" y="367"/>
                  </a:moveTo>
                  <a:lnTo>
                    <a:pt x="85" y="338"/>
                  </a:lnTo>
                  <a:lnTo>
                    <a:pt x="113" y="338"/>
                  </a:lnTo>
                  <a:lnTo>
                    <a:pt x="113" y="367"/>
                  </a:lnTo>
                  <a:lnTo>
                    <a:pt x="85" y="367"/>
                  </a:lnTo>
                  <a:close/>
                  <a:moveTo>
                    <a:pt x="367" y="28"/>
                  </a:moveTo>
                  <a:lnTo>
                    <a:pt x="452" y="28"/>
                  </a:lnTo>
                  <a:lnTo>
                    <a:pt x="452" y="423"/>
                  </a:lnTo>
                  <a:lnTo>
                    <a:pt x="0" y="423"/>
                  </a:lnTo>
                  <a:lnTo>
                    <a:pt x="0" y="28"/>
                  </a:lnTo>
                  <a:lnTo>
                    <a:pt x="85" y="28"/>
                  </a:lnTo>
                  <a:lnTo>
                    <a:pt x="85" y="0"/>
                  </a:lnTo>
                  <a:lnTo>
                    <a:pt x="113" y="0"/>
                  </a:lnTo>
                  <a:lnTo>
                    <a:pt x="113" y="28"/>
                  </a:lnTo>
                  <a:lnTo>
                    <a:pt x="339" y="28"/>
                  </a:lnTo>
                  <a:lnTo>
                    <a:pt x="339" y="0"/>
                  </a:lnTo>
                  <a:lnTo>
                    <a:pt x="367" y="0"/>
                  </a:lnTo>
                  <a:lnTo>
                    <a:pt x="367" y="28"/>
                  </a:lnTo>
                  <a:close/>
                  <a:moveTo>
                    <a:pt x="85" y="56"/>
                  </a:moveTo>
                  <a:lnTo>
                    <a:pt x="28" y="56"/>
                  </a:lnTo>
                  <a:lnTo>
                    <a:pt x="28" y="113"/>
                  </a:lnTo>
                  <a:lnTo>
                    <a:pt x="423" y="113"/>
                  </a:lnTo>
                  <a:lnTo>
                    <a:pt x="423" y="56"/>
                  </a:lnTo>
                  <a:lnTo>
                    <a:pt x="367" y="56"/>
                  </a:lnTo>
                  <a:lnTo>
                    <a:pt x="367" y="84"/>
                  </a:lnTo>
                  <a:lnTo>
                    <a:pt x="339" y="84"/>
                  </a:lnTo>
                  <a:lnTo>
                    <a:pt x="339" y="56"/>
                  </a:lnTo>
                  <a:lnTo>
                    <a:pt x="113" y="56"/>
                  </a:lnTo>
                  <a:lnTo>
                    <a:pt x="113" y="84"/>
                  </a:lnTo>
                  <a:lnTo>
                    <a:pt x="85" y="84"/>
                  </a:lnTo>
                  <a:lnTo>
                    <a:pt x="85" y="56"/>
                  </a:lnTo>
                  <a:close/>
                  <a:moveTo>
                    <a:pt x="28" y="395"/>
                  </a:moveTo>
                  <a:lnTo>
                    <a:pt x="423" y="395"/>
                  </a:lnTo>
                  <a:lnTo>
                    <a:pt x="423" y="141"/>
                  </a:lnTo>
                  <a:lnTo>
                    <a:pt x="28" y="141"/>
                  </a:lnTo>
                  <a:lnTo>
                    <a:pt x="28" y="395"/>
                  </a:lnTo>
                  <a:close/>
                </a:path>
              </a:pathLst>
            </a:custGeom>
            <a:solidFill>
              <a:srgbClr val="1F1F1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152" name="Calendar View" descr="&lt;SmartSettings&gt;&lt;SmartResize enabled=&quot;True&quot; minWidth=&quot;100&quot; minHeight=&quot;100&quot; /&gt;&lt;/SmartSettings&gt;">
            <a:extLst>
              <a:ext uri="{FF2B5EF4-FFF2-40B4-BE49-F238E27FC236}">
                <a16:creationId xmlns:a16="http://schemas.microsoft.com/office/drawing/2014/main" id="{A7D88F8F-8AE6-4998-8391-367C0468D70A}"/>
              </a:ext>
            </a:extLst>
          </p:cNvPr>
          <p:cNvGrpSpPr/>
          <p:nvPr>
            <p:custDataLst>
              <p:tags r:id="rId3"/>
            </p:custDataLst>
          </p:nvPr>
        </p:nvGrpSpPr>
        <p:grpSpPr>
          <a:xfrm>
            <a:off x="7135661" y="4316051"/>
            <a:ext cx="2093273" cy="2388724"/>
            <a:chOff x="720560" y="3680979"/>
            <a:chExt cx="2093273" cy="2388724"/>
          </a:xfrm>
        </p:grpSpPr>
        <p:sp>
          <p:nvSpPr>
            <p:cNvPr id="153" name="Calendar Date Picker">
              <a:extLst>
                <a:ext uri="{FF2B5EF4-FFF2-40B4-BE49-F238E27FC236}">
                  <a16:creationId xmlns:a16="http://schemas.microsoft.com/office/drawing/2014/main" id="{76DFFB0C-2BDA-46E2-BEE6-18C1B5C0CAD9}"/>
                </a:ext>
              </a:extLst>
            </p:cNvPr>
            <p:cNvSpPr/>
            <p:nvPr/>
          </p:nvSpPr>
          <p:spPr>
            <a:xfrm>
              <a:off x="721148" y="3680979"/>
              <a:ext cx="2092095" cy="2388723"/>
            </a:xfrm>
            <a:prstGeom prst="rect">
              <a:avLst/>
            </a:prstGeom>
            <a:solidFill>
              <a:srgbClr val="FFFFFF"/>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noProof="1">
                <a:solidFill>
                  <a:srgbClr val="1F1F1F"/>
                </a:solidFill>
                <a:latin typeface="Segoe UI" panose="020B0502040204020203" pitchFamily="34" charset="0"/>
                <a:cs typeface="Segoe UI" panose="020B0502040204020203" pitchFamily="34" charset="0"/>
              </a:endParaRPr>
            </a:p>
          </p:txBody>
        </p:sp>
        <p:sp>
          <p:nvSpPr>
            <p:cNvPr id="154" name="Day">
              <a:extLst>
                <a:ext uri="{FF2B5EF4-FFF2-40B4-BE49-F238E27FC236}">
                  <a16:creationId xmlns:a16="http://schemas.microsoft.com/office/drawing/2014/main" id="{DB38663E-619F-433F-92E8-B59450A837DD}"/>
                </a:ext>
              </a:extLst>
            </p:cNvPr>
            <p:cNvSpPr/>
            <p:nvPr/>
          </p:nvSpPr>
          <p:spPr>
            <a:xfrm>
              <a:off x="721149"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26</a:t>
              </a:r>
            </a:p>
          </p:txBody>
        </p:sp>
        <p:sp>
          <p:nvSpPr>
            <p:cNvPr id="155" name="Day">
              <a:extLst>
                <a:ext uri="{FF2B5EF4-FFF2-40B4-BE49-F238E27FC236}">
                  <a16:creationId xmlns:a16="http://schemas.microsoft.com/office/drawing/2014/main" id="{4B65D790-F0B0-4AB4-B2B2-70FFA025A5D3}"/>
                </a:ext>
              </a:extLst>
            </p:cNvPr>
            <p:cNvSpPr/>
            <p:nvPr/>
          </p:nvSpPr>
          <p:spPr>
            <a:xfrm>
              <a:off x="1020188"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27</a:t>
              </a:r>
            </a:p>
          </p:txBody>
        </p:sp>
        <p:sp>
          <p:nvSpPr>
            <p:cNvPr id="156" name="Day">
              <a:extLst>
                <a:ext uri="{FF2B5EF4-FFF2-40B4-BE49-F238E27FC236}">
                  <a16:creationId xmlns:a16="http://schemas.microsoft.com/office/drawing/2014/main" id="{DB269311-9DD2-4EB3-A48A-548E6A03E475}"/>
                </a:ext>
              </a:extLst>
            </p:cNvPr>
            <p:cNvSpPr/>
            <p:nvPr/>
          </p:nvSpPr>
          <p:spPr>
            <a:xfrm>
              <a:off x="1319227"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28</a:t>
              </a:r>
            </a:p>
          </p:txBody>
        </p:sp>
        <p:sp>
          <p:nvSpPr>
            <p:cNvPr id="157" name="Day">
              <a:extLst>
                <a:ext uri="{FF2B5EF4-FFF2-40B4-BE49-F238E27FC236}">
                  <a16:creationId xmlns:a16="http://schemas.microsoft.com/office/drawing/2014/main" id="{7616DEDA-CCAF-40B8-8B02-0E883EA222EC}"/>
                </a:ext>
              </a:extLst>
            </p:cNvPr>
            <p:cNvSpPr/>
            <p:nvPr/>
          </p:nvSpPr>
          <p:spPr>
            <a:xfrm>
              <a:off x="1618266"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29</a:t>
              </a:r>
            </a:p>
          </p:txBody>
        </p:sp>
        <p:sp>
          <p:nvSpPr>
            <p:cNvPr id="158" name="Day">
              <a:extLst>
                <a:ext uri="{FF2B5EF4-FFF2-40B4-BE49-F238E27FC236}">
                  <a16:creationId xmlns:a16="http://schemas.microsoft.com/office/drawing/2014/main" id="{77DF2FB2-D645-4588-9158-0E3BC3ACCA96}"/>
                </a:ext>
              </a:extLst>
            </p:cNvPr>
            <p:cNvSpPr/>
            <p:nvPr/>
          </p:nvSpPr>
          <p:spPr>
            <a:xfrm>
              <a:off x="1917305"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30</a:t>
              </a:r>
            </a:p>
          </p:txBody>
        </p:sp>
        <p:sp>
          <p:nvSpPr>
            <p:cNvPr id="159" name="Day">
              <a:extLst>
                <a:ext uri="{FF2B5EF4-FFF2-40B4-BE49-F238E27FC236}">
                  <a16:creationId xmlns:a16="http://schemas.microsoft.com/office/drawing/2014/main" id="{AA1D2F95-ECE3-48EC-8249-8687828B3FFD}"/>
                </a:ext>
              </a:extLst>
            </p:cNvPr>
            <p:cNvSpPr/>
            <p:nvPr/>
          </p:nvSpPr>
          <p:spPr>
            <a:xfrm>
              <a:off x="2216344" y="425919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31</a:t>
              </a:r>
            </a:p>
          </p:txBody>
        </p:sp>
        <p:sp>
          <p:nvSpPr>
            <p:cNvPr id="160" name="Day">
              <a:extLst>
                <a:ext uri="{FF2B5EF4-FFF2-40B4-BE49-F238E27FC236}">
                  <a16:creationId xmlns:a16="http://schemas.microsoft.com/office/drawing/2014/main" id="{3C3D0BDC-8216-4EA1-B63F-D7577FFD6128}"/>
                </a:ext>
              </a:extLst>
            </p:cNvPr>
            <p:cNvSpPr/>
            <p:nvPr/>
          </p:nvSpPr>
          <p:spPr>
            <a:xfrm>
              <a:off x="2515383" y="4259191"/>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a:t>
              </a:r>
            </a:p>
          </p:txBody>
        </p:sp>
        <p:sp>
          <p:nvSpPr>
            <p:cNvPr id="161" name="Day">
              <a:extLst>
                <a:ext uri="{FF2B5EF4-FFF2-40B4-BE49-F238E27FC236}">
                  <a16:creationId xmlns:a16="http://schemas.microsoft.com/office/drawing/2014/main" id="{794C5039-9C76-4D9D-A01E-F17455713610}"/>
                </a:ext>
              </a:extLst>
            </p:cNvPr>
            <p:cNvSpPr/>
            <p:nvPr/>
          </p:nvSpPr>
          <p:spPr>
            <a:xfrm>
              <a:off x="721149"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a:t>
              </a:r>
            </a:p>
          </p:txBody>
        </p:sp>
        <p:sp>
          <p:nvSpPr>
            <p:cNvPr id="162" name="Day">
              <a:extLst>
                <a:ext uri="{FF2B5EF4-FFF2-40B4-BE49-F238E27FC236}">
                  <a16:creationId xmlns:a16="http://schemas.microsoft.com/office/drawing/2014/main" id="{DA90BB5B-3026-4B2F-A0C8-E5643E6623DC}"/>
                </a:ext>
              </a:extLst>
            </p:cNvPr>
            <p:cNvSpPr/>
            <p:nvPr/>
          </p:nvSpPr>
          <p:spPr>
            <a:xfrm>
              <a:off x="1020188"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a:t>
              </a:r>
            </a:p>
          </p:txBody>
        </p:sp>
        <p:sp>
          <p:nvSpPr>
            <p:cNvPr id="163" name="Day">
              <a:extLst>
                <a:ext uri="{FF2B5EF4-FFF2-40B4-BE49-F238E27FC236}">
                  <a16:creationId xmlns:a16="http://schemas.microsoft.com/office/drawing/2014/main" id="{76473132-922B-4ECC-BF39-9E5BF22124C1}"/>
                </a:ext>
              </a:extLst>
            </p:cNvPr>
            <p:cNvSpPr/>
            <p:nvPr/>
          </p:nvSpPr>
          <p:spPr>
            <a:xfrm>
              <a:off x="1319227"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4</a:t>
              </a:r>
            </a:p>
          </p:txBody>
        </p:sp>
        <p:sp>
          <p:nvSpPr>
            <p:cNvPr id="164" name="Day">
              <a:extLst>
                <a:ext uri="{FF2B5EF4-FFF2-40B4-BE49-F238E27FC236}">
                  <a16:creationId xmlns:a16="http://schemas.microsoft.com/office/drawing/2014/main" id="{687D9B87-8E1E-4F07-B533-6ED4B8282DDC}"/>
                </a:ext>
              </a:extLst>
            </p:cNvPr>
            <p:cNvSpPr/>
            <p:nvPr/>
          </p:nvSpPr>
          <p:spPr>
            <a:xfrm>
              <a:off x="1618266"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5</a:t>
              </a:r>
            </a:p>
          </p:txBody>
        </p:sp>
        <p:sp>
          <p:nvSpPr>
            <p:cNvPr id="165" name="Day">
              <a:extLst>
                <a:ext uri="{FF2B5EF4-FFF2-40B4-BE49-F238E27FC236}">
                  <a16:creationId xmlns:a16="http://schemas.microsoft.com/office/drawing/2014/main" id="{860B4438-F1E7-41C1-9726-36E34E47C9DE}"/>
                </a:ext>
              </a:extLst>
            </p:cNvPr>
            <p:cNvSpPr/>
            <p:nvPr/>
          </p:nvSpPr>
          <p:spPr>
            <a:xfrm>
              <a:off x="1917305"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6</a:t>
              </a:r>
            </a:p>
          </p:txBody>
        </p:sp>
        <p:sp>
          <p:nvSpPr>
            <p:cNvPr id="166" name="Day">
              <a:extLst>
                <a:ext uri="{FF2B5EF4-FFF2-40B4-BE49-F238E27FC236}">
                  <a16:creationId xmlns:a16="http://schemas.microsoft.com/office/drawing/2014/main" id="{043F60F0-8F59-42F9-AEEC-F810AF89F1A4}"/>
                </a:ext>
              </a:extLst>
            </p:cNvPr>
            <p:cNvSpPr/>
            <p:nvPr/>
          </p:nvSpPr>
          <p:spPr>
            <a:xfrm>
              <a:off x="2216344"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7</a:t>
              </a:r>
            </a:p>
          </p:txBody>
        </p:sp>
        <p:sp>
          <p:nvSpPr>
            <p:cNvPr id="167" name="Day">
              <a:extLst>
                <a:ext uri="{FF2B5EF4-FFF2-40B4-BE49-F238E27FC236}">
                  <a16:creationId xmlns:a16="http://schemas.microsoft.com/office/drawing/2014/main" id="{FD69C4AD-043F-4E3B-9C56-6C95A2ABCAF8}"/>
                </a:ext>
              </a:extLst>
            </p:cNvPr>
            <p:cNvSpPr/>
            <p:nvPr/>
          </p:nvSpPr>
          <p:spPr>
            <a:xfrm>
              <a:off x="2515383" y="4560943"/>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8</a:t>
              </a:r>
            </a:p>
          </p:txBody>
        </p:sp>
        <p:sp>
          <p:nvSpPr>
            <p:cNvPr id="168" name="Day">
              <a:extLst>
                <a:ext uri="{FF2B5EF4-FFF2-40B4-BE49-F238E27FC236}">
                  <a16:creationId xmlns:a16="http://schemas.microsoft.com/office/drawing/2014/main" id="{469A5489-832F-4D84-BB96-14032ECC02AF}"/>
                </a:ext>
              </a:extLst>
            </p:cNvPr>
            <p:cNvSpPr/>
            <p:nvPr/>
          </p:nvSpPr>
          <p:spPr>
            <a:xfrm>
              <a:off x="721149"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9</a:t>
              </a:r>
            </a:p>
          </p:txBody>
        </p:sp>
        <p:sp>
          <p:nvSpPr>
            <p:cNvPr id="169" name="Day">
              <a:extLst>
                <a:ext uri="{FF2B5EF4-FFF2-40B4-BE49-F238E27FC236}">
                  <a16:creationId xmlns:a16="http://schemas.microsoft.com/office/drawing/2014/main" id="{6CD50B7D-CF8F-4EBB-BFF1-D52D2E7E5D8B}"/>
                </a:ext>
              </a:extLst>
            </p:cNvPr>
            <p:cNvSpPr/>
            <p:nvPr/>
          </p:nvSpPr>
          <p:spPr>
            <a:xfrm>
              <a:off x="1020188"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10</a:t>
              </a:r>
            </a:p>
          </p:txBody>
        </p:sp>
        <p:sp>
          <p:nvSpPr>
            <p:cNvPr id="170" name="Day">
              <a:extLst>
                <a:ext uri="{FF2B5EF4-FFF2-40B4-BE49-F238E27FC236}">
                  <a16:creationId xmlns:a16="http://schemas.microsoft.com/office/drawing/2014/main" id="{FDF3EDE6-ABFD-4D0C-AD63-A064579EA501}"/>
                </a:ext>
              </a:extLst>
            </p:cNvPr>
            <p:cNvSpPr/>
            <p:nvPr/>
          </p:nvSpPr>
          <p:spPr>
            <a:xfrm>
              <a:off x="1319227"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11</a:t>
              </a:r>
            </a:p>
          </p:txBody>
        </p:sp>
        <p:sp>
          <p:nvSpPr>
            <p:cNvPr id="171" name="Day">
              <a:extLst>
                <a:ext uri="{FF2B5EF4-FFF2-40B4-BE49-F238E27FC236}">
                  <a16:creationId xmlns:a16="http://schemas.microsoft.com/office/drawing/2014/main" id="{AF3198B5-A020-416E-A3CF-8E285FCA9FAE}"/>
                </a:ext>
              </a:extLst>
            </p:cNvPr>
            <p:cNvSpPr/>
            <p:nvPr/>
          </p:nvSpPr>
          <p:spPr>
            <a:xfrm>
              <a:off x="1618266"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12</a:t>
              </a:r>
            </a:p>
          </p:txBody>
        </p:sp>
        <p:sp>
          <p:nvSpPr>
            <p:cNvPr id="172" name="Day">
              <a:extLst>
                <a:ext uri="{FF2B5EF4-FFF2-40B4-BE49-F238E27FC236}">
                  <a16:creationId xmlns:a16="http://schemas.microsoft.com/office/drawing/2014/main" id="{09163935-BA5B-40C0-AB70-0EA2D418B644}"/>
                </a:ext>
              </a:extLst>
            </p:cNvPr>
            <p:cNvSpPr/>
            <p:nvPr/>
          </p:nvSpPr>
          <p:spPr>
            <a:xfrm>
              <a:off x="1917305"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13</a:t>
              </a:r>
            </a:p>
          </p:txBody>
        </p:sp>
        <p:sp>
          <p:nvSpPr>
            <p:cNvPr id="173" name="Day">
              <a:extLst>
                <a:ext uri="{FF2B5EF4-FFF2-40B4-BE49-F238E27FC236}">
                  <a16:creationId xmlns:a16="http://schemas.microsoft.com/office/drawing/2014/main" id="{76EB5E09-4120-48AA-99B7-6198233110BB}"/>
                </a:ext>
              </a:extLst>
            </p:cNvPr>
            <p:cNvSpPr/>
            <p:nvPr/>
          </p:nvSpPr>
          <p:spPr>
            <a:xfrm>
              <a:off x="2216344"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0078D7"/>
                  </a:solidFill>
                  <a:latin typeface="Segoe UI" panose="020B0502040204020203" pitchFamily="34" charset="0"/>
                  <a:cs typeface="Segoe UI" panose="020B0502040204020203" pitchFamily="34" charset="0"/>
                </a:rPr>
                <a:t>14</a:t>
              </a:r>
            </a:p>
          </p:txBody>
        </p:sp>
        <p:sp>
          <p:nvSpPr>
            <p:cNvPr id="174" name="Day">
              <a:extLst>
                <a:ext uri="{FF2B5EF4-FFF2-40B4-BE49-F238E27FC236}">
                  <a16:creationId xmlns:a16="http://schemas.microsoft.com/office/drawing/2014/main" id="{1A56B055-8755-4181-9570-BBC1B419F568}"/>
                </a:ext>
              </a:extLst>
            </p:cNvPr>
            <p:cNvSpPr/>
            <p:nvPr/>
          </p:nvSpPr>
          <p:spPr>
            <a:xfrm>
              <a:off x="2515383" y="4862695"/>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15</a:t>
              </a:r>
            </a:p>
          </p:txBody>
        </p:sp>
        <p:sp>
          <p:nvSpPr>
            <p:cNvPr id="175" name="Day">
              <a:extLst>
                <a:ext uri="{FF2B5EF4-FFF2-40B4-BE49-F238E27FC236}">
                  <a16:creationId xmlns:a16="http://schemas.microsoft.com/office/drawing/2014/main" id="{831D287E-754D-4A46-A07E-1898DBAA0AB5}"/>
                </a:ext>
              </a:extLst>
            </p:cNvPr>
            <p:cNvSpPr/>
            <p:nvPr/>
          </p:nvSpPr>
          <p:spPr>
            <a:xfrm>
              <a:off x="721149"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16</a:t>
              </a:r>
            </a:p>
          </p:txBody>
        </p:sp>
        <p:sp>
          <p:nvSpPr>
            <p:cNvPr id="176" name="Day">
              <a:extLst>
                <a:ext uri="{FF2B5EF4-FFF2-40B4-BE49-F238E27FC236}">
                  <a16:creationId xmlns:a16="http://schemas.microsoft.com/office/drawing/2014/main" id="{E72FA4C1-535F-4399-BEBD-24BFE86C0B47}"/>
                </a:ext>
              </a:extLst>
            </p:cNvPr>
            <p:cNvSpPr/>
            <p:nvPr/>
          </p:nvSpPr>
          <p:spPr>
            <a:xfrm>
              <a:off x="1020188"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17</a:t>
              </a:r>
            </a:p>
          </p:txBody>
        </p:sp>
        <p:sp>
          <p:nvSpPr>
            <p:cNvPr id="177" name="Day">
              <a:extLst>
                <a:ext uri="{FF2B5EF4-FFF2-40B4-BE49-F238E27FC236}">
                  <a16:creationId xmlns:a16="http://schemas.microsoft.com/office/drawing/2014/main" id="{080EE09A-D3BE-4F92-8592-3F3B1F880513}"/>
                </a:ext>
              </a:extLst>
            </p:cNvPr>
            <p:cNvSpPr/>
            <p:nvPr/>
          </p:nvSpPr>
          <p:spPr>
            <a:xfrm>
              <a:off x="1319227"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18</a:t>
              </a:r>
            </a:p>
          </p:txBody>
        </p:sp>
        <p:sp>
          <p:nvSpPr>
            <p:cNvPr id="178" name="Day">
              <a:extLst>
                <a:ext uri="{FF2B5EF4-FFF2-40B4-BE49-F238E27FC236}">
                  <a16:creationId xmlns:a16="http://schemas.microsoft.com/office/drawing/2014/main" id="{A9F34F8A-961B-4BAA-AA15-FA81FEEF4423}"/>
                </a:ext>
              </a:extLst>
            </p:cNvPr>
            <p:cNvSpPr/>
            <p:nvPr/>
          </p:nvSpPr>
          <p:spPr>
            <a:xfrm>
              <a:off x="1618266"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19</a:t>
              </a:r>
            </a:p>
          </p:txBody>
        </p:sp>
        <p:sp>
          <p:nvSpPr>
            <p:cNvPr id="179" name="Day">
              <a:extLst>
                <a:ext uri="{FF2B5EF4-FFF2-40B4-BE49-F238E27FC236}">
                  <a16:creationId xmlns:a16="http://schemas.microsoft.com/office/drawing/2014/main" id="{4BB04E96-6911-4E95-84B1-384AB5F0C81D}"/>
                </a:ext>
              </a:extLst>
            </p:cNvPr>
            <p:cNvSpPr/>
            <p:nvPr/>
          </p:nvSpPr>
          <p:spPr>
            <a:xfrm>
              <a:off x="1917305"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20</a:t>
              </a:r>
            </a:p>
          </p:txBody>
        </p:sp>
        <p:sp>
          <p:nvSpPr>
            <p:cNvPr id="180" name="Day">
              <a:extLst>
                <a:ext uri="{FF2B5EF4-FFF2-40B4-BE49-F238E27FC236}">
                  <a16:creationId xmlns:a16="http://schemas.microsoft.com/office/drawing/2014/main" id="{3DC0C8A4-530C-47C4-821B-B8692D908966}"/>
                </a:ext>
              </a:extLst>
            </p:cNvPr>
            <p:cNvSpPr/>
            <p:nvPr/>
          </p:nvSpPr>
          <p:spPr>
            <a:xfrm>
              <a:off x="2216344"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21</a:t>
              </a:r>
            </a:p>
          </p:txBody>
        </p:sp>
        <p:sp>
          <p:nvSpPr>
            <p:cNvPr id="181" name="Day">
              <a:extLst>
                <a:ext uri="{FF2B5EF4-FFF2-40B4-BE49-F238E27FC236}">
                  <a16:creationId xmlns:a16="http://schemas.microsoft.com/office/drawing/2014/main" id="{DD450167-969E-48BC-B6A5-BC17A5E9346A}"/>
                </a:ext>
              </a:extLst>
            </p:cNvPr>
            <p:cNvSpPr/>
            <p:nvPr/>
          </p:nvSpPr>
          <p:spPr>
            <a:xfrm>
              <a:off x="2515383" y="5164447"/>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22</a:t>
              </a:r>
            </a:p>
          </p:txBody>
        </p:sp>
        <p:sp>
          <p:nvSpPr>
            <p:cNvPr id="182" name="Day">
              <a:extLst>
                <a:ext uri="{FF2B5EF4-FFF2-40B4-BE49-F238E27FC236}">
                  <a16:creationId xmlns:a16="http://schemas.microsoft.com/office/drawing/2014/main" id="{2A1B1ED5-54EF-4266-ABD0-B192534F399D}"/>
                </a:ext>
              </a:extLst>
            </p:cNvPr>
            <p:cNvSpPr/>
            <p:nvPr/>
          </p:nvSpPr>
          <p:spPr>
            <a:xfrm>
              <a:off x="721149"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23</a:t>
              </a:r>
            </a:p>
          </p:txBody>
        </p:sp>
        <p:sp>
          <p:nvSpPr>
            <p:cNvPr id="183" name="Day">
              <a:extLst>
                <a:ext uri="{FF2B5EF4-FFF2-40B4-BE49-F238E27FC236}">
                  <a16:creationId xmlns:a16="http://schemas.microsoft.com/office/drawing/2014/main" id="{D5014CD5-57DE-4A5B-8B65-A2BB43A054E8}"/>
                </a:ext>
              </a:extLst>
            </p:cNvPr>
            <p:cNvSpPr/>
            <p:nvPr/>
          </p:nvSpPr>
          <p:spPr>
            <a:xfrm>
              <a:off x="1020188"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24</a:t>
              </a:r>
            </a:p>
          </p:txBody>
        </p:sp>
        <p:sp>
          <p:nvSpPr>
            <p:cNvPr id="184" name="Day">
              <a:extLst>
                <a:ext uri="{FF2B5EF4-FFF2-40B4-BE49-F238E27FC236}">
                  <a16:creationId xmlns:a16="http://schemas.microsoft.com/office/drawing/2014/main" id="{F31B66D6-C7D8-40A9-A007-049F22697CC4}"/>
                </a:ext>
              </a:extLst>
            </p:cNvPr>
            <p:cNvSpPr/>
            <p:nvPr/>
          </p:nvSpPr>
          <p:spPr>
            <a:xfrm>
              <a:off x="1319227"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25</a:t>
              </a:r>
            </a:p>
          </p:txBody>
        </p:sp>
        <p:sp>
          <p:nvSpPr>
            <p:cNvPr id="185" name="Day">
              <a:extLst>
                <a:ext uri="{FF2B5EF4-FFF2-40B4-BE49-F238E27FC236}">
                  <a16:creationId xmlns:a16="http://schemas.microsoft.com/office/drawing/2014/main" id="{88DBE9A5-1362-4EB8-A4FE-36026E3B7C65}"/>
                </a:ext>
              </a:extLst>
            </p:cNvPr>
            <p:cNvSpPr/>
            <p:nvPr/>
          </p:nvSpPr>
          <p:spPr>
            <a:xfrm>
              <a:off x="1618266"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26</a:t>
              </a:r>
            </a:p>
          </p:txBody>
        </p:sp>
        <p:sp>
          <p:nvSpPr>
            <p:cNvPr id="186" name="Day">
              <a:extLst>
                <a:ext uri="{FF2B5EF4-FFF2-40B4-BE49-F238E27FC236}">
                  <a16:creationId xmlns:a16="http://schemas.microsoft.com/office/drawing/2014/main" id="{E48D07EB-3CF5-4111-A93F-779D7F1FCFC5}"/>
                </a:ext>
              </a:extLst>
            </p:cNvPr>
            <p:cNvSpPr/>
            <p:nvPr/>
          </p:nvSpPr>
          <p:spPr>
            <a:xfrm>
              <a:off x="1917305"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27</a:t>
              </a:r>
            </a:p>
          </p:txBody>
        </p:sp>
        <p:sp>
          <p:nvSpPr>
            <p:cNvPr id="187" name="Day">
              <a:extLst>
                <a:ext uri="{FF2B5EF4-FFF2-40B4-BE49-F238E27FC236}">
                  <a16:creationId xmlns:a16="http://schemas.microsoft.com/office/drawing/2014/main" id="{553B9CAC-3D5B-4F0D-B034-5A7E150791A7}"/>
                </a:ext>
              </a:extLst>
            </p:cNvPr>
            <p:cNvSpPr/>
            <p:nvPr/>
          </p:nvSpPr>
          <p:spPr>
            <a:xfrm>
              <a:off x="2216344"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28</a:t>
              </a:r>
            </a:p>
          </p:txBody>
        </p:sp>
        <p:sp>
          <p:nvSpPr>
            <p:cNvPr id="188" name="Day">
              <a:extLst>
                <a:ext uri="{FF2B5EF4-FFF2-40B4-BE49-F238E27FC236}">
                  <a16:creationId xmlns:a16="http://schemas.microsoft.com/office/drawing/2014/main" id="{BA03CF9B-793E-4A14-8E88-16D828451C06}"/>
                </a:ext>
              </a:extLst>
            </p:cNvPr>
            <p:cNvSpPr/>
            <p:nvPr/>
          </p:nvSpPr>
          <p:spPr>
            <a:xfrm>
              <a:off x="2515383" y="5466199"/>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29</a:t>
              </a:r>
            </a:p>
          </p:txBody>
        </p:sp>
        <p:sp>
          <p:nvSpPr>
            <p:cNvPr id="189" name="Day">
              <a:extLst>
                <a:ext uri="{FF2B5EF4-FFF2-40B4-BE49-F238E27FC236}">
                  <a16:creationId xmlns:a16="http://schemas.microsoft.com/office/drawing/2014/main" id="{0640D86B-5B1B-4DA3-A101-7521D7FA54DF}"/>
                </a:ext>
              </a:extLst>
            </p:cNvPr>
            <p:cNvSpPr/>
            <p:nvPr/>
          </p:nvSpPr>
          <p:spPr>
            <a:xfrm>
              <a:off x="721149" y="5767951"/>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30</a:t>
              </a:r>
            </a:p>
          </p:txBody>
        </p:sp>
        <p:sp>
          <p:nvSpPr>
            <p:cNvPr id="190" name="Day">
              <a:extLst>
                <a:ext uri="{FF2B5EF4-FFF2-40B4-BE49-F238E27FC236}">
                  <a16:creationId xmlns:a16="http://schemas.microsoft.com/office/drawing/2014/main" id="{602E9114-FB19-4D63-A39E-4E3FB52A39F4}"/>
                </a:ext>
              </a:extLst>
            </p:cNvPr>
            <p:cNvSpPr/>
            <p:nvPr/>
          </p:nvSpPr>
          <p:spPr>
            <a:xfrm>
              <a:off x="1020188" y="5767951"/>
              <a:ext cx="298450" cy="301752"/>
            </a:xfrm>
            <a:prstGeom prst="rect">
              <a:avLst/>
            </a:prstGeom>
            <a:no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31</a:t>
              </a:r>
            </a:p>
          </p:txBody>
        </p:sp>
        <p:sp>
          <p:nvSpPr>
            <p:cNvPr id="191" name="Day">
              <a:extLst>
                <a:ext uri="{FF2B5EF4-FFF2-40B4-BE49-F238E27FC236}">
                  <a16:creationId xmlns:a16="http://schemas.microsoft.com/office/drawing/2014/main" id="{C1ABBBB3-C1A8-4C4F-B1D0-539EF26C7558}"/>
                </a:ext>
              </a:extLst>
            </p:cNvPr>
            <p:cNvSpPr/>
            <p:nvPr/>
          </p:nvSpPr>
          <p:spPr>
            <a:xfrm>
              <a:off x="1319227" y="576795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1</a:t>
              </a:r>
            </a:p>
          </p:txBody>
        </p:sp>
        <p:sp>
          <p:nvSpPr>
            <p:cNvPr id="192" name="Day">
              <a:extLst>
                <a:ext uri="{FF2B5EF4-FFF2-40B4-BE49-F238E27FC236}">
                  <a16:creationId xmlns:a16="http://schemas.microsoft.com/office/drawing/2014/main" id="{89B47F3D-CFA1-4510-8C23-E4737155B750}"/>
                </a:ext>
              </a:extLst>
            </p:cNvPr>
            <p:cNvSpPr/>
            <p:nvPr/>
          </p:nvSpPr>
          <p:spPr>
            <a:xfrm>
              <a:off x="1618266" y="576795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2</a:t>
              </a:r>
            </a:p>
          </p:txBody>
        </p:sp>
        <p:sp>
          <p:nvSpPr>
            <p:cNvPr id="193" name="Day">
              <a:extLst>
                <a:ext uri="{FF2B5EF4-FFF2-40B4-BE49-F238E27FC236}">
                  <a16:creationId xmlns:a16="http://schemas.microsoft.com/office/drawing/2014/main" id="{E76B11B8-DB48-46AF-875B-7ED66A4B205E}"/>
                </a:ext>
              </a:extLst>
            </p:cNvPr>
            <p:cNvSpPr/>
            <p:nvPr/>
          </p:nvSpPr>
          <p:spPr>
            <a:xfrm>
              <a:off x="1917305" y="576795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3</a:t>
              </a:r>
            </a:p>
          </p:txBody>
        </p:sp>
        <p:sp>
          <p:nvSpPr>
            <p:cNvPr id="194" name="Day">
              <a:extLst>
                <a:ext uri="{FF2B5EF4-FFF2-40B4-BE49-F238E27FC236}">
                  <a16:creationId xmlns:a16="http://schemas.microsoft.com/office/drawing/2014/main" id="{8401DA5A-1A6B-426B-9939-053DECD02036}"/>
                </a:ext>
              </a:extLst>
            </p:cNvPr>
            <p:cNvSpPr/>
            <p:nvPr/>
          </p:nvSpPr>
          <p:spPr>
            <a:xfrm>
              <a:off x="2216344" y="576795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4</a:t>
              </a:r>
            </a:p>
          </p:txBody>
        </p:sp>
        <p:sp>
          <p:nvSpPr>
            <p:cNvPr id="195" name="Day">
              <a:extLst>
                <a:ext uri="{FF2B5EF4-FFF2-40B4-BE49-F238E27FC236}">
                  <a16:creationId xmlns:a16="http://schemas.microsoft.com/office/drawing/2014/main" id="{2B0CD540-F821-4FD1-B4D9-F5E88289D510}"/>
                </a:ext>
              </a:extLst>
            </p:cNvPr>
            <p:cNvSpPr/>
            <p:nvPr/>
          </p:nvSpPr>
          <p:spPr>
            <a:xfrm>
              <a:off x="2515383" y="5767951"/>
              <a:ext cx="298450" cy="301752"/>
            </a:xfrm>
            <a:prstGeom prst="rect">
              <a:avLst/>
            </a:prstGeom>
            <a:solidFill>
              <a:srgbClr val="DEDEDE"/>
            </a:solidFill>
            <a:ln w="63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noProof="1">
                  <a:solidFill>
                    <a:srgbClr val="1F1F1F"/>
                  </a:solidFill>
                  <a:latin typeface="Segoe UI" panose="020B0502040204020203" pitchFamily="34" charset="0"/>
                  <a:cs typeface="Segoe UI" panose="020B0502040204020203" pitchFamily="34" charset="0"/>
                </a:rPr>
                <a:t>5</a:t>
              </a:r>
            </a:p>
          </p:txBody>
        </p:sp>
        <p:sp>
          <p:nvSpPr>
            <p:cNvPr id="196" name="Day">
              <a:extLst>
                <a:ext uri="{FF2B5EF4-FFF2-40B4-BE49-F238E27FC236}">
                  <a16:creationId xmlns:a16="http://schemas.microsoft.com/office/drawing/2014/main" id="{C0EF33A2-66CD-46D2-BEF5-F2F930CCE33B}"/>
                </a:ext>
              </a:extLst>
            </p:cNvPr>
            <p:cNvSpPr/>
            <p:nvPr/>
          </p:nvSpPr>
          <p:spPr>
            <a:xfrm>
              <a:off x="720560"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Su</a:t>
              </a:r>
            </a:p>
          </p:txBody>
        </p:sp>
        <p:sp>
          <p:nvSpPr>
            <p:cNvPr id="197" name="Day">
              <a:extLst>
                <a:ext uri="{FF2B5EF4-FFF2-40B4-BE49-F238E27FC236}">
                  <a16:creationId xmlns:a16="http://schemas.microsoft.com/office/drawing/2014/main" id="{1747BEFB-A987-41B1-A49B-DB5E1DAABDB5}"/>
                </a:ext>
              </a:extLst>
            </p:cNvPr>
            <p:cNvSpPr/>
            <p:nvPr/>
          </p:nvSpPr>
          <p:spPr>
            <a:xfrm>
              <a:off x="1019599"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Mo</a:t>
              </a:r>
            </a:p>
          </p:txBody>
        </p:sp>
        <p:sp>
          <p:nvSpPr>
            <p:cNvPr id="198" name="Day">
              <a:extLst>
                <a:ext uri="{FF2B5EF4-FFF2-40B4-BE49-F238E27FC236}">
                  <a16:creationId xmlns:a16="http://schemas.microsoft.com/office/drawing/2014/main" id="{AB1EF984-3CB4-4D76-84D9-34FEFA94D942}"/>
                </a:ext>
              </a:extLst>
            </p:cNvPr>
            <p:cNvSpPr/>
            <p:nvPr/>
          </p:nvSpPr>
          <p:spPr>
            <a:xfrm>
              <a:off x="1318638"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Tu</a:t>
              </a:r>
            </a:p>
          </p:txBody>
        </p:sp>
        <p:sp>
          <p:nvSpPr>
            <p:cNvPr id="199" name="Day">
              <a:extLst>
                <a:ext uri="{FF2B5EF4-FFF2-40B4-BE49-F238E27FC236}">
                  <a16:creationId xmlns:a16="http://schemas.microsoft.com/office/drawing/2014/main" id="{BCEDE01D-2CE7-432A-89CE-AD9D892D1DB7}"/>
                </a:ext>
              </a:extLst>
            </p:cNvPr>
            <p:cNvSpPr/>
            <p:nvPr/>
          </p:nvSpPr>
          <p:spPr>
            <a:xfrm>
              <a:off x="1617677"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We</a:t>
              </a:r>
            </a:p>
          </p:txBody>
        </p:sp>
        <p:sp>
          <p:nvSpPr>
            <p:cNvPr id="200" name="Day">
              <a:extLst>
                <a:ext uri="{FF2B5EF4-FFF2-40B4-BE49-F238E27FC236}">
                  <a16:creationId xmlns:a16="http://schemas.microsoft.com/office/drawing/2014/main" id="{B55B1B19-8CF2-4AE2-A497-9E58189EB39F}"/>
                </a:ext>
              </a:extLst>
            </p:cNvPr>
            <p:cNvSpPr/>
            <p:nvPr/>
          </p:nvSpPr>
          <p:spPr>
            <a:xfrm>
              <a:off x="1916716"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Th</a:t>
              </a:r>
            </a:p>
          </p:txBody>
        </p:sp>
        <p:sp>
          <p:nvSpPr>
            <p:cNvPr id="201" name="Day">
              <a:extLst>
                <a:ext uri="{FF2B5EF4-FFF2-40B4-BE49-F238E27FC236}">
                  <a16:creationId xmlns:a16="http://schemas.microsoft.com/office/drawing/2014/main" id="{12623972-F40B-45A2-932D-660B805BF01A}"/>
                </a:ext>
              </a:extLst>
            </p:cNvPr>
            <p:cNvSpPr/>
            <p:nvPr/>
          </p:nvSpPr>
          <p:spPr>
            <a:xfrm>
              <a:off x="2215755"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Fr</a:t>
              </a:r>
            </a:p>
          </p:txBody>
        </p:sp>
        <p:sp>
          <p:nvSpPr>
            <p:cNvPr id="202" name="Day">
              <a:extLst>
                <a:ext uri="{FF2B5EF4-FFF2-40B4-BE49-F238E27FC236}">
                  <a16:creationId xmlns:a16="http://schemas.microsoft.com/office/drawing/2014/main" id="{DD0C8E21-852C-4773-A02F-55A6FD3A25B3}"/>
                </a:ext>
              </a:extLst>
            </p:cNvPr>
            <p:cNvSpPr/>
            <p:nvPr/>
          </p:nvSpPr>
          <p:spPr>
            <a:xfrm>
              <a:off x="2514794" y="4007689"/>
              <a:ext cx="298450" cy="25029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80" noProof="1">
                  <a:solidFill>
                    <a:srgbClr val="1F1F1F"/>
                  </a:solidFill>
                  <a:latin typeface="Segoe UI" panose="020B0502040204020203" pitchFamily="34" charset="0"/>
                  <a:cs typeface="Segoe UI" panose="020B0502040204020203" pitchFamily="34" charset="0"/>
                </a:rPr>
                <a:t>Sa</a:t>
              </a:r>
            </a:p>
          </p:txBody>
        </p:sp>
        <p:sp>
          <p:nvSpPr>
            <p:cNvPr id="203" name="Month">
              <a:extLst>
                <a:ext uri="{FF2B5EF4-FFF2-40B4-BE49-F238E27FC236}">
                  <a16:creationId xmlns:a16="http://schemas.microsoft.com/office/drawing/2014/main" id="{1862A736-5BEB-45A1-914B-08D5FF7B9054}"/>
                </a:ext>
              </a:extLst>
            </p:cNvPr>
            <p:cNvSpPr txBox="1"/>
            <p:nvPr/>
          </p:nvSpPr>
          <p:spPr>
            <a:xfrm>
              <a:off x="807619" y="3757772"/>
              <a:ext cx="804707" cy="17312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25" dirty="0">
                  <a:solidFill>
                    <a:srgbClr val="000000"/>
                  </a:solidFill>
                  <a:latin typeface="Segoe UI" panose="020B0502040204020203" pitchFamily="34" charset="0"/>
                  <a:cs typeface="Segoe UI" panose="020B0502040204020203" pitchFamily="34" charset="0"/>
                </a:rPr>
                <a:t>August 2015</a:t>
              </a:r>
            </a:p>
          </p:txBody>
        </p:sp>
        <p:sp>
          <p:nvSpPr>
            <p:cNvPr id="204" name="Arrow Up" descr="&lt;Tags&gt;&lt;SMARTRESIZEANCHORS&gt;Absolute,None,None,Absolute&lt;/SMARTRESIZEANCHORS&gt;&lt;/Tags&gt;">
              <a:extLst>
                <a:ext uri="{FF2B5EF4-FFF2-40B4-BE49-F238E27FC236}">
                  <a16:creationId xmlns:a16="http://schemas.microsoft.com/office/drawing/2014/main" id="{AF358A51-ACC5-47A0-827D-0FA4472C1C0E}"/>
                </a:ext>
              </a:extLst>
            </p:cNvPr>
            <p:cNvSpPr>
              <a:spLocks noChangeAspect="1"/>
            </p:cNvSpPr>
            <p:nvPr/>
          </p:nvSpPr>
          <p:spPr bwMode="auto">
            <a:xfrm>
              <a:off x="2293938" y="3787775"/>
              <a:ext cx="144463" cy="79375"/>
            </a:xfrm>
            <a:custGeom>
              <a:avLst/>
              <a:gdLst>
                <a:gd name="T0" fmla="*/ 46 w 91"/>
                <a:gd name="T1" fmla="*/ 0 h 50"/>
                <a:gd name="T2" fmla="*/ 0 w 91"/>
                <a:gd name="T3" fmla="*/ 47 h 50"/>
                <a:gd name="T4" fmla="*/ 3 w 91"/>
                <a:gd name="T5" fmla="*/ 50 h 50"/>
                <a:gd name="T6" fmla="*/ 46 w 91"/>
                <a:gd name="T7" fmla="*/ 7 h 50"/>
                <a:gd name="T8" fmla="*/ 88 w 91"/>
                <a:gd name="T9" fmla="*/ 49 h 50"/>
                <a:gd name="T10" fmla="*/ 91 w 91"/>
                <a:gd name="T11" fmla="*/ 45 h 50"/>
                <a:gd name="T12" fmla="*/ 46 w 91"/>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91" h="50">
                  <a:moveTo>
                    <a:pt x="46" y="0"/>
                  </a:moveTo>
                  <a:lnTo>
                    <a:pt x="0" y="47"/>
                  </a:lnTo>
                  <a:lnTo>
                    <a:pt x="3" y="50"/>
                  </a:lnTo>
                  <a:lnTo>
                    <a:pt x="46" y="7"/>
                  </a:lnTo>
                  <a:lnTo>
                    <a:pt x="88" y="49"/>
                  </a:lnTo>
                  <a:lnTo>
                    <a:pt x="91" y="45"/>
                  </a:lnTo>
                  <a:lnTo>
                    <a:pt x="46"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205" name="Arrow Down" descr="&lt;Tags&gt;&lt;SMARTRESIZEANCHORS&gt;Absolute,None,None,Absolute&lt;/SMARTRESIZEANCHORS&gt;&lt;/Tags&gt;">
              <a:extLst>
                <a:ext uri="{FF2B5EF4-FFF2-40B4-BE49-F238E27FC236}">
                  <a16:creationId xmlns:a16="http://schemas.microsoft.com/office/drawing/2014/main" id="{AA01848F-0993-4D97-A3A2-5D6E12704C47}"/>
                </a:ext>
              </a:extLst>
            </p:cNvPr>
            <p:cNvSpPr>
              <a:spLocks noChangeAspect="1"/>
            </p:cNvSpPr>
            <p:nvPr/>
          </p:nvSpPr>
          <p:spPr bwMode="auto">
            <a:xfrm>
              <a:off x="2601913" y="3787775"/>
              <a:ext cx="144463" cy="79375"/>
            </a:xfrm>
            <a:custGeom>
              <a:avLst/>
              <a:gdLst>
                <a:gd name="T0" fmla="*/ 45 w 91"/>
                <a:gd name="T1" fmla="*/ 50 h 50"/>
                <a:gd name="T2" fmla="*/ 91 w 91"/>
                <a:gd name="T3" fmla="*/ 3 h 50"/>
                <a:gd name="T4" fmla="*/ 88 w 91"/>
                <a:gd name="T5" fmla="*/ 0 h 50"/>
                <a:gd name="T6" fmla="*/ 45 w 91"/>
                <a:gd name="T7" fmla="*/ 44 h 50"/>
                <a:gd name="T8" fmla="*/ 3 w 91"/>
                <a:gd name="T9" fmla="*/ 2 h 50"/>
                <a:gd name="T10" fmla="*/ 0 w 91"/>
                <a:gd name="T11" fmla="*/ 5 h 50"/>
                <a:gd name="T12" fmla="*/ 45 w 91"/>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91" h="50">
                  <a:moveTo>
                    <a:pt x="45" y="50"/>
                  </a:moveTo>
                  <a:lnTo>
                    <a:pt x="91" y="3"/>
                  </a:lnTo>
                  <a:lnTo>
                    <a:pt x="88" y="0"/>
                  </a:lnTo>
                  <a:lnTo>
                    <a:pt x="45" y="44"/>
                  </a:lnTo>
                  <a:lnTo>
                    <a:pt x="3" y="2"/>
                  </a:lnTo>
                  <a:lnTo>
                    <a:pt x="0" y="5"/>
                  </a:lnTo>
                  <a:lnTo>
                    <a:pt x="45" y="5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grpSp>
      <p:grpSp>
        <p:nvGrpSpPr>
          <p:cNvPr id="206" name="Date Picker">
            <a:extLst>
              <a:ext uri="{FF2B5EF4-FFF2-40B4-BE49-F238E27FC236}">
                <a16:creationId xmlns:a16="http://schemas.microsoft.com/office/drawing/2014/main" id="{430A332A-8FFB-4DE6-B9D5-226851FC7A98}"/>
              </a:ext>
            </a:extLst>
          </p:cNvPr>
          <p:cNvGrpSpPr/>
          <p:nvPr/>
        </p:nvGrpSpPr>
        <p:grpSpPr>
          <a:xfrm>
            <a:off x="7155459" y="251149"/>
            <a:ext cx="1778000" cy="3403600"/>
            <a:chOff x="5092700" y="769547"/>
            <a:chExt cx="1778000" cy="3403600"/>
          </a:xfrm>
        </p:grpSpPr>
        <p:sp>
          <p:nvSpPr>
            <p:cNvPr id="207" name="Container">
              <a:extLst>
                <a:ext uri="{FF2B5EF4-FFF2-40B4-BE49-F238E27FC236}">
                  <a16:creationId xmlns:a16="http://schemas.microsoft.com/office/drawing/2014/main" id="{D7989D50-7865-45BE-AF84-0E38544C1A7E}"/>
                </a:ext>
              </a:extLst>
            </p:cNvPr>
            <p:cNvSpPr/>
            <p:nvPr/>
          </p:nvSpPr>
          <p:spPr>
            <a:xfrm>
              <a:off x="5092700" y="769547"/>
              <a:ext cx="1778000" cy="3403600"/>
            </a:xfrm>
            <a:prstGeom prst="rect">
              <a:avLst/>
            </a:prstGeom>
            <a:solidFill>
              <a:srgbClr val="FFFFFF"/>
            </a:solidFill>
            <a:ln w="6350">
              <a:noFill/>
            </a:ln>
            <a:effectLst>
              <a:outerShdw blurRad="76200" dist="12700" dir="54000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08" name="Header">
              <a:extLst>
                <a:ext uri="{FF2B5EF4-FFF2-40B4-BE49-F238E27FC236}">
                  <a16:creationId xmlns:a16="http://schemas.microsoft.com/office/drawing/2014/main" id="{E723D131-628A-4892-BCA4-A34318AC6152}"/>
                </a:ext>
              </a:extLst>
            </p:cNvPr>
            <p:cNvSpPr/>
            <p:nvPr/>
          </p:nvSpPr>
          <p:spPr>
            <a:xfrm>
              <a:off x="5092700" y="769547"/>
              <a:ext cx="1778000" cy="203200"/>
            </a:xfrm>
            <a:prstGeom prst="rect">
              <a:avLst/>
            </a:prstGeom>
            <a:solidFill>
              <a:srgbClr val="00796B"/>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dirty="0">
                  <a:solidFill>
                    <a:srgbClr val="FAFAFA"/>
                  </a:solidFill>
                  <a:latin typeface="Segoe UI" panose="020B0502040204020203" pitchFamily="34" charset="0"/>
                  <a:cs typeface="Segoe UI" panose="020B0502040204020203" pitchFamily="34" charset="0"/>
                </a:rPr>
                <a:t>Friday</a:t>
              </a:r>
            </a:p>
          </p:txBody>
        </p:sp>
        <p:sp>
          <p:nvSpPr>
            <p:cNvPr id="209" name="Subheader">
              <a:extLst>
                <a:ext uri="{FF2B5EF4-FFF2-40B4-BE49-F238E27FC236}">
                  <a16:creationId xmlns:a16="http://schemas.microsoft.com/office/drawing/2014/main" id="{2E34E71D-FE0D-4182-AFD0-0FB24DFF22A7}"/>
                </a:ext>
              </a:extLst>
            </p:cNvPr>
            <p:cNvSpPr/>
            <p:nvPr/>
          </p:nvSpPr>
          <p:spPr>
            <a:xfrm>
              <a:off x="5092700" y="972747"/>
              <a:ext cx="1778000" cy="914400"/>
            </a:xfrm>
            <a:prstGeom prst="rect">
              <a:avLst/>
            </a:prstGeom>
            <a:solidFill>
              <a:srgbClr val="00968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solidFill>
                    <a:srgbClr val="FAFAFA"/>
                  </a:solidFill>
                  <a:latin typeface="Segoe UI" panose="020B0502040204020203" pitchFamily="34" charset="0"/>
                  <a:cs typeface="Segoe UI" panose="020B0502040204020203" pitchFamily="34" charset="0"/>
                </a:rPr>
                <a:t>OCT</a:t>
              </a:r>
            </a:p>
            <a:p>
              <a:pPr algn="ctr"/>
              <a:r>
                <a:rPr lang="en-US" sz="2800" dirty="0">
                  <a:solidFill>
                    <a:srgbClr val="FAFAFA"/>
                  </a:solidFill>
                  <a:latin typeface="Segoe UI" panose="020B0502040204020203" pitchFamily="34" charset="0"/>
                  <a:cs typeface="Segoe UI" panose="020B0502040204020203" pitchFamily="34" charset="0"/>
                </a:rPr>
                <a:t>13</a:t>
              </a:r>
              <a:endParaRPr lang="en-US" sz="1200" dirty="0">
                <a:solidFill>
                  <a:srgbClr val="FAFAFA"/>
                </a:solidFill>
                <a:latin typeface="Segoe UI" panose="020B0502040204020203" pitchFamily="34" charset="0"/>
                <a:cs typeface="Segoe UI" panose="020B0502040204020203" pitchFamily="34" charset="0"/>
              </a:endParaRPr>
            </a:p>
            <a:p>
              <a:pPr algn="ctr"/>
              <a:r>
                <a:rPr lang="en-US" sz="1200" dirty="0">
                  <a:solidFill>
                    <a:srgbClr val="FAFAFA">
                      <a:alpha val="50000"/>
                    </a:srgbClr>
                  </a:solidFill>
                  <a:latin typeface="Segoe UI" panose="020B0502040204020203" pitchFamily="34" charset="0"/>
                  <a:cs typeface="Segoe UI" panose="020B0502040204020203" pitchFamily="34" charset="0"/>
                </a:rPr>
                <a:t>2016</a:t>
              </a:r>
            </a:p>
          </p:txBody>
        </p:sp>
        <p:sp>
          <p:nvSpPr>
            <p:cNvPr id="210" name="Month">
              <a:extLst>
                <a:ext uri="{FF2B5EF4-FFF2-40B4-BE49-F238E27FC236}">
                  <a16:creationId xmlns:a16="http://schemas.microsoft.com/office/drawing/2014/main" id="{9AB1C480-113D-4EC7-8B39-BF174C28544F}"/>
                </a:ext>
              </a:extLst>
            </p:cNvPr>
            <p:cNvSpPr txBox="1"/>
            <p:nvPr/>
          </p:nvSpPr>
          <p:spPr>
            <a:xfrm>
              <a:off x="5638530" y="1934520"/>
              <a:ext cx="68634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rgbClr val="000000">
                      <a:alpha val="87000"/>
                    </a:srgbClr>
                  </a:solidFill>
                  <a:latin typeface="Segoe UI" panose="020B0502040204020203" pitchFamily="34" charset="0"/>
                  <a:cs typeface="Segoe UI" panose="020B0502040204020203" pitchFamily="34" charset="0"/>
                </a:rPr>
                <a:t>October 2016</a:t>
              </a:r>
            </a:p>
          </p:txBody>
        </p:sp>
        <p:sp>
          <p:nvSpPr>
            <p:cNvPr id="211" name="Weekdays">
              <a:extLst>
                <a:ext uri="{FF2B5EF4-FFF2-40B4-BE49-F238E27FC236}">
                  <a16:creationId xmlns:a16="http://schemas.microsoft.com/office/drawing/2014/main" id="{4163ACDA-14C5-48F2-A7D7-C93F6FBC5460}"/>
                </a:ext>
              </a:extLst>
            </p:cNvPr>
            <p:cNvSpPr>
              <a:spLocks noEditPoints="1"/>
            </p:cNvSpPr>
            <p:nvPr/>
          </p:nvSpPr>
          <p:spPr bwMode="auto">
            <a:xfrm>
              <a:off x="5271085" y="2162502"/>
              <a:ext cx="1417751" cy="55657"/>
            </a:xfrm>
            <a:custGeom>
              <a:avLst/>
              <a:gdLst>
                <a:gd name="T0" fmla="*/ 63 w 12557"/>
                <a:gd name="T1" fmla="*/ 38 h 495"/>
                <a:gd name="T2" fmla="*/ 28 w 12557"/>
                <a:gd name="T3" fmla="*/ 186 h 495"/>
                <a:gd name="T4" fmla="*/ 174 w 12557"/>
                <a:gd name="T5" fmla="*/ 281 h 495"/>
                <a:gd name="T6" fmla="*/ 272 w 12557"/>
                <a:gd name="T7" fmla="*/ 338 h 495"/>
                <a:gd name="T8" fmla="*/ 189 w 12557"/>
                <a:gd name="T9" fmla="*/ 429 h 495"/>
                <a:gd name="T10" fmla="*/ 92 w 12557"/>
                <a:gd name="T11" fmla="*/ 382 h 495"/>
                <a:gd name="T12" fmla="*/ 17 w 12557"/>
                <a:gd name="T13" fmla="*/ 409 h 495"/>
                <a:gd name="T14" fmla="*/ 189 w 12557"/>
                <a:gd name="T15" fmla="*/ 495 h 495"/>
                <a:gd name="T16" fmla="*/ 349 w 12557"/>
                <a:gd name="T17" fmla="*/ 418 h 495"/>
                <a:gd name="T18" fmla="*/ 321 w 12557"/>
                <a:gd name="T19" fmla="*/ 271 h 495"/>
                <a:gd name="T20" fmla="*/ 125 w 12557"/>
                <a:gd name="T21" fmla="*/ 178 h 495"/>
                <a:gd name="T22" fmla="*/ 120 w 12557"/>
                <a:gd name="T23" fmla="*/ 86 h 495"/>
                <a:gd name="T24" fmla="*/ 226 w 12557"/>
                <a:gd name="T25" fmla="*/ 73 h 495"/>
                <a:gd name="T26" fmla="*/ 276 w 12557"/>
                <a:gd name="T27" fmla="*/ 147 h 495"/>
                <a:gd name="T28" fmla="*/ 314 w 12557"/>
                <a:gd name="T29" fmla="*/ 44 h 495"/>
                <a:gd name="T30" fmla="*/ 12382 w 12557"/>
                <a:gd name="T31" fmla="*/ 0 h 495"/>
                <a:gd name="T32" fmla="*/ 12223 w 12557"/>
                <a:gd name="T33" fmla="*/ 80 h 495"/>
                <a:gd name="T34" fmla="*/ 12256 w 12557"/>
                <a:gd name="T35" fmla="*/ 227 h 495"/>
                <a:gd name="T36" fmla="*/ 12421 w 12557"/>
                <a:gd name="T37" fmla="*/ 299 h 495"/>
                <a:gd name="T38" fmla="*/ 12473 w 12557"/>
                <a:gd name="T39" fmla="*/ 364 h 495"/>
                <a:gd name="T40" fmla="*/ 12343 w 12557"/>
                <a:gd name="T41" fmla="*/ 424 h 495"/>
                <a:gd name="T42" fmla="*/ 12280 w 12557"/>
                <a:gd name="T43" fmla="*/ 343 h 495"/>
                <a:gd name="T44" fmla="*/ 12256 w 12557"/>
                <a:gd name="T45" fmla="*/ 457 h 495"/>
                <a:gd name="T46" fmla="*/ 12456 w 12557"/>
                <a:gd name="T47" fmla="*/ 486 h 495"/>
                <a:gd name="T48" fmla="*/ 12557 w 12557"/>
                <a:gd name="T49" fmla="*/ 363 h 495"/>
                <a:gd name="T50" fmla="*/ 12467 w 12557"/>
                <a:gd name="T51" fmla="*/ 237 h 495"/>
                <a:gd name="T52" fmla="*/ 12295 w 12557"/>
                <a:gd name="T53" fmla="*/ 133 h 495"/>
                <a:gd name="T54" fmla="*/ 12343 w 12557"/>
                <a:gd name="T55" fmla="*/ 71 h 495"/>
                <a:gd name="T56" fmla="*/ 12451 w 12557"/>
                <a:gd name="T57" fmla="*/ 89 h 495"/>
                <a:gd name="T58" fmla="*/ 12556 w 12557"/>
                <a:gd name="T59" fmla="*/ 147 h 495"/>
                <a:gd name="T60" fmla="*/ 12455 w 12557"/>
                <a:gd name="T61" fmla="*/ 12 h 495"/>
                <a:gd name="T62" fmla="*/ 1954 w 12557"/>
                <a:gd name="T63" fmla="*/ 489 h 495"/>
                <a:gd name="T64" fmla="*/ 2029 w 12557"/>
                <a:gd name="T65" fmla="*/ 117 h 495"/>
                <a:gd name="T66" fmla="*/ 2373 w 12557"/>
                <a:gd name="T67" fmla="*/ 117 h 495"/>
                <a:gd name="T68" fmla="*/ 2448 w 12557"/>
                <a:gd name="T69" fmla="*/ 489 h 495"/>
                <a:gd name="T70" fmla="*/ 2201 w 12557"/>
                <a:gd name="T71" fmla="*/ 376 h 495"/>
                <a:gd name="T72" fmla="*/ 4060 w 12557"/>
                <a:gd name="T73" fmla="*/ 7 h 495"/>
                <a:gd name="T74" fmla="*/ 4208 w 12557"/>
                <a:gd name="T75" fmla="*/ 489 h 495"/>
                <a:gd name="T76" fmla="*/ 4442 w 12557"/>
                <a:gd name="T77" fmla="*/ 74 h 495"/>
                <a:gd name="T78" fmla="*/ 6000 w 12557"/>
                <a:gd name="T79" fmla="*/ 7 h 495"/>
                <a:gd name="T80" fmla="*/ 6285 w 12557"/>
                <a:gd name="T81" fmla="*/ 137 h 495"/>
                <a:gd name="T82" fmla="*/ 6568 w 12557"/>
                <a:gd name="T83" fmla="*/ 7 h 495"/>
                <a:gd name="T84" fmla="*/ 6320 w 12557"/>
                <a:gd name="T85" fmla="*/ 7 h 495"/>
                <a:gd name="T86" fmla="*/ 6083 w 12557"/>
                <a:gd name="T87" fmla="*/ 7 h 495"/>
                <a:gd name="T88" fmla="*/ 8125 w 12557"/>
                <a:gd name="T89" fmla="*/ 74 h 495"/>
                <a:gd name="T90" fmla="*/ 8357 w 12557"/>
                <a:gd name="T91" fmla="*/ 489 h 495"/>
                <a:gd name="T92" fmla="*/ 8507 w 12557"/>
                <a:gd name="T93" fmla="*/ 7 h 495"/>
                <a:gd name="T94" fmla="*/ 10195 w 12557"/>
                <a:gd name="T95" fmla="*/ 489 h 495"/>
                <a:gd name="T96" fmla="*/ 10472 w 12557"/>
                <a:gd name="T97" fmla="*/ 284 h 495"/>
                <a:gd name="T98" fmla="*/ 10278 w 12557"/>
                <a:gd name="T99" fmla="*/ 74 h 495"/>
                <a:gd name="T100" fmla="*/ 10195 w 12557"/>
                <a:gd name="T101" fmla="*/ 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57" h="495">
                  <a:moveTo>
                    <a:pt x="186" y="0"/>
                  </a:moveTo>
                  <a:cubicBezTo>
                    <a:pt x="161" y="0"/>
                    <a:pt x="138" y="3"/>
                    <a:pt x="117" y="10"/>
                  </a:cubicBezTo>
                  <a:cubicBezTo>
                    <a:pt x="96" y="16"/>
                    <a:pt x="78" y="26"/>
                    <a:pt x="63" y="38"/>
                  </a:cubicBezTo>
                  <a:cubicBezTo>
                    <a:pt x="48" y="50"/>
                    <a:pt x="36" y="64"/>
                    <a:pt x="28" y="80"/>
                  </a:cubicBezTo>
                  <a:cubicBezTo>
                    <a:pt x="19" y="97"/>
                    <a:pt x="15" y="115"/>
                    <a:pt x="15" y="134"/>
                  </a:cubicBezTo>
                  <a:cubicBezTo>
                    <a:pt x="15" y="154"/>
                    <a:pt x="20" y="171"/>
                    <a:pt x="28" y="186"/>
                  </a:cubicBezTo>
                  <a:cubicBezTo>
                    <a:pt x="36" y="201"/>
                    <a:pt x="46" y="215"/>
                    <a:pt x="60" y="227"/>
                  </a:cubicBezTo>
                  <a:cubicBezTo>
                    <a:pt x="74" y="238"/>
                    <a:pt x="91" y="248"/>
                    <a:pt x="111" y="257"/>
                  </a:cubicBezTo>
                  <a:cubicBezTo>
                    <a:pt x="130" y="266"/>
                    <a:pt x="151" y="274"/>
                    <a:pt x="174" y="281"/>
                  </a:cubicBezTo>
                  <a:cubicBezTo>
                    <a:pt x="195" y="287"/>
                    <a:pt x="212" y="293"/>
                    <a:pt x="225" y="299"/>
                  </a:cubicBezTo>
                  <a:cubicBezTo>
                    <a:pt x="239" y="305"/>
                    <a:pt x="249" y="311"/>
                    <a:pt x="257" y="318"/>
                  </a:cubicBezTo>
                  <a:cubicBezTo>
                    <a:pt x="265" y="324"/>
                    <a:pt x="269" y="330"/>
                    <a:pt x="272" y="338"/>
                  </a:cubicBezTo>
                  <a:cubicBezTo>
                    <a:pt x="275" y="345"/>
                    <a:pt x="276" y="355"/>
                    <a:pt x="276" y="364"/>
                  </a:cubicBezTo>
                  <a:cubicBezTo>
                    <a:pt x="276" y="384"/>
                    <a:pt x="269" y="399"/>
                    <a:pt x="254" y="411"/>
                  </a:cubicBezTo>
                  <a:cubicBezTo>
                    <a:pt x="240" y="423"/>
                    <a:pt x="218" y="429"/>
                    <a:pt x="189" y="429"/>
                  </a:cubicBezTo>
                  <a:cubicBezTo>
                    <a:pt x="174" y="429"/>
                    <a:pt x="160" y="427"/>
                    <a:pt x="148" y="424"/>
                  </a:cubicBezTo>
                  <a:cubicBezTo>
                    <a:pt x="135" y="421"/>
                    <a:pt x="123" y="415"/>
                    <a:pt x="114" y="408"/>
                  </a:cubicBezTo>
                  <a:cubicBezTo>
                    <a:pt x="105" y="401"/>
                    <a:pt x="97" y="393"/>
                    <a:pt x="92" y="382"/>
                  </a:cubicBezTo>
                  <a:cubicBezTo>
                    <a:pt x="87" y="371"/>
                    <a:pt x="84" y="358"/>
                    <a:pt x="84" y="343"/>
                  </a:cubicBezTo>
                  <a:lnTo>
                    <a:pt x="0" y="343"/>
                  </a:lnTo>
                  <a:cubicBezTo>
                    <a:pt x="0" y="369"/>
                    <a:pt x="6" y="390"/>
                    <a:pt x="17" y="409"/>
                  </a:cubicBezTo>
                  <a:cubicBezTo>
                    <a:pt x="28" y="428"/>
                    <a:pt x="42" y="444"/>
                    <a:pt x="60" y="457"/>
                  </a:cubicBezTo>
                  <a:cubicBezTo>
                    <a:pt x="78" y="470"/>
                    <a:pt x="98" y="479"/>
                    <a:pt x="120" y="485"/>
                  </a:cubicBezTo>
                  <a:cubicBezTo>
                    <a:pt x="143" y="491"/>
                    <a:pt x="166" y="495"/>
                    <a:pt x="189" y="495"/>
                  </a:cubicBezTo>
                  <a:cubicBezTo>
                    <a:pt x="215" y="495"/>
                    <a:pt x="238" y="492"/>
                    <a:pt x="260" y="486"/>
                  </a:cubicBezTo>
                  <a:cubicBezTo>
                    <a:pt x="281" y="480"/>
                    <a:pt x="299" y="471"/>
                    <a:pt x="314" y="460"/>
                  </a:cubicBezTo>
                  <a:cubicBezTo>
                    <a:pt x="329" y="448"/>
                    <a:pt x="341" y="434"/>
                    <a:pt x="349" y="418"/>
                  </a:cubicBezTo>
                  <a:cubicBezTo>
                    <a:pt x="357" y="402"/>
                    <a:pt x="360" y="384"/>
                    <a:pt x="360" y="363"/>
                  </a:cubicBezTo>
                  <a:cubicBezTo>
                    <a:pt x="360" y="344"/>
                    <a:pt x="357" y="327"/>
                    <a:pt x="350" y="311"/>
                  </a:cubicBezTo>
                  <a:cubicBezTo>
                    <a:pt x="344" y="296"/>
                    <a:pt x="334" y="283"/>
                    <a:pt x="321" y="271"/>
                  </a:cubicBezTo>
                  <a:cubicBezTo>
                    <a:pt x="308" y="259"/>
                    <a:pt x="292" y="247"/>
                    <a:pt x="272" y="237"/>
                  </a:cubicBezTo>
                  <a:cubicBezTo>
                    <a:pt x="252" y="228"/>
                    <a:pt x="228" y="219"/>
                    <a:pt x="201" y="211"/>
                  </a:cubicBezTo>
                  <a:cubicBezTo>
                    <a:pt x="167" y="201"/>
                    <a:pt x="141" y="190"/>
                    <a:pt x="125" y="178"/>
                  </a:cubicBezTo>
                  <a:cubicBezTo>
                    <a:pt x="108" y="166"/>
                    <a:pt x="99" y="151"/>
                    <a:pt x="99" y="133"/>
                  </a:cubicBezTo>
                  <a:cubicBezTo>
                    <a:pt x="99" y="124"/>
                    <a:pt x="101" y="115"/>
                    <a:pt x="104" y="107"/>
                  </a:cubicBezTo>
                  <a:cubicBezTo>
                    <a:pt x="108" y="99"/>
                    <a:pt x="113" y="92"/>
                    <a:pt x="120" y="86"/>
                  </a:cubicBezTo>
                  <a:cubicBezTo>
                    <a:pt x="127" y="80"/>
                    <a:pt x="136" y="75"/>
                    <a:pt x="147" y="71"/>
                  </a:cubicBezTo>
                  <a:cubicBezTo>
                    <a:pt x="157" y="68"/>
                    <a:pt x="171" y="67"/>
                    <a:pt x="185" y="67"/>
                  </a:cubicBezTo>
                  <a:cubicBezTo>
                    <a:pt x="201" y="67"/>
                    <a:pt x="215" y="69"/>
                    <a:pt x="226" y="73"/>
                  </a:cubicBezTo>
                  <a:cubicBezTo>
                    <a:pt x="238" y="77"/>
                    <a:pt x="247" y="82"/>
                    <a:pt x="254" y="89"/>
                  </a:cubicBezTo>
                  <a:cubicBezTo>
                    <a:pt x="262" y="96"/>
                    <a:pt x="267" y="105"/>
                    <a:pt x="271" y="115"/>
                  </a:cubicBezTo>
                  <a:cubicBezTo>
                    <a:pt x="275" y="125"/>
                    <a:pt x="276" y="136"/>
                    <a:pt x="276" y="147"/>
                  </a:cubicBezTo>
                  <a:lnTo>
                    <a:pt x="360" y="147"/>
                  </a:lnTo>
                  <a:cubicBezTo>
                    <a:pt x="360" y="127"/>
                    <a:pt x="356" y="109"/>
                    <a:pt x="348" y="91"/>
                  </a:cubicBezTo>
                  <a:cubicBezTo>
                    <a:pt x="340" y="73"/>
                    <a:pt x="329" y="58"/>
                    <a:pt x="314" y="44"/>
                  </a:cubicBezTo>
                  <a:cubicBezTo>
                    <a:pt x="299" y="31"/>
                    <a:pt x="280" y="19"/>
                    <a:pt x="259" y="12"/>
                  </a:cubicBezTo>
                  <a:cubicBezTo>
                    <a:pt x="237" y="4"/>
                    <a:pt x="213" y="0"/>
                    <a:pt x="186" y="0"/>
                  </a:cubicBezTo>
                  <a:close/>
                  <a:moveTo>
                    <a:pt x="12382" y="0"/>
                  </a:moveTo>
                  <a:cubicBezTo>
                    <a:pt x="12357" y="0"/>
                    <a:pt x="12333" y="3"/>
                    <a:pt x="12312" y="10"/>
                  </a:cubicBezTo>
                  <a:cubicBezTo>
                    <a:pt x="12291" y="16"/>
                    <a:pt x="12273" y="26"/>
                    <a:pt x="12258" y="38"/>
                  </a:cubicBezTo>
                  <a:cubicBezTo>
                    <a:pt x="12243" y="50"/>
                    <a:pt x="12231" y="64"/>
                    <a:pt x="12223" y="80"/>
                  </a:cubicBezTo>
                  <a:cubicBezTo>
                    <a:pt x="12215" y="97"/>
                    <a:pt x="12211" y="115"/>
                    <a:pt x="12211" y="134"/>
                  </a:cubicBezTo>
                  <a:cubicBezTo>
                    <a:pt x="12211" y="154"/>
                    <a:pt x="12215" y="171"/>
                    <a:pt x="12223" y="186"/>
                  </a:cubicBezTo>
                  <a:cubicBezTo>
                    <a:pt x="12231" y="201"/>
                    <a:pt x="12242" y="215"/>
                    <a:pt x="12256" y="227"/>
                  </a:cubicBezTo>
                  <a:cubicBezTo>
                    <a:pt x="12270" y="238"/>
                    <a:pt x="12287" y="248"/>
                    <a:pt x="12306" y="257"/>
                  </a:cubicBezTo>
                  <a:cubicBezTo>
                    <a:pt x="12325" y="266"/>
                    <a:pt x="12347" y="274"/>
                    <a:pt x="12370" y="281"/>
                  </a:cubicBezTo>
                  <a:cubicBezTo>
                    <a:pt x="12390" y="287"/>
                    <a:pt x="12407" y="293"/>
                    <a:pt x="12421" y="299"/>
                  </a:cubicBezTo>
                  <a:cubicBezTo>
                    <a:pt x="12434" y="305"/>
                    <a:pt x="12445" y="311"/>
                    <a:pt x="12452" y="318"/>
                  </a:cubicBezTo>
                  <a:cubicBezTo>
                    <a:pt x="12460" y="324"/>
                    <a:pt x="12465" y="330"/>
                    <a:pt x="12468" y="338"/>
                  </a:cubicBezTo>
                  <a:cubicBezTo>
                    <a:pt x="12471" y="345"/>
                    <a:pt x="12473" y="355"/>
                    <a:pt x="12473" y="364"/>
                  </a:cubicBezTo>
                  <a:cubicBezTo>
                    <a:pt x="12473" y="384"/>
                    <a:pt x="12465" y="399"/>
                    <a:pt x="12451" y="411"/>
                  </a:cubicBezTo>
                  <a:cubicBezTo>
                    <a:pt x="12436" y="423"/>
                    <a:pt x="12414" y="429"/>
                    <a:pt x="12385" y="429"/>
                  </a:cubicBezTo>
                  <a:cubicBezTo>
                    <a:pt x="12370" y="429"/>
                    <a:pt x="12356" y="427"/>
                    <a:pt x="12343" y="424"/>
                  </a:cubicBezTo>
                  <a:cubicBezTo>
                    <a:pt x="12330" y="421"/>
                    <a:pt x="12320" y="415"/>
                    <a:pt x="12310" y="408"/>
                  </a:cubicBezTo>
                  <a:cubicBezTo>
                    <a:pt x="12301" y="401"/>
                    <a:pt x="12294" y="393"/>
                    <a:pt x="12288" y="382"/>
                  </a:cubicBezTo>
                  <a:cubicBezTo>
                    <a:pt x="12283" y="371"/>
                    <a:pt x="12280" y="358"/>
                    <a:pt x="12280" y="343"/>
                  </a:cubicBezTo>
                  <a:lnTo>
                    <a:pt x="12197" y="343"/>
                  </a:lnTo>
                  <a:cubicBezTo>
                    <a:pt x="12197" y="369"/>
                    <a:pt x="12202" y="390"/>
                    <a:pt x="12213" y="409"/>
                  </a:cubicBezTo>
                  <a:cubicBezTo>
                    <a:pt x="12223" y="428"/>
                    <a:pt x="12238" y="444"/>
                    <a:pt x="12256" y="457"/>
                  </a:cubicBezTo>
                  <a:cubicBezTo>
                    <a:pt x="12274" y="470"/>
                    <a:pt x="12294" y="479"/>
                    <a:pt x="12317" y="485"/>
                  </a:cubicBezTo>
                  <a:cubicBezTo>
                    <a:pt x="12339" y="491"/>
                    <a:pt x="12361" y="495"/>
                    <a:pt x="12385" y="495"/>
                  </a:cubicBezTo>
                  <a:cubicBezTo>
                    <a:pt x="12411" y="495"/>
                    <a:pt x="12435" y="492"/>
                    <a:pt x="12456" y="486"/>
                  </a:cubicBezTo>
                  <a:cubicBezTo>
                    <a:pt x="12477" y="480"/>
                    <a:pt x="12495" y="471"/>
                    <a:pt x="12510" y="460"/>
                  </a:cubicBezTo>
                  <a:cubicBezTo>
                    <a:pt x="12525" y="448"/>
                    <a:pt x="12536" y="434"/>
                    <a:pt x="12544" y="418"/>
                  </a:cubicBezTo>
                  <a:cubicBezTo>
                    <a:pt x="12552" y="402"/>
                    <a:pt x="12557" y="384"/>
                    <a:pt x="12557" y="363"/>
                  </a:cubicBezTo>
                  <a:cubicBezTo>
                    <a:pt x="12557" y="344"/>
                    <a:pt x="12553" y="327"/>
                    <a:pt x="12547" y="311"/>
                  </a:cubicBezTo>
                  <a:cubicBezTo>
                    <a:pt x="12540" y="296"/>
                    <a:pt x="12530" y="283"/>
                    <a:pt x="12517" y="271"/>
                  </a:cubicBezTo>
                  <a:cubicBezTo>
                    <a:pt x="12504" y="259"/>
                    <a:pt x="12487" y="247"/>
                    <a:pt x="12467" y="237"/>
                  </a:cubicBezTo>
                  <a:cubicBezTo>
                    <a:pt x="12448" y="228"/>
                    <a:pt x="12425" y="219"/>
                    <a:pt x="12398" y="211"/>
                  </a:cubicBezTo>
                  <a:cubicBezTo>
                    <a:pt x="12363" y="201"/>
                    <a:pt x="12337" y="190"/>
                    <a:pt x="12320" y="178"/>
                  </a:cubicBezTo>
                  <a:cubicBezTo>
                    <a:pt x="12303" y="166"/>
                    <a:pt x="12295" y="151"/>
                    <a:pt x="12295" y="133"/>
                  </a:cubicBezTo>
                  <a:cubicBezTo>
                    <a:pt x="12295" y="124"/>
                    <a:pt x="12296" y="115"/>
                    <a:pt x="12300" y="107"/>
                  </a:cubicBezTo>
                  <a:cubicBezTo>
                    <a:pt x="12303" y="99"/>
                    <a:pt x="12309" y="92"/>
                    <a:pt x="12316" y="86"/>
                  </a:cubicBezTo>
                  <a:cubicBezTo>
                    <a:pt x="12323" y="80"/>
                    <a:pt x="12332" y="75"/>
                    <a:pt x="12343" y="71"/>
                  </a:cubicBezTo>
                  <a:cubicBezTo>
                    <a:pt x="12354" y="68"/>
                    <a:pt x="12366" y="67"/>
                    <a:pt x="12381" y="67"/>
                  </a:cubicBezTo>
                  <a:cubicBezTo>
                    <a:pt x="12397" y="67"/>
                    <a:pt x="12410" y="69"/>
                    <a:pt x="12422" y="73"/>
                  </a:cubicBezTo>
                  <a:cubicBezTo>
                    <a:pt x="12433" y="77"/>
                    <a:pt x="12443" y="82"/>
                    <a:pt x="12451" y="89"/>
                  </a:cubicBezTo>
                  <a:cubicBezTo>
                    <a:pt x="12458" y="96"/>
                    <a:pt x="12463" y="105"/>
                    <a:pt x="12467" y="115"/>
                  </a:cubicBezTo>
                  <a:cubicBezTo>
                    <a:pt x="12470" y="125"/>
                    <a:pt x="12473" y="136"/>
                    <a:pt x="12473" y="147"/>
                  </a:cubicBezTo>
                  <a:lnTo>
                    <a:pt x="12556" y="147"/>
                  </a:lnTo>
                  <a:cubicBezTo>
                    <a:pt x="12556" y="127"/>
                    <a:pt x="12552" y="109"/>
                    <a:pt x="12544" y="91"/>
                  </a:cubicBezTo>
                  <a:cubicBezTo>
                    <a:pt x="12536" y="73"/>
                    <a:pt x="12525" y="58"/>
                    <a:pt x="12510" y="44"/>
                  </a:cubicBezTo>
                  <a:cubicBezTo>
                    <a:pt x="12495" y="31"/>
                    <a:pt x="12477" y="19"/>
                    <a:pt x="12455" y="12"/>
                  </a:cubicBezTo>
                  <a:cubicBezTo>
                    <a:pt x="12433" y="4"/>
                    <a:pt x="12409" y="0"/>
                    <a:pt x="12382" y="0"/>
                  </a:cubicBezTo>
                  <a:close/>
                  <a:moveTo>
                    <a:pt x="1954" y="7"/>
                  </a:moveTo>
                  <a:lnTo>
                    <a:pt x="1954" y="489"/>
                  </a:lnTo>
                  <a:lnTo>
                    <a:pt x="2037" y="489"/>
                  </a:lnTo>
                  <a:lnTo>
                    <a:pt x="2037" y="330"/>
                  </a:lnTo>
                  <a:lnTo>
                    <a:pt x="2029" y="117"/>
                  </a:lnTo>
                  <a:lnTo>
                    <a:pt x="2171" y="489"/>
                  </a:lnTo>
                  <a:lnTo>
                    <a:pt x="2230" y="489"/>
                  </a:lnTo>
                  <a:lnTo>
                    <a:pt x="2373" y="117"/>
                  </a:lnTo>
                  <a:lnTo>
                    <a:pt x="2364" y="330"/>
                  </a:lnTo>
                  <a:lnTo>
                    <a:pt x="2364" y="489"/>
                  </a:lnTo>
                  <a:lnTo>
                    <a:pt x="2448" y="489"/>
                  </a:lnTo>
                  <a:lnTo>
                    <a:pt x="2448" y="7"/>
                  </a:lnTo>
                  <a:lnTo>
                    <a:pt x="2339" y="7"/>
                  </a:lnTo>
                  <a:lnTo>
                    <a:pt x="2201" y="376"/>
                  </a:lnTo>
                  <a:lnTo>
                    <a:pt x="2062" y="7"/>
                  </a:lnTo>
                  <a:lnTo>
                    <a:pt x="1954" y="7"/>
                  </a:lnTo>
                  <a:close/>
                  <a:moveTo>
                    <a:pt x="4060" y="7"/>
                  </a:moveTo>
                  <a:lnTo>
                    <a:pt x="4060" y="74"/>
                  </a:lnTo>
                  <a:lnTo>
                    <a:pt x="4208" y="74"/>
                  </a:lnTo>
                  <a:lnTo>
                    <a:pt x="4208" y="489"/>
                  </a:lnTo>
                  <a:lnTo>
                    <a:pt x="4292" y="489"/>
                  </a:lnTo>
                  <a:lnTo>
                    <a:pt x="4292" y="74"/>
                  </a:lnTo>
                  <a:lnTo>
                    <a:pt x="4442" y="74"/>
                  </a:lnTo>
                  <a:lnTo>
                    <a:pt x="4442" y="7"/>
                  </a:lnTo>
                  <a:lnTo>
                    <a:pt x="4060" y="7"/>
                  </a:lnTo>
                  <a:close/>
                  <a:moveTo>
                    <a:pt x="6000" y="7"/>
                  </a:moveTo>
                  <a:lnTo>
                    <a:pt x="6111" y="489"/>
                  </a:lnTo>
                  <a:lnTo>
                    <a:pt x="6192" y="489"/>
                  </a:lnTo>
                  <a:lnTo>
                    <a:pt x="6285" y="137"/>
                  </a:lnTo>
                  <a:lnTo>
                    <a:pt x="6377" y="489"/>
                  </a:lnTo>
                  <a:lnTo>
                    <a:pt x="6457" y="489"/>
                  </a:lnTo>
                  <a:lnTo>
                    <a:pt x="6568" y="7"/>
                  </a:lnTo>
                  <a:lnTo>
                    <a:pt x="6485" y="7"/>
                  </a:lnTo>
                  <a:lnTo>
                    <a:pt x="6411" y="370"/>
                  </a:lnTo>
                  <a:lnTo>
                    <a:pt x="6320" y="7"/>
                  </a:lnTo>
                  <a:lnTo>
                    <a:pt x="6250" y="7"/>
                  </a:lnTo>
                  <a:lnTo>
                    <a:pt x="6158" y="369"/>
                  </a:lnTo>
                  <a:lnTo>
                    <a:pt x="6083" y="7"/>
                  </a:lnTo>
                  <a:lnTo>
                    <a:pt x="6000" y="7"/>
                  </a:lnTo>
                  <a:close/>
                  <a:moveTo>
                    <a:pt x="8125" y="7"/>
                  </a:moveTo>
                  <a:lnTo>
                    <a:pt x="8125" y="74"/>
                  </a:lnTo>
                  <a:lnTo>
                    <a:pt x="8274" y="74"/>
                  </a:lnTo>
                  <a:lnTo>
                    <a:pt x="8274" y="489"/>
                  </a:lnTo>
                  <a:lnTo>
                    <a:pt x="8357" y="489"/>
                  </a:lnTo>
                  <a:lnTo>
                    <a:pt x="8357" y="74"/>
                  </a:lnTo>
                  <a:lnTo>
                    <a:pt x="8507" y="74"/>
                  </a:lnTo>
                  <a:lnTo>
                    <a:pt x="8507" y="7"/>
                  </a:lnTo>
                  <a:lnTo>
                    <a:pt x="8125" y="7"/>
                  </a:lnTo>
                  <a:close/>
                  <a:moveTo>
                    <a:pt x="10195" y="7"/>
                  </a:moveTo>
                  <a:lnTo>
                    <a:pt x="10195" y="489"/>
                  </a:lnTo>
                  <a:lnTo>
                    <a:pt x="10278" y="489"/>
                  </a:lnTo>
                  <a:lnTo>
                    <a:pt x="10278" y="284"/>
                  </a:lnTo>
                  <a:lnTo>
                    <a:pt x="10472" y="284"/>
                  </a:lnTo>
                  <a:lnTo>
                    <a:pt x="10472" y="217"/>
                  </a:lnTo>
                  <a:lnTo>
                    <a:pt x="10278" y="217"/>
                  </a:lnTo>
                  <a:lnTo>
                    <a:pt x="10278" y="74"/>
                  </a:lnTo>
                  <a:lnTo>
                    <a:pt x="10501" y="74"/>
                  </a:lnTo>
                  <a:lnTo>
                    <a:pt x="10501" y="7"/>
                  </a:lnTo>
                  <a:lnTo>
                    <a:pt x="10195" y="7"/>
                  </a:lnTo>
                  <a:close/>
                </a:path>
              </a:pathLst>
            </a:custGeom>
            <a:solidFill>
              <a:srgbClr val="000000">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12" name="Days">
              <a:extLst>
                <a:ext uri="{FF2B5EF4-FFF2-40B4-BE49-F238E27FC236}">
                  <a16:creationId xmlns:a16="http://schemas.microsoft.com/office/drawing/2014/main" id="{06CBF12B-70D7-408C-80AD-AEDC53FA6355}"/>
                </a:ext>
              </a:extLst>
            </p:cNvPr>
            <p:cNvSpPr>
              <a:spLocks noEditPoints="1"/>
            </p:cNvSpPr>
            <p:nvPr/>
          </p:nvSpPr>
          <p:spPr bwMode="auto">
            <a:xfrm>
              <a:off x="5252699" y="2370220"/>
              <a:ext cx="1458003" cy="1319855"/>
            </a:xfrm>
            <a:custGeom>
              <a:avLst/>
              <a:gdLst>
                <a:gd name="T0" fmla="*/ 12614 w 12909"/>
                <a:gd name="T1" fmla="*/ 2696 h 11709"/>
                <a:gd name="T2" fmla="*/ 6530 w 12909"/>
                <a:gd name="T3" fmla="*/ 2570 h 11709"/>
                <a:gd name="T4" fmla="*/ 6594 w 12909"/>
                <a:gd name="T5" fmla="*/ 2245 h 11709"/>
                <a:gd name="T6" fmla="*/ 419 w 12909"/>
                <a:gd name="T7" fmla="*/ 2433 h 11709"/>
                <a:gd name="T8" fmla="*/ 2318 w 12909"/>
                <a:gd name="T9" fmla="*/ 2371 h 11709"/>
                <a:gd name="T10" fmla="*/ 2240 w 12909"/>
                <a:gd name="T11" fmla="*/ 2685 h 11709"/>
                <a:gd name="T12" fmla="*/ 8348 w 12909"/>
                <a:gd name="T13" fmla="*/ 2408 h 11709"/>
                <a:gd name="T14" fmla="*/ 8565 w 12909"/>
                <a:gd name="T15" fmla="*/ 2271 h 11709"/>
                <a:gd name="T16" fmla="*/ 12488 w 12909"/>
                <a:gd name="T17" fmla="*/ 2376 h 11709"/>
                <a:gd name="T18" fmla="*/ 8487 w 12909"/>
                <a:gd name="T19" fmla="*/ 2501 h 11709"/>
                <a:gd name="T20" fmla="*/ 232 w 12909"/>
                <a:gd name="T21" fmla="*/ 4749 h 11709"/>
                <a:gd name="T22" fmla="*/ 6558 w 12909"/>
                <a:gd name="T23" fmla="*/ 4481 h 11709"/>
                <a:gd name="T24" fmla="*/ 6751 w 12909"/>
                <a:gd name="T25" fmla="*/ 4689 h 11709"/>
                <a:gd name="T26" fmla="*/ 8606 w 12909"/>
                <a:gd name="T27" fmla="*/ 4743 h 11709"/>
                <a:gd name="T28" fmla="*/ 8742 w 12909"/>
                <a:gd name="T29" fmla="*/ 4709 h 11709"/>
                <a:gd name="T30" fmla="*/ 4701 w 12909"/>
                <a:gd name="T31" fmla="*/ 4474 h 11709"/>
                <a:gd name="T32" fmla="*/ 10357 w 12909"/>
                <a:gd name="T33" fmla="*/ 4474 h 11709"/>
                <a:gd name="T34" fmla="*/ 12671 w 12909"/>
                <a:gd name="T35" fmla="*/ 4722 h 11709"/>
                <a:gd name="T36" fmla="*/ 12856 w 12909"/>
                <a:gd name="T37" fmla="*/ 4683 h 11709"/>
                <a:gd name="T38" fmla="*/ 2716 w 12909"/>
                <a:gd name="T39" fmla="*/ 4608 h 11709"/>
                <a:gd name="T40" fmla="*/ 281 w 12909"/>
                <a:gd name="T41" fmla="*/ 4672 h 11709"/>
                <a:gd name="T42" fmla="*/ 2569 w 12909"/>
                <a:gd name="T43" fmla="*/ 4561 h 11709"/>
                <a:gd name="T44" fmla="*/ 6635 w 12909"/>
                <a:gd name="T45" fmla="*/ 7192 h 11709"/>
                <a:gd name="T46" fmla="*/ 8365 w 12909"/>
                <a:gd name="T47" fmla="*/ 6853 h 11709"/>
                <a:gd name="T48" fmla="*/ 8524 w 12909"/>
                <a:gd name="T49" fmla="*/ 6998 h 11709"/>
                <a:gd name="T50" fmla="*/ 472 w 12909"/>
                <a:gd name="T51" fmla="*/ 7192 h 11709"/>
                <a:gd name="T52" fmla="*/ 210 w 12909"/>
                <a:gd name="T53" fmla="*/ 7200 h 11709"/>
                <a:gd name="T54" fmla="*/ 2731 w 12909"/>
                <a:gd name="T55" fmla="*/ 6763 h 11709"/>
                <a:gd name="T56" fmla="*/ 4714 w 12909"/>
                <a:gd name="T57" fmla="*/ 7000 h 11709"/>
                <a:gd name="T58" fmla="*/ 10410 w 12909"/>
                <a:gd name="T59" fmla="*/ 6963 h 11709"/>
                <a:gd name="T60" fmla="*/ 12317 w 12909"/>
                <a:gd name="T61" fmla="*/ 6812 h 11709"/>
                <a:gd name="T62" fmla="*/ 12740 w 12909"/>
                <a:gd name="T63" fmla="*/ 6740 h 11709"/>
                <a:gd name="T64" fmla="*/ 12832 w 12909"/>
                <a:gd name="T65" fmla="*/ 7006 h 11709"/>
                <a:gd name="T66" fmla="*/ 8682 w 12909"/>
                <a:gd name="T67" fmla="*/ 6776 h 11709"/>
                <a:gd name="T68" fmla="*/ 6710 w 12909"/>
                <a:gd name="T69" fmla="*/ 6926 h 11709"/>
                <a:gd name="T70" fmla="*/ 4540 w 12909"/>
                <a:gd name="T71" fmla="*/ 6907 h 11709"/>
                <a:gd name="T72" fmla="*/ 4658 w 12909"/>
                <a:gd name="T73" fmla="*/ 7036 h 11709"/>
                <a:gd name="T74" fmla="*/ 4277 w 12909"/>
                <a:gd name="T75" fmla="*/ 9042 h 11709"/>
                <a:gd name="T76" fmla="*/ 6106 w 12909"/>
                <a:gd name="T77" fmla="*/ 9050 h 11709"/>
                <a:gd name="T78" fmla="*/ 6409 w 12909"/>
                <a:gd name="T79" fmla="*/ 9089 h 11709"/>
                <a:gd name="T80" fmla="*/ 8137 w 12909"/>
                <a:gd name="T81" fmla="*/ 9444 h 11709"/>
                <a:gd name="T82" fmla="*/ 10379 w 12909"/>
                <a:gd name="T83" fmla="*/ 9042 h 11709"/>
                <a:gd name="T84" fmla="*/ 10578 w 12909"/>
                <a:gd name="T85" fmla="*/ 9032 h 11709"/>
                <a:gd name="T86" fmla="*/ 10773 w 12909"/>
                <a:gd name="T87" fmla="*/ 8964 h 11709"/>
                <a:gd name="T88" fmla="*/ 12308 w 12909"/>
                <a:gd name="T89" fmla="*/ 9380 h 11709"/>
                <a:gd name="T90" fmla="*/ 12664 w 12909"/>
                <a:gd name="T91" fmla="*/ 9380 h 11709"/>
                <a:gd name="T92" fmla="*/ 6533 w 12909"/>
                <a:gd name="T93" fmla="*/ 9394 h 11709"/>
                <a:gd name="T94" fmla="*/ 4569 w 12909"/>
                <a:gd name="T95" fmla="*/ 9201 h 11709"/>
                <a:gd name="T96" fmla="*/ 4694 w 12909"/>
                <a:gd name="T97" fmla="*/ 9139 h 11709"/>
                <a:gd name="T98" fmla="*/ 129 w 12909"/>
                <a:gd name="T99" fmla="*/ 9055 h 11709"/>
                <a:gd name="T100" fmla="*/ 545 w 12909"/>
                <a:gd name="T101" fmla="*/ 8985 h 11709"/>
                <a:gd name="T102" fmla="*/ 546 w 12909"/>
                <a:gd name="T103" fmla="*/ 9415 h 11709"/>
                <a:gd name="T104" fmla="*/ 608 w 12909"/>
                <a:gd name="T105" fmla="*/ 8993 h 11709"/>
                <a:gd name="T106" fmla="*/ 2133 w 12909"/>
                <a:gd name="T107" fmla="*/ 9408 h 11709"/>
                <a:gd name="T108" fmla="*/ 10763 w 12909"/>
                <a:gd name="T109" fmla="*/ 9040 h 11709"/>
                <a:gd name="T110" fmla="*/ 12686 w 12909"/>
                <a:gd name="T111" fmla="*/ 9192 h 11709"/>
                <a:gd name="T112" fmla="*/ 6572 w 12909"/>
                <a:gd name="T113" fmla="*/ 9270 h 11709"/>
                <a:gd name="T114" fmla="*/ 16 w 12909"/>
                <a:gd name="T115" fmla="*/ 11294 h 11709"/>
                <a:gd name="T116" fmla="*/ 86 w 12909"/>
                <a:gd name="T117" fmla="*/ 11602 h 11709"/>
                <a:gd name="T118" fmla="*/ 487 w 12909"/>
                <a:gd name="T119" fmla="*/ 11225 h 11709"/>
                <a:gd name="T120" fmla="*/ 2171 w 12909"/>
                <a:gd name="T121" fmla="*/ 11318 h 11709"/>
                <a:gd name="T122" fmla="*/ 2094 w 12909"/>
                <a:gd name="T123" fmla="*/ 11632 h 11709"/>
                <a:gd name="T124" fmla="*/ 2613 w 12909"/>
                <a:gd name="T125" fmla="*/ 11702 h 1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9" h="11709">
                  <a:moveTo>
                    <a:pt x="12639" y="0"/>
                  </a:moveTo>
                  <a:lnTo>
                    <a:pt x="12451" y="69"/>
                  </a:lnTo>
                  <a:lnTo>
                    <a:pt x="12451" y="137"/>
                  </a:lnTo>
                  <a:lnTo>
                    <a:pt x="12569" y="97"/>
                  </a:lnTo>
                  <a:lnTo>
                    <a:pt x="12569" y="484"/>
                  </a:lnTo>
                  <a:lnTo>
                    <a:pt x="12650" y="484"/>
                  </a:lnTo>
                  <a:lnTo>
                    <a:pt x="12650" y="0"/>
                  </a:lnTo>
                  <a:lnTo>
                    <a:pt x="12639" y="0"/>
                  </a:lnTo>
                  <a:close/>
                  <a:moveTo>
                    <a:pt x="12550" y="2210"/>
                  </a:moveTo>
                  <a:cubicBezTo>
                    <a:pt x="12529" y="2210"/>
                    <a:pt x="12509" y="2213"/>
                    <a:pt x="12491" y="2218"/>
                  </a:cubicBezTo>
                  <a:cubicBezTo>
                    <a:pt x="12473" y="2224"/>
                    <a:pt x="12458" y="2234"/>
                    <a:pt x="12445" y="2245"/>
                  </a:cubicBezTo>
                  <a:cubicBezTo>
                    <a:pt x="12432" y="2256"/>
                    <a:pt x="12422" y="2270"/>
                    <a:pt x="12414" y="2286"/>
                  </a:cubicBezTo>
                  <a:cubicBezTo>
                    <a:pt x="12407" y="2303"/>
                    <a:pt x="12404" y="2322"/>
                    <a:pt x="12404" y="2344"/>
                  </a:cubicBezTo>
                  <a:cubicBezTo>
                    <a:pt x="12404" y="2367"/>
                    <a:pt x="12409" y="2388"/>
                    <a:pt x="12421" y="2406"/>
                  </a:cubicBezTo>
                  <a:cubicBezTo>
                    <a:pt x="12433" y="2425"/>
                    <a:pt x="12450" y="2440"/>
                    <a:pt x="12471" y="2450"/>
                  </a:cubicBezTo>
                  <a:cubicBezTo>
                    <a:pt x="12459" y="2456"/>
                    <a:pt x="12448" y="2462"/>
                    <a:pt x="12438" y="2470"/>
                  </a:cubicBezTo>
                  <a:cubicBezTo>
                    <a:pt x="12428" y="2478"/>
                    <a:pt x="12420" y="2487"/>
                    <a:pt x="12413" y="2497"/>
                  </a:cubicBezTo>
                  <a:cubicBezTo>
                    <a:pt x="12407" y="2507"/>
                    <a:pt x="12402" y="2518"/>
                    <a:pt x="12398" y="2530"/>
                  </a:cubicBezTo>
                  <a:cubicBezTo>
                    <a:pt x="12395" y="2542"/>
                    <a:pt x="12393" y="2554"/>
                    <a:pt x="12393" y="2567"/>
                  </a:cubicBezTo>
                  <a:cubicBezTo>
                    <a:pt x="12393" y="2589"/>
                    <a:pt x="12397" y="2609"/>
                    <a:pt x="12405" y="2626"/>
                  </a:cubicBezTo>
                  <a:cubicBezTo>
                    <a:pt x="12413" y="2643"/>
                    <a:pt x="12424" y="2657"/>
                    <a:pt x="12438" y="2669"/>
                  </a:cubicBezTo>
                  <a:cubicBezTo>
                    <a:pt x="12452" y="2681"/>
                    <a:pt x="12469" y="2690"/>
                    <a:pt x="12488" y="2696"/>
                  </a:cubicBezTo>
                  <a:cubicBezTo>
                    <a:pt x="12508" y="2701"/>
                    <a:pt x="12528" y="2704"/>
                    <a:pt x="12551" y="2704"/>
                  </a:cubicBezTo>
                  <a:cubicBezTo>
                    <a:pt x="12573" y="2704"/>
                    <a:pt x="12594" y="2701"/>
                    <a:pt x="12614" y="2696"/>
                  </a:cubicBezTo>
                  <a:cubicBezTo>
                    <a:pt x="12633" y="2690"/>
                    <a:pt x="12649" y="2681"/>
                    <a:pt x="12663" y="2669"/>
                  </a:cubicBezTo>
                  <a:cubicBezTo>
                    <a:pt x="12677" y="2657"/>
                    <a:pt x="12689" y="2643"/>
                    <a:pt x="12696" y="2626"/>
                  </a:cubicBezTo>
                  <a:cubicBezTo>
                    <a:pt x="12704" y="2609"/>
                    <a:pt x="12708" y="2589"/>
                    <a:pt x="12708" y="2567"/>
                  </a:cubicBezTo>
                  <a:cubicBezTo>
                    <a:pt x="12708" y="2554"/>
                    <a:pt x="12706" y="2542"/>
                    <a:pt x="12703" y="2530"/>
                  </a:cubicBezTo>
                  <a:cubicBezTo>
                    <a:pt x="12699" y="2518"/>
                    <a:pt x="12694" y="2507"/>
                    <a:pt x="12687" y="2497"/>
                  </a:cubicBezTo>
                  <a:cubicBezTo>
                    <a:pt x="12680" y="2487"/>
                    <a:pt x="12672" y="2478"/>
                    <a:pt x="12662" y="2470"/>
                  </a:cubicBezTo>
                  <a:cubicBezTo>
                    <a:pt x="12652" y="2462"/>
                    <a:pt x="12641" y="2456"/>
                    <a:pt x="12629" y="2450"/>
                  </a:cubicBezTo>
                  <a:cubicBezTo>
                    <a:pt x="12650" y="2440"/>
                    <a:pt x="12668" y="2425"/>
                    <a:pt x="12680" y="2406"/>
                  </a:cubicBezTo>
                  <a:cubicBezTo>
                    <a:pt x="12692" y="2388"/>
                    <a:pt x="12697" y="2367"/>
                    <a:pt x="12697" y="2344"/>
                  </a:cubicBezTo>
                  <a:cubicBezTo>
                    <a:pt x="12697" y="2322"/>
                    <a:pt x="12694" y="2303"/>
                    <a:pt x="12687" y="2286"/>
                  </a:cubicBezTo>
                  <a:cubicBezTo>
                    <a:pt x="12679" y="2270"/>
                    <a:pt x="12669" y="2256"/>
                    <a:pt x="12656" y="2245"/>
                  </a:cubicBezTo>
                  <a:cubicBezTo>
                    <a:pt x="12643" y="2234"/>
                    <a:pt x="12628" y="2224"/>
                    <a:pt x="12610" y="2218"/>
                  </a:cubicBezTo>
                  <a:cubicBezTo>
                    <a:pt x="12592" y="2213"/>
                    <a:pt x="12571" y="2210"/>
                    <a:pt x="12550" y="2210"/>
                  </a:cubicBezTo>
                  <a:close/>
                  <a:moveTo>
                    <a:pt x="6336" y="2245"/>
                  </a:moveTo>
                  <a:lnTo>
                    <a:pt x="6309" y="2488"/>
                  </a:lnTo>
                  <a:lnTo>
                    <a:pt x="6374" y="2504"/>
                  </a:lnTo>
                  <a:cubicBezTo>
                    <a:pt x="6378" y="2500"/>
                    <a:pt x="6383" y="2496"/>
                    <a:pt x="6387" y="2493"/>
                  </a:cubicBezTo>
                  <a:cubicBezTo>
                    <a:pt x="6391" y="2489"/>
                    <a:pt x="6396" y="2487"/>
                    <a:pt x="6401" y="2484"/>
                  </a:cubicBezTo>
                  <a:cubicBezTo>
                    <a:pt x="6406" y="2481"/>
                    <a:pt x="6413" y="2479"/>
                    <a:pt x="6420" y="2478"/>
                  </a:cubicBezTo>
                  <a:cubicBezTo>
                    <a:pt x="6427" y="2476"/>
                    <a:pt x="6435" y="2475"/>
                    <a:pt x="6444" y="2475"/>
                  </a:cubicBezTo>
                  <a:cubicBezTo>
                    <a:pt x="6458" y="2475"/>
                    <a:pt x="6471" y="2477"/>
                    <a:pt x="6481" y="2482"/>
                  </a:cubicBezTo>
                  <a:cubicBezTo>
                    <a:pt x="6492" y="2487"/>
                    <a:pt x="6501" y="2494"/>
                    <a:pt x="6508" y="2502"/>
                  </a:cubicBezTo>
                  <a:cubicBezTo>
                    <a:pt x="6515" y="2511"/>
                    <a:pt x="6521" y="2521"/>
                    <a:pt x="6525" y="2532"/>
                  </a:cubicBezTo>
                  <a:cubicBezTo>
                    <a:pt x="6528" y="2544"/>
                    <a:pt x="6530" y="2557"/>
                    <a:pt x="6530" y="2570"/>
                  </a:cubicBezTo>
                  <a:cubicBezTo>
                    <a:pt x="6530" y="2585"/>
                    <a:pt x="6528" y="2598"/>
                    <a:pt x="6525" y="2610"/>
                  </a:cubicBezTo>
                  <a:cubicBezTo>
                    <a:pt x="6521" y="2622"/>
                    <a:pt x="6517" y="2633"/>
                    <a:pt x="6511" y="2642"/>
                  </a:cubicBezTo>
                  <a:cubicBezTo>
                    <a:pt x="6504" y="2650"/>
                    <a:pt x="6496" y="2657"/>
                    <a:pt x="6486" y="2662"/>
                  </a:cubicBezTo>
                  <a:cubicBezTo>
                    <a:pt x="6476" y="2667"/>
                    <a:pt x="6464" y="2669"/>
                    <a:pt x="6451" y="2669"/>
                  </a:cubicBezTo>
                  <a:cubicBezTo>
                    <a:pt x="6429" y="2669"/>
                    <a:pt x="6411" y="2663"/>
                    <a:pt x="6398" y="2651"/>
                  </a:cubicBezTo>
                  <a:cubicBezTo>
                    <a:pt x="6384" y="2638"/>
                    <a:pt x="6376" y="2620"/>
                    <a:pt x="6373" y="2597"/>
                  </a:cubicBezTo>
                  <a:lnTo>
                    <a:pt x="6295" y="2597"/>
                  </a:lnTo>
                  <a:cubicBezTo>
                    <a:pt x="6297" y="2619"/>
                    <a:pt x="6301" y="2639"/>
                    <a:pt x="6310" y="2656"/>
                  </a:cubicBezTo>
                  <a:cubicBezTo>
                    <a:pt x="6319" y="2673"/>
                    <a:pt x="6331" y="2687"/>
                    <a:pt x="6346" y="2698"/>
                  </a:cubicBezTo>
                  <a:cubicBezTo>
                    <a:pt x="6360" y="2710"/>
                    <a:pt x="6376" y="2719"/>
                    <a:pt x="6394" y="2725"/>
                  </a:cubicBezTo>
                  <a:cubicBezTo>
                    <a:pt x="6412" y="2730"/>
                    <a:pt x="6431" y="2733"/>
                    <a:pt x="6451" y="2733"/>
                  </a:cubicBezTo>
                  <a:cubicBezTo>
                    <a:pt x="6478" y="2733"/>
                    <a:pt x="6501" y="2729"/>
                    <a:pt x="6521" y="2721"/>
                  </a:cubicBezTo>
                  <a:cubicBezTo>
                    <a:pt x="6541" y="2713"/>
                    <a:pt x="6558" y="2701"/>
                    <a:pt x="6571" y="2687"/>
                  </a:cubicBezTo>
                  <a:cubicBezTo>
                    <a:pt x="6584" y="2672"/>
                    <a:pt x="6594" y="2655"/>
                    <a:pt x="6600" y="2636"/>
                  </a:cubicBezTo>
                  <a:cubicBezTo>
                    <a:pt x="6607" y="2616"/>
                    <a:pt x="6610" y="2595"/>
                    <a:pt x="6610" y="2573"/>
                  </a:cubicBezTo>
                  <a:cubicBezTo>
                    <a:pt x="6610" y="2548"/>
                    <a:pt x="6607" y="2525"/>
                    <a:pt x="6600" y="2505"/>
                  </a:cubicBezTo>
                  <a:cubicBezTo>
                    <a:pt x="6594" y="2485"/>
                    <a:pt x="6584" y="2468"/>
                    <a:pt x="6571" y="2454"/>
                  </a:cubicBezTo>
                  <a:cubicBezTo>
                    <a:pt x="6559" y="2440"/>
                    <a:pt x="6544" y="2430"/>
                    <a:pt x="6526" y="2422"/>
                  </a:cubicBezTo>
                  <a:cubicBezTo>
                    <a:pt x="6508" y="2415"/>
                    <a:pt x="6487" y="2411"/>
                    <a:pt x="6465" y="2411"/>
                  </a:cubicBezTo>
                  <a:cubicBezTo>
                    <a:pt x="6448" y="2411"/>
                    <a:pt x="6433" y="2413"/>
                    <a:pt x="6421" y="2417"/>
                  </a:cubicBezTo>
                  <a:cubicBezTo>
                    <a:pt x="6408" y="2421"/>
                    <a:pt x="6397" y="2426"/>
                    <a:pt x="6390" y="2430"/>
                  </a:cubicBezTo>
                  <a:lnTo>
                    <a:pt x="6403" y="2315"/>
                  </a:lnTo>
                  <a:lnTo>
                    <a:pt x="6594" y="2315"/>
                  </a:lnTo>
                  <a:lnTo>
                    <a:pt x="6594" y="2245"/>
                  </a:lnTo>
                  <a:lnTo>
                    <a:pt x="6336" y="2245"/>
                  </a:lnTo>
                  <a:close/>
                  <a:moveTo>
                    <a:pt x="10351" y="2245"/>
                  </a:moveTo>
                  <a:lnTo>
                    <a:pt x="10351" y="2309"/>
                  </a:lnTo>
                  <a:lnTo>
                    <a:pt x="10600" y="2309"/>
                  </a:lnTo>
                  <a:lnTo>
                    <a:pt x="10408" y="2726"/>
                  </a:lnTo>
                  <a:lnTo>
                    <a:pt x="10492" y="2726"/>
                  </a:lnTo>
                  <a:lnTo>
                    <a:pt x="10685" y="2290"/>
                  </a:lnTo>
                  <a:lnTo>
                    <a:pt x="10685" y="2245"/>
                  </a:lnTo>
                  <a:lnTo>
                    <a:pt x="10351" y="2245"/>
                  </a:lnTo>
                  <a:close/>
                  <a:moveTo>
                    <a:pt x="351" y="2267"/>
                  </a:moveTo>
                  <a:cubicBezTo>
                    <a:pt x="325" y="2267"/>
                    <a:pt x="302" y="2271"/>
                    <a:pt x="281" y="2279"/>
                  </a:cubicBezTo>
                  <a:cubicBezTo>
                    <a:pt x="261" y="2287"/>
                    <a:pt x="244" y="2298"/>
                    <a:pt x="230" y="2312"/>
                  </a:cubicBezTo>
                  <a:cubicBezTo>
                    <a:pt x="216" y="2326"/>
                    <a:pt x="206" y="2342"/>
                    <a:pt x="198" y="2360"/>
                  </a:cubicBezTo>
                  <a:cubicBezTo>
                    <a:pt x="191" y="2379"/>
                    <a:pt x="188" y="2399"/>
                    <a:pt x="188" y="2420"/>
                  </a:cubicBezTo>
                  <a:lnTo>
                    <a:pt x="268" y="2420"/>
                  </a:lnTo>
                  <a:cubicBezTo>
                    <a:pt x="268" y="2407"/>
                    <a:pt x="270" y="2395"/>
                    <a:pt x="273" y="2384"/>
                  </a:cubicBezTo>
                  <a:cubicBezTo>
                    <a:pt x="277" y="2373"/>
                    <a:pt x="282" y="2365"/>
                    <a:pt x="288" y="2357"/>
                  </a:cubicBezTo>
                  <a:cubicBezTo>
                    <a:pt x="295" y="2349"/>
                    <a:pt x="304" y="2343"/>
                    <a:pt x="314" y="2338"/>
                  </a:cubicBezTo>
                  <a:cubicBezTo>
                    <a:pt x="324" y="2334"/>
                    <a:pt x="336" y="2331"/>
                    <a:pt x="350" y="2331"/>
                  </a:cubicBezTo>
                  <a:cubicBezTo>
                    <a:pt x="362" y="2331"/>
                    <a:pt x="372" y="2334"/>
                    <a:pt x="381" y="2337"/>
                  </a:cubicBezTo>
                  <a:cubicBezTo>
                    <a:pt x="390" y="2341"/>
                    <a:pt x="397" y="2347"/>
                    <a:pt x="403" y="2353"/>
                  </a:cubicBezTo>
                  <a:cubicBezTo>
                    <a:pt x="409" y="2360"/>
                    <a:pt x="414" y="2369"/>
                    <a:pt x="417" y="2378"/>
                  </a:cubicBezTo>
                  <a:cubicBezTo>
                    <a:pt x="420" y="2387"/>
                    <a:pt x="422" y="2397"/>
                    <a:pt x="422" y="2408"/>
                  </a:cubicBezTo>
                  <a:cubicBezTo>
                    <a:pt x="422" y="2416"/>
                    <a:pt x="421" y="2425"/>
                    <a:pt x="419" y="2433"/>
                  </a:cubicBezTo>
                  <a:cubicBezTo>
                    <a:pt x="417" y="2441"/>
                    <a:pt x="413" y="2450"/>
                    <a:pt x="407" y="2459"/>
                  </a:cubicBezTo>
                  <a:cubicBezTo>
                    <a:pt x="402" y="2469"/>
                    <a:pt x="396" y="2479"/>
                    <a:pt x="387" y="2490"/>
                  </a:cubicBezTo>
                  <a:cubicBezTo>
                    <a:pt x="378" y="2501"/>
                    <a:pt x="368" y="2514"/>
                    <a:pt x="355" y="2529"/>
                  </a:cubicBezTo>
                  <a:lnTo>
                    <a:pt x="198" y="2700"/>
                  </a:lnTo>
                  <a:lnTo>
                    <a:pt x="198" y="2756"/>
                  </a:lnTo>
                  <a:lnTo>
                    <a:pt x="521" y="2756"/>
                  </a:lnTo>
                  <a:lnTo>
                    <a:pt x="521" y="2691"/>
                  </a:lnTo>
                  <a:lnTo>
                    <a:pt x="297" y="2691"/>
                  </a:lnTo>
                  <a:lnTo>
                    <a:pt x="405" y="2576"/>
                  </a:lnTo>
                  <a:cubicBezTo>
                    <a:pt x="419" y="2561"/>
                    <a:pt x="433" y="2546"/>
                    <a:pt x="445" y="2531"/>
                  </a:cubicBezTo>
                  <a:cubicBezTo>
                    <a:pt x="456" y="2517"/>
                    <a:pt x="466" y="2503"/>
                    <a:pt x="474" y="2488"/>
                  </a:cubicBezTo>
                  <a:cubicBezTo>
                    <a:pt x="483" y="2474"/>
                    <a:pt x="490" y="2459"/>
                    <a:pt x="495" y="2444"/>
                  </a:cubicBezTo>
                  <a:cubicBezTo>
                    <a:pt x="500" y="2430"/>
                    <a:pt x="503" y="2414"/>
                    <a:pt x="503" y="2399"/>
                  </a:cubicBezTo>
                  <a:cubicBezTo>
                    <a:pt x="503" y="2379"/>
                    <a:pt x="499" y="2361"/>
                    <a:pt x="492" y="2345"/>
                  </a:cubicBezTo>
                  <a:cubicBezTo>
                    <a:pt x="485" y="2328"/>
                    <a:pt x="476" y="2315"/>
                    <a:pt x="463" y="2303"/>
                  </a:cubicBezTo>
                  <a:cubicBezTo>
                    <a:pt x="450" y="2292"/>
                    <a:pt x="434" y="2283"/>
                    <a:pt x="415" y="2277"/>
                  </a:cubicBezTo>
                  <a:cubicBezTo>
                    <a:pt x="397" y="2270"/>
                    <a:pt x="375" y="2267"/>
                    <a:pt x="351" y="2267"/>
                  </a:cubicBezTo>
                  <a:close/>
                  <a:moveTo>
                    <a:pt x="2386" y="2267"/>
                  </a:moveTo>
                  <a:cubicBezTo>
                    <a:pt x="2363" y="2267"/>
                    <a:pt x="2343" y="2270"/>
                    <a:pt x="2324" y="2277"/>
                  </a:cubicBezTo>
                  <a:cubicBezTo>
                    <a:pt x="2305" y="2283"/>
                    <a:pt x="2289" y="2293"/>
                    <a:pt x="2275" y="2305"/>
                  </a:cubicBezTo>
                  <a:cubicBezTo>
                    <a:pt x="2262" y="2317"/>
                    <a:pt x="2251" y="2330"/>
                    <a:pt x="2244" y="2346"/>
                  </a:cubicBezTo>
                  <a:cubicBezTo>
                    <a:pt x="2236" y="2362"/>
                    <a:pt x="2232" y="2380"/>
                    <a:pt x="2232" y="2399"/>
                  </a:cubicBezTo>
                  <a:lnTo>
                    <a:pt x="2312" y="2399"/>
                  </a:lnTo>
                  <a:cubicBezTo>
                    <a:pt x="2312" y="2389"/>
                    <a:pt x="2314" y="2379"/>
                    <a:pt x="2318" y="2371"/>
                  </a:cubicBezTo>
                  <a:cubicBezTo>
                    <a:pt x="2321" y="2363"/>
                    <a:pt x="2327" y="2356"/>
                    <a:pt x="2334" y="2350"/>
                  </a:cubicBezTo>
                  <a:cubicBezTo>
                    <a:pt x="2340" y="2344"/>
                    <a:pt x="2348" y="2340"/>
                    <a:pt x="2357" y="2337"/>
                  </a:cubicBezTo>
                  <a:cubicBezTo>
                    <a:pt x="2366" y="2333"/>
                    <a:pt x="2376" y="2331"/>
                    <a:pt x="2387" y="2331"/>
                  </a:cubicBezTo>
                  <a:cubicBezTo>
                    <a:pt x="2411" y="2331"/>
                    <a:pt x="2430" y="2338"/>
                    <a:pt x="2442" y="2351"/>
                  </a:cubicBezTo>
                  <a:cubicBezTo>
                    <a:pt x="2454" y="2363"/>
                    <a:pt x="2460" y="2381"/>
                    <a:pt x="2460" y="2404"/>
                  </a:cubicBezTo>
                  <a:cubicBezTo>
                    <a:pt x="2460" y="2415"/>
                    <a:pt x="2458" y="2425"/>
                    <a:pt x="2454" y="2434"/>
                  </a:cubicBezTo>
                  <a:cubicBezTo>
                    <a:pt x="2451" y="2443"/>
                    <a:pt x="2446" y="2451"/>
                    <a:pt x="2439" y="2457"/>
                  </a:cubicBezTo>
                  <a:cubicBezTo>
                    <a:pt x="2433" y="2464"/>
                    <a:pt x="2424" y="2469"/>
                    <a:pt x="2414" y="2472"/>
                  </a:cubicBezTo>
                  <a:cubicBezTo>
                    <a:pt x="2404" y="2476"/>
                    <a:pt x="2392" y="2478"/>
                    <a:pt x="2378" y="2478"/>
                  </a:cubicBezTo>
                  <a:lnTo>
                    <a:pt x="2330" y="2478"/>
                  </a:lnTo>
                  <a:lnTo>
                    <a:pt x="2330" y="2541"/>
                  </a:lnTo>
                  <a:lnTo>
                    <a:pt x="2378" y="2541"/>
                  </a:lnTo>
                  <a:cubicBezTo>
                    <a:pt x="2391" y="2541"/>
                    <a:pt x="2404" y="2543"/>
                    <a:pt x="2415" y="2546"/>
                  </a:cubicBezTo>
                  <a:cubicBezTo>
                    <a:pt x="2426" y="2549"/>
                    <a:pt x="2435" y="2554"/>
                    <a:pt x="2443" y="2561"/>
                  </a:cubicBezTo>
                  <a:cubicBezTo>
                    <a:pt x="2451" y="2567"/>
                    <a:pt x="2456" y="2574"/>
                    <a:pt x="2461" y="2584"/>
                  </a:cubicBezTo>
                  <a:cubicBezTo>
                    <a:pt x="2465" y="2594"/>
                    <a:pt x="2467" y="2607"/>
                    <a:pt x="2467" y="2621"/>
                  </a:cubicBezTo>
                  <a:cubicBezTo>
                    <a:pt x="2467" y="2646"/>
                    <a:pt x="2460" y="2665"/>
                    <a:pt x="2446" y="2678"/>
                  </a:cubicBezTo>
                  <a:cubicBezTo>
                    <a:pt x="2431" y="2691"/>
                    <a:pt x="2411" y="2697"/>
                    <a:pt x="2387" y="2697"/>
                  </a:cubicBezTo>
                  <a:cubicBezTo>
                    <a:pt x="2375" y="2697"/>
                    <a:pt x="2364" y="2696"/>
                    <a:pt x="2354" y="2693"/>
                  </a:cubicBezTo>
                  <a:cubicBezTo>
                    <a:pt x="2344" y="2689"/>
                    <a:pt x="2336" y="2684"/>
                    <a:pt x="2329" y="2678"/>
                  </a:cubicBezTo>
                  <a:cubicBezTo>
                    <a:pt x="2322" y="2672"/>
                    <a:pt x="2317" y="2664"/>
                    <a:pt x="2313" y="2655"/>
                  </a:cubicBezTo>
                  <a:cubicBezTo>
                    <a:pt x="2310" y="2646"/>
                    <a:pt x="2308" y="2636"/>
                    <a:pt x="2308" y="2626"/>
                  </a:cubicBezTo>
                  <a:lnTo>
                    <a:pt x="2228" y="2626"/>
                  </a:lnTo>
                  <a:cubicBezTo>
                    <a:pt x="2228" y="2648"/>
                    <a:pt x="2232" y="2668"/>
                    <a:pt x="2240" y="2685"/>
                  </a:cubicBezTo>
                  <a:cubicBezTo>
                    <a:pt x="2249" y="2702"/>
                    <a:pt x="2261" y="2716"/>
                    <a:pt x="2275" y="2727"/>
                  </a:cubicBezTo>
                  <a:cubicBezTo>
                    <a:pt x="2290" y="2739"/>
                    <a:pt x="2307" y="2747"/>
                    <a:pt x="2326" y="2753"/>
                  </a:cubicBezTo>
                  <a:cubicBezTo>
                    <a:pt x="2345" y="2759"/>
                    <a:pt x="2365" y="2762"/>
                    <a:pt x="2386" y="2762"/>
                  </a:cubicBezTo>
                  <a:cubicBezTo>
                    <a:pt x="2409" y="2762"/>
                    <a:pt x="2430" y="2758"/>
                    <a:pt x="2450" y="2752"/>
                  </a:cubicBezTo>
                  <a:cubicBezTo>
                    <a:pt x="2470" y="2746"/>
                    <a:pt x="2487" y="2737"/>
                    <a:pt x="2501" y="2725"/>
                  </a:cubicBezTo>
                  <a:cubicBezTo>
                    <a:pt x="2516" y="2713"/>
                    <a:pt x="2527" y="2698"/>
                    <a:pt x="2535" y="2681"/>
                  </a:cubicBezTo>
                  <a:cubicBezTo>
                    <a:pt x="2543" y="2663"/>
                    <a:pt x="2547" y="2643"/>
                    <a:pt x="2547" y="2621"/>
                  </a:cubicBezTo>
                  <a:cubicBezTo>
                    <a:pt x="2547" y="2609"/>
                    <a:pt x="2546" y="2597"/>
                    <a:pt x="2543" y="2585"/>
                  </a:cubicBezTo>
                  <a:cubicBezTo>
                    <a:pt x="2540" y="2574"/>
                    <a:pt x="2535" y="2563"/>
                    <a:pt x="2529" y="2554"/>
                  </a:cubicBezTo>
                  <a:cubicBezTo>
                    <a:pt x="2522" y="2544"/>
                    <a:pt x="2514" y="2535"/>
                    <a:pt x="2504" y="2527"/>
                  </a:cubicBezTo>
                  <a:cubicBezTo>
                    <a:pt x="2494" y="2519"/>
                    <a:pt x="2481" y="2513"/>
                    <a:pt x="2466" y="2508"/>
                  </a:cubicBezTo>
                  <a:cubicBezTo>
                    <a:pt x="2478" y="2502"/>
                    <a:pt x="2489" y="2495"/>
                    <a:pt x="2499" y="2487"/>
                  </a:cubicBezTo>
                  <a:cubicBezTo>
                    <a:pt x="2508" y="2479"/>
                    <a:pt x="2515" y="2471"/>
                    <a:pt x="2521" y="2462"/>
                  </a:cubicBezTo>
                  <a:cubicBezTo>
                    <a:pt x="2528" y="2453"/>
                    <a:pt x="2533" y="2444"/>
                    <a:pt x="2536" y="2434"/>
                  </a:cubicBezTo>
                  <a:cubicBezTo>
                    <a:pt x="2539" y="2424"/>
                    <a:pt x="2540" y="2413"/>
                    <a:pt x="2540" y="2404"/>
                  </a:cubicBezTo>
                  <a:cubicBezTo>
                    <a:pt x="2540" y="2381"/>
                    <a:pt x="2536" y="2362"/>
                    <a:pt x="2529" y="2345"/>
                  </a:cubicBezTo>
                  <a:cubicBezTo>
                    <a:pt x="2521" y="2327"/>
                    <a:pt x="2511" y="2313"/>
                    <a:pt x="2498" y="2301"/>
                  </a:cubicBezTo>
                  <a:cubicBezTo>
                    <a:pt x="2484" y="2290"/>
                    <a:pt x="2467" y="2282"/>
                    <a:pt x="2448" y="2276"/>
                  </a:cubicBezTo>
                  <a:cubicBezTo>
                    <a:pt x="2429" y="2270"/>
                    <a:pt x="2409" y="2267"/>
                    <a:pt x="2386" y="2267"/>
                  </a:cubicBezTo>
                  <a:close/>
                  <a:moveTo>
                    <a:pt x="8565" y="2271"/>
                  </a:moveTo>
                  <a:cubicBezTo>
                    <a:pt x="8535" y="2271"/>
                    <a:pt x="8509" y="2274"/>
                    <a:pt x="8486" y="2281"/>
                  </a:cubicBezTo>
                  <a:cubicBezTo>
                    <a:pt x="8463" y="2288"/>
                    <a:pt x="8443" y="2297"/>
                    <a:pt x="8425" y="2309"/>
                  </a:cubicBezTo>
                  <a:cubicBezTo>
                    <a:pt x="8408" y="2321"/>
                    <a:pt x="8392" y="2337"/>
                    <a:pt x="8379" y="2353"/>
                  </a:cubicBezTo>
                  <a:cubicBezTo>
                    <a:pt x="8367" y="2370"/>
                    <a:pt x="8356" y="2388"/>
                    <a:pt x="8348" y="2408"/>
                  </a:cubicBezTo>
                  <a:cubicBezTo>
                    <a:pt x="8341" y="2428"/>
                    <a:pt x="8335" y="2449"/>
                    <a:pt x="8332" y="2472"/>
                  </a:cubicBezTo>
                  <a:cubicBezTo>
                    <a:pt x="8328" y="2494"/>
                    <a:pt x="8326" y="2517"/>
                    <a:pt x="8326" y="2541"/>
                  </a:cubicBezTo>
                  <a:lnTo>
                    <a:pt x="8326" y="2573"/>
                  </a:lnTo>
                  <a:cubicBezTo>
                    <a:pt x="8326" y="2598"/>
                    <a:pt x="8330" y="2622"/>
                    <a:pt x="8337" y="2644"/>
                  </a:cubicBezTo>
                  <a:cubicBezTo>
                    <a:pt x="8344" y="2667"/>
                    <a:pt x="8354" y="2688"/>
                    <a:pt x="8368" y="2705"/>
                  </a:cubicBezTo>
                  <a:cubicBezTo>
                    <a:pt x="8382" y="2723"/>
                    <a:pt x="8399" y="2736"/>
                    <a:pt x="8419" y="2747"/>
                  </a:cubicBezTo>
                  <a:cubicBezTo>
                    <a:pt x="8439" y="2757"/>
                    <a:pt x="8462" y="2762"/>
                    <a:pt x="8488" y="2762"/>
                  </a:cubicBezTo>
                  <a:cubicBezTo>
                    <a:pt x="8513" y="2762"/>
                    <a:pt x="8535" y="2758"/>
                    <a:pt x="8554" y="2749"/>
                  </a:cubicBezTo>
                  <a:cubicBezTo>
                    <a:pt x="8573" y="2741"/>
                    <a:pt x="8590" y="2729"/>
                    <a:pt x="8603" y="2714"/>
                  </a:cubicBezTo>
                  <a:cubicBezTo>
                    <a:pt x="8617" y="2699"/>
                    <a:pt x="8627" y="2682"/>
                    <a:pt x="8634" y="2662"/>
                  </a:cubicBezTo>
                  <a:cubicBezTo>
                    <a:pt x="8641" y="2642"/>
                    <a:pt x="8644" y="2621"/>
                    <a:pt x="8644" y="2598"/>
                  </a:cubicBezTo>
                  <a:cubicBezTo>
                    <a:pt x="8644" y="2577"/>
                    <a:pt x="8642" y="2556"/>
                    <a:pt x="8636" y="2537"/>
                  </a:cubicBezTo>
                  <a:cubicBezTo>
                    <a:pt x="8630" y="2517"/>
                    <a:pt x="8622" y="2501"/>
                    <a:pt x="8610" y="2486"/>
                  </a:cubicBezTo>
                  <a:cubicBezTo>
                    <a:pt x="8599" y="2471"/>
                    <a:pt x="8585" y="2458"/>
                    <a:pt x="8568" y="2449"/>
                  </a:cubicBezTo>
                  <a:cubicBezTo>
                    <a:pt x="8551" y="2441"/>
                    <a:pt x="8531" y="2436"/>
                    <a:pt x="8507" y="2436"/>
                  </a:cubicBezTo>
                  <a:cubicBezTo>
                    <a:pt x="8487" y="2436"/>
                    <a:pt x="8468" y="2440"/>
                    <a:pt x="8452" y="2447"/>
                  </a:cubicBezTo>
                  <a:cubicBezTo>
                    <a:pt x="8435" y="2454"/>
                    <a:pt x="8421" y="2463"/>
                    <a:pt x="8408" y="2476"/>
                  </a:cubicBezTo>
                  <a:cubicBezTo>
                    <a:pt x="8411" y="2457"/>
                    <a:pt x="8415" y="2440"/>
                    <a:pt x="8422" y="2423"/>
                  </a:cubicBezTo>
                  <a:cubicBezTo>
                    <a:pt x="8429" y="2406"/>
                    <a:pt x="8439" y="2391"/>
                    <a:pt x="8452" y="2378"/>
                  </a:cubicBezTo>
                  <a:cubicBezTo>
                    <a:pt x="8465" y="2365"/>
                    <a:pt x="8481" y="2356"/>
                    <a:pt x="8500" y="2349"/>
                  </a:cubicBezTo>
                  <a:cubicBezTo>
                    <a:pt x="8519" y="2342"/>
                    <a:pt x="8542" y="2337"/>
                    <a:pt x="8568" y="2337"/>
                  </a:cubicBezTo>
                  <a:lnTo>
                    <a:pt x="8573" y="2337"/>
                  </a:lnTo>
                  <a:lnTo>
                    <a:pt x="8573" y="2271"/>
                  </a:lnTo>
                  <a:lnTo>
                    <a:pt x="8565" y="2271"/>
                  </a:lnTo>
                  <a:close/>
                  <a:moveTo>
                    <a:pt x="4452" y="2274"/>
                  </a:moveTo>
                  <a:lnTo>
                    <a:pt x="4245" y="2599"/>
                  </a:lnTo>
                  <a:lnTo>
                    <a:pt x="4247" y="2648"/>
                  </a:lnTo>
                  <a:lnTo>
                    <a:pt x="4455" y="2648"/>
                  </a:lnTo>
                  <a:lnTo>
                    <a:pt x="4455" y="2756"/>
                  </a:lnTo>
                  <a:lnTo>
                    <a:pt x="4535" y="2756"/>
                  </a:lnTo>
                  <a:lnTo>
                    <a:pt x="4535" y="2648"/>
                  </a:lnTo>
                  <a:lnTo>
                    <a:pt x="4595" y="2648"/>
                  </a:lnTo>
                  <a:lnTo>
                    <a:pt x="4595" y="2584"/>
                  </a:lnTo>
                  <a:lnTo>
                    <a:pt x="4535" y="2584"/>
                  </a:lnTo>
                  <a:lnTo>
                    <a:pt x="4535" y="2274"/>
                  </a:lnTo>
                  <a:lnTo>
                    <a:pt x="4452" y="2274"/>
                  </a:lnTo>
                  <a:close/>
                  <a:moveTo>
                    <a:pt x="12550" y="2275"/>
                  </a:moveTo>
                  <a:cubicBezTo>
                    <a:pt x="12560" y="2275"/>
                    <a:pt x="12570" y="2277"/>
                    <a:pt x="12578" y="2280"/>
                  </a:cubicBezTo>
                  <a:cubicBezTo>
                    <a:pt x="12587" y="2284"/>
                    <a:pt x="12594" y="2288"/>
                    <a:pt x="12599" y="2294"/>
                  </a:cubicBezTo>
                  <a:cubicBezTo>
                    <a:pt x="12605" y="2301"/>
                    <a:pt x="12609" y="2308"/>
                    <a:pt x="12613" y="2317"/>
                  </a:cubicBezTo>
                  <a:cubicBezTo>
                    <a:pt x="12616" y="2326"/>
                    <a:pt x="12618" y="2336"/>
                    <a:pt x="12618" y="2346"/>
                  </a:cubicBezTo>
                  <a:cubicBezTo>
                    <a:pt x="12618" y="2357"/>
                    <a:pt x="12616" y="2367"/>
                    <a:pt x="12613" y="2376"/>
                  </a:cubicBezTo>
                  <a:cubicBezTo>
                    <a:pt x="12610" y="2385"/>
                    <a:pt x="12605" y="2393"/>
                    <a:pt x="12599" y="2399"/>
                  </a:cubicBezTo>
                  <a:cubicBezTo>
                    <a:pt x="12594" y="2405"/>
                    <a:pt x="12587" y="2410"/>
                    <a:pt x="12578" y="2413"/>
                  </a:cubicBezTo>
                  <a:cubicBezTo>
                    <a:pt x="12570" y="2417"/>
                    <a:pt x="12561" y="2419"/>
                    <a:pt x="12551" y="2419"/>
                  </a:cubicBezTo>
                  <a:cubicBezTo>
                    <a:pt x="12541" y="2419"/>
                    <a:pt x="12531" y="2417"/>
                    <a:pt x="12523" y="2413"/>
                  </a:cubicBezTo>
                  <a:cubicBezTo>
                    <a:pt x="12514" y="2410"/>
                    <a:pt x="12507" y="2405"/>
                    <a:pt x="12502" y="2399"/>
                  </a:cubicBezTo>
                  <a:cubicBezTo>
                    <a:pt x="12496" y="2393"/>
                    <a:pt x="12491" y="2385"/>
                    <a:pt x="12488" y="2376"/>
                  </a:cubicBezTo>
                  <a:cubicBezTo>
                    <a:pt x="12485" y="2367"/>
                    <a:pt x="12484" y="2357"/>
                    <a:pt x="12484" y="2346"/>
                  </a:cubicBezTo>
                  <a:cubicBezTo>
                    <a:pt x="12484" y="2324"/>
                    <a:pt x="12490" y="2307"/>
                    <a:pt x="12502" y="2294"/>
                  </a:cubicBezTo>
                  <a:cubicBezTo>
                    <a:pt x="12513" y="2281"/>
                    <a:pt x="12530" y="2275"/>
                    <a:pt x="12550" y="2275"/>
                  </a:cubicBezTo>
                  <a:close/>
                  <a:moveTo>
                    <a:pt x="4455" y="2382"/>
                  </a:moveTo>
                  <a:lnTo>
                    <a:pt x="4455" y="2584"/>
                  </a:lnTo>
                  <a:lnTo>
                    <a:pt x="4329" y="2584"/>
                  </a:lnTo>
                  <a:lnTo>
                    <a:pt x="4449" y="2393"/>
                  </a:lnTo>
                  <a:lnTo>
                    <a:pt x="4455" y="2382"/>
                  </a:lnTo>
                  <a:close/>
                  <a:moveTo>
                    <a:pt x="12550" y="2483"/>
                  </a:moveTo>
                  <a:cubicBezTo>
                    <a:pt x="12562" y="2483"/>
                    <a:pt x="12572" y="2485"/>
                    <a:pt x="12582" y="2489"/>
                  </a:cubicBezTo>
                  <a:cubicBezTo>
                    <a:pt x="12591" y="2493"/>
                    <a:pt x="12600" y="2498"/>
                    <a:pt x="12607" y="2505"/>
                  </a:cubicBezTo>
                  <a:cubicBezTo>
                    <a:pt x="12613" y="2512"/>
                    <a:pt x="12619" y="2521"/>
                    <a:pt x="12622" y="2531"/>
                  </a:cubicBezTo>
                  <a:cubicBezTo>
                    <a:pt x="12626" y="2540"/>
                    <a:pt x="12628" y="2551"/>
                    <a:pt x="12628" y="2563"/>
                  </a:cubicBezTo>
                  <a:cubicBezTo>
                    <a:pt x="12628" y="2588"/>
                    <a:pt x="12621" y="2606"/>
                    <a:pt x="12607" y="2620"/>
                  </a:cubicBezTo>
                  <a:cubicBezTo>
                    <a:pt x="12594" y="2633"/>
                    <a:pt x="12575" y="2641"/>
                    <a:pt x="12551" y="2641"/>
                  </a:cubicBezTo>
                  <a:cubicBezTo>
                    <a:pt x="12539" y="2641"/>
                    <a:pt x="12528" y="2639"/>
                    <a:pt x="12518" y="2636"/>
                  </a:cubicBezTo>
                  <a:cubicBezTo>
                    <a:pt x="12509" y="2632"/>
                    <a:pt x="12500" y="2626"/>
                    <a:pt x="12494" y="2620"/>
                  </a:cubicBezTo>
                  <a:cubicBezTo>
                    <a:pt x="12487" y="2613"/>
                    <a:pt x="12482" y="2605"/>
                    <a:pt x="12479" y="2596"/>
                  </a:cubicBezTo>
                  <a:cubicBezTo>
                    <a:pt x="12475" y="2586"/>
                    <a:pt x="12473" y="2575"/>
                    <a:pt x="12473" y="2563"/>
                  </a:cubicBezTo>
                  <a:cubicBezTo>
                    <a:pt x="12473" y="2551"/>
                    <a:pt x="12475" y="2540"/>
                    <a:pt x="12479" y="2531"/>
                  </a:cubicBezTo>
                  <a:cubicBezTo>
                    <a:pt x="12482" y="2521"/>
                    <a:pt x="12487" y="2512"/>
                    <a:pt x="12494" y="2505"/>
                  </a:cubicBezTo>
                  <a:cubicBezTo>
                    <a:pt x="12500" y="2498"/>
                    <a:pt x="12509" y="2493"/>
                    <a:pt x="12518" y="2489"/>
                  </a:cubicBezTo>
                  <a:cubicBezTo>
                    <a:pt x="12528" y="2485"/>
                    <a:pt x="12538" y="2483"/>
                    <a:pt x="12550" y="2483"/>
                  </a:cubicBezTo>
                  <a:close/>
                  <a:moveTo>
                    <a:pt x="8487" y="2501"/>
                  </a:moveTo>
                  <a:cubicBezTo>
                    <a:pt x="8500" y="2501"/>
                    <a:pt x="8511" y="2504"/>
                    <a:pt x="8520" y="2509"/>
                  </a:cubicBezTo>
                  <a:cubicBezTo>
                    <a:pt x="8530" y="2515"/>
                    <a:pt x="8539" y="2522"/>
                    <a:pt x="8545" y="2531"/>
                  </a:cubicBezTo>
                  <a:cubicBezTo>
                    <a:pt x="8552" y="2540"/>
                    <a:pt x="8557" y="2550"/>
                    <a:pt x="8560" y="2561"/>
                  </a:cubicBezTo>
                  <a:cubicBezTo>
                    <a:pt x="8563" y="2573"/>
                    <a:pt x="8565" y="2586"/>
                    <a:pt x="8565" y="2599"/>
                  </a:cubicBezTo>
                  <a:cubicBezTo>
                    <a:pt x="8565" y="2614"/>
                    <a:pt x="8563" y="2627"/>
                    <a:pt x="8559" y="2639"/>
                  </a:cubicBezTo>
                  <a:cubicBezTo>
                    <a:pt x="8556" y="2651"/>
                    <a:pt x="8551" y="2661"/>
                    <a:pt x="8544" y="2670"/>
                  </a:cubicBezTo>
                  <a:cubicBezTo>
                    <a:pt x="8538" y="2679"/>
                    <a:pt x="8529" y="2685"/>
                    <a:pt x="8520" y="2690"/>
                  </a:cubicBezTo>
                  <a:cubicBezTo>
                    <a:pt x="8510" y="2695"/>
                    <a:pt x="8499" y="2697"/>
                    <a:pt x="8487" y="2697"/>
                  </a:cubicBezTo>
                  <a:cubicBezTo>
                    <a:pt x="8476" y="2697"/>
                    <a:pt x="8466" y="2694"/>
                    <a:pt x="8456" y="2689"/>
                  </a:cubicBezTo>
                  <a:cubicBezTo>
                    <a:pt x="8446" y="2684"/>
                    <a:pt x="8438" y="2677"/>
                    <a:pt x="8431" y="2667"/>
                  </a:cubicBezTo>
                  <a:cubicBezTo>
                    <a:pt x="8423" y="2658"/>
                    <a:pt x="8417" y="2646"/>
                    <a:pt x="8413" y="2631"/>
                  </a:cubicBezTo>
                  <a:cubicBezTo>
                    <a:pt x="8409" y="2616"/>
                    <a:pt x="8407" y="2599"/>
                    <a:pt x="8407" y="2580"/>
                  </a:cubicBezTo>
                  <a:lnTo>
                    <a:pt x="8407" y="2555"/>
                  </a:lnTo>
                  <a:cubicBezTo>
                    <a:pt x="8410" y="2548"/>
                    <a:pt x="8414" y="2541"/>
                    <a:pt x="8419" y="2534"/>
                  </a:cubicBezTo>
                  <a:cubicBezTo>
                    <a:pt x="8424" y="2528"/>
                    <a:pt x="8431" y="2522"/>
                    <a:pt x="8438" y="2517"/>
                  </a:cubicBezTo>
                  <a:cubicBezTo>
                    <a:pt x="8445" y="2513"/>
                    <a:pt x="8452" y="2508"/>
                    <a:pt x="8460" y="2505"/>
                  </a:cubicBezTo>
                  <a:cubicBezTo>
                    <a:pt x="8469" y="2502"/>
                    <a:pt x="8478" y="2501"/>
                    <a:pt x="8487" y="2501"/>
                  </a:cubicBezTo>
                  <a:close/>
                  <a:moveTo>
                    <a:pt x="354" y="4468"/>
                  </a:moveTo>
                  <a:cubicBezTo>
                    <a:pt x="329" y="4468"/>
                    <a:pt x="307" y="4473"/>
                    <a:pt x="288" y="4481"/>
                  </a:cubicBezTo>
                  <a:cubicBezTo>
                    <a:pt x="268" y="4490"/>
                    <a:pt x="251" y="4502"/>
                    <a:pt x="238" y="4518"/>
                  </a:cubicBezTo>
                  <a:cubicBezTo>
                    <a:pt x="225" y="4533"/>
                    <a:pt x="215" y="4550"/>
                    <a:pt x="208" y="4571"/>
                  </a:cubicBezTo>
                  <a:cubicBezTo>
                    <a:pt x="201" y="4591"/>
                    <a:pt x="198" y="4613"/>
                    <a:pt x="198" y="4636"/>
                  </a:cubicBezTo>
                  <a:cubicBezTo>
                    <a:pt x="198" y="4657"/>
                    <a:pt x="201" y="4678"/>
                    <a:pt x="206" y="4698"/>
                  </a:cubicBezTo>
                  <a:cubicBezTo>
                    <a:pt x="212" y="4717"/>
                    <a:pt x="220" y="4734"/>
                    <a:pt x="232" y="4749"/>
                  </a:cubicBezTo>
                  <a:cubicBezTo>
                    <a:pt x="244" y="4764"/>
                    <a:pt x="258" y="4775"/>
                    <a:pt x="275" y="4784"/>
                  </a:cubicBezTo>
                  <a:cubicBezTo>
                    <a:pt x="292" y="4793"/>
                    <a:pt x="313" y="4797"/>
                    <a:pt x="337" y="4797"/>
                  </a:cubicBezTo>
                  <a:cubicBezTo>
                    <a:pt x="356" y="4797"/>
                    <a:pt x="373" y="4794"/>
                    <a:pt x="389" y="4786"/>
                  </a:cubicBezTo>
                  <a:cubicBezTo>
                    <a:pt x="405" y="4778"/>
                    <a:pt x="419" y="4768"/>
                    <a:pt x="431" y="4755"/>
                  </a:cubicBezTo>
                  <a:cubicBezTo>
                    <a:pt x="430" y="4774"/>
                    <a:pt x="426" y="4793"/>
                    <a:pt x="421" y="4810"/>
                  </a:cubicBezTo>
                  <a:cubicBezTo>
                    <a:pt x="415" y="4826"/>
                    <a:pt x="405" y="4841"/>
                    <a:pt x="393" y="4853"/>
                  </a:cubicBezTo>
                  <a:cubicBezTo>
                    <a:pt x="381" y="4865"/>
                    <a:pt x="365" y="4874"/>
                    <a:pt x="346" y="4881"/>
                  </a:cubicBezTo>
                  <a:cubicBezTo>
                    <a:pt x="326" y="4888"/>
                    <a:pt x="302" y="4892"/>
                    <a:pt x="273" y="4892"/>
                  </a:cubicBezTo>
                  <a:lnTo>
                    <a:pt x="267" y="4892"/>
                  </a:lnTo>
                  <a:lnTo>
                    <a:pt x="267" y="4959"/>
                  </a:lnTo>
                  <a:lnTo>
                    <a:pt x="274" y="4959"/>
                  </a:lnTo>
                  <a:cubicBezTo>
                    <a:pt x="305" y="4959"/>
                    <a:pt x="332" y="4955"/>
                    <a:pt x="356" y="4948"/>
                  </a:cubicBezTo>
                  <a:cubicBezTo>
                    <a:pt x="380" y="4941"/>
                    <a:pt x="401" y="4932"/>
                    <a:pt x="418" y="4920"/>
                  </a:cubicBezTo>
                  <a:cubicBezTo>
                    <a:pt x="436" y="4908"/>
                    <a:pt x="451" y="4893"/>
                    <a:pt x="463" y="4877"/>
                  </a:cubicBezTo>
                  <a:cubicBezTo>
                    <a:pt x="475" y="4860"/>
                    <a:pt x="484" y="4841"/>
                    <a:pt x="491" y="4821"/>
                  </a:cubicBezTo>
                  <a:cubicBezTo>
                    <a:pt x="499" y="4801"/>
                    <a:pt x="504" y="4781"/>
                    <a:pt x="507" y="4758"/>
                  </a:cubicBezTo>
                  <a:cubicBezTo>
                    <a:pt x="510" y="4736"/>
                    <a:pt x="512" y="4714"/>
                    <a:pt x="512" y="4690"/>
                  </a:cubicBezTo>
                  <a:lnTo>
                    <a:pt x="512" y="4664"/>
                  </a:lnTo>
                  <a:cubicBezTo>
                    <a:pt x="512" y="4638"/>
                    <a:pt x="508" y="4613"/>
                    <a:pt x="502" y="4589"/>
                  </a:cubicBezTo>
                  <a:cubicBezTo>
                    <a:pt x="495" y="4565"/>
                    <a:pt x="485" y="4544"/>
                    <a:pt x="472" y="4526"/>
                  </a:cubicBezTo>
                  <a:cubicBezTo>
                    <a:pt x="459" y="4509"/>
                    <a:pt x="442" y="4495"/>
                    <a:pt x="422" y="4484"/>
                  </a:cubicBezTo>
                  <a:cubicBezTo>
                    <a:pt x="403" y="4474"/>
                    <a:pt x="380" y="4468"/>
                    <a:pt x="354" y="4468"/>
                  </a:cubicBezTo>
                  <a:close/>
                  <a:moveTo>
                    <a:pt x="6627" y="4468"/>
                  </a:moveTo>
                  <a:cubicBezTo>
                    <a:pt x="6601" y="4468"/>
                    <a:pt x="6578" y="4473"/>
                    <a:pt x="6558" y="4481"/>
                  </a:cubicBezTo>
                  <a:cubicBezTo>
                    <a:pt x="6538" y="4489"/>
                    <a:pt x="6520" y="4499"/>
                    <a:pt x="6506" y="4513"/>
                  </a:cubicBezTo>
                  <a:cubicBezTo>
                    <a:pt x="6492" y="4527"/>
                    <a:pt x="6482" y="4543"/>
                    <a:pt x="6475" y="4562"/>
                  </a:cubicBezTo>
                  <a:cubicBezTo>
                    <a:pt x="6468" y="4580"/>
                    <a:pt x="6464" y="4601"/>
                    <a:pt x="6464" y="4622"/>
                  </a:cubicBezTo>
                  <a:lnTo>
                    <a:pt x="6545" y="4622"/>
                  </a:lnTo>
                  <a:cubicBezTo>
                    <a:pt x="6545" y="4609"/>
                    <a:pt x="6546" y="4596"/>
                    <a:pt x="6549" y="4586"/>
                  </a:cubicBezTo>
                  <a:cubicBezTo>
                    <a:pt x="6553" y="4575"/>
                    <a:pt x="6558" y="4565"/>
                    <a:pt x="6565" y="4557"/>
                  </a:cubicBezTo>
                  <a:cubicBezTo>
                    <a:pt x="6572" y="4549"/>
                    <a:pt x="6580" y="4544"/>
                    <a:pt x="6590" y="4540"/>
                  </a:cubicBezTo>
                  <a:cubicBezTo>
                    <a:pt x="6600" y="4535"/>
                    <a:pt x="6613" y="4533"/>
                    <a:pt x="6627" y="4533"/>
                  </a:cubicBezTo>
                  <a:cubicBezTo>
                    <a:pt x="6638" y="4533"/>
                    <a:pt x="6648" y="4535"/>
                    <a:pt x="6657" y="4539"/>
                  </a:cubicBezTo>
                  <a:cubicBezTo>
                    <a:pt x="6666" y="4543"/>
                    <a:pt x="6673" y="4548"/>
                    <a:pt x="6679" y="4555"/>
                  </a:cubicBezTo>
                  <a:cubicBezTo>
                    <a:pt x="6685" y="4562"/>
                    <a:pt x="6690" y="4569"/>
                    <a:pt x="6693" y="4578"/>
                  </a:cubicBezTo>
                  <a:cubicBezTo>
                    <a:pt x="6696" y="4588"/>
                    <a:pt x="6698" y="4598"/>
                    <a:pt x="6698" y="4609"/>
                  </a:cubicBezTo>
                  <a:cubicBezTo>
                    <a:pt x="6698" y="4618"/>
                    <a:pt x="6697" y="4626"/>
                    <a:pt x="6695" y="4634"/>
                  </a:cubicBezTo>
                  <a:cubicBezTo>
                    <a:pt x="6693" y="4642"/>
                    <a:pt x="6689" y="4651"/>
                    <a:pt x="6684" y="4661"/>
                  </a:cubicBezTo>
                  <a:cubicBezTo>
                    <a:pt x="6679" y="4670"/>
                    <a:pt x="6672" y="4680"/>
                    <a:pt x="6663" y="4691"/>
                  </a:cubicBezTo>
                  <a:cubicBezTo>
                    <a:pt x="6654" y="4703"/>
                    <a:pt x="6644" y="4716"/>
                    <a:pt x="6630" y="4730"/>
                  </a:cubicBezTo>
                  <a:lnTo>
                    <a:pt x="6473" y="4901"/>
                  </a:lnTo>
                  <a:lnTo>
                    <a:pt x="6473" y="4956"/>
                  </a:lnTo>
                  <a:lnTo>
                    <a:pt x="6797" y="4956"/>
                  </a:lnTo>
                  <a:lnTo>
                    <a:pt x="6797" y="4892"/>
                  </a:lnTo>
                  <a:lnTo>
                    <a:pt x="6574" y="4892"/>
                  </a:lnTo>
                  <a:lnTo>
                    <a:pt x="6681" y="4777"/>
                  </a:lnTo>
                  <a:cubicBezTo>
                    <a:pt x="6695" y="4762"/>
                    <a:pt x="6709" y="4747"/>
                    <a:pt x="6720" y="4733"/>
                  </a:cubicBezTo>
                  <a:cubicBezTo>
                    <a:pt x="6732" y="4718"/>
                    <a:pt x="6743" y="4703"/>
                    <a:pt x="6751" y="4689"/>
                  </a:cubicBezTo>
                  <a:cubicBezTo>
                    <a:pt x="6760" y="4674"/>
                    <a:pt x="6766" y="4660"/>
                    <a:pt x="6771" y="4646"/>
                  </a:cubicBezTo>
                  <a:cubicBezTo>
                    <a:pt x="6776" y="4631"/>
                    <a:pt x="6779" y="4616"/>
                    <a:pt x="6779" y="4601"/>
                  </a:cubicBezTo>
                  <a:cubicBezTo>
                    <a:pt x="6779" y="4580"/>
                    <a:pt x="6775" y="4562"/>
                    <a:pt x="6768" y="4546"/>
                  </a:cubicBezTo>
                  <a:cubicBezTo>
                    <a:pt x="6761" y="4529"/>
                    <a:pt x="6752" y="4516"/>
                    <a:pt x="6739" y="4504"/>
                  </a:cubicBezTo>
                  <a:cubicBezTo>
                    <a:pt x="6726" y="4493"/>
                    <a:pt x="6710" y="4484"/>
                    <a:pt x="6691" y="4478"/>
                  </a:cubicBezTo>
                  <a:cubicBezTo>
                    <a:pt x="6673" y="4472"/>
                    <a:pt x="6651" y="4468"/>
                    <a:pt x="6627" y="4468"/>
                  </a:cubicBezTo>
                  <a:close/>
                  <a:moveTo>
                    <a:pt x="8662" y="4468"/>
                  </a:moveTo>
                  <a:cubicBezTo>
                    <a:pt x="8639" y="4468"/>
                    <a:pt x="8619" y="4471"/>
                    <a:pt x="8600" y="4478"/>
                  </a:cubicBezTo>
                  <a:cubicBezTo>
                    <a:pt x="8581" y="4485"/>
                    <a:pt x="8565" y="4493"/>
                    <a:pt x="8551" y="4505"/>
                  </a:cubicBezTo>
                  <a:cubicBezTo>
                    <a:pt x="8538" y="4517"/>
                    <a:pt x="8527" y="4532"/>
                    <a:pt x="8520" y="4548"/>
                  </a:cubicBezTo>
                  <a:cubicBezTo>
                    <a:pt x="8512" y="4564"/>
                    <a:pt x="8508" y="4582"/>
                    <a:pt x="8508" y="4601"/>
                  </a:cubicBezTo>
                  <a:lnTo>
                    <a:pt x="8588" y="4601"/>
                  </a:lnTo>
                  <a:cubicBezTo>
                    <a:pt x="8588" y="4590"/>
                    <a:pt x="8590" y="4581"/>
                    <a:pt x="8594" y="4572"/>
                  </a:cubicBezTo>
                  <a:cubicBezTo>
                    <a:pt x="8597" y="4564"/>
                    <a:pt x="8603" y="4557"/>
                    <a:pt x="8610" y="4551"/>
                  </a:cubicBezTo>
                  <a:cubicBezTo>
                    <a:pt x="8616" y="4545"/>
                    <a:pt x="8623" y="4540"/>
                    <a:pt x="8632" y="4537"/>
                  </a:cubicBezTo>
                  <a:cubicBezTo>
                    <a:pt x="8642" y="4534"/>
                    <a:pt x="8652" y="4533"/>
                    <a:pt x="8662" y="4533"/>
                  </a:cubicBezTo>
                  <a:cubicBezTo>
                    <a:pt x="8687" y="4533"/>
                    <a:pt x="8705" y="4539"/>
                    <a:pt x="8717" y="4552"/>
                  </a:cubicBezTo>
                  <a:cubicBezTo>
                    <a:pt x="8729" y="4565"/>
                    <a:pt x="8736" y="4582"/>
                    <a:pt x="8736" y="4605"/>
                  </a:cubicBezTo>
                  <a:cubicBezTo>
                    <a:pt x="8736" y="4616"/>
                    <a:pt x="8734" y="4626"/>
                    <a:pt x="8730" y="4635"/>
                  </a:cubicBezTo>
                  <a:cubicBezTo>
                    <a:pt x="8727" y="4644"/>
                    <a:pt x="8722" y="4652"/>
                    <a:pt x="8715" y="4659"/>
                  </a:cubicBezTo>
                  <a:cubicBezTo>
                    <a:pt x="8709" y="4665"/>
                    <a:pt x="8700" y="4670"/>
                    <a:pt x="8690" y="4674"/>
                  </a:cubicBezTo>
                  <a:cubicBezTo>
                    <a:pt x="8680" y="4677"/>
                    <a:pt x="8668" y="4679"/>
                    <a:pt x="8654" y="4679"/>
                  </a:cubicBezTo>
                  <a:lnTo>
                    <a:pt x="8606" y="4679"/>
                  </a:lnTo>
                  <a:lnTo>
                    <a:pt x="8606" y="4743"/>
                  </a:lnTo>
                  <a:lnTo>
                    <a:pt x="8654" y="4743"/>
                  </a:lnTo>
                  <a:cubicBezTo>
                    <a:pt x="8667" y="4743"/>
                    <a:pt x="8680" y="4744"/>
                    <a:pt x="8691" y="4747"/>
                  </a:cubicBezTo>
                  <a:cubicBezTo>
                    <a:pt x="8702" y="4750"/>
                    <a:pt x="8711" y="4755"/>
                    <a:pt x="8719" y="4761"/>
                  </a:cubicBezTo>
                  <a:cubicBezTo>
                    <a:pt x="8727" y="4768"/>
                    <a:pt x="8732" y="4776"/>
                    <a:pt x="8737" y="4786"/>
                  </a:cubicBezTo>
                  <a:cubicBezTo>
                    <a:pt x="8741" y="4796"/>
                    <a:pt x="8743" y="4807"/>
                    <a:pt x="8743" y="4821"/>
                  </a:cubicBezTo>
                  <a:cubicBezTo>
                    <a:pt x="8743" y="4846"/>
                    <a:pt x="8736" y="4866"/>
                    <a:pt x="8722" y="4879"/>
                  </a:cubicBezTo>
                  <a:cubicBezTo>
                    <a:pt x="8707" y="4892"/>
                    <a:pt x="8687" y="4899"/>
                    <a:pt x="8662" y="4899"/>
                  </a:cubicBezTo>
                  <a:cubicBezTo>
                    <a:pt x="8651" y="4899"/>
                    <a:pt x="8640" y="4897"/>
                    <a:pt x="8630" y="4893"/>
                  </a:cubicBezTo>
                  <a:cubicBezTo>
                    <a:pt x="8620" y="4890"/>
                    <a:pt x="8612" y="4886"/>
                    <a:pt x="8605" y="4879"/>
                  </a:cubicBezTo>
                  <a:cubicBezTo>
                    <a:pt x="8598" y="4873"/>
                    <a:pt x="8593" y="4865"/>
                    <a:pt x="8589" y="4856"/>
                  </a:cubicBezTo>
                  <a:cubicBezTo>
                    <a:pt x="8586" y="4847"/>
                    <a:pt x="8584" y="4838"/>
                    <a:pt x="8584" y="4827"/>
                  </a:cubicBezTo>
                  <a:lnTo>
                    <a:pt x="8503" y="4827"/>
                  </a:lnTo>
                  <a:cubicBezTo>
                    <a:pt x="8503" y="4849"/>
                    <a:pt x="8507" y="4869"/>
                    <a:pt x="8516" y="4886"/>
                  </a:cubicBezTo>
                  <a:cubicBezTo>
                    <a:pt x="8525" y="4903"/>
                    <a:pt x="8536" y="4917"/>
                    <a:pt x="8550" y="4929"/>
                  </a:cubicBezTo>
                  <a:cubicBezTo>
                    <a:pt x="8565" y="4940"/>
                    <a:pt x="8583" y="4948"/>
                    <a:pt x="8602" y="4954"/>
                  </a:cubicBezTo>
                  <a:cubicBezTo>
                    <a:pt x="8621" y="4960"/>
                    <a:pt x="8641" y="4963"/>
                    <a:pt x="8662" y="4963"/>
                  </a:cubicBezTo>
                  <a:cubicBezTo>
                    <a:pt x="8685" y="4963"/>
                    <a:pt x="8705" y="4960"/>
                    <a:pt x="8725" y="4953"/>
                  </a:cubicBezTo>
                  <a:cubicBezTo>
                    <a:pt x="8745" y="4947"/>
                    <a:pt x="8762" y="4938"/>
                    <a:pt x="8776" y="4926"/>
                  </a:cubicBezTo>
                  <a:cubicBezTo>
                    <a:pt x="8791" y="4914"/>
                    <a:pt x="8802" y="4900"/>
                    <a:pt x="8811" y="4882"/>
                  </a:cubicBezTo>
                  <a:cubicBezTo>
                    <a:pt x="8819" y="4864"/>
                    <a:pt x="8823" y="4844"/>
                    <a:pt x="8823" y="4821"/>
                  </a:cubicBezTo>
                  <a:cubicBezTo>
                    <a:pt x="8823" y="4809"/>
                    <a:pt x="8822" y="4798"/>
                    <a:pt x="8819" y="4787"/>
                  </a:cubicBezTo>
                  <a:cubicBezTo>
                    <a:pt x="8816" y="4775"/>
                    <a:pt x="8811" y="4765"/>
                    <a:pt x="8804" y="4755"/>
                  </a:cubicBezTo>
                  <a:cubicBezTo>
                    <a:pt x="8798" y="4745"/>
                    <a:pt x="8789" y="4736"/>
                    <a:pt x="8779" y="4728"/>
                  </a:cubicBezTo>
                  <a:cubicBezTo>
                    <a:pt x="8769" y="4721"/>
                    <a:pt x="8757" y="4714"/>
                    <a:pt x="8742" y="4709"/>
                  </a:cubicBezTo>
                  <a:cubicBezTo>
                    <a:pt x="8754" y="4703"/>
                    <a:pt x="8765" y="4697"/>
                    <a:pt x="8774" y="4689"/>
                  </a:cubicBezTo>
                  <a:cubicBezTo>
                    <a:pt x="8784" y="4681"/>
                    <a:pt x="8791" y="4672"/>
                    <a:pt x="8797" y="4663"/>
                  </a:cubicBezTo>
                  <a:cubicBezTo>
                    <a:pt x="8804" y="4654"/>
                    <a:pt x="8808" y="4645"/>
                    <a:pt x="8812" y="4635"/>
                  </a:cubicBezTo>
                  <a:cubicBezTo>
                    <a:pt x="8815" y="4625"/>
                    <a:pt x="8816" y="4615"/>
                    <a:pt x="8816" y="4605"/>
                  </a:cubicBezTo>
                  <a:cubicBezTo>
                    <a:pt x="8816" y="4582"/>
                    <a:pt x="8812" y="4563"/>
                    <a:pt x="8804" y="4546"/>
                  </a:cubicBezTo>
                  <a:cubicBezTo>
                    <a:pt x="8797" y="4529"/>
                    <a:pt x="8786" y="4514"/>
                    <a:pt x="8773" y="4503"/>
                  </a:cubicBezTo>
                  <a:cubicBezTo>
                    <a:pt x="8759" y="4491"/>
                    <a:pt x="8743" y="4483"/>
                    <a:pt x="8724" y="4477"/>
                  </a:cubicBezTo>
                  <a:cubicBezTo>
                    <a:pt x="8705" y="4471"/>
                    <a:pt x="8685" y="4468"/>
                    <a:pt x="8662" y="4468"/>
                  </a:cubicBezTo>
                  <a:close/>
                  <a:moveTo>
                    <a:pt x="4316" y="4474"/>
                  </a:moveTo>
                  <a:lnTo>
                    <a:pt x="4128" y="4542"/>
                  </a:lnTo>
                  <a:lnTo>
                    <a:pt x="4128" y="4610"/>
                  </a:lnTo>
                  <a:lnTo>
                    <a:pt x="4247" y="4570"/>
                  </a:lnTo>
                  <a:lnTo>
                    <a:pt x="4247" y="4956"/>
                  </a:lnTo>
                  <a:lnTo>
                    <a:pt x="4327" y="4956"/>
                  </a:lnTo>
                  <a:lnTo>
                    <a:pt x="4327" y="4474"/>
                  </a:lnTo>
                  <a:lnTo>
                    <a:pt x="4316" y="4474"/>
                  </a:lnTo>
                  <a:close/>
                  <a:moveTo>
                    <a:pt x="4701" y="4474"/>
                  </a:moveTo>
                  <a:lnTo>
                    <a:pt x="4513" y="4542"/>
                  </a:lnTo>
                  <a:lnTo>
                    <a:pt x="4513" y="4610"/>
                  </a:lnTo>
                  <a:lnTo>
                    <a:pt x="4631" y="4570"/>
                  </a:lnTo>
                  <a:lnTo>
                    <a:pt x="4631" y="4956"/>
                  </a:lnTo>
                  <a:lnTo>
                    <a:pt x="4711" y="4956"/>
                  </a:lnTo>
                  <a:lnTo>
                    <a:pt x="4711" y="4474"/>
                  </a:lnTo>
                  <a:lnTo>
                    <a:pt x="4701" y="4474"/>
                  </a:lnTo>
                  <a:close/>
                  <a:moveTo>
                    <a:pt x="6296" y="4474"/>
                  </a:moveTo>
                  <a:lnTo>
                    <a:pt x="6108" y="4542"/>
                  </a:lnTo>
                  <a:lnTo>
                    <a:pt x="6108" y="4610"/>
                  </a:lnTo>
                  <a:lnTo>
                    <a:pt x="6226" y="4570"/>
                  </a:lnTo>
                  <a:lnTo>
                    <a:pt x="6226" y="4956"/>
                  </a:lnTo>
                  <a:lnTo>
                    <a:pt x="6306" y="4956"/>
                  </a:lnTo>
                  <a:lnTo>
                    <a:pt x="6306" y="4474"/>
                  </a:lnTo>
                  <a:lnTo>
                    <a:pt x="6296" y="4474"/>
                  </a:lnTo>
                  <a:close/>
                  <a:moveTo>
                    <a:pt x="8335" y="4474"/>
                  </a:moveTo>
                  <a:lnTo>
                    <a:pt x="8147" y="4542"/>
                  </a:lnTo>
                  <a:lnTo>
                    <a:pt x="8147" y="4610"/>
                  </a:lnTo>
                  <a:lnTo>
                    <a:pt x="8266" y="4570"/>
                  </a:lnTo>
                  <a:lnTo>
                    <a:pt x="8266" y="4956"/>
                  </a:lnTo>
                  <a:lnTo>
                    <a:pt x="8346" y="4956"/>
                  </a:lnTo>
                  <a:lnTo>
                    <a:pt x="8346" y="4474"/>
                  </a:lnTo>
                  <a:lnTo>
                    <a:pt x="8335" y="4474"/>
                  </a:lnTo>
                  <a:close/>
                  <a:moveTo>
                    <a:pt x="10357" y="4474"/>
                  </a:moveTo>
                  <a:lnTo>
                    <a:pt x="10169" y="4542"/>
                  </a:lnTo>
                  <a:lnTo>
                    <a:pt x="10169" y="4610"/>
                  </a:lnTo>
                  <a:lnTo>
                    <a:pt x="10287" y="4570"/>
                  </a:lnTo>
                  <a:lnTo>
                    <a:pt x="10287" y="4956"/>
                  </a:lnTo>
                  <a:lnTo>
                    <a:pt x="10367" y="4956"/>
                  </a:lnTo>
                  <a:lnTo>
                    <a:pt x="10367" y="4474"/>
                  </a:lnTo>
                  <a:lnTo>
                    <a:pt x="10357" y="4474"/>
                  </a:lnTo>
                  <a:close/>
                  <a:moveTo>
                    <a:pt x="12395" y="4474"/>
                  </a:moveTo>
                  <a:lnTo>
                    <a:pt x="12207" y="4542"/>
                  </a:lnTo>
                  <a:lnTo>
                    <a:pt x="12207" y="4610"/>
                  </a:lnTo>
                  <a:lnTo>
                    <a:pt x="12325" y="4570"/>
                  </a:lnTo>
                  <a:lnTo>
                    <a:pt x="12325" y="4956"/>
                  </a:lnTo>
                  <a:lnTo>
                    <a:pt x="12405" y="4956"/>
                  </a:lnTo>
                  <a:lnTo>
                    <a:pt x="12405" y="4474"/>
                  </a:lnTo>
                  <a:lnTo>
                    <a:pt x="12395" y="4474"/>
                  </a:lnTo>
                  <a:close/>
                  <a:moveTo>
                    <a:pt x="10724" y="4474"/>
                  </a:moveTo>
                  <a:lnTo>
                    <a:pt x="10515" y="4800"/>
                  </a:lnTo>
                  <a:lnTo>
                    <a:pt x="10518" y="4849"/>
                  </a:lnTo>
                  <a:lnTo>
                    <a:pt x="10726" y="4849"/>
                  </a:lnTo>
                  <a:lnTo>
                    <a:pt x="10726" y="4956"/>
                  </a:lnTo>
                  <a:lnTo>
                    <a:pt x="10806" y="4956"/>
                  </a:lnTo>
                  <a:lnTo>
                    <a:pt x="10806" y="4849"/>
                  </a:lnTo>
                  <a:lnTo>
                    <a:pt x="10866" y="4849"/>
                  </a:lnTo>
                  <a:lnTo>
                    <a:pt x="10866" y="4785"/>
                  </a:lnTo>
                  <a:lnTo>
                    <a:pt x="10806" y="4785"/>
                  </a:lnTo>
                  <a:lnTo>
                    <a:pt x="10806" y="4474"/>
                  </a:lnTo>
                  <a:lnTo>
                    <a:pt x="10724" y="4474"/>
                  </a:lnTo>
                  <a:close/>
                  <a:moveTo>
                    <a:pt x="12620" y="4474"/>
                  </a:moveTo>
                  <a:lnTo>
                    <a:pt x="12594" y="4718"/>
                  </a:lnTo>
                  <a:lnTo>
                    <a:pt x="12658" y="4734"/>
                  </a:lnTo>
                  <a:cubicBezTo>
                    <a:pt x="12662" y="4730"/>
                    <a:pt x="12666" y="4726"/>
                    <a:pt x="12671" y="4722"/>
                  </a:cubicBezTo>
                  <a:cubicBezTo>
                    <a:pt x="12675" y="4719"/>
                    <a:pt x="12680" y="4716"/>
                    <a:pt x="12685" y="4713"/>
                  </a:cubicBezTo>
                  <a:cubicBezTo>
                    <a:pt x="12690" y="4711"/>
                    <a:pt x="12697" y="4709"/>
                    <a:pt x="12704" y="4707"/>
                  </a:cubicBezTo>
                  <a:cubicBezTo>
                    <a:pt x="12710" y="4706"/>
                    <a:pt x="12719" y="4705"/>
                    <a:pt x="12728" y="4705"/>
                  </a:cubicBezTo>
                  <a:cubicBezTo>
                    <a:pt x="12742" y="4705"/>
                    <a:pt x="12755" y="4707"/>
                    <a:pt x="12765" y="4712"/>
                  </a:cubicBezTo>
                  <a:cubicBezTo>
                    <a:pt x="12776" y="4716"/>
                    <a:pt x="12785" y="4723"/>
                    <a:pt x="12792" y="4732"/>
                  </a:cubicBezTo>
                  <a:cubicBezTo>
                    <a:pt x="12799" y="4740"/>
                    <a:pt x="12805" y="4750"/>
                    <a:pt x="12808" y="4762"/>
                  </a:cubicBezTo>
                  <a:cubicBezTo>
                    <a:pt x="12812" y="4774"/>
                    <a:pt x="12814" y="4786"/>
                    <a:pt x="12814" y="4800"/>
                  </a:cubicBezTo>
                  <a:cubicBezTo>
                    <a:pt x="12814" y="4814"/>
                    <a:pt x="12812" y="4828"/>
                    <a:pt x="12808" y="4840"/>
                  </a:cubicBezTo>
                  <a:cubicBezTo>
                    <a:pt x="12805" y="4852"/>
                    <a:pt x="12801" y="4863"/>
                    <a:pt x="12794" y="4871"/>
                  </a:cubicBezTo>
                  <a:cubicBezTo>
                    <a:pt x="12788" y="4880"/>
                    <a:pt x="12779" y="4887"/>
                    <a:pt x="12770" y="4892"/>
                  </a:cubicBezTo>
                  <a:cubicBezTo>
                    <a:pt x="12760" y="4896"/>
                    <a:pt x="12748" y="4899"/>
                    <a:pt x="12735" y="4899"/>
                  </a:cubicBezTo>
                  <a:cubicBezTo>
                    <a:pt x="12713" y="4899"/>
                    <a:pt x="12695" y="4893"/>
                    <a:pt x="12681" y="4880"/>
                  </a:cubicBezTo>
                  <a:cubicBezTo>
                    <a:pt x="12668" y="4868"/>
                    <a:pt x="12660" y="4850"/>
                    <a:pt x="12657" y="4826"/>
                  </a:cubicBezTo>
                  <a:lnTo>
                    <a:pt x="12579" y="4826"/>
                  </a:lnTo>
                  <a:cubicBezTo>
                    <a:pt x="12580" y="4849"/>
                    <a:pt x="12585" y="4868"/>
                    <a:pt x="12594" y="4885"/>
                  </a:cubicBezTo>
                  <a:cubicBezTo>
                    <a:pt x="12603" y="4902"/>
                    <a:pt x="12615" y="4917"/>
                    <a:pt x="12629" y="4929"/>
                  </a:cubicBezTo>
                  <a:cubicBezTo>
                    <a:pt x="12644" y="4940"/>
                    <a:pt x="12660" y="4948"/>
                    <a:pt x="12678" y="4954"/>
                  </a:cubicBezTo>
                  <a:cubicBezTo>
                    <a:pt x="12696" y="4960"/>
                    <a:pt x="12715" y="4963"/>
                    <a:pt x="12735" y="4963"/>
                  </a:cubicBezTo>
                  <a:cubicBezTo>
                    <a:pt x="12762" y="4963"/>
                    <a:pt x="12786" y="4959"/>
                    <a:pt x="12806" y="4951"/>
                  </a:cubicBezTo>
                  <a:cubicBezTo>
                    <a:pt x="12826" y="4942"/>
                    <a:pt x="12842" y="4931"/>
                    <a:pt x="12855" y="4916"/>
                  </a:cubicBezTo>
                  <a:cubicBezTo>
                    <a:pt x="12868" y="4902"/>
                    <a:pt x="12878" y="4885"/>
                    <a:pt x="12884" y="4865"/>
                  </a:cubicBezTo>
                  <a:cubicBezTo>
                    <a:pt x="12891" y="4846"/>
                    <a:pt x="12894" y="4825"/>
                    <a:pt x="12894" y="4802"/>
                  </a:cubicBezTo>
                  <a:cubicBezTo>
                    <a:pt x="12894" y="4777"/>
                    <a:pt x="12891" y="4755"/>
                    <a:pt x="12884" y="4735"/>
                  </a:cubicBezTo>
                  <a:cubicBezTo>
                    <a:pt x="12878" y="4715"/>
                    <a:pt x="12868" y="4698"/>
                    <a:pt x="12856" y="4683"/>
                  </a:cubicBezTo>
                  <a:cubicBezTo>
                    <a:pt x="12844" y="4669"/>
                    <a:pt x="12828" y="4659"/>
                    <a:pt x="12810" y="4652"/>
                  </a:cubicBezTo>
                  <a:cubicBezTo>
                    <a:pt x="12792" y="4644"/>
                    <a:pt x="12771" y="4640"/>
                    <a:pt x="12749" y="4640"/>
                  </a:cubicBezTo>
                  <a:cubicBezTo>
                    <a:pt x="12732" y="4640"/>
                    <a:pt x="12717" y="4642"/>
                    <a:pt x="12704" y="4646"/>
                  </a:cubicBezTo>
                  <a:cubicBezTo>
                    <a:pt x="12692" y="4651"/>
                    <a:pt x="12681" y="4655"/>
                    <a:pt x="12674" y="4660"/>
                  </a:cubicBezTo>
                  <a:lnTo>
                    <a:pt x="12687" y="4544"/>
                  </a:lnTo>
                  <a:lnTo>
                    <a:pt x="12878" y="4544"/>
                  </a:lnTo>
                  <a:lnTo>
                    <a:pt x="12878" y="4474"/>
                  </a:lnTo>
                  <a:lnTo>
                    <a:pt x="12620" y="4474"/>
                  </a:lnTo>
                  <a:close/>
                  <a:moveTo>
                    <a:pt x="2569" y="4496"/>
                  </a:moveTo>
                  <a:cubicBezTo>
                    <a:pt x="2546" y="4496"/>
                    <a:pt x="2524" y="4501"/>
                    <a:pt x="2505" y="4508"/>
                  </a:cubicBezTo>
                  <a:cubicBezTo>
                    <a:pt x="2485" y="4515"/>
                    <a:pt x="2469" y="4527"/>
                    <a:pt x="2455" y="4543"/>
                  </a:cubicBezTo>
                  <a:cubicBezTo>
                    <a:pt x="2442" y="4560"/>
                    <a:pt x="2430" y="4581"/>
                    <a:pt x="2423" y="4608"/>
                  </a:cubicBezTo>
                  <a:cubicBezTo>
                    <a:pt x="2415" y="4634"/>
                    <a:pt x="2412" y="4666"/>
                    <a:pt x="2412" y="4705"/>
                  </a:cubicBezTo>
                  <a:lnTo>
                    <a:pt x="2412" y="4782"/>
                  </a:lnTo>
                  <a:cubicBezTo>
                    <a:pt x="2412" y="4820"/>
                    <a:pt x="2416" y="4853"/>
                    <a:pt x="2424" y="4879"/>
                  </a:cubicBezTo>
                  <a:cubicBezTo>
                    <a:pt x="2431" y="4906"/>
                    <a:pt x="2441" y="4927"/>
                    <a:pt x="2455" y="4944"/>
                  </a:cubicBezTo>
                  <a:cubicBezTo>
                    <a:pt x="2469" y="4960"/>
                    <a:pt x="2486" y="4972"/>
                    <a:pt x="2506" y="4980"/>
                  </a:cubicBezTo>
                  <a:cubicBezTo>
                    <a:pt x="2525" y="4987"/>
                    <a:pt x="2546" y="4991"/>
                    <a:pt x="2570" y="4991"/>
                  </a:cubicBezTo>
                  <a:cubicBezTo>
                    <a:pt x="2594" y="4991"/>
                    <a:pt x="2615" y="4987"/>
                    <a:pt x="2634" y="4980"/>
                  </a:cubicBezTo>
                  <a:cubicBezTo>
                    <a:pt x="2654" y="4972"/>
                    <a:pt x="2670" y="4960"/>
                    <a:pt x="2684" y="4944"/>
                  </a:cubicBezTo>
                  <a:cubicBezTo>
                    <a:pt x="2697" y="4927"/>
                    <a:pt x="2708" y="4906"/>
                    <a:pt x="2716" y="4879"/>
                  </a:cubicBezTo>
                  <a:cubicBezTo>
                    <a:pt x="2723" y="4853"/>
                    <a:pt x="2727" y="4820"/>
                    <a:pt x="2727" y="4782"/>
                  </a:cubicBezTo>
                  <a:lnTo>
                    <a:pt x="2727" y="4705"/>
                  </a:lnTo>
                  <a:cubicBezTo>
                    <a:pt x="2727" y="4666"/>
                    <a:pt x="2723" y="4634"/>
                    <a:pt x="2716" y="4608"/>
                  </a:cubicBezTo>
                  <a:cubicBezTo>
                    <a:pt x="2708" y="4581"/>
                    <a:pt x="2698" y="4560"/>
                    <a:pt x="2684" y="4543"/>
                  </a:cubicBezTo>
                  <a:cubicBezTo>
                    <a:pt x="2670" y="4527"/>
                    <a:pt x="2654" y="4515"/>
                    <a:pt x="2634" y="4508"/>
                  </a:cubicBezTo>
                  <a:cubicBezTo>
                    <a:pt x="2615" y="4501"/>
                    <a:pt x="2593" y="4496"/>
                    <a:pt x="2569" y="4496"/>
                  </a:cubicBezTo>
                  <a:close/>
                  <a:moveTo>
                    <a:pt x="2236" y="4502"/>
                  </a:moveTo>
                  <a:lnTo>
                    <a:pt x="2048" y="4571"/>
                  </a:lnTo>
                  <a:lnTo>
                    <a:pt x="2048" y="4638"/>
                  </a:lnTo>
                  <a:lnTo>
                    <a:pt x="2166" y="4598"/>
                  </a:lnTo>
                  <a:lnTo>
                    <a:pt x="2166" y="4985"/>
                  </a:lnTo>
                  <a:lnTo>
                    <a:pt x="2245" y="4985"/>
                  </a:lnTo>
                  <a:lnTo>
                    <a:pt x="2245" y="4502"/>
                  </a:lnTo>
                  <a:lnTo>
                    <a:pt x="2236" y="4502"/>
                  </a:lnTo>
                  <a:close/>
                  <a:moveTo>
                    <a:pt x="353" y="4533"/>
                  </a:moveTo>
                  <a:cubicBezTo>
                    <a:pt x="363" y="4533"/>
                    <a:pt x="374" y="4535"/>
                    <a:pt x="384" y="4541"/>
                  </a:cubicBezTo>
                  <a:cubicBezTo>
                    <a:pt x="393" y="4546"/>
                    <a:pt x="401" y="4554"/>
                    <a:pt x="408" y="4563"/>
                  </a:cubicBezTo>
                  <a:cubicBezTo>
                    <a:pt x="416" y="4573"/>
                    <a:pt x="421" y="4586"/>
                    <a:pt x="425" y="4601"/>
                  </a:cubicBezTo>
                  <a:cubicBezTo>
                    <a:pt x="429" y="4615"/>
                    <a:pt x="431" y="4632"/>
                    <a:pt x="431" y="4651"/>
                  </a:cubicBezTo>
                  <a:lnTo>
                    <a:pt x="431" y="4683"/>
                  </a:lnTo>
                  <a:cubicBezTo>
                    <a:pt x="428" y="4690"/>
                    <a:pt x="423" y="4697"/>
                    <a:pt x="418" y="4704"/>
                  </a:cubicBezTo>
                  <a:cubicBezTo>
                    <a:pt x="413" y="4710"/>
                    <a:pt x="407" y="4715"/>
                    <a:pt x="400" y="4720"/>
                  </a:cubicBezTo>
                  <a:cubicBezTo>
                    <a:pt x="394" y="4724"/>
                    <a:pt x="386" y="4728"/>
                    <a:pt x="378" y="4731"/>
                  </a:cubicBezTo>
                  <a:cubicBezTo>
                    <a:pt x="370" y="4734"/>
                    <a:pt x="362" y="4735"/>
                    <a:pt x="354" y="4735"/>
                  </a:cubicBezTo>
                  <a:cubicBezTo>
                    <a:pt x="341" y="4735"/>
                    <a:pt x="329" y="4732"/>
                    <a:pt x="319" y="4727"/>
                  </a:cubicBezTo>
                  <a:cubicBezTo>
                    <a:pt x="310" y="4721"/>
                    <a:pt x="302" y="4713"/>
                    <a:pt x="295" y="4704"/>
                  </a:cubicBezTo>
                  <a:cubicBezTo>
                    <a:pt x="289" y="4694"/>
                    <a:pt x="284" y="4684"/>
                    <a:pt x="281" y="4672"/>
                  </a:cubicBezTo>
                  <a:cubicBezTo>
                    <a:pt x="278" y="4660"/>
                    <a:pt x="277" y="4647"/>
                    <a:pt x="277" y="4634"/>
                  </a:cubicBezTo>
                  <a:cubicBezTo>
                    <a:pt x="277" y="4620"/>
                    <a:pt x="279" y="4607"/>
                    <a:pt x="282" y="4594"/>
                  </a:cubicBezTo>
                  <a:cubicBezTo>
                    <a:pt x="286" y="4582"/>
                    <a:pt x="291" y="4572"/>
                    <a:pt x="297" y="4563"/>
                  </a:cubicBezTo>
                  <a:cubicBezTo>
                    <a:pt x="304" y="4553"/>
                    <a:pt x="312" y="4546"/>
                    <a:pt x="321" y="4541"/>
                  </a:cubicBezTo>
                  <a:cubicBezTo>
                    <a:pt x="331" y="4535"/>
                    <a:pt x="341" y="4533"/>
                    <a:pt x="353" y="4533"/>
                  </a:cubicBezTo>
                  <a:close/>
                  <a:moveTo>
                    <a:pt x="2569" y="4561"/>
                  </a:moveTo>
                  <a:cubicBezTo>
                    <a:pt x="2581" y="4561"/>
                    <a:pt x="2592" y="4563"/>
                    <a:pt x="2602" y="4568"/>
                  </a:cubicBezTo>
                  <a:cubicBezTo>
                    <a:pt x="2611" y="4572"/>
                    <a:pt x="2620" y="4580"/>
                    <a:pt x="2626" y="4590"/>
                  </a:cubicBezTo>
                  <a:cubicBezTo>
                    <a:pt x="2633" y="4600"/>
                    <a:pt x="2638" y="4614"/>
                    <a:pt x="2641" y="4631"/>
                  </a:cubicBezTo>
                  <a:cubicBezTo>
                    <a:pt x="2645" y="4647"/>
                    <a:pt x="2647" y="4668"/>
                    <a:pt x="2647" y="4692"/>
                  </a:cubicBezTo>
                  <a:lnTo>
                    <a:pt x="2647" y="4794"/>
                  </a:lnTo>
                  <a:cubicBezTo>
                    <a:pt x="2647" y="4818"/>
                    <a:pt x="2645" y="4838"/>
                    <a:pt x="2641" y="4855"/>
                  </a:cubicBezTo>
                  <a:cubicBezTo>
                    <a:pt x="2638" y="4872"/>
                    <a:pt x="2634" y="4886"/>
                    <a:pt x="2627" y="4897"/>
                  </a:cubicBezTo>
                  <a:cubicBezTo>
                    <a:pt x="2621" y="4907"/>
                    <a:pt x="2612" y="4915"/>
                    <a:pt x="2603" y="4920"/>
                  </a:cubicBezTo>
                  <a:cubicBezTo>
                    <a:pt x="2593" y="4925"/>
                    <a:pt x="2583" y="4927"/>
                    <a:pt x="2570" y="4927"/>
                  </a:cubicBezTo>
                  <a:cubicBezTo>
                    <a:pt x="2558" y="4927"/>
                    <a:pt x="2546" y="4925"/>
                    <a:pt x="2536" y="4920"/>
                  </a:cubicBezTo>
                  <a:cubicBezTo>
                    <a:pt x="2527" y="4915"/>
                    <a:pt x="2519" y="4907"/>
                    <a:pt x="2513" y="4897"/>
                  </a:cubicBezTo>
                  <a:cubicBezTo>
                    <a:pt x="2506" y="4886"/>
                    <a:pt x="2500" y="4872"/>
                    <a:pt x="2497" y="4855"/>
                  </a:cubicBezTo>
                  <a:cubicBezTo>
                    <a:pt x="2493" y="4838"/>
                    <a:pt x="2491" y="4818"/>
                    <a:pt x="2491" y="4794"/>
                  </a:cubicBezTo>
                  <a:lnTo>
                    <a:pt x="2491" y="4692"/>
                  </a:lnTo>
                  <a:cubicBezTo>
                    <a:pt x="2491" y="4668"/>
                    <a:pt x="2493" y="4647"/>
                    <a:pt x="2497" y="4631"/>
                  </a:cubicBezTo>
                  <a:cubicBezTo>
                    <a:pt x="2500" y="4614"/>
                    <a:pt x="2505" y="4600"/>
                    <a:pt x="2512" y="4590"/>
                  </a:cubicBezTo>
                  <a:cubicBezTo>
                    <a:pt x="2518" y="4580"/>
                    <a:pt x="2527" y="4572"/>
                    <a:pt x="2536" y="4568"/>
                  </a:cubicBezTo>
                  <a:cubicBezTo>
                    <a:pt x="2546" y="4563"/>
                    <a:pt x="2557" y="4561"/>
                    <a:pt x="2569" y="4561"/>
                  </a:cubicBezTo>
                  <a:close/>
                  <a:moveTo>
                    <a:pt x="10726" y="4584"/>
                  </a:moveTo>
                  <a:lnTo>
                    <a:pt x="10726" y="4785"/>
                  </a:lnTo>
                  <a:lnTo>
                    <a:pt x="10600" y="4785"/>
                  </a:lnTo>
                  <a:lnTo>
                    <a:pt x="10720" y="4594"/>
                  </a:lnTo>
                  <a:lnTo>
                    <a:pt x="10726" y="4584"/>
                  </a:lnTo>
                  <a:close/>
                  <a:moveTo>
                    <a:pt x="6631" y="6712"/>
                  </a:moveTo>
                  <a:cubicBezTo>
                    <a:pt x="6606" y="6712"/>
                    <a:pt x="6584" y="6716"/>
                    <a:pt x="6565" y="6725"/>
                  </a:cubicBezTo>
                  <a:cubicBezTo>
                    <a:pt x="6546" y="6734"/>
                    <a:pt x="6530" y="6746"/>
                    <a:pt x="6517" y="6761"/>
                  </a:cubicBezTo>
                  <a:cubicBezTo>
                    <a:pt x="6503" y="6777"/>
                    <a:pt x="6493" y="6795"/>
                    <a:pt x="6486" y="6815"/>
                  </a:cubicBezTo>
                  <a:cubicBezTo>
                    <a:pt x="6479" y="6835"/>
                    <a:pt x="6476" y="6857"/>
                    <a:pt x="6476" y="6880"/>
                  </a:cubicBezTo>
                  <a:cubicBezTo>
                    <a:pt x="6476" y="6902"/>
                    <a:pt x="6478" y="6922"/>
                    <a:pt x="6484" y="6941"/>
                  </a:cubicBezTo>
                  <a:cubicBezTo>
                    <a:pt x="6490" y="6961"/>
                    <a:pt x="6498" y="6977"/>
                    <a:pt x="6510" y="6992"/>
                  </a:cubicBezTo>
                  <a:cubicBezTo>
                    <a:pt x="6521" y="7007"/>
                    <a:pt x="6536" y="7020"/>
                    <a:pt x="6553" y="7029"/>
                  </a:cubicBezTo>
                  <a:cubicBezTo>
                    <a:pt x="6570" y="7037"/>
                    <a:pt x="6591" y="7042"/>
                    <a:pt x="6615" y="7042"/>
                  </a:cubicBezTo>
                  <a:cubicBezTo>
                    <a:pt x="6633" y="7042"/>
                    <a:pt x="6651" y="7037"/>
                    <a:pt x="6667" y="7029"/>
                  </a:cubicBezTo>
                  <a:cubicBezTo>
                    <a:pt x="6683" y="7022"/>
                    <a:pt x="6697" y="7011"/>
                    <a:pt x="6709" y="6999"/>
                  </a:cubicBezTo>
                  <a:cubicBezTo>
                    <a:pt x="6708" y="7018"/>
                    <a:pt x="6704" y="7036"/>
                    <a:pt x="6698" y="7053"/>
                  </a:cubicBezTo>
                  <a:cubicBezTo>
                    <a:pt x="6693" y="7070"/>
                    <a:pt x="6684" y="7084"/>
                    <a:pt x="6672" y="7096"/>
                  </a:cubicBezTo>
                  <a:cubicBezTo>
                    <a:pt x="6660" y="7109"/>
                    <a:pt x="6644" y="7119"/>
                    <a:pt x="6624" y="7126"/>
                  </a:cubicBezTo>
                  <a:cubicBezTo>
                    <a:pt x="6605" y="7132"/>
                    <a:pt x="6581" y="7136"/>
                    <a:pt x="6552" y="7136"/>
                  </a:cubicBezTo>
                  <a:lnTo>
                    <a:pt x="6546" y="7136"/>
                  </a:lnTo>
                  <a:lnTo>
                    <a:pt x="6546" y="7202"/>
                  </a:lnTo>
                  <a:lnTo>
                    <a:pt x="6552" y="7202"/>
                  </a:lnTo>
                  <a:cubicBezTo>
                    <a:pt x="6583" y="7202"/>
                    <a:pt x="6611" y="7199"/>
                    <a:pt x="6635" y="7192"/>
                  </a:cubicBezTo>
                  <a:cubicBezTo>
                    <a:pt x="6659" y="7185"/>
                    <a:pt x="6679" y="7176"/>
                    <a:pt x="6697" y="7163"/>
                  </a:cubicBezTo>
                  <a:cubicBezTo>
                    <a:pt x="6714" y="7151"/>
                    <a:pt x="6729" y="7137"/>
                    <a:pt x="6741" y="7120"/>
                  </a:cubicBezTo>
                  <a:cubicBezTo>
                    <a:pt x="6753" y="7103"/>
                    <a:pt x="6763" y="7085"/>
                    <a:pt x="6770" y="7066"/>
                  </a:cubicBezTo>
                  <a:cubicBezTo>
                    <a:pt x="6777" y="7046"/>
                    <a:pt x="6782" y="7024"/>
                    <a:pt x="6785" y="7002"/>
                  </a:cubicBezTo>
                  <a:cubicBezTo>
                    <a:pt x="6788" y="6980"/>
                    <a:pt x="6789" y="6957"/>
                    <a:pt x="6789" y="6934"/>
                  </a:cubicBezTo>
                  <a:lnTo>
                    <a:pt x="6789" y="6908"/>
                  </a:lnTo>
                  <a:cubicBezTo>
                    <a:pt x="6789" y="6881"/>
                    <a:pt x="6786" y="6856"/>
                    <a:pt x="6780" y="6833"/>
                  </a:cubicBezTo>
                  <a:cubicBezTo>
                    <a:pt x="6773" y="6809"/>
                    <a:pt x="6764" y="6788"/>
                    <a:pt x="6750" y="6770"/>
                  </a:cubicBezTo>
                  <a:cubicBezTo>
                    <a:pt x="6737" y="6752"/>
                    <a:pt x="6721" y="6738"/>
                    <a:pt x="6701" y="6728"/>
                  </a:cubicBezTo>
                  <a:cubicBezTo>
                    <a:pt x="6681" y="6717"/>
                    <a:pt x="6658" y="6712"/>
                    <a:pt x="6631" y="6712"/>
                  </a:cubicBezTo>
                  <a:close/>
                  <a:moveTo>
                    <a:pt x="8294" y="6712"/>
                  </a:moveTo>
                  <a:cubicBezTo>
                    <a:pt x="8268" y="6712"/>
                    <a:pt x="8245" y="6716"/>
                    <a:pt x="8225" y="6724"/>
                  </a:cubicBezTo>
                  <a:cubicBezTo>
                    <a:pt x="8205" y="6732"/>
                    <a:pt x="8188" y="6743"/>
                    <a:pt x="8174" y="6757"/>
                  </a:cubicBezTo>
                  <a:cubicBezTo>
                    <a:pt x="8160" y="6771"/>
                    <a:pt x="8149" y="6787"/>
                    <a:pt x="8142" y="6805"/>
                  </a:cubicBezTo>
                  <a:cubicBezTo>
                    <a:pt x="8135" y="6824"/>
                    <a:pt x="8132" y="6844"/>
                    <a:pt x="8132" y="6865"/>
                  </a:cubicBezTo>
                  <a:lnTo>
                    <a:pt x="8212" y="6865"/>
                  </a:lnTo>
                  <a:cubicBezTo>
                    <a:pt x="8212" y="6852"/>
                    <a:pt x="8213" y="6840"/>
                    <a:pt x="8216" y="6829"/>
                  </a:cubicBezTo>
                  <a:cubicBezTo>
                    <a:pt x="8220" y="6818"/>
                    <a:pt x="8225" y="6810"/>
                    <a:pt x="8232" y="6802"/>
                  </a:cubicBezTo>
                  <a:cubicBezTo>
                    <a:pt x="8239" y="6794"/>
                    <a:pt x="8247" y="6788"/>
                    <a:pt x="8258" y="6783"/>
                  </a:cubicBezTo>
                  <a:cubicBezTo>
                    <a:pt x="8268" y="6779"/>
                    <a:pt x="8280" y="6776"/>
                    <a:pt x="8294" y="6776"/>
                  </a:cubicBezTo>
                  <a:cubicBezTo>
                    <a:pt x="8305" y="6776"/>
                    <a:pt x="8315" y="6779"/>
                    <a:pt x="8324" y="6782"/>
                  </a:cubicBezTo>
                  <a:cubicBezTo>
                    <a:pt x="8333" y="6786"/>
                    <a:pt x="8340" y="6791"/>
                    <a:pt x="8346" y="6798"/>
                  </a:cubicBezTo>
                  <a:cubicBezTo>
                    <a:pt x="8352" y="6805"/>
                    <a:pt x="8357" y="6814"/>
                    <a:pt x="8360" y="6823"/>
                  </a:cubicBezTo>
                  <a:cubicBezTo>
                    <a:pt x="8363" y="6832"/>
                    <a:pt x="8365" y="6842"/>
                    <a:pt x="8365" y="6853"/>
                  </a:cubicBezTo>
                  <a:cubicBezTo>
                    <a:pt x="8365" y="6861"/>
                    <a:pt x="8364" y="6870"/>
                    <a:pt x="8362" y="6878"/>
                  </a:cubicBezTo>
                  <a:cubicBezTo>
                    <a:pt x="8360" y="6886"/>
                    <a:pt x="8356" y="6895"/>
                    <a:pt x="8351" y="6904"/>
                  </a:cubicBezTo>
                  <a:cubicBezTo>
                    <a:pt x="8346" y="6914"/>
                    <a:pt x="8339" y="6924"/>
                    <a:pt x="8330" y="6935"/>
                  </a:cubicBezTo>
                  <a:cubicBezTo>
                    <a:pt x="8321" y="6946"/>
                    <a:pt x="8311" y="6959"/>
                    <a:pt x="8297" y="6974"/>
                  </a:cubicBezTo>
                  <a:lnTo>
                    <a:pt x="8140" y="7145"/>
                  </a:lnTo>
                  <a:lnTo>
                    <a:pt x="8140" y="7201"/>
                  </a:lnTo>
                  <a:lnTo>
                    <a:pt x="8464" y="7201"/>
                  </a:lnTo>
                  <a:lnTo>
                    <a:pt x="8464" y="7136"/>
                  </a:lnTo>
                  <a:lnTo>
                    <a:pt x="8241" y="7136"/>
                  </a:lnTo>
                  <a:lnTo>
                    <a:pt x="8348" y="7021"/>
                  </a:lnTo>
                  <a:cubicBezTo>
                    <a:pt x="8363" y="7006"/>
                    <a:pt x="8375" y="6991"/>
                    <a:pt x="8387" y="6976"/>
                  </a:cubicBezTo>
                  <a:cubicBezTo>
                    <a:pt x="8399" y="6962"/>
                    <a:pt x="8410" y="6948"/>
                    <a:pt x="8418" y="6933"/>
                  </a:cubicBezTo>
                  <a:cubicBezTo>
                    <a:pt x="8427" y="6919"/>
                    <a:pt x="8434" y="6904"/>
                    <a:pt x="8438" y="6889"/>
                  </a:cubicBezTo>
                  <a:cubicBezTo>
                    <a:pt x="8443" y="6875"/>
                    <a:pt x="8446" y="6860"/>
                    <a:pt x="8446" y="6845"/>
                  </a:cubicBezTo>
                  <a:cubicBezTo>
                    <a:pt x="8446" y="6825"/>
                    <a:pt x="8442" y="6806"/>
                    <a:pt x="8435" y="6790"/>
                  </a:cubicBezTo>
                  <a:cubicBezTo>
                    <a:pt x="8428" y="6773"/>
                    <a:pt x="8419" y="6760"/>
                    <a:pt x="8406" y="6748"/>
                  </a:cubicBezTo>
                  <a:cubicBezTo>
                    <a:pt x="8393" y="6737"/>
                    <a:pt x="8377" y="6728"/>
                    <a:pt x="8358" y="6722"/>
                  </a:cubicBezTo>
                  <a:cubicBezTo>
                    <a:pt x="8339" y="6715"/>
                    <a:pt x="8318" y="6712"/>
                    <a:pt x="8294" y="6712"/>
                  </a:cubicBezTo>
                  <a:close/>
                  <a:moveTo>
                    <a:pt x="8682" y="6712"/>
                  </a:moveTo>
                  <a:cubicBezTo>
                    <a:pt x="8658" y="6712"/>
                    <a:pt x="8636" y="6716"/>
                    <a:pt x="8617" y="6723"/>
                  </a:cubicBezTo>
                  <a:cubicBezTo>
                    <a:pt x="8597" y="6731"/>
                    <a:pt x="8581" y="6742"/>
                    <a:pt x="8567" y="6759"/>
                  </a:cubicBezTo>
                  <a:cubicBezTo>
                    <a:pt x="8553" y="6775"/>
                    <a:pt x="8543" y="6797"/>
                    <a:pt x="8535" y="6823"/>
                  </a:cubicBezTo>
                  <a:cubicBezTo>
                    <a:pt x="8528" y="6849"/>
                    <a:pt x="8524" y="6882"/>
                    <a:pt x="8524" y="6920"/>
                  </a:cubicBezTo>
                  <a:lnTo>
                    <a:pt x="8524" y="6998"/>
                  </a:lnTo>
                  <a:cubicBezTo>
                    <a:pt x="8524" y="7036"/>
                    <a:pt x="8528" y="7068"/>
                    <a:pt x="8535" y="7095"/>
                  </a:cubicBezTo>
                  <a:cubicBezTo>
                    <a:pt x="8543" y="7121"/>
                    <a:pt x="8554" y="7142"/>
                    <a:pt x="8568" y="7159"/>
                  </a:cubicBezTo>
                  <a:cubicBezTo>
                    <a:pt x="8582" y="7176"/>
                    <a:pt x="8598" y="7188"/>
                    <a:pt x="8617" y="7195"/>
                  </a:cubicBezTo>
                  <a:cubicBezTo>
                    <a:pt x="8637" y="7203"/>
                    <a:pt x="8658" y="7207"/>
                    <a:pt x="8682" y="7207"/>
                  </a:cubicBezTo>
                  <a:cubicBezTo>
                    <a:pt x="8706" y="7207"/>
                    <a:pt x="8728" y="7203"/>
                    <a:pt x="8747" y="7195"/>
                  </a:cubicBezTo>
                  <a:cubicBezTo>
                    <a:pt x="8766" y="7188"/>
                    <a:pt x="8783" y="7176"/>
                    <a:pt x="8797" y="7159"/>
                  </a:cubicBezTo>
                  <a:cubicBezTo>
                    <a:pt x="8810" y="7142"/>
                    <a:pt x="8821" y="7121"/>
                    <a:pt x="8828" y="7095"/>
                  </a:cubicBezTo>
                  <a:cubicBezTo>
                    <a:pt x="8836" y="7068"/>
                    <a:pt x="8839" y="7036"/>
                    <a:pt x="8839" y="6998"/>
                  </a:cubicBezTo>
                  <a:lnTo>
                    <a:pt x="8839" y="6920"/>
                  </a:lnTo>
                  <a:cubicBezTo>
                    <a:pt x="8839" y="6882"/>
                    <a:pt x="8836" y="6849"/>
                    <a:pt x="8828" y="6823"/>
                  </a:cubicBezTo>
                  <a:cubicBezTo>
                    <a:pt x="8821" y="6797"/>
                    <a:pt x="8809" y="6775"/>
                    <a:pt x="8796" y="6759"/>
                  </a:cubicBezTo>
                  <a:cubicBezTo>
                    <a:pt x="8782" y="6742"/>
                    <a:pt x="8766" y="6731"/>
                    <a:pt x="8746" y="6723"/>
                  </a:cubicBezTo>
                  <a:cubicBezTo>
                    <a:pt x="8727" y="6716"/>
                    <a:pt x="8706" y="6712"/>
                    <a:pt x="8682" y="6712"/>
                  </a:cubicBezTo>
                  <a:close/>
                  <a:moveTo>
                    <a:pt x="617" y="6716"/>
                  </a:moveTo>
                  <a:cubicBezTo>
                    <a:pt x="588" y="6716"/>
                    <a:pt x="563" y="6719"/>
                    <a:pt x="540" y="6726"/>
                  </a:cubicBezTo>
                  <a:cubicBezTo>
                    <a:pt x="517" y="6733"/>
                    <a:pt x="496" y="6743"/>
                    <a:pt x="478" y="6755"/>
                  </a:cubicBezTo>
                  <a:cubicBezTo>
                    <a:pt x="460" y="6767"/>
                    <a:pt x="446" y="6782"/>
                    <a:pt x="433" y="6798"/>
                  </a:cubicBezTo>
                  <a:cubicBezTo>
                    <a:pt x="420" y="6815"/>
                    <a:pt x="410" y="6833"/>
                    <a:pt x="402" y="6853"/>
                  </a:cubicBezTo>
                  <a:cubicBezTo>
                    <a:pt x="394" y="6873"/>
                    <a:pt x="388" y="6894"/>
                    <a:pt x="385" y="6917"/>
                  </a:cubicBezTo>
                  <a:cubicBezTo>
                    <a:pt x="381" y="6939"/>
                    <a:pt x="379" y="6962"/>
                    <a:pt x="379" y="6986"/>
                  </a:cubicBezTo>
                  <a:lnTo>
                    <a:pt x="379" y="7018"/>
                  </a:lnTo>
                  <a:cubicBezTo>
                    <a:pt x="379" y="7043"/>
                    <a:pt x="383" y="7067"/>
                    <a:pt x="390" y="7089"/>
                  </a:cubicBezTo>
                  <a:cubicBezTo>
                    <a:pt x="397" y="7112"/>
                    <a:pt x="408" y="7133"/>
                    <a:pt x="422" y="7150"/>
                  </a:cubicBezTo>
                  <a:cubicBezTo>
                    <a:pt x="435" y="7168"/>
                    <a:pt x="452" y="7181"/>
                    <a:pt x="472" y="7192"/>
                  </a:cubicBezTo>
                  <a:cubicBezTo>
                    <a:pt x="492" y="7202"/>
                    <a:pt x="515" y="7207"/>
                    <a:pt x="542" y="7207"/>
                  </a:cubicBezTo>
                  <a:cubicBezTo>
                    <a:pt x="566" y="7207"/>
                    <a:pt x="588" y="7203"/>
                    <a:pt x="608" y="7194"/>
                  </a:cubicBezTo>
                  <a:cubicBezTo>
                    <a:pt x="627" y="7186"/>
                    <a:pt x="644" y="7174"/>
                    <a:pt x="657" y="7159"/>
                  </a:cubicBezTo>
                  <a:cubicBezTo>
                    <a:pt x="670" y="7144"/>
                    <a:pt x="680" y="7127"/>
                    <a:pt x="687" y="7107"/>
                  </a:cubicBezTo>
                  <a:cubicBezTo>
                    <a:pt x="694" y="7087"/>
                    <a:pt x="698" y="7066"/>
                    <a:pt x="698" y="7043"/>
                  </a:cubicBezTo>
                  <a:cubicBezTo>
                    <a:pt x="698" y="7022"/>
                    <a:pt x="695" y="7002"/>
                    <a:pt x="690" y="6983"/>
                  </a:cubicBezTo>
                  <a:cubicBezTo>
                    <a:pt x="684" y="6963"/>
                    <a:pt x="675" y="6946"/>
                    <a:pt x="664" y="6931"/>
                  </a:cubicBezTo>
                  <a:cubicBezTo>
                    <a:pt x="653" y="6916"/>
                    <a:pt x="639" y="6903"/>
                    <a:pt x="622" y="6894"/>
                  </a:cubicBezTo>
                  <a:cubicBezTo>
                    <a:pt x="604" y="6886"/>
                    <a:pt x="583" y="6881"/>
                    <a:pt x="560" y="6881"/>
                  </a:cubicBezTo>
                  <a:cubicBezTo>
                    <a:pt x="540" y="6881"/>
                    <a:pt x="522" y="6885"/>
                    <a:pt x="505" y="6892"/>
                  </a:cubicBezTo>
                  <a:cubicBezTo>
                    <a:pt x="489" y="6899"/>
                    <a:pt x="474" y="6909"/>
                    <a:pt x="461" y="6922"/>
                  </a:cubicBezTo>
                  <a:cubicBezTo>
                    <a:pt x="463" y="6903"/>
                    <a:pt x="468" y="6885"/>
                    <a:pt x="475" y="6868"/>
                  </a:cubicBezTo>
                  <a:cubicBezTo>
                    <a:pt x="482" y="6851"/>
                    <a:pt x="492" y="6836"/>
                    <a:pt x="505" y="6824"/>
                  </a:cubicBezTo>
                  <a:cubicBezTo>
                    <a:pt x="518" y="6811"/>
                    <a:pt x="534" y="6801"/>
                    <a:pt x="553" y="6794"/>
                  </a:cubicBezTo>
                  <a:cubicBezTo>
                    <a:pt x="572" y="6787"/>
                    <a:pt x="595" y="6782"/>
                    <a:pt x="621" y="6782"/>
                  </a:cubicBezTo>
                  <a:lnTo>
                    <a:pt x="627" y="6782"/>
                  </a:lnTo>
                  <a:lnTo>
                    <a:pt x="627" y="6716"/>
                  </a:lnTo>
                  <a:lnTo>
                    <a:pt x="617" y="6716"/>
                  </a:lnTo>
                  <a:close/>
                  <a:moveTo>
                    <a:pt x="199" y="6717"/>
                  </a:moveTo>
                  <a:lnTo>
                    <a:pt x="11" y="6786"/>
                  </a:lnTo>
                  <a:lnTo>
                    <a:pt x="11" y="6854"/>
                  </a:lnTo>
                  <a:lnTo>
                    <a:pt x="130" y="6813"/>
                  </a:lnTo>
                  <a:lnTo>
                    <a:pt x="130" y="7200"/>
                  </a:lnTo>
                  <a:lnTo>
                    <a:pt x="210" y="7200"/>
                  </a:lnTo>
                  <a:lnTo>
                    <a:pt x="210" y="6717"/>
                  </a:lnTo>
                  <a:lnTo>
                    <a:pt x="199" y="6717"/>
                  </a:lnTo>
                  <a:close/>
                  <a:moveTo>
                    <a:pt x="2232" y="6717"/>
                  </a:moveTo>
                  <a:lnTo>
                    <a:pt x="2044" y="6786"/>
                  </a:lnTo>
                  <a:lnTo>
                    <a:pt x="2044" y="6854"/>
                  </a:lnTo>
                  <a:lnTo>
                    <a:pt x="2163" y="6813"/>
                  </a:lnTo>
                  <a:lnTo>
                    <a:pt x="2163" y="7200"/>
                  </a:lnTo>
                  <a:lnTo>
                    <a:pt x="2243" y="7200"/>
                  </a:lnTo>
                  <a:lnTo>
                    <a:pt x="2243" y="6717"/>
                  </a:lnTo>
                  <a:lnTo>
                    <a:pt x="2232" y="6717"/>
                  </a:lnTo>
                  <a:close/>
                  <a:moveTo>
                    <a:pt x="6303" y="6717"/>
                  </a:moveTo>
                  <a:lnTo>
                    <a:pt x="6115" y="6786"/>
                  </a:lnTo>
                  <a:lnTo>
                    <a:pt x="6115" y="6854"/>
                  </a:lnTo>
                  <a:lnTo>
                    <a:pt x="6234" y="6813"/>
                  </a:lnTo>
                  <a:lnTo>
                    <a:pt x="6234" y="7200"/>
                  </a:lnTo>
                  <a:lnTo>
                    <a:pt x="6314" y="7200"/>
                  </a:lnTo>
                  <a:lnTo>
                    <a:pt x="6314" y="6717"/>
                  </a:lnTo>
                  <a:lnTo>
                    <a:pt x="6303" y="6717"/>
                  </a:lnTo>
                  <a:close/>
                  <a:moveTo>
                    <a:pt x="2396" y="6719"/>
                  </a:moveTo>
                  <a:lnTo>
                    <a:pt x="2396" y="6783"/>
                  </a:lnTo>
                  <a:lnTo>
                    <a:pt x="2646" y="6783"/>
                  </a:lnTo>
                  <a:lnTo>
                    <a:pt x="2454" y="7200"/>
                  </a:lnTo>
                  <a:lnTo>
                    <a:pt x="2537" y="7200"/>
                  </a:lnTo>
                  <a:lnTo>
                    <a:pt x="2731" y="6763"/>
                  </a:lnTo>
                  <a:lnTo>
                    <a:pt x="2731" y="6719"/>
                  </a:lnTo>
                  <a:lnTo>
                    <a:pt x="2396" y="6719"/>
                  </a:lnTo>
                  <a:close/>
                  <a:moveTo>
                    <a:pt x="4602" y="6740"/>
                  </a:moveTo>
                  <a:cubicBezTo>
                    <a:pt x="4581" y="6740"/>
                    <a:pt x="4561" y="6743"/>
                    <a:pt x="4543" y="6749"/>
                  </a:cubicBezTo>
                  <a:cubicBezTo>
                    <a:pt x="4525" y="6755"/>
                    <a:pt x="4509" y="6764"/>
                    <a:pt x="4496" y="6775"/>
                  </a:cubicBezTo>
                  <a:cubicBezTo>
                    <a:pt x="4483" y="6787"/>
                    <a:pt x="4473" y="6800"/>
                    <a:pt x="4466" y="6817"/>
                  </a:cubicBezTo>
                  <a:cubicBezTo>
                    <a:pt x="4459" y="6834"/>
                    <a:pt x="4455" y="6853"/>
                    <a:pt x="4455" y="6874"/>
                  </a:cubicBezTo>
                  <a:cubicBezTo>
                    <a:pt x="4455" y="6898"/>
                    <a:pt x="4461" y="6918"/>
                    <a:pt x="4473" y="6937"/>
                  </a:cubicBezTo>
                  <a:cubicBezTo>
                    <a:pt x="4485" y="6955"/>
                    <a:pt x="4501" y="6970"/>
                    <a:pt x="4522" y="6981"/>
                  </a:cubicBezTo>
                  <a:cubicBezTo>
                    <a:pt x="4510" y="6986"/>
                    <a:pt x="4500" y="6992"/>
                    <a:pt x="4490" y="7000"/>
                  </a:cubicBezTo>
                  <a:cubicBezTo>
                    <a:pt x="4480" y="7008"/>
                    <a:pt x="4472" y="7018"/>
                    <a:pt x="4465" y="7028"/>
                  </a:cubicBezTo>
                  <a:cubicBezTo>
                    <a:pt x="4459" y="7038"/>
                    <a:pt x="4453" y="7048"/>
                    <a:pt x="4449" y="7060"/>
                  </a:cubicBezTo>
                  <a:cubicBezTo>
                    <a:pt x="4446" y="7072"/>
                    <a:pt x="4444" y="7084"/>
                    <a:pt x="4444" y="7097"/>
                  </a:cubicBezTo>
                  <a:cubicBezTo>
                    <a:pt x="4444" y="7120"/>
                    <a:pt x="4448" y="7139"/>
                    <a:pt x="4456" y="7156"/>
                  </a:cubicBezTo>
                  <a:cubicBezTo>
                    <a:pt x="4465" y="7173"/>
                    <a:pt x="4475" y="7188"/>
                    <a:pt x="4489" y="7200"/>
                  </a:cubicBezTo>
                  <a:cubicBezTo>
                    <a:pt x="4503" y="7211"/>
                    <a:pt x="4520" y="7220"/>
                    <a:pt x="4539" y="7226"/>
                  </a:cubicBezTo>
                  <a:cubicBezTo>
                    <a:pt x="4559" y="7232"/>
                    <a:pt x="4579" y="7235"/>
                    <a:pt x="4602" y="7235"/>
                  </a:cubicBezTo>
                  <a:cubicBezTo>
                    <a:pt x="4624" y="7235"/>
                    <a:pt x="4645" y="7232"/>
                    <a:pt x="4665" y="7226"/>
                  </a:cubicBezTo>
                  <a:cubicBezTo>
                    <a:pt x="4684" y="7220"/>
                    <a:pt x="4701" y="7211"/>
                    <a:pt x="4715" y="7200"/>
                  </a:cubicBezTo>
                  <a:cubicBezTo>
                    <a:pt x="4729" y="7188"/>
                    <a:pt x="4740" y="7173"/>
                    <a:pt x="4748" y="7156"/>
                  </a:cubicBezTo>
                  <a:cubicBezTo>
                    <a:pt x="4755" y="7139"/>
                    <a:pt x="4760" y="7120"/>
                    <a:pt x="4760" y="7097"/>
                  </a:cubicBezTo>
                  <a:cubicBezTo>
                    <a:pt x="4760" y="7084"/>
                    <a:pt x="4757" y="7072"/>
                    <a:pt x="4754" y="7060"/>
                  </a:cubicBezTo>
                  <a:cubicBezTo>
                    <a:pt x="4750" y="7048"/>
                    <a:pt x="4746" y="7038"/>
                    <a:pt x="4739" y="7028"/>
                  </a:cubicBezTo>
                  <a:cubicBezTo>
                    <a:pt x="4732" y="7018"/>
                    <a:pt x="4724" y="7008"/>
                    <a:pt x="4714" y="7000"/>
                  </a:cubicBezTo>
                  <a:cubicBezTo>
                    <a:pt x="4704" y="6992"/>
                    <a:pt x="4693" y="6986"/>
                    <a:pt x="4681" y="6981"/>
                  </a:cubicBezTo>
                  <a:cubicBezTo>
                    <a:pt x="4702" y="6970"/>
                    <a:pt x="4719" y="6955"/>
                    <a:pt x="4731" y="6937"/>
                  </a:cubicBezTo>
                  <a:cubicBezTo>
                    <a:pt x="4743" y="6918"/>
                    <a:pt x="4749" y="6898"/>
                    <a:pt x="4749" y="6874"/>
                  </a:cubicBezTo>
                  <a:cubicBezTo>
                    <a:pt x="4749" y="6853"/>
                    <a:pt x="4745" y="6834"/>
                    <a:pt x="4738" y="6817"/>
                  </a:cubicBezTo>
                  <a:cubicBezTo>
                    <a:pt x="4731" y="6800"/>
                    <a:pt x="4721" y="6787"/>
                    <a:pt x="4708" y="6775"/>
                  </a:cubicBezTo>
                  <a:cubicBezTo>
                    <a:pt x="4695" y="6764"/>
                    <a:pt x="4679" y="6755"/>
                    <a:pt x="4661" y="6749"/>
                  </a:cubicBezTo>
                  <a:cubicBezTo>
                    <a:pt x="4643" y="6743"/>
                    <a:pt x="4623" y="6740"/>
                    <a:pt x="4602" y="6740"/>
                  </a:cubicBezTo>
                  <a:close/>
                  <a:moveTo>
                    <a:pt x="10375" y="6740"/>
                  </a:moveTo>
                  <a:cubicBezTo>
                    <a:pt x="10349" y="6740"/>
                    <a:pt x="10326" y="6744"/>
                    <a:pt x="10306" y="6752"/>
                  </a:cubicBezTo>
                  <a:cubicBezTo>
                    <a:pt x="10285" y="6761"/>
                    <a:pt x="10268" y="6771"/>
                    <a:pt x="10254" y="6785"/>
                  </a:cubicBezTo>
                  <a:cubicBezTo>
                    <a:pt x="10240" y="6799"/>
                    <a:pt x="10230" y="6816"/>
                    <a:pt x="10223" y="6834"/>
                  </a:cubicBezTo>
                  <a:cubicBezTo>
                    <a:pt x="10215" y="6853"/>
                    <a:pt x="10212" y="6872"/>
                    <a:pt x="10212" y="6894"/>
                  </a:cubicBezTo>
                  <a:lnTo>
                    <a:pt x="10292" y="6894"/>
                  </a:lnTo>
                  <a:cubicBezTo>
                    <a:pt x="10292" y="6881"/>
                    <a:pt x="10294" y="6869"/>
                    <a:pt x="10298" y="6858"/>
                  </a:cubicBezTo>
                  <a:cubicBezTo>
                    <a:pt x="10301" y="6847"/>
                    <a:pt x="10306" y="6838"/>
                    <a:pt x="10313" y="6830"/>
                  </a:cubicBezTo>
                  <a:cubicBezTo>
                    <a:pt x="10319" y="6822"/>
                    <a:pt x="10328" y="6816"/>
                    <a:pt x="10338" y="6812"/>
                  </a:cubicBezTo>
                  <a:cubicBezTo>
                    <a:pt x="10348" y="6807"/>
                    <a:pt x="10360" y="6805"/>
                    <a:pt x="10374" y="6805"/>
                  </a:cubicBezTo>
                  <a:cubicBezTo>
                    <a:pt x="10386" y="6805"/>
                    <a:pt x="10395" y="6807"/>
                    <a:pt x="10404" y="6811"/>
                  </a:cubicBezTo>
                  <a:cubicBezTo>
                    <a:pt x="10413" y="6815"/>
                    <a:pt x="10421" y="6820"/>
                    <a:pt x="10427" y="6827"/>
                  </a:cubicBezTo>
                  <a:cubicBezTo>
                    <a:pt x="10433" y="6833"/>
                    <a:pt x="10437" y="6842"/>
                    <a:pt x="10440" y="6851"/>
                  </a:cubicBezTo>
                  <a:cubicBezTo>
                    <a:pt x="10444" y="6861"/>
                    <a:pt x="10446" y="6871"/>
                    <a:pt x="10446" y="6882"/>
                  </a:cubicBezTo>
                  <a:cubicBezTo>
                    <a:pt x="10446" y="6890"/>
                    <a:pt x="10444" y="6898"/>
                    <a:pt x="10442" y="6906"/>
                  </a:cubicBezTo>
                  <a:cubicBezTo>
                    <a:pt x="10440" y="6914"/>
                    <a:pt x="10437" y="6923"/>
                    <a:pt x="10432" y="6932"/>
                  </a:cubicBezTo>
                  <a:cubicBezTo>
                    <a:pt x="10426" y="6942"/>
                    <a:pt x="10419" y="6952"/>
                    <a:pt x="10410" y="6963"/>
                  </a:cubicBezTo>
                  <a:cubicBezTo>
                    <a:pt x="10402" y="6975"/>
                    <a:pt x="10391" y="6988"/>
                    <a:pt x="10378" y="7002"/>
                  </a:cubicBezTo>
                  <a:lnTo>
                    <a:pt x="10221" y="7173"/>
                  </a:lnTo>
                  <a:lnTo>
                    <a:pt x="10221" y="7229"/>
                  </a:lnTo>
                  <a:lnTo>
                    <a:pt x="10545" y="7229"/>
                  </a:lnTo>
                  <a:lnTo>
                    <a:pt x="10545" y="7164"/>
                  </a:lnTo>
                  <a:lnTo>
                    <a:pt x="10321" y="7164"/>
                  </a:lnTo>
                  <a:lnTo>
                    <a:pt x="10429" y="7050"/>
                  </a:lnTo>
                  <a:cubicBezTo>
                    <a:pt x="10443" y="7035"/>
                    <a:pt x="10456" y="7020"/>
                    <a:pt x="10468" y="7006"/>
                  </a:cubicBezTo>
                  <a:cubicBezTo>
                    <a:pt x="10480" y="6991"/>
                    <a:pt x="10490" y="6976"/>
                    <a:pt x="10499" y="6961"/>
                  </a:cubicBezTo>
                  <a:cubicBezTo>
                    <a:pt x="10507" y="6947"/>
                    <a:pt x="10514" y="6932"/>
                    <a:pt x="10519" y="6917"/>
                  </a:cubicBezTo>
                  <a:cubicBezTo>
                    <a:pt x="10524" y="6903"/>
                    <a:pt x="10526" y="6888"/>
                    <a:pt x="10526" y="6873"/>
                  </a:cubicBezTo>
                  <a:cubicBezTo>
                    <a:pt x="10526" y="6853"/>
                    <a:pt x="10523" y="6835"/>
                    <a:pt x="10516" y="6819"/>
                  </a:cubicBezTo>
                  <a:cubicBezTo>
                    <a:pt x="10510" y="6802"/>
                    <a:pt x="10499" y="6788"/>
                    <a:pt x="10486" y="6776"/>
                  </a:cubicBezTo>
                  <a:cubicBezTo>
                    <a:pt x="10473" y="6765"/>
                    <a:pt x="10457" y="6756"/>
                    <a:pt x="10439" y="6750"/>
                  </a:cubicBezTo>
                  <a:cubicBezTo>
                    <a:pt x="10420" y="6744"/>
                    <a:pt x="10399" y="6740"/>
                    <a:pt x="10375" y="6740"/>
                  </a:cubicBezTo>
                  <a:close/>
                  <a:moveTo>
                    <a:pt x="12354" y="6740"/>
                  </a:moveTo>
                  <a:cubicBezTo>
                    <a:pt x="12328" y="6740"/>
                    <a:pt x="12305" y="6744"/>
                    <a:pt x="12285" y="6752"/>
                  </a:cubicBezTo>
                  <a:cubicBezTo>
                    <a:pt x="12264" y="6761"/>
                    <a:pt x="12247" y="6771"/>
                    <a:pt x="12233" y="6785"/>
                  </a:cubicBezTo>
                  <a:cubicBezTo>
                    <a:pt x="12220" y="6799"/>
                    <a:pt x="12210" y="6816"/>
                    <a:pt x="12203" y="6834"/>
                  </a:cubicBezTo>
                  <a:cubicBezTo>
                    <a:pt x="12195" y="6853"/>
                    <a:pt x="12191" y="6872"/>
                    <a:pt x="12191" y="6894"/>
                  </a:cubicBezTo>
                  <a:lnTo>
                    <a:pt x="12271" y="6894"/>
                  </a:lnTo>
                  <a:cubicBezTo>
                    <a:pt x="12271" y="6881"/>
                    <a:pt x="12273" y="6869"/>
                    <a:pt x="12277" y="6858"/>
                  </a:cubicBezTo>
                  <a:cubicBezTo>
                    <a:pt x="12280" y="6847"/>
                    <a:pt x="12286" y="6838"/>
                    <a:pt x="12293" y="6830"/>
                  </a:cubicBezTo>
                  <a:cubicBezTo>
                    <a:pt x="12299" y="6822"/>
                    <a:pt x="12307" y="6816"/>
                    <a:pt x="12317" y="6812"/>
                  </a:cubicBezTo>
                  <a:cubicBezTo>
                    <a:pt x="12327" y="6807"/>
                    <a:pt x="12340" y="6805"/>
                    <a:pt x="12353" y="6805"/>
                  </a:cubicBezTo>
                  <a:cubicBezTo>
                    <a:pt x="12365" y="6805"/>
                    <a:pt x="12375" y="6807"/>
                    <a:pt x="12384" y="6811"/>
                  </a:cubicBezTo>
                  <a:cubicBezTo>
                    <a:pt x="12393" y="6815"/>
                    <a:pt x="12400" y="6820"/>
                    <a:pt x="12406" y="6827"/>
                  </a:cubicBezTo>
                  <a:cubicBezTo>
                    <a:pt x="12412" y="6833"/>
                    <a:pt x="12417" y="6842"/>
                    <a:pt x="12420" y="6851"/>
                  </a:cubicBezTo>
                  <a:cubicBezTo>
                    <a:pt x="12424" y="6861"/>
                    <a:pt x="12425" y="6871"/>
                    <a:pt x="12425" y="6882"/>
                  </a:cubicBezTo>
                  <a:cubicBezTo>
                    <a:pt x="12425" y="6890"/>
                    <a:pt x="12424" y="6898"/>
                    <a:pt x="12422" y="6906"/>
                  </a:cubicBezTo>
                  <a:cubicBezTo>
                    <a:pt x="12420" y="6914"/>
                    <a:pt x="12417" y="6923"/>
                    <a:pt x="12412" y="6932"/>
                  </a:cubicBezTo>
                  <a:cubicBezTo>
                    <a:pt x="12406" y="6942"/>
                    <a:pt x="12399" y="6952"/>
                    <a:pt x="12390" y="6963"/>
                  </a:cubicBezTo>
                  <a:cubicBezTo>
                    <a:pt x="12382" y="6975"/>
                    <a:pt x="12371" y="6988"/>
                    <a:pt x="12358" y="7002"/>
                  </a:cubicBezTo>
                  <a:lnTo>
                    <a:pt x="12201" y="7173"/>
                  </a:lnTo>
                  <a:lnTo>
                    <a:pt x="12201" y="7229"/>
                  </a:lnTo>
                  <a:lnTo>
                    <a:pt x="12524" y="7229"/>
                  </a:lnTo>
                  <a:lnTo>
                    <a:pt x="12524" y="7164"/>
                  </a:lnTo>
                  <a:lnTo>
                    <a:pt x="12300" y="7164"/>
                  </a:lnTo>
                  <a:lnTo>
                    <a:pt x="12408" y="7050"/>
                  </a:lnTo>
                  <a:cubicBezTo>
                    <a:pt x="12422" y="7035"/>
                    <a:pt x="12436" y="7020"/>
                    <a:pt x="12448" y="7006"/>
                  </a:cubicBezTo>
                  <a:cubicBezTo>
                    <a:pt x="12460" y="6991"/>
                    <a:pt x="12469" y="6976"/>
                    <a:pt x="12478" y="6961"/>
                  </a:cubicBezTo>
                  <a:cubicBezTo>
                    <a:pt x="12486" y="6947"/>
                    <a:pt x="12493" y="6932"/>
                    <a:pt x="12498" y="6917"/>
                  </a:cubicBezTo>
                  <a:cubicBezTo>
                    <a:pt x="12503" y="6903"/>
                    <a:pt x="12506" y="6888"/>
                    <a:pt x="12506" y="6873"/>
                  </a:cubicBezTo>
                  <a:cubicBezTo>
                    <a:pt x="12506" y="6853"/>
                    <a:pt x="12502" y="6835"/>
                    <a:pt x="12495" y="6819"/>
                  </a:cubicBezTo>
                  <a:cubicBezTo>
                    <a:pt x="12489" y="6802"/>
                    <a:pt x="12479" y="6788"/>
                    <a:pt x="12466" y="6776"/>
                  </a:cubicBezTo>
                  <a:cubicBezTo>
                    <a:pt x="12453" y="6765"/>
                    <a:pt x="12437" y="6756"/>
                    <a:pt x="12419" y="6750"/>
                  </a:cubicBezTo>
                  <a:cubicBezTo>
                    <a:pt x="12400" y="6744"/>
                    <a:pt x="12378" y="6740"/>
                    <a:pt x="12354" y="6740"/>
                  </a:cubicBezTo>
                  <a:close/>
                  <a:moveTo>
                    <a:pt x="12740" y="6740"/>
                  </a:moveTo>
                  <a:cubicBezTo>
                    <a:pt x="12714" y="6740"/>
                    <a:pt x="12690" y="6744"/>
                    <a:pt x="12670" y="6752"/>
                  </a:cubicBezTo>
                  <a:cubicBezTo>
                    <a:pt x="12650" y="6761"/>
                    <a:pt x="12633" y="6771"/>
                    <a:pt x="12619" y="6785"/>
                  </a:cubicBezTo>
                  <a:cubicBezTo>
                    <a:pt x="12605" y="6799"/>
                    <a:pt x="12594" y="6816"/>
                    <a:pt x="12587" y="6834"/>
                  </a:cubicBezTo>
                  <a:cubicBezTo>
                    <a:pt x="12580" y="6853"/>
                    <a:pt x="12577" y="6872"/>
                    <a:pt x="12577" y="6894"/>
                  </a:cubicBezTo>
                  <a:lnTo>
                    <a:pt x="12657" y="6894"/>
                  </a:lnTo>
                  <a:cubicBezTo>
                    <a:pt x="12657" y="6881"/>
                    <a:pt x="12659" y="6869"/>
                    <a:pt x="12662" y="6858"/>
                  </a:cubicBezTo>
                  <a:cubicBezTo>
                    <a:pt x="12665" y="6847"/>
                    <a:pt x="12670" y="6838"/>
                    <a:pt x="12677" y="6830"/>
                  </a:cubicBezTo>
                  <a:cubicBezTo>
                    <a:pt x="12684" y="6822"/>
                    <a:pt x="12692" y="6816"/>
                    <a:pt x="12703" y="6812"/>
                  </a:cubicBezTo>
                  <a:cubicBezTo>
                    <a:pt x="12713" y="6807"/>
                    <a:pt x="12725" y="6805"/>
                    <a:pt x="12739" y="6805"/>
                  </a:cubicBezTo>
                  <a:cubicBezTo>
                    <a:pt x="12750" y="6805"/>
                    <a:pt x="12760" y="6807"/>
                    <a:pt x="12769" y="6811"/>
                  </a:cubicBezTo>
                  <a:cubicBezTo>
                    <a:pt x="12778" y="6815"/>
                    <a:pt x="12786" y="6820"/>
                    <a:pt x="12792" y="6827"/>
                  </a:cubicBezTo>
                  <a:cubicBezTo>
                    <a:pt x="12798" y="6833"/>
                    <a:pt x="12803" y="6842"/>
                    <a:pt x="12806" y="6851"/>
                  </a:cubicBezTo>
                  <a:cubicBezTo>
                    <a:pt x="12809" y="6861"/>
                    <a:pt x="12810" y="6871"/>
                    <a:pt x="12810" y="6882"/>
                  </a:cubicBezTo>
                  <a:cubicBezTo>
                    <a:pt x="12810" y="6890"/>
                    <a:pt x="12809" y="6898"/>
                    <a:pt x="12807" y="6906"/>
                  </a:cubicBezTo>
                  <a:cubicBezTo>
                    <a:pt x="12805" y="6914"/>
                    <a:pt x="12801" y="6923"/>
                    <a:pt x="12796" y="6932"/>
                  </a:cubicBezTo>
                  <a:cubicBezTo>
                    <a:pt x="12791" y="6942"/>
                    <a:pt x="12784" y="6952"/>
                    <a:pt x="12775" y="6963"/>
                  </a:cubicBezTo>
                  <a:cubicBezTo>
                    <a:pt x="12766" y="6975"/>
                    <a:pt x="12756" y="6988"/>
                    <a:pt x="12742" y="7002"/>
                  </a:cubicBezTo>
                  <a:lnTo>
                    <a:pt x="12585" y="7173"/>
                  </a:lnTo>
                  <a:lnTo>
                    <a:pt x="12585" y="7229"/>
                  </a:lnTo>
                  <a:lnTo>
                    <a:pt x="12909" y="7229"/>
                  </a:lnTo>
                  <a:lnTo>
                    <a:pt x="12909" y="7164"/>
                  </a:lnTo>
                  <a:lnTo>
                    <a:pt x="12686" y="7164"/>
                  </a:lnTo>
                  <a:lnTo>
                    <a:pt x="12793" y="7050"/>
                  </a:lnTo>
                  <a:cubicBezTo>
                    <a:pt x="12808" y="7035"/>
                    <a:pt x="12820" y="7020"/>
                    <a:pt x="12832" y="7006"/>
                  </a:cubicBezTo>
                  <a:cubicBezTo>
                    <a:pt x="12844" y="6991"/>
                    <a:pt x="12855" y="6976"/>
                    <a:pt x="12863" y="6961"/>
                  </a:cubicBezTo>
                  <a:cubicBezTo>
                    <a:pt x="12872" y="6947"/>
                    <a:pt x="12879" y="6932"/>
                    <a:pt x="12883" y="6917"/>
                  </a:cubicBezTo>
                  <a:cubicBezTo>
                    <a:pt x="12888" y="6903"/>
                    <a:pt x="12891" y="6888"/>
                    <a:pt x="12891" y="6873"/>
                  </a:cubicBezTo>
                  <a:cubicBezTo>
                    <a:pt x="12891" y="6853"/>
                    <a:pt x="12888" y="6835"/>
                    <a:pt x="12881" y="6819"/>
                  </a:cubicBezTo>
                  <a:cubicBezTo>
                    <a:pt x="12874" y="6802"/>
                    <a:pt x="12864" y="6788"/>
                    <a:pt x="12851" y="6776"/>
                  </a:cubicBezTo>
                  <a:cubicBezTo>
                    <a:pt x="12838" y="6765"/>
                    <a:pt x="12822" y="6756"/>
                    <a:pt x="12803" y="6750"/>
                  </a:cubicBezTo>
                  <a:cubicBezTo>
                    <a:pt x="12784" y="6744"/>
                    <a:pt x="12764" y="6740"/>
                    <a:pt x="12740" y="6740"/>
                  </a:cubicBezTo>
                  <a:close/>
                  <a:moveTo>
                    <a:pt x="4268" y="6745"/>
                  </a:moveTo>
                  <a:lnTo>
                    <a:pt x="4080" y="6814"/>
                  </a:lnTo>
                  <a:lnTo>
                    <a:pt x="4080" y="6882"/>
                  </a:lnTo>
                  <a:lnTo>
                    <a:pt x="4198" y="6842"/>
                  </a:lnTo>
                  <a:lnTo>
                    <a:pt x="4198" y="7229"/>
                  </a:lnTo>
                  <a:lnTo>
                    <a:pt x="4278" y="7229"/>
                  </a:lnTo>
                  <a:lnTo>
                    <a:pt x="4278" y="6745"/>
                  </a:lnTo>
                  <a:lnTo>
                    <a:pt x="4268" y="6745"/>
                  </a:lnTo>
                  <a:close/>
                  <a:moveTo>
                    <a:pt x="10814" y="6745"/>
                  </a:moveTo>
                  <a:lnTo>
                    <a:pt x="10626" y="6814"/>
                  </a:lnTo>
                  <a:lnTo>
                    <a:pt x="10626" y="6882"/>
                  </a:lnTo>
                  <a:lnTo>
                    <a:pt x="10744" y="6842"/>
                  </a:lnTo>
                  <a:lnTo>
                    <a:pt x="10744" y="7229"/>
                  </a:lnTo>
                  <a:lnTo>
                    <a:pt x="10824" y="7229"/>
                  </a:lnTo>
                  <a:lnTo>
                    <a:pt x="10824" y="6745"/>
                  </a:lnTo>
                  <a:lnTo>
                    <a:pt x="10814" y="6745"/>
                  </a:lnTo>
                  <a:close/>
                  <a:moveTo>
                    <a:pt x="8682" y="6776"/>
                  </a:moveTo>
                  <a:cubicBezTo>
                    <a:pt x="8694" y="6776"/>
                    <a:pt x="8705" y="6779"/>
                    <a:pt x="8714" y="6783"/>
                  </a:cubicBezTo>
                  <a:cubicBezTo>
                    <a:pt x="8724" y="6788"/>
                    <a:pt x="8732" y="6795"/>
                    <a:pt x="8738" y="6805"/>
                  </a:cubicBezTo>
                  <a:cubicBezTo>
                    <a:pt x="8745" y="6816"/>
                    <a:pt x="8750" y="6829"/>
                    <a:pt x="8753" y="6846"/>
                  </a:cubicBezTo>
                  <a:cubicBezTo>
                    <a:pt x="8757" y="6863"/>
                    <a:pt x="8759" y="6883"/>
                    <a:pt x="8759" y="6908"/>
                  </a:cubicBezTo>
                  <a:lnTo>
                    <a:pt x="8759" y="7009"/>
                  </a:lnTo>
                  <a:cubicBezTo>
                    <a:pt x="8759" y="7033"/>
                    <a:pt x="8757" y="7054"/>
                    <a:pt x="8754" y="7071"/>
                  </a:cubicBezTo>
                  <a:cubicBezTo>
                    <a:pt x="8751" y="7088"/>
                    <a:pt x="8746" y="7102"/>
                    <a:pt x="8739" y="7112"/>
                  </a:cubicBezTo>
                  <a:cubicBezTo>
                    <a:pt x="8733" y="7123"/>
                    <a:pt x="8725" y="7130"/>
                    <a:pt x="8715" y="7135"/>
                  </a:cubicBezTo>
                  <a:cubicBezTo>
                    <a:pt x="8706" y="7140"/>
                    <a:pt x="8694" y="7142"/>
                    <a:pt x="8682" y="7142"/>
                  </a:cubicBezTo>
                  <a:cubicBezTo>
                    <a:pt x="8670" y="7142"/>
                    <a:pt x="8659" y="7140"/>
                    <a:pt x="8649" y="7135"/>
                  </a:cubicBezTo>
                  <a:cubicBezTo>
                    <a:pt x="8640" y="7130"/>
                    <a:pt x="8631" y="7123"/>
                    <a:pt x="8625" y="7112"/>
                  </a:cubicBezTo>
                  <a:cubicBezTo>
                    <a:pt x="8618" y="7102"/>
                    <a:pt x="8613" y="7088"/>
                    <a:pt x="8610" y="7071"/>
                  </a:cubicBezTo>
                  <a:cubicBezTo>
                    <a:pt x="8606" y="7054"/>
                    <a:pt x="8604" y="7033"/>
                    <a:pt x="8604" y="7009"/>
                  </a:cubicBezTo>
                  <a:lnTo>
                    <a:pt x="8604" y="6908"/>
                  </a:lnTo>
                  <a:cubicBezTo>
                    <a:pt x="8604" y="6883"/>
                    <a:pt x="8606" y="6863"/>
                    <a:pt x="8610" y="6846"/>
                  </a:cubicBezTo>
                  <a:cubicBezTo>
                    <a:pt x="8613" y="6829"/>
                    <a:pt x="8618" y="6816"/>
                    <a:pt x="8625" y="6805"/>
                  </a:cubicBezTo>
                  <a:cubicBezTo>
                    <a:pt x="8631" y="6795"/>
                    <a:pt x="8639" y="6788"/>
                    <a:pt x="8648" y="6783"/>
                  </a:cubicBezTo>
                  <a:cubicBezTo>
                    <a:pt x="8658" y="6779"/>
                    <a:pt x="8670" y="6776"/>
                    <a:pt x="8682" y="6776"/>
                  </a:cubicBezTo>
                  <a:close/>
                  <a:moveTo>
                    <a:pt x="6631" y="6777"/>
                  </a:moveTo>
                  <a:cubicBezTo>
                    <a:pt x="6642" y="6777"/>
                    <a:pt x="6652" y="6779"/>
                    <a:pt x="6661" y="6784"/>
                  </a:cubicBezTo>
                  <a:cubicBezTo>
                    <a:pt x="6671" y="6789"/>
                    <a:pt x="6679" y="6797"/>
                    <a:pt x="6686" y="6807"/>
                  </a:cubicBezTo>
                  <a:cubicBezTo>
                    <a:pt x="6693" y="6817"/>
                    <a:pt x="6699" y="6829"/>
                    <a:pt x="6704" y="6844"/>
                  </a:cubicBezTo>
                  <a:cubicBezTo>
                    <a:pt x="6708" y="6859"/>
                    <a:pt x="6710" y="6876"/>
                    <a:pt x="6710" y="6895"/>
                  </a:cubicBezTo>
                  <a:lnTo>
                    <a:pt x="6710" y="6926"/>
                  </a:lnTo>
                  <a:cubicBezTo>
                    <a:pt x="6706" y="6934"/>
                    <a:pt x="6702" y="6941"/>
                    <a:pt x="6697" y="6947"/>
                  </a:cubicBezTo>
                  <a:cubicBezTo>
                    <a:pt x="6691" y="6954"/>
                    <a:pt x="6685" y="6960"/>
                    <a:pt x="6678" y="6964"/>
                  </a:cubicBezTo>
                  <a:cubicBezTo>
                    <a:pt x="6671" y="6969"/>
                    <a:pt x="6664" y="6972"/>
                    <a:pt x="6656" y="6975"/>
                  </a:cubicBezTo>
                  <a:cubicBezTo>
                    <a:pt x="6648" y="6977"/>
                    <a:pt x="6640" y="6978"/>
                    <a:pt x="6631" y="6978"/>
                  </a:cubicBezTo>
                  <a:cubicBezTo>
                    <a:pt x="6618" y="6978"/>
                    <a:pt x="6607" y="6976"/>
                    <a:pt x="6598" y="6970"/>
                  </a:cubicBezTo>
                  <a:cubicBezTo>
                    <a:pt x="6588" y="6965"/>
                    <a:pt x="6580" y="6958"/>
                    <a:pt x="6574" y="6948"/>
                  </a:cubicBezTo>
                  <a:cubicBezTo>
                    <a:pt x="6568" y="6939"/>
                    <a:pt x="6563" y="6928"/>
                    <a:pt x="6560" y="6916"/>
                  </a:cubicBezTo>
                  <a:cubicBezTo>
                    <a:pt x="6557" y="6904"/>
                    <a:pt x="6555" y="6891"/>
                    <a:pt x="6555" y="6878"/>
                  </a:cubicBezTo>
                  <a:cubicBezTo>
                    <a:pt x="6555" y="6864"/>
                    <a:pt x="6556" y="6851"/>
                    <a:pt x="6560" y="6839"/>
                  </a:cubicBezTo>
                  <a:cubicBezTo>
                    <a:pt x="6563" y="6827"/>
                    <a:pt x="6569" y="6815"/>
                    <a:pt x="6575" y="6806"/>
                  </a:cubicBezTo>
                  <a:cubicBezTo>
                    <a:pt x="6581" y="6797"/>
                    <a:pt x="6589" y="6790"/>
                    <a:pt x="6599" y="6785"/>
                  </a:cubicBezTo>
                  <a:cubicBezTo>
                    <a:pt x="6608" y="6780"/>
                    <a:pt x="6619" y="6777"/>
                    <a:pt x="6631" y="6777"/>
                  </a:cubicBezTo>
                  <a:close/>
                  <a:moveTo>
                    <a:pt x="4602" y="6805"/>
                  </a:moveTo>
                  <a:cubicBezTo>
                    <a:pt x="4612" y="6805"/>
                    <a:pt x="4621" y="6807"/>
                    <a:pt x="4629" y="6811"/>
                  </a:cubicBezTo>
                  <a:cubicBezTo>
                    <a:pt x="4638" y="6814"/>
                    <a:pt x="4645" y="6818"/>
                    <a:pt x="4650" y="6825"/>
                  </a:cubicBezTo>
                  <a:cubicBezTo>
                    <a:pt x="4656" y="6831"/>
                    <a:pt x="4661" y="6839"/>
                    <a:pt x="4664" y="6848"/>
                  </a:cubicBezTo>
                  <a:cubicBezTo>
                    <a:pt x="4667" y="6857"/>
                    <a:pt x="4669" y="6866"/>
                    <a:pt x="4669" y="6877"/>
                  </a:cubicBezTo>
                  <a:cubicBezTo>
                    <a:pt x="4669" y="6888"/>
                    <a:pt x="4668" y="6898"/>
                    <a:pt x="4665" y="6907"/>
                  </a:cubicBezTo>
                  <a:cubicBezTo>
                    <a:pt x="4662" y="6916"/>
                    <a:pt x="4657" y="6923"/>
                    <a:pt x="4651" y="6930"/>
                  </a:cubicBezTo>
                  <a:cubicBezTo>
                    <a:pt x="4646" y="6936"/>
                    <a:pt x="4638" y="6940"/>
                    <a:pt x="4630" y="6944"/>
                  </a:cubicBezTo>
                  <a:cubicBezTo>
                    <a:pt x="4622" y="6947"/>
                    <a:pt x="4612" y="6949"/>
                    <a:pt x="4602" y="6949"/>
                  </a:cubicBezTo>
                  <a:cubicBezTo>
                    <a:pt x="4592" y="6949"/>
                    <a:pt x="4582" y="6947"/>
                    <a:pt x="4574" y="6944"/>
                  </a:cubicBezTo>
                  <a:cubicBezTo>
                    <a:pt x="4565" y="6940"/>
                    <a:pt x="4559" y="6936"/>
                    <a:pt x="4553" y="6930"/>
                  </a:cubicBezTo>
                  <a:cubicBezTo>
                    <a:pt x="4548" y="6923"/>
                    <a:pt x="4543" y="6916"/>
                    <a:pt x="4540" y="6907"/>
                  </a:cubicBezTo>
                  <a:cubicBezTo>
                    <a:pt x="4537" y="6898"/>
                    <a:pt x="4535" y="6888"/>
                    <a:pt x="4535" y="6877"/>
                  </a:cubicBezTo>
                  <a:cubicBezTo>
                    <a:pt x="4535" y="6855"/>
                    <a:pt x="4542" y="6838"/>
                    <a:pt x="4553" y="6825"/>
                  </a:cubicBezTo>
                  <a:cubicBezTo>
                    <a:pt x="4565" y="6812"/>
                    <a:pt x="4581" y="6805"/>
                    <a:pt x="4602" y="6805"/>
                  </a:cubicBezTo>
                  <a:close/>
                  <a:moveTo>
                    <a:pt x="541" y="6946"/>
                  </a:moveTo>
                  <a:cubicBezTo>
                    <a:pt x="553" y="6946"/>
                    <a:pt x="564" y="6949"/>
                    <a:pt x="574" y="6954"/>
                  </a:cubicBezTo>
                  <a:cubicBezTo>
                    <a:pt x="584" y="6960"/>
                    <a:pt x="592" y="6967"/>
                    <a:pt x="599" y="6976"/>
                  </a:cubicBezTo>
                  <a:cubicBezTo>
                    <a:pt x="605" y="6985"/>
                    <a:pt x="610" y="6995"/>
                    <a:pt x="613" y="7006"/>
                  </a:cubicBezTo>
                  <a:cubicBezTo>
                    <a:pt x="616" y="7018"/>
                    <a:pt x="618" y="7031"/>
                    <a:pt x="618" y="7044"/>
                  </a:cubicBezTo>
                  <a:cubicBezTo>
                    <a:pt x="618" y="7059"/>
                    <a:pt x="616" y="7072"/>
                    <a:pt x="613" y="7084"/>
                  </a:cubicBezTo>
                  <a:cubicBezTo>
                    <a:pt x="609" y="7096"/>
                    <a:pt x="605" y="7106"/>
                    <a:pt x="598" y="7115"/>
                  </a:cubicBezTo>
                  <a:cubicBezTo>
                    <a:pt x="591" y="7124"/>
                    <a:pt x="583" y="7130"/>
                    <a:pt x="573" y="7135"/>
                  </a:cubicBezTo>
                  <a:cubicBezTo>
                    <a:pt x="564" y="7140"/>
                    <a:pt x="553" y="7142"/>
                    <a:pt x="541" y="7142"/>
                  </a:cubicBezTo>
                  <a:cubicBezTo>
                    <a:pt x="530" y="7142"/>
                    <a:pt x="519" y="7139"/>
                    <a:pt x="510" y="7134"/>
                  </a:cubicBezTo>
                  <a:cubicBezTo>
                    <a:pt x="500" y="7129"/>
                    <a:pt x="491" y="7122"/>
                    <a:pt x="484" y="7112"/>
                  </a:cubicBezTo>
                  <a:cubicBezTo>
                    <a:pt x="477" y="7103"/>
                    <a:pt x="471" y="7091"/>
                    <a:pt x="467" y="7076"/>
                  </a:cubicBezTo>
                  <a:cubicBezTo>
                    <a:pt x="462" y="7061"/>
                    <a:pt x="460" y="7044"/>
                    <a:pt x="460" y="7025"/>
                  </a:cubicBezTo>
                  <a:lnTo>
                    <a:pt x="460" y="7000"/>
                  </a:lnTo>
                  <a:cubicBezTo>
                    <a:pt x="463" y="6993"/>
                    <a:pt x="468" y="6986"/>
                    <a:pt x="473" y="6979"/>
                  </a:cubicBezTo>
                  <a:cubicBezTo>
                    <a:pt x="478" y="6973"/>
                    <a:pt x="483" y="6967"/>
                    <a:pt x="490" y="6962"/>
                  </a:cubicBezTo>
                  <a:cubicBezTo>
                    <a:pt x="497" y="6958"/>
                    <a:pt x="506" y="6954"/>
                    <a:pt x="514" y="6951"/>
                  </a:cubicBezTo>
                  <a:cubicBezTo>
                    <a:pt x="523" y="6948"/>
                    <a:pt x="531" y="6946"/>
                    <a:pt x="541" y="6946"/>
                  </a:cubicBezTo>
                  <a:close/>
                  <a:moveTo>
                    <a:pt x="4601" y="7014"/>
                  </a:moveTo>
                  <a:cubicBezTo>
                    <a:pt x="4613" y="7014"/>
                    <a:pt x="4624" y="7016"/>
                    <a:pt x="4634" y="7020"/>
                  </a:cubicBezTo>
                  <a:cubicBezTo>
                    <a:pt x="4643" y="7024"/>
                    <a:pt x="4651" y="7029"/>
                    <a:pt x="4658" y="7036"/>
                  </a:cubicBezTo>
                  <a:cubicBezTo>
                    <a:pt x="4664" y="7043"/>
                    <a:pt x="4670" y="7051"/>
                    <a:pt x="4673" y="7061"/>
                  </a:cubicBezTo>
                  <a:cubicBezTo>
                    <a:pt x="4677" y="7071"/>
                    <a:pt x="4680" y="7082"/>
                    <a:pt x="4680" y="7094"/>
                  </a:cubicBezTo>
                  <a:cubicBezTo>
                    <a:pt x="4680" y="7118"/>
                    <a:pt x="4672" y="7137"/>
                    <a:pt x="4658" y="7150"/>
                  </a:cubicBezTo>
                  <a:cubicBezTo>
                    <a:pt x="4645" y="7164"/>
                    <a:pt x="4626" y="7171"/>
                    <a:pt x="4602" y="7171"/>
                  </a:cubicBezTo>
                  <a:cubicBezTo>
                    <a:pt x="4590" y="7171"/>
                    <a:pt x="4580" y="7170"/>
                    <a:pt x="4570" y="7166"/>
                  </a:cubicBezTo>
                  <a:cubicBezTo>
                    <a:pt x="4561" y="7163"/>
                    <a:pt x="4552" y="7157"/>
                    <a:pt x="4546" y="7150"/>
                  </a:cubicBezTo>
                  <a:cubicBezTo>
                    <a:pt x="4539" y="7144"/>
                    <a:pt x="4533" y="7136"/>
                    <a:pt x="4530" y="7126"/>
                  </a:cubicBezTo>
                  <a:cubicBezTo>
                    <a:pt x="4526" y="7117"/>
                    <a:pt x="4524" y="7106"/>
                    <a:pt x="4524" y="7094"/>
                  </a:cubicBezTo>
                  <a:cubicBezTo>
                    <a:pt x="4524" y="7082"/>
                    <a:pt x="4526" y="7071"/>
                    <a:pt x="4530" y="7061"/>
                  </a:cubicBezTo>
                  <a:cubicBezTo>
                    <a:pt x="4533" y="7051"/>
                    <a:pt x="4539" y="7043"/>
                    <a:pt x="4546" y="7036"/>
                  </a:cubicBezTo>
                  <a:cubicBezTo>
                    <a:pt x="4552" y="7029"/>
                    <a:pt x="4560" y="7024"/>
                    <a:pt x="4569" y="7020"/>
                  </a:cubicBezTo>
                  <a:cubicBezTo>
                    <a:pt x="4579" y="7016"/>
                    <a:pt x="4589" y="7014"/>
                    <a:pt x="4601" y="7014"/>
                  </a:cubicBezTo>
                  <a:close/>
                  <a:moveTo>
                    <a:pt x="4225" y="8956"/>
                  </a:moveTo>
                  <a:cubicBezTo>
                    <a:pt x="4198" y="8956"/>
                    <a:pt x="4176" y="8960"/>
                    <a:pt x="4156" y="8968"/>
                  </a:cubicBezTo>
                  <a:cubicBezTo>
                    <a:pt x="4135" y="8976"/>
                    <a:pt x="4118" y="8987"/>
                    <a:pt x="4105" y="9001"/>
                  </a:cubicBezTo>
                  <a:cubicBezTo>
                    <a:pt x="4091" y="9014"/>
                    <a:pt x="4080" y="9031"/>
                    <a:pt x="4073" y="9050"/>
                  </a:cubicBezTo>
                  <a:cubicBezTo>
                    <a:pt x="4066" y="9069"/>
                    <a:pt x="4062" y="9088"/>
                    <a:pt x="4062" y="9109"/>
                  </a:cubicBezTo>
                  <a:lnTo>
                    <a:pt x="4142" y="9109"/>
                  </a:lnTo>
                  <a:cubicBezTo>
                    <a:pt x="4142" y="9096"/>
                    <a:pt x="4144" y="9085"/>
                    <a:pt x="4148" y="9074"/>
                  </a:cubicBezTo>
                  <a:cubicBezTo>
                    <a:pt x="4151" y="9063"/>
                    <a:pt x="4156" y="9053"/>
                    <a:pt x="4163" y="9046"/>
                  </a:cubicBezTo>
                  <a:cubicBezTo>
                    <a:pt x="4170" y="9038"/>
                    <a:pt x="4178" y="9031"/>
                    <a:pt x="4188" y="9027"/>
                  </a:cubicBezTo>
                  <a:cubicBezTo>
                    <a:pt x="4199" y="9023"/>
                    <a:pt x="4211" y="9021"/>
                    <a:pt x="4225" y="9021"/>
                  </a:cubicBezTo>
                  <a:cubicBezTo>
                    <a:pt x="4236" y="9021"/>
                    <a:pt x="4246" y="9022"/>
                    <a:pt x="4255" y="9026"/>
                  </a:cubicBezTo>
                  <a:cubicBezTo>
                    <a:pt x="4263" y="9030"/>
                    <a:pt x="4271" y="9035"/>
                    <a:pt x="4277" y="9042"/>
                  </a:cubicBezTo>
                  <a:cubicBezTo>
                    <a:pt x="4283" y="9049"/>
                    <a:pt x="4287" y="9057"/>
                    <a:pt x="4291" y="9067"/>
                  </a:cubicBezTo>
                  <a:cubicBezTo>
                    <a:pt x="4294" y="9076"/>
                    <a:pt x="4296" y="9087"/>
                    <a:pt x="4296" y="9098"/>
                  </a:cubicBezTo>
                  <a:cubicBezTo>
                    <a:pt x="4296" y="9106"/>
                    <a:pt x="4295" y="9113"/>
                    <a:pt x="4292" y="9121"/>
                  </a:cubicBezTo>
                  <a:cubicBezTo>
                    <a:pt x="4290" y="9130"/>
                    <a:pt x="4287" y="9138"/>
                    <a:pt x="4282" y="9148"/>
                  </a:cubicBezTo>
                  <a:cubicBezTo>
                    <a:pt x="4277" y="9157"/>
                    <a:pt x="4269" y="9167"/>
                    <a:pt x="4261" y="9179"/>
                  </a:cubicBezTo>
                  <a:cubicBezTo>
                    <a:pt x="4252" y="9190"/>
                    <a:pt x="4241" y="9203"/>
                    <a:pt x="4228" y="9218"/>
                  </a:cubicBezTo>
                  <a:lnTo>
                    <a:pt x="4071" y="9389"/>
                  </a:lnTo>
                  <a:lnTo>
                    <a:pt x="4071" y="9444"/>
                  </a:lnTo>
                  <a:lnTo>
                    <a:pt x="4395" y="9444"/>
                  </a:lnTo>
                  <a:lnTo>
                    <a:pt x="4395" y="9380"/>
                  </a:lnTo>
                  <a:lnTo>
                    <a:pt x="4172" y="9380"/>
                  </a:lnTo>
                  <a:lnTo>
                    <a:pt x="4279" y="9265"/>
                  </a:lnTo>
                  <a:cubicBezTo>
                    <a:pt x="4293" y="9250"/>
                    <a:pt x="4306" y="9236"/>
                    <a:pt x="4318" y="9221"/>
                  </a:cubicBezTo>
                  <a:cubicBezTo>
                    <a:pt x="4330" y="9206"/>
                    <a:pt x="4340" y="9191"/>
                    <a:pt x="4349" y="9177"/>
                  </a:cubicBezTo>
                  <a:cubicBezTo>
                    <a:pt x="4357" y="9162"/>
                    <a:pt x="4364" y="9148"/>
                    <a:pt x="4369" y="9133"/>
                  </a:cubicBezTo>
                  <a:cubicBezTo>
                    <a:pt x="4374" y="9118"/>
                    <a:pt x="4376" y="9104"/>
                    <a:pt x="4376" y="9089"/>
                  </a:cubicBezTo>
                  <a:cubicBezTo>
                    <a:pt x="4376" y="9069"/>
                    <a:pt x="4372" y="9050"/>
                    <a:pt x="4366" y="9034"/>
                  </a:cubicBezTo>
                  <a:cubicBezTo>
                    <a:pt x="4359" y="9018"/>
                    <a:pt x="4349" y="9003"/>
                    <a:pt x="4337" y="8992"/>
                  </a:cubicBezTo>
                  <a:cubicBezTo>
                    <a:pt x="4324" y="8980"/>
                    <a:pt x="4308" y="8972"/>
                    <a:pt x="4289" y="8965"/>
                  </a:cubicBezTo>
                  <a:cubicBezTo>
                    <a:pt x="4270" y="8959"/>
                    <a:pt x="4249" y="8956"/>
                    <a:pt x="4225" y="8956"/>
                  </a:cubicBezTo>
                  <a:close/>
                  <a:moveTo>
                    <a:pt x="6258" y="8956"/>
                  </a:moveTo>
                  <a:cubicBezTo>
                    <a:pt x="6232" y="8956"/>
                    <a:pt x="6209" y="8960"/>
                    <a:pt x="6189" y="8968"/>
                  </a:cubicBezTo>
                  <a:cubicBezTo>
                    <a:pt x="6168" y="8976"/>
                    <a:pt x="6151" y="8987"/>
                    <a:pt x="6137" y="9001"/>
                  </a:cubicBezTo>
                  <a:cubicBezTo>
                    <a:pt x="6124" y="9014"/>
                    <a:pt x="6113" y="9031"/>
                    <a:pt x="6106" y="9050"/>
                  </a:cubicBezTo>
                  <a:cubicBezTo>
                    <a:pt x="6099" y="9069"/>
                    <a:pt x="6095" y="9088"/>
                    <a:pt x="6095" y="9109"/>
                  </a:cubicBezTo>
                  <a:lnTo>
                    <a:pt x="6175" y="9109"/>
                  </a:lnTo>
                  <a:cubicBezTo>
                    <a:pt x="6175" y="9096"/>
                    <a:pt x="6177" y="9085"/>
                    <a:pt x="6181" y="9074"/>
                  </a:cubicBezTo>
                  <a:cubicBezTo>
                    <a:pt x="6184" y="9063"/>
                    <a:pt x="6189" y="9053"/>
                    <a:pt x="6196" y="9046"/>
                  </a:cubicBezTo>
                  <a:cubicBezTo>
                    <a:pt x="6202" y="9038"/>
                    <a:pt x="6211" y="9031"/>
                    <a:pt x="6221" y="9027"/>
                  </a:cubicBezTo>
                  <a:cubicBezTo>
                    <a:pt x="6231" y="9023"/>
                    <a:pt x="6244" y="9021"/>
                    <a:pt x="6257" y="9021"/>
                  </a:cubicBezTo>
                  <a:cubicBezTo>
                    <a:pt x="6269" y="9021"/>
                    <a:pt x="6279" y="9022"/>
                    <a:pt x="6288" y="9026"/>
                  </a:cubicBezTo>
                  <a:cubicBezTo>
                    <a:pt x="6297" y="9030"/>
                    <a:pt x="6304" y="9035"/>
                    <a:pt x="6310" y="9042"/>
                  </a:cubicBezTo>
                  <a:cubicBezTo>
                    <a:pt x="6316" y="9049"/>
                    <a:pt x="6321" y="9057"/>
                    <a:pt x="6324" y="9067"/>
                  </a:cubicBezTo>
                  <a:cubicBezTo>
                    <a:pt x="6328" y="9076"/>
                    <a:pt x="6329" y="9087"/>
                    <a:pt x="6329" y="9098"/>
                  </a:cubicBezTo>
                  <a:cubicBezTo>
                    <a:pt x="6329" y="9106"/>
                    <a:pt x="6328" y="9113"/>
                    <a:pt x="6326" y="9121"/>
                  </a:cubicBezTo>
                  <a:cubicBezTo>
                    <a:pt x="6324" y="9130"/>
                    <a:pt x="6320" y="9138"/>
                    <a:pt x="6315" y="9148"/>
                  </a:cubicBezTo>
                  <a:cubicBezTo>
                    <a:pt x="6310" y="9157"/>
                    <a:pt x="6303" y="9167"/>
                    <a:pt x="6294" y="9179"/>
                  </a:cubicBezTo>
                  <a:cubicBezTo>
                    <a:pt x="6286" y="9190"/>
                    <a:pt x="6274" y="9203"/>
                    <a:pt x="6261" y="9218"/>
                  </a:cubicBezTo>
                  <a:lnTo>
                    <a:pt x="6105" y="9389"/>
                  </a:lnTo>
                  <a:lnTo>
                    <a:pt x="6105" y="9444"/>
                  </a:lnTo>
                  <a:lnTo>
                    <a:pt x="6428" y="9444"/>
                  </a:lnTo>
                  <a:lnTo>
                    <a:pt x="6428" y="9380"/>
                  </a:lnTo>
                  <a:lnTo>
                    <a:pt x="6204" y="9380"/>
                  </a:lnTo>
                  <a:lnTo>
                    <a:pt x="6312" y="9265"/>
                  </a:lnTo>
                  <a:cubicBezTo>
                    <a:pt x="6326" y="9250"/>
                    <a:pt x="6339" y="9236"/>
                    <a:pt x="6351" y="9221"/>
                  </a:cubicBezTo>
                  <a:cubicBezTo>
                    <a:pt x="6363" y="9206"/>
                    <a:pt x="6373" y="9191"/>
                    <a:pt x="6382" y="9177"/>
                  </a:cubicBezTo>
                  <a:cubicBezTo>
                    <a:pt x="6390" y="9162"/>
                    <a:pt x="6397" y="9148"/>
                    <a:pt x="6402" y="9133"/>
                  </a:cubicBezTo>
                  <a:cubicBezTo>
                    <a:pt x="6407" y="9118"/>
                    <a:pt x="6409" y="9104"/>
                    <a:pt x="6409" y="9089"/>
                  </a:cubicBezTo>
                  <a:cubicBezTo>
                    <a:pt x="6409" y="9069"/>
                    <a:pt x="6406" y="9050"/>
                    <a:pt x="6399" y="9034"/>
                  </a:cubicBezTo>
                  <a:cubicBezTo>
                    <a:pt x="6393" y="9018"/>
                    <a:pt x="6383" y="9003"/>
                    <a:pt x="6370" y="8992"/>
                  </a:cubicBezTo>
                  <a:cubicBezTo>
                    <a:pt x="6357" y="8980"/>
                    <a:pt x="6341" y="8972"/>
                    <a:pt x="6323" y="8965"/>
                  </a:cubicBezTo>
                  <a:cubicBezTo>
                    <a:pt x="6304" y="8959"/>
                    <a:pt x="6282" y="8956"/>
                    <a:pt x="6258" y="8956"/>
                  </a:cubicBezTo>
                  <a:close/>
                  <a:moveTo>
                    <a:pt x="8291" y="8956"/>
                  </a:moveTo>
                  <a:cubicBezTo>
                    <a:pt x="8265" y="8956"/>
                    <a:pt x="8242" y="8960"/>
                    <a:pt x="8221" y="8968"/>
                  </a:cubicBezTo>
                  <a:cubicBezTo>
                    <a:pt x="8201" y="8976"/>
                    <a:pt x="8184" y="8987"/>
                    <a:pt x="8170" y="9001"/>
                  </a:cubicBezTo>
                  <a:cubicBezTo>
                    <a:pt x="8156" y="9014"/>
                    <a:pt x="8146" y="9031"/>
                    <a:pt x="8139" y="9050"/>
                  </a:cubicBezTo>
                  <a:cubicBezTo>
                    <a:pt x="8131" y="9069"/>
                    <a:pt x="8128" y="9088"/>
                    <a:pt x="8128" y="9109"/>
                  </a:cubicBezTo>
                  <a:lnTo>
                    <a:pt x="8208" y="9109"/>
                  </a:lnTo>
                  <a:cubicBezTo>
                    <a:pt x="8208" y="9096"/>
                    <a:pt x="8210" y="9085"/>
                    <a:pt x="8214" y="9074"/>
                  </a:cubicBezTo>
                  <a:cubicBezTo>
                    <a:pt x="8217" y="9063"/>
                    <a:pt x="8222" y="9053"/>
                    <a:pt x="8229" y="9046"/>
                  </a:cubicBezTo>
                  <a:cubicBezTo>
                    <a:pt x="8235" y="9038"/>
                    <a:pt x="8244" y="9031"/>
                    <a:pt x="8254" y="9027"/>
                  </a:cubicBezTo>
                  <a:cubicBezTo>
                    <a:pt x="8264" y="9023"/>
                    <a:pt x="8276" y="9021"/>
                    <a:pt x="8290" y="9021"/>
                  </a:cubicBezTo>
                  <a:cubicBezTo>
                    <a:pt x="8302" y="9021"/>
                    <a:pt x="8311" y="9022"/>
                    <a:pt x="8320" y="9026"/>
                  </a:cubicBezTo>
                  <a:cubicBezTo>
                    <a:pt x="8329" y="9030"/>
                    <a:pt x="8337" y="9035"/>
                    <a:pt x="8343" y="9042"/>
                  </a:cubicBezTo>
                  <a:cubicBezTo>
                    <a:pt x="8349" y="9049"/>
                    <a:pt x="8353" y="9057"/>
                    <a:pt x="8356" y="9067"/>
                  </a:cubicBezTo>
                  <a:cubicBezTo>
                    <a:pt x="8360" y="9076"/>
                    <a:pt x="8362" y="9087"/>
                    <a:pt x="8362" y="9098"/>
                  </a:cubicBezTo>
                  <a:cubicBezTo>
                    <a:pt x="8362" y="9106"/>
                    <a:pt x="8360" y="9113"/>
                    <a:pt x="8358" y="9121"/>
                  </a:cubicBezTo>
                  <a:cubicBezTo>
                    <a:pt x="8356" y="9130"/>
                    <a:pt x="8353" y="9138"/>
                    <a:pt x="8348" y="9148"/>
                  </a:cubicBezTo>
                  <a:cubicBezTo>
                    <a:pt x="8342" y="9157"/>
                    <a:pt x="8335" y="9167"/>
                    <a:pt x="8326" y="9179"/>
                  </a:cubicBezTo>
                  <a:cubicBezTo>
                    <a:pt x="8318" y="9190"/>
                    <a:pt x="8307" y="9203"/>
                    <a:pt x="8294" y="9218"/>
                  </a:cubicBezTo>
                  <a:lnTo>
                    <a:pt x="8137" y="9389"/>
                  </a:lnTo>
                  <a:lnTo>
                    <a:pt x="8137" y="9444"/>
                  </a:lnTo>
                  <a:lnTo>
                    <a:pt x="8460" y="9444"/>
                  </a:lnTo>
                  <a:lnTo>
                    <a:pt x="8460" y="9380"/>
                  </a:lnTo>
                  <a:lnTo>
                    <a:pt x="8237" y="9380"/>
                  </a:lnTo>
                  <a:lnTo>
                    <a:pt x="8345" y="9265"/>
                  </a:lnTo>
                  <a:cubicBezTo>
                    <a:pt x="8359" y="9250"/>
                    <a:pt x="8372" y="9236"/>
                    <a:pt x="8384" y="9221"/>
                  </a:cubicBezTo>
                  <a:cubicBezTo>
                    <a:pt x="8396" y="9206"/>
                    <a:pt x="8406" y="9191"/>
                    <a:pt x="8415" y="9177"/>
                  </a:cubicBezTo>
                  <a:cubicBezTo>
                    <a:pt x="8423" y="9162"/>
                    <a:pt x="8430" y="9148"/>
                    <a:pt x="8435" y="9133"/>
                  </a:cubicBezTo>
                  <a:cubicBezTo>
                    <a:pt x="8440" y="9118"/>
                    <a:pt x="8442" y="9104"/>
                    <a:pt x="8442" y="9089"/>
                  </a:cubicBezTo>
                  <a:cubicBezTo>
                    <a:pt x="8442" y="9069"/>
                    <a:pt x="8439" y="9050"/>
                    <a:pt x="8432" y="9034"/>
                  </a:cubicBezTo>
                  <a:cubicBezTo>
                    <a:pt x="8426" y="9018"/>
                    <a:pt x="8415" y="9003"/>
                    <a:pt x="8402" y="8992"/>
                  </a:cubicBezTo>
                  <a:cubicBezTo>
                    <a:pt x="8389" y="8980"/>
                    <a:pt x="8373" y="8972"/>
                    <a:pt x="8355" y="8965"/>
                  </a:cubicBezTo>
                  <a:cubicBezTo>
                    <a:pt x="8336" y="8959"/>
                    <a:pt x="8315" y="8956"/>
                    <a:pt x="8291" y="8956"/>
                  </a:cubicBezTo>
                  <a:close/>
                  <a:moveTo>
                    <a:pt x="10327" y="8956"/>
                  </a:moveTo>
                  <a:cubicBezTo>
                    <a:pt x="10301" y="8956"/>
                    <a:pt x="10277" y="8960"/>
                    <a:pt x="10257" y="8968"/>
                  </a:cubicBezTo>
                  <a:cubicBezTo>
                    <a:pt x="10237" y="8976"/>
                    <a:pt x="10220" y="8987"/>
                    <a:pt x="10206" y="9001"/>
                  </a:cubicBezTo>
                  <a:cubicBezTo>
                    <a:pt x="10192" y="9014"/>
                    <a:pt x="10181" y="9031"/>
                    <a:pt x="10174" y="9050"/>
                  </a:cubicBezTo>
                  <a:cubicBezTo>
                    <a:pt x="10167" y="9069"/>
                    <a:pt x="10164" y="9088"/>
                    <a:pt x="10164" y="9109"/>
                  </a:cubicBezTo>
                  <a:lnTo>
                    <a:pt x="10244" y="9109"/>
                  </a:lnTo>
                  <a:cubicBezTo>
                    <a:pt x="10244" y="9096"/>
                    <a:pt x="10246" y="9085"/>
                    <a:pt x="10249" y="9074"/>
                  </a:cubicBezTo>
                  <a:cubicBezTo>
                    <a:pt x="10252" y="9063"/>
                    <a:pt x="10257" y="9053"/>
                    <a:pt x="10264" y="9046"/>
                  </a:cubicBezTo>
                  <a:cubicBezTo>
                    <a:pt x="10271" y="9038"/>
                    <a:pt x="10279" y="9031"/>
                    <a:pt x="10290" y="9027"/>
                  </a:cubicBezTo>
                  <a:cubicBezTo>
                    <a:pt x="10300" y="9023"/>
                    <a:pt x="10312" y="9021"/>
                    <a:pt x="10326" y="9021"/>
                  </a:cubicBezTo>
                  <a:cubicBezTo>
                    <a:pt x="10337" y="9021"/>
                    <a:pt x="10348" y="9022"/>
                    <a:pt x="10357" y="9026"/>
                  </a:cubicBezTo>
                  <a:cubicBezTo>
                    <a:pt x="10365" y="9030"/>
                    <a:pt x="10373" y="9035"/>
                    <a:pt x="10379" y="9042"/>
                  </a:cubicBezTo>
                  <a:cubicBezTo>
                    <a:pt x="10385" y="9049"/>
                    <a:pt x="10390" y="9057"/>
                    <a:pt x="10393" y="9067"/>
                  </a:cubicBezTo>
                  <a:cubicBezTo>
                    <a:pt x="10396" y="9076"/>
                    <a:pt x="10397" y="9087"/>
                    <a:pt x="10397" y="9098"/>
                  </a:cubicBezTo>
                  <a:cubicBezTo>
                    <a:pt x="10397" y="9106"/>
                    <a:pt x="10397" y="9113"/>
                    <a:pt x="10395" y="9121"/>
                  </a:cubicBezTo>
                  <a:cubicBezTo>
                    <a:pt x="10393" y="9130"/>
                    <a:pt x="10388" y="9138"/>
                    <a:pt x="10383" y="9148"/>
                  </a:cubicBezTo>
                  <a:cubicBezTo>
                    <a:pt x="10378" y="9157"/>
                    <a:pt x="10372" y="9167"/>
                    <a:pt x="10363" y="9179"/>
                  </a:cubicBezTo>
                  <a:cubicBezTo>
                    <a:pt x="10354" y="9190"/>
                    <a:pt x="10343" y="9203"/>
                    <a:pt x="10329" y="9218"/>
                  </a:cubicBezTo>
                  <a:lnTo>
                    <a:pt x="10173" y="9389"/>
                  </a:lnTo>
                  <a:lnTo>
                    <a:pt x="10173" y="9444"/>
                  </a:lnTo>
                  <a:lnTo>
                    <a:pt x="10497" y="9444"/>
                  </a:lnTo>
                  <a:lnTo>
                    <a:pt x="10497" y="9380"/>
                  </a:lnTo>
                  <a:lnTo>
                    <a:pt x="10273" y="9380"/>
                  </a:lnTo>
                  <a:lnTo>
                    <a:pt x="10380" y="9265"/>
                  </a:lnTo>
                  <a:cubicBezTo>
                    <a:pt x="10395" y="9250"/>
                    <a:pt x="10407" y="9236"/>
                    <a:pt x="10419" y="9221"/>
                  </a:cubicBezTo>
                  <a:cubicBezTo>
                    <a:pt x="10431" y="9206"/>
                    <a:pt x="10442" y="9191"/>
                    <a:pt x="10450" y="9177"/>
                  </a:cubicBezTo>
                  <a:cubicBezTo>
                    <a:pt x="10459" y="9162"/>
                    <a:pt x="10466" y="9148"/>
                    <a:pt x="10470" y="9133"/>
                  </a:cubicBezTo>
                  <a:cubicBezTo>
                    <a:pt x="10475" y="9118"/>
                    <a:pt x="10478" y="9104"/>
                    <a:pt x="10478" y="9089"/>
                  </a:cubicBezTo>
                  <a:cubicBezTo>
                    <a:pt x="10478" y="9069"/>
                    <a:pt x="10475" y="9050"/>
                    <a:pt x="10468" y="9034"/>
                  </a:cubicBezTo>
                  <a:cubicBezTo>
                    <a:pt x="10461" y="9018"/>
                    <a:pt x="10452" y="9003"/>
                    <a:pt x="10439" y="8992"/>
                  </a:cubicBezTo>
                  <a:cubicBezTo>
                    <a:pt x="10426" y="8980"/>
                    <a:pt x="10410" y="8972"/>
                    <a:pt x="10391" y="8965"/>
                  </a:cubicBezTo>
                  <a:cubicBezTo>
                    <a:pt x="10372" y="8959"/>
                    <a:pt x="10351" y="8956"/>
                    <a:pt x="10327" y="8956"/>
                  </a:cubicBezTo>
                  <a:close/>
                  <a:moveTo>
                    <a:pt x="10714" y="8956"/>
                  </a:moveTo>
                  <a:cubicBezTo>
                    <a:pt x="10692" y="8956"/>
                    <a:pt x="10673" y="8959"/>
                    <a:pt x="10655" y="8964"/>
                  </a:cubicBezTo>
                  <a:cubicBezTo>
                    <a:pt x="10637" y="8970"/>
                    <a:pt x="10622" y="8979"/>
                    <a:pt x="10609" y="8991"/>
                  </a:cubicBezTo>
                  <a:cubicBezTo>
                    <a:pt x="10596" y="9002"/>
                    <a:pt x="10585" y="9016"/>
                    <a:pt x="10578" y="9032"/>
                  </a:cubicBezTo>
                  <a:cubicBezTo>
                    <a:pt x="10571" y="9049"/>
                    <a:pt x="10567" y="9068"/>
                    <a:pt x="10567" y="9090"/>
                  </a:cubicBezTo>
                  <a:cubicBezTo>
                    <a:pt x="10567" y="9113"/>
                    <a:pt x="10573" y="9134"/>
                    <a:pt x="10585" y="9152"/>
                  </a:cubicBezTo>
                  <a:cubicBezTo>
                    <a:pt x="10597" y="9171"/>
                    <a:pt x="10614" y="9186"/>
                    <a:pt x="10634" y="9196"/>
                  </a:cubicBezTo>
                  <a:cubicBezTo>
                    <a:pt x="10623" y="9202"/>
                    <a:pt x="10612" y="9208"/>
                    <a:pt x="10602" y="9216"/>
                  </a:cubicBezTo>
                  <a:cubicBezTo>
                    <a:pt x="10592" y="9224"/>
                    <a:pt x="10584" y="9233"/>
                    <a:pt x="10577" y="9243"/>
                  </a:cubicBezTo>
                  <a:cubicBezTo>
                    <a:pt x="10570" y="9253"/>
                    <a:pt x="10566" y="9263"/>
                    <a:pt x="10562" y="9275"/>
                  </a:cubicBezTo>
                  <a:cubicBezTo>
                    <a:pt x="10559" y="9287"/>
                    <a:pt x="10556" y="9300"/>
                    <a:pt x="10556" y="9313"/>
                  </a:cubicBezTo>
                  <a:cubicBezTo>
                    <a:pt x="10556" y="9335"/>
                    <a:pt x="10560" y="9355"/>
                    <a:pt x="10568" y="9372"/>
                  </a:cubicBezTo>
                  <a:cubicBezTo>
                    <a:pt x="10576" y="9389"/>
                    <a:pt x="10588" y="9403"/>
                    <a:pt x="10602" y="9415"/>
                  </a:cubicBezTo>
                  <a:cubicBezTo>
                    <a:pt x="10616" y="9427"/>
                    <a:pt x="10633" y="9436"/>
                    <a:pt x="10652" y="9442"/>
                  </a:cubicBezTo>
                  <a:cubicBezTo>
                    <a:pt x="10671" y="9447"/>
                    <a:pt x="10692" y="9450"/>
                    <a:pt x="10715" y="9450"/>
                  </a:cubicBezTo>
                  <a:cubicBezTo>
                    <a:pt x="10737" y="9450"/>
                    <a:pt x="10757" y="9447"/>
                    <a:pt x="10776" y="9442"/>
                  </a:cubicBezTo>
                  <a:cubicBezTo>
                    <a:pt x="10796" y="9436"/>
                    <a:pt x="10813" y="9427"/>
                    <a:pt x="10827" y="9415"/>
                  </a:cubicBezTo>
                  <a:cubicBezTo>
                    <a:pt x="10841" y="9403"/>
                    <a:pt x="10852" y="9389"/>
                    <a:pt x="10860" y="9372"/>
                  </a:cubicBezTo>
                  <a:cubicBezTo>
                    <a:pt x="10868" y="9355"/>
                    <a:pt x="10872" y="9335"/>
                    <a:pt x="10872" y="9313"/>
                  </a:cubicBezTo>
                  <a:cubicBezTo>
                    <a:pt x="10872" y="9300"/>
                    <a:pt x="10870" y="9287"/>
                    <a:pt x="10866" y="9275"/>
                  </a:cubicBezTo>
                  <a:cubicBezTo>
                    <a:pt x="10863" y="9263"/>
                    <a:pt x="10857" y="9253"/>
                    <a:pt x="10851" y="9243"/>
                  </a:cubicBezTo>
                  <a:cubicBezTo>
                    <a:pt x="10844" y="9233"/>
                    <a:pt x="10836" y="9224"/>
                    <a:pt x="10826" y="9216"/>
                  </a:cubicBezTo>
                  <a:cubicBezTo>
                    <a:pt x="10816" y="9208"/>
                    <a:pt x="10805" y="9202"/>
                    <a:pt x="10793" y="9196"/>
                  </a:cubicBezTo>
                  <a:cubicBezTo>
                    <a:pt x="10814" y="9186"/>
                    <a:pt x="10830" y="9171"/>
                    <a:pt x="10843" y="9152"/>
                  </a:cubicBezTo>
                  <a:cubicBezTo>
                    <a:pt x="10855" y="9134"/>
                    <a:pt x="10861" y="9113"/>
                    <a:pt x="10861" y="9090"/>
                  </a:cubicBezTo>
                  <a:cubicBezTo>
                    <a:pt x="10861" y="9068"/>
                    <a:pt x="10858" y="9049"/>
                    <a:pt x="10851" y="9032"/>
                  </a:cubicBezTo>
                  <a:cubicBezTo>
                    <a:pt x="10843" y="9016"/>
                    <a:pt x="10833" y="9002"/>
                    <a:pt x="10820" y="8991"/>
                  </a:cubicBezTo>
                  <a:cubicBezTo>
                    <a:pt x="10807" y="8979"/>
                    <a:pt x="10791" y="8970"/>
                    <a:pt x="10773" y="8964"/>
                  </a:cubicBezTo>
                  <a:cubicBezTo>
                    <a:pt x="10755" y="8959"/>
                    <a:pt x="10735" y="8956"/>
                    <a:pt x="10714" y="8956"/>
                  </a:cubicBezTo>
                  <a:close/>
                  <a:moveTo>
                    <a:pt x="12362" y="8956"/>
                  </a:moveTo>
                  <a:cubicBezTo>
                    <a:pt x="12336" y="8956"/>
                    <a:pt x="12313" y="8960"/>
                    <a:pt x="12293" y="8968"/>
                  </a:cubicBezTo>
                  <a:cubicBezTo>
                    <a:pt x="12272" y="8976"/>
                    <a:pt x="12255" y="8987"/>
                    <a:pt x="12241" y="9001"/>
                  </a:cubicBezTo>
                  <a:cubicBezTo>
                    <a:pt x="12227" y="9014"/>
                    <a:pt x="12217" y="9031"/>
                    <a:pt x="12210" y="9050"/>
                  </a:cubicBezTo>
                  <a:cubicBezTo>
                    <a:pt x="12202" y="9069"/>
                    <a:pt x="12199" y="9088"/>
                    <a:pt x="12199" y="9109"/>
                  </a:cubicBezTo>
                  <a:lnTo>
                    <a:pt x="12279" y="9109"/>
                  </a:lnTo>
                  <a:cubicBezTo>
                    <a:pt x="12279" y="9096"/>
                    <a:pt x="12281" y="9085"/>
                    <a:pt x="12285" y="9074"/>
                  </a:cubicBezTo>
                  <a:cubicBezTo>
                    <a:pt x="12288" y="9063"/>
                    <a:pt x="12293" y="9053"/>
                    <a:pt x="12300" y="9046"/>
                  </a:cubicBezTo>
                  <a:cubicBezTo>
                    <a:pt x="12306" y="9038"/>
                    <a:pt x="12315" y="9031"/>
                    <a:pt x="12325" y="9027"/>
                  </a:cubicBezTo>
                  <a:cubicBezTo>
                    <a:pt x="12335" y="9023"/>
                    <a:pt x="12347" y="9021"/>
                    <a:pt x="12361" y="9021"/>
                  </a:cubicBezTo>
                  <a:cubicBezTo>
                    <a:pt x="12373" y="9021"/>
                    <a:pt x="12383" y="9022"/>
                    <a:pt x="12392" y="9026"/>
                  </a:cubicBezTo>
                  <a:cubicBezTo>
                    <a:pt x="12401" y="9030"/>
                    <a:pt x="12408" y="9035"/>
                    <a:pt x="12414" y="9042"/>
                  </a:cubicBezTo>
                  <a:cubicBezTo>
                    <a:pt x="12420" y="9049"/>
                    <a:pt x="12425" y="9057"/>
                    <a:pt x="12428" y="9067"/>
                  </a:cubicBezTo>
                  <a:cubicBezTo>
                    <a:pt x="12432" y="9076"/>
                    <a:pt x="12433" y="9087"/>
                    <a:pt x="12433" y="9098"/>
                  </a:cubicBezTo>
                  <a:cubicBezTo>
                    <a:pt x="12433" y="9106"/>
                    <a:pt x="12432" y="9113"/>
                    <a:pt x="12430" y="9121"/>
                  </a:cubicBezTo>
                  <a:cubicBezTo>
                    <a:pt x="12428" y="9130"/>
                    <a:pt x="12424" y="9138"/>
                    <a:pt x="12419" y="9148"/>
                  </a:cubicBezTo>
                  <a:cubicBezTo>
                    <a:pt x="12413" y="9157"/>
                    <a:pt x="12407" y="9167"/>
                    <a:pt x="12398" y="9179"/>
                  </a:cubicBezTo>
                  <a:cubicBezTo>
                    <a:pt x="12390" y="9190"/>
                    <a:pt x="12378" y="9203"/>
                    <a:pt x="12365" y="9218"/>
                  </a:cubicBezTo>
                  <a:lnTo>
                    <a:pt x="12208" y="9389"/>
                  </a:lnTo>
                  <a:lnTo>
                    <a:pt x="12208" y="9444"/>
                  </a:lnTo>
                  <a:lnTo>
                    <a:pt x="12532" y="9444"/>
                  </a:lnTo>
                  <a:lnTo>
                    <a:pt x="12532" y="9380"/>
                  </a:lnTo>
                  <a:lnTo>
                    <a:pt x="12308" y="9380"/>
                  </a:lnTo>
                  <a:lnTo>
                    <a:pt x="12416" y="9265"/>
                  </a:lnTo>
                  <a:cubicBezTo>
                    <a:pt x="12430" y="9250"/>
                    <a:pt x="12443" y="9236"/>
                    <a:pt x="12455" y="9221"/>
                  </a:cubicBezTo>
                  <a:cubicBezTo>
                    <a:pt x="12467" y="9206"/>
                    <a:pt x="12477" y="9191"/>
                    <a:pt x="12486" y="9177"/>
                  </a:cubicBezTo>
                  <a:cubicBezTo>
                    <a:pt x="12494" y="9162"/>
                    <a:pt x="12501" y="9148"/>
                    <a:pt x="12506" y="9133"/>
                  </a:cubicBezTo>
                  <a:cubicBezTo>
                    <a:pt x="12511" y="9118"/>
                    <a:pt x="12513" y="9104"/>
                    <a:pt x="12513" y="9089"/>
                  </a:cubicBezTo>
                  <a:cubicBezTo>
                    <a:pt x="12513" y="9069"/>
                    <a:pt x="12510" y="9050"/>
                    <a:pt x="12503" y="9034"/>
                  </a:cubicBezTo>
                  <a:cubicBezTo>
                    <a:pt x="12497" y="9018"/>
                    <a:pt x="12486" y="9003"/>
                    <a:pt x="12473" y="8992"/>
                  </a:cubicBezTo>
                  <a:cubicBezTo>
                    <a:pt x="12460" y="8980"/>
                    <a:pt x="12445" y="8972"/>
                    <a:pt x="12427" y="8965"/>
                  </a:cubicBezTo>
                  <a:cubicBezTo>
                    <a:pt x="12408" y="8959"/>
                    <a:pt x="12386" y="8956"/>
                    <a:pt x="12362" y="8956"/>
                  </a:cubicBezTo>
                  <a:close/>
                  <a:moveTo>
                    <a:pt x="12744" y="8956"/>
                  </a:moveTo>
                  <a:cubicBezTo>
                    <a:pt x="12719" y="8956"/>
                    <a:pt x="12696" y="8960"/>
                    <a:pt x="12677" y="8969"/>
                  </a:cubicBezTo>
                  <a:cubicBezTo>
                    <a:pt x="12658" y="8978"/>
                    <a:pt x="12642" y="8990"/>
                    <a:pt x="12629" y="9005"/>
                  </a:cubicBezTo>
                  <a:cubicBezTo>
                    <a:pt x="12615" y="9020"/>
                    <a:pt x="12606" y="9038"/>
                    <a:pt x="12599" y="9059"/>
                  </a:cubicBezTo>
                  <a:cubicBezTo>
                    <a:pt x="12592" y="9079"/>
                    <a:pt x="12588" y="9101"/>
                    <a:pt x="12588" y="9124"/>
                  </a:cubicBezTo>
                  <a:cubicBezTo>
                    <a:pt x="12588" y="9145"/>
                    <a:pt x="12591" y="9165"/>
                    <a:pt x="12597" y="9185"/>
                  </a:cubicBezTo>
                  <a:cubicBezTo>
                    <a:pt x="12602" y="9204"/>
                    <a:pt x="12611" y="9222"/>
                    <a:pt x="12622" y="9237"/>
                  </a:cubicBezTo>
                  <a:cubicBezTo>
                    <a:pt x="12634" y="9252"/>
                    <a:pt x="12648" y="9263"/>
                    <a:pt x="12666" y="9272"/>
                  </a:cubicBezTo>
                  <a:cubicBezTo>
                    <a:pt x="12683" y="9281"/>
                    <a:pt x="12703" y="9285"/>
                    <a:pt x="12726" y="9285"/>
                  </a:cubicBezTo>
                  <a:cubicBezTo>
                    <a:pt x="12745" y="9285"/>
                    <a:pt x="12763" y="9282"/>
                    <a:pt x="12779" y="9274"/>
                  </a:cubicBezTo>
                  <a:cubicBezTo>
                    <a:pt x="12795" y="9266"/>
                    <a:pt x="12809" y="9256"/>
                    <a:pt x="12821" y="9243"/>
                  </a:cubicBezTo>
                  <a:cubicBezTo>
                    <a:pt x="12820" y="9262"/>
                    <a:pt x="12816" y="9280"/>
                    <a:pt x="12810" y="9297"/>
                  </a:cubicBezTo>
                  <a:cubicBezTo>
                    <a:pt x="12805" y="9314"/>
                    <a:pt x="12796" y="9328"/>
                    <a:pt x="12784" y="9340"/>
                  </a:cubicBezTo>
                  <a:cubicBezTo>
                    <a:pt x="12772" y="9352"/>
                    <a:pt x="12756" y="9362"/>
                    <a:pt x="12736" y="9369"/>
                  </a:cubicBezTo>
                  <a:cubicBezTo>
                    <a:pt x="12717" y="9376"/>
                    <a:pt x="12693" y="9380"/>
                    <a:pt x="12664" y="9380"/>
                  </a:cubicBezTo>
                  <a:lnTo>
                    <a:pt x="12658" y="9380"/>
                  </a:lnTo>
                  <a:lnTo>
                    <a:pt x="12658" y="9446"/>
                  </a:lnTo>
                  <a:lnTo>
                    <a:pt x="12665" y="9446"/>
                  </a:lnTo>
                  <a:cubicBezTo>
                    <a:pt x="12696" y="9446"/>
                    <a:pt x="12723" y="9443"/>
                    <a:pt x="12747" y="9436"/>
                  </a:cubicBezTo>
                  <a:cubicBezTo>
                    <a:pt x="12771" y="9429"/>
                    <a:pt x="12791" y="9419"/>
                    <a:pt x="12808" y="9407"/>
                  </a:cubicBezTo>
                  <a:cubicBezTo>
                    <a:pt x="12826" y="9395"/>
                    <a:pt x="12841" y="9381"/>
                    <a:pt x="12853" y="9364"/>
                  </a:cubicBezTo>
                  <a:cubicBezTo>
                    <a:pt x="12864" y="9347"/>
                    <a:pt x="12874" y="9329"/>
                    <a:pt x="12882" y="9309"/>
                  </a:cubicBezTo>
                  <a:cubicBezTo>
                    <a:pt x="12889" y="9289"/>
                    <a:pt x="12894" y="9268"/>
                    <a:pt x="12898" y="9246"/>
                  </a:cubicBezTo>
                  <a:cubicBezTo>
                    <a:pt x="12901" y="9223"/>
                    <a:pt x="12902" y="9201"/>
                    <a:pt x="12902" y="9178"/>
                  </a:cubicBezTo>
                  <a:lnTo>
                    <a:pt x="12902" y="9151"/>
                  </a:lnTo>
                  <a:cubicBezTo>
                    <a:pt x="12902" y="9125"/>
                    <a:pt x="12899" y="9100"/>
                    <a:pt x="12892" y="9076"/>
                  </a:cubicBezTo>
                  <a:cubicBezTo>
                    <a:pt x="12886" y="9053"/>
                    <a:pt x="12875" y="9032"/>
                    <a:pt x="12862" y="9014"/>
                  </a:cubicBezTo>
                  <a:cubicBezTo>
                    <a:pt x="12849" y="8996"/>
                    <a:pt x="12833" y="8982"/>
                    <a:pt x="12813" y="8971"/>
                  </a:cubicBezTo>
                  <a:cubicBezTo>
                    <a:pt x="12793" y="8961"/>
                    <a:pt x="12771" y="8956"/>
                    <a:pt x="12744" y="8956"/>
                  </a:cubicBezTo>
                  <a:close/>
                  <a:moveTo>
                    <a:pt x="6730" y="8960"/>
                  </a:moveTo>
                  <a:cubicBezTo>
                    <a:pt x="6701" y="8960"/>
                    <a:pt x="6675" y="8964"/>
                    <a:pt x="6652" y="8971"/>
                  </a:cubicBezTo>
                  <a:cubicBezTo>
                    <a:pt x="6629" y="8977"/>
                    <a:pt x="6608" y="8987"/>
                    <a:pt x="6591" y="8999"/>
                  </a:cubicBezTo>
                  <a:cubicBezTo>
                    <a:pt x="6573" y="9011"/>
                    <a:pt x="6557" y="9025"/>
                    <a:pt x="6545" y="9042"/>
                  </a:cubicBezTo>
                  <a:cubicBezTo>
                    <a:pt x="6532" y="9059"/>
                    <a:pt x="6523" y="9077"/>
                    <a:pt x="6515" y="9097"/>
                  </a:cubicBezTo>
                  <a:cubicBezTo>
                    <a:pt x="6507" y="9117"/>
                    <a:pt x="6501" y="9138"/>
                    <a:pt x="6497" y="9161"/>
                  </a:cubicBezTo>
                  <a:cubicBezTo>
                    <a:pt x="6494" y="9184"/>
                    <a:pt x="6492" y="9207"/>
                    <a:pt x="6492" y="9231"/>
                  </a:cubicBezTo>
                  <a:lnTo>
                    <a:pt x="6492" y="9262"/>
                  </a:lnTo>
                  <a:cubicBezTo>
                    <a:pt x="6492" y="9287"/>
                    <a:pt x="6496" y="9311"/>
                    <a:pt x="6503" y="9334"/>
                  </a:cubicBezTo>
                  <a:cubicBezTo>
                    <a:pt x="6510" y="9357"/>
                    <a:pt x="6520" y="9376"/>
                    <a:pt x="6533" y="9394"/>
                  </a:cubicBezTo>
                  <a:cubicBezTo>
                    <a:pt x="6547" y="9411"/>
                    <a:pt x="6565" y="9425"/>
                    <a:pt x="6585" y="9435"/>
                  </a:cubicBezTo>
                  <a:cubicBezTo>
                    <a:pt x="6605" y="9446"/>
                    <a:pt x="6627" y="9450"/>
                    <a:pt x="6653" y="9450"/>
                  </a:cubicBezTo>
                  <a:cubicBezTo>
                    <a:pt x="6678" y="9450"/>
                    <a:pt x="6700" y="9446"/>
                    <a:pt x="6720" y="9438"/>
                  </a:cubicBezTo>
                  <a:cubicBezTo>
                    <a:pt x="6739" y="9430"/>
                    <a:pt x="6756" y="9417"/>
                    <a:pt x="6769" y="9403"/>
                  </a:cubicBezTo>
                  <a:cubicBezTo>
                    <a:pt x="6782" y="9388"/>
                    <a:pt x="6793" y="9371"/>
                    <a:pt x="6800" y="9351"/>
                  </a:cubicBezTo>
                  <a:cubicBezTo>
                    <a:pt x="6807" y="9331"/>
                    <a:pt x="6809" y="9309"/>
                    <a:pt x="6809" y="9286"/>
                  </a:cubicBezTo>
                  <a:cubicBezTo>
                    <a:pt x="6809" y="9266"/>
                    <a:pt x="6807" y="9246"/>
                    <a:pt x="6802" y="9226"/>
                  </a:cubicBezTo>
                  <a:cubicBezTo>
                    <a:pt x="6796" y="9207"/>
                    <a:pt x="6788" y="9189"/>
                    <a:pt x="6777" y="9174"/>
                  </a:cubicBezTo>
                  <a:cubicBezTo>
                    <a:pt x="6766" y="9159"/>
                    <a:pt x="6751" y="9148"/>
                    <a:pt x="6734" y="9139"/>
                  </a:cubicBezTo>
                  <a:cubicBezTo>
                    <a:pt x="6716" y="9130"/>
                    <a:pt x="6696" y="9125"/>
                    <a:pt x="6673" y="9125"/>
                  </a:cubicBezTo>
                  <a:cubicBezTo>
                    <a:pt x="6653" y="9125"/>
                    <a:pt x="6634" y="9129"/>
                    <a:pt x="6617" y="9135"/>
                  </a:cubicBezTo>
                  <a:cubicBezTo>
                    <a:pt x="6600" y="9142"/>
                    <a:pt x="6586" y="9152"/>
                    <a:pt x="6574" y="9165"/>
                  </a:cubicBezTo>
                  <a:cubicBezTo>
                    <a:pt x="6576" y="9147"/>
                    <a:pt x="6580" y="9129"/>
                    <a:pt x="6587" y="9112"/>
                  </a:cubicBezTo>
                  <a:cubicBezTo>
                    <a:pt x="6594" y="9095"/>
                    <a:pt x="6604" y="9080"/>
                    <a:pt x="6617" y="9068"/>
                  </a:cubicBezTo>
                  <a:cubicBezTo>
                    <a:pt x="6630" y="9055"/>
                    <a:pt x="6647" y="9045"/>
                    <a:pt x="6666" y="9038"/>
                  </a:cubicBezTo>
                  <a:cubicBezTo>
                    <a:pt x="6685" y="9030"/>
                    <a:pt x="6707" y="9027"/>
                    <a:pt x="6734" y="9027"/>
                  </a:cubicBezTo>
                  <a:lnTo>
                    <a:pt x="6739" y="9027"/>
                  </a:lnTo>
                  <a:lnTo>
                    <a:pt x="6739" y="8960"/>
                  </a:lnTo>
                  <a:lnTo>
                    <a:pt x="6730" y="8960"/>
                  </a:lnTo>
                  <a:close/>
                  <a:moveTo>
                    <a:pt x="4504" y="8963"/>
                  </a:moveTo>
                  <a:lnTo>
                    <a:pt x="4478" y="9205"/>
                  </a:lnTo>
                  <a:lnTo>
                    <a:pt x="4542" y="9221"/>
                  </a:lnTo>
                  <a:cubicBezTo>
                    <a:pt x="4546" y="9217"/>
                    <a:pt x="4550" y="9214"/>
                    <a:pt x="4554" y="9210"/>
                  </a:cubicBezTo>
                  <a:cubicBezTo>
                    <a:pt x="4559" y="9207"/>
                    <a:pt x="4564" y="9203"/>
                    <a:pt x="4569" y="9201"/>
                  </a:cubicBezTo>
                  <a:cubicBezTo>
                    <a:pt x="4575" y="9198"/>
                    <a:pt x="4581" y="9196"/>
                    <a:pt x="4588" y="9195"/>
                  </a:cubicBezTo>
                  <a:cubicBezTo>
                    <a:pt x="4595" y="9193"/>
                    <a:pt x="4602" y="9193"/>
                    <a:pt x="4612" y="9193"/>
                  </a:cubicBezTo>
                  <a:cubicBezTo>
                    <a:pt x="4626" y="9193"/>
                    <a:pt x="4638" y="9195"/>
                    <a:pt x="4649" y="9200"/>
                  </a:cubicBezTo>
                  <a:cubicBezTo>
                    <a:pt x="4659" y="9205"/>
                    <a:pt x="4669" y="9211"/>
                    <a:pt x="4676" y="9219"/>
                  </a:cubicBezTo>
                  <a:cubicBezTo>
                    <a:pt x="4683" y="9228"/>
                    <a:pt x="4688" y="9238"/>
                    <a:pt x="4692" y="9250"/>
                  </a:cubicBezTo>
                  <a:cubicBezTo>
                    <a:pt x="4696" y="9262"/>
                    <a:pt x="4697" y="9274"/>
                    <a:pt x="4697" y="9288"/>
                  </a:cubicBezTo>
                  <a:cubicBezTo>
                    <a:pt x="4697" y="9303"/>
                    <a:pt x="4696" y="9316"/>
                    <a:pt x="4693" y="9328"/>
                  </a:cubicBezTo>
                  <a:cubicBezTo>
                    <a:pt x="4690" y="9340"/>
                    <a:pt x="4684" y="9350"/>
                    <a:pt x="4678" y="9359"/>
                  </a:cubicBezTo>
                  <a:cubicBezTo>
                    <a:pt x="4671" y="9367"/>
                    <a:pt x="4663" y="9374"/>
                    <a:pt x="4653" y="9379"/>
                  </a:cubicBezTo>
                  <a:cubicBezTo>
                    <a:pt x="4643" y="9384"/>
                    <a:pt x="4632" y="9387"/>
                    <a:pt x="4619" y="9387"/>
                  </a:cubicBezTo>
                  <a:cubicBezTo>
                    <a:pt x="4597" y="9387"/>
                    <a:pt x="4579" y="9380"/>
                    <a:pt x="4566" y="9367"/>
                  </a:cubicBezTo>
                  <a:cubicBezTo>
                    <a:pt x="4552" y="9355"/>
                    <a:pt x="4543" y="9338"/>
                    <a:pt x="4540" y="9315"/>
                  </a:cubicBezTo>
                  <a:lnTo>
                    <a:pt x="4463" y="9315"/>
                  </a:lnTo>
                  <a:cubicBezTo>
                    <a:pt x="4464" y="9337"/>
                    <a:pt x="4469" y="9356"/>
                    <a:pt x="4479" y="9373"/>
                  </a:cubicBezTo>
                  <a:cubicBezTo>
                    <a:pt x="4488" y="9390"/>
                    <a:pt x="4499" y="9404"/>
                    <a:pt x="4513" y="9416"/>
                  </a:cubicBezTo>
                  <a:cubicBezTo>
                    <a:pt x="4527" y="9427"/>
                    <a:pt x="4544" y="9436"/>
                    <a:pt x="4562" y="9442"/>
                  </a:cubicBezTo>
                  <a:cubicBezTo>
                    <a:pt x="4581" y="9447"/>
                    <a:pt x="4600" y="9450"/>
                    <a:pt x="4620" y="9450"/>
                  </a:cubicBezTo>
                  <a:cubicBezTo>
                    <a:pt x="4646" y="9450"/>
                    <a:pt x="4669" y="9446"/>
                    <a:pt x="4689" y="9438"/>
                  </a:cubicBezTo>
                  <a:cubicBezTo>
                    <a:pt x="4709" y="9430"/>
                    <a:pt x="4726" y="9418"/>
                    <a:pt x="4739" y="9404"/>
                  </a:cubicBezTo>
                  <a:cubicBezTo>
                    <a:pt x="4752" y="9389"/>
                    <a:pt x="4761" y="9373"/>
                    <a:pt x="4768" y="9353"/>
                  </a:cubicBezTo>
                  <a:cubicBezTo>
                    <a:pt x="4774" y="9334"/>
                    <a:pt x="4777" y="9313"/>
                    <a:pt x="4777" y="9291"/>
                  </a:cubicBezTo>
                  <a:cubicBezTo>
                    <a:pt x="4777" y="9266"/>
                    <a:pt x="4774" y="9243"/>
                    <a:pt x="4768" y="9223"/>
                  </a:cubicBezTo>
                  <a:cubicBezTo>
                    <a:pt x="4761" y="9203"/>
                    <a:pt x="4752" y="9186"/>
                    <a:pt x="4740" y="9172"/>
                  </a:cubicBezTo>
                  <a:cubicBezTo>
                    <a:pt x="4727" y="9158"/>
                    <a:pt x="4712" y="9147"/>
                    <a:pt x="4694" y="9139"/>
                  </a:cubicBezTo>
                  <a:cubicBezTo>
                    <a:pt x="4676" y="9132"/>
                    <a:pt x="4656" y="9128"/>
                    <a:pt x="4633" y="9128"/>
                  </a:cubicBezTo>
                  <a:cubicBezTo>
                    <a:pt x="4616" y="9128"/>
                    <a:pt x="4601" y="9130"/>
                    <a:pt x="4588" y="9135"/>
                  </a:cubicBezTo>
                  <a:cubicBezTo>
                    <a:pt x="4575" y="9139"/>
                    <a:pt x="4565" y="9143"/>
                    <a:pt x="4557" y="9147"/>
                  </a:cubicBezTo>
                  <a:lnTo>
                    <a:pt x="4570" y="9032"/>
                  </a:lnTo>
                  <a:lnTo>
                    <a:pt x="4763" y="9032"/>
                  </a:lnTo>
                  <a:lnTo>
                    <a:pt x="4763" y="8963"/>
                  </a:lnTo>
                  <a:lnTo>
                    <a:pt x="4504" y="8963"/>
                  </a:lnTo>
                  <a:close/>
                  <a:moveTo>
                    <a:pt x="8509" y="8963"/>
                  </a:moveTo>
                  <a:lnTo>
                    <a:pt x="8509" y="9027"/>
                  </a:lnTo>
                  <a:lnTo>
                    <a:pt x="8758" y="9027"/>
                  </a:lnTo>
                  <a:lnTo>
                    <a:pt x="8565" y="9444"/>
                  </a:lnTo>
                  <a:lnTo>
                    <a:pt x="8650" y="9444"/>
                  </a:lnTo>
                  <a:lnTo>
                    <a:pt x="8842" y="9008"/>
                  </a:lnTo>
                  <a:lnTo>
                    <a:pt x="8842" y="8963"/>
                  </a:lnTo>
                  <a:lnTo>
                    <a:pt x="8509" y="8963"/>
                  </a:lnTo>
                  <a:close/>
                  <a:moveTo>
                    <a:pt x="166" y="8985"/>
                  </a:moveTo>
                  <a:cubicBezTo>
                    <a:pt x="140" y="8985"/>
                    <a:pt x="116" y="8988"/>
                    <a:pt x="96" y="8996"/>
                  </a:cubicBezTo>
                  <a:cubicBezTo>
                    <a:pt x="76" y="9004"/>
                    <a:pt x="59" y="9016"/>
                    <a:pt x="45" y="9030"/>
                  </a:cubicBezTo>
                  <a:cubicBezTo>
                    <a:pt x="31" y="9044"/>
                    <a:pt x="20" y="9060"/>
                    <a:pt x="13" y="9078"/>
                  </a:cubicBezTo>
                  <a:cubicBezTo>
                    <a:pt x="6" y="9097"/>
                    <a:pt x="3" y="9117"/>
                    <a:pt x="3" y="9138"/>
                  </a:cubicBezTo>
                  <a:lnTo>
                    <a:pt x="83" y="9138"/>
                  </a:lnTo>
                  <a:cubicBezTo>
                    <a:pt x="83" y="9125"/>
                    <a:pt x="85" y="9113"/>
                    <a:pt x="88" y="9102"/>
                  </a:cubicBezTo>
                  <a:cubicBezTo>
                    <a:pt x="92" y="9091"/>
                    <a:pt x="96" y="9082"/>
                    <a:pt x="103" y="9074"/>
                  </a:cubicBezTo>
                  <a:cubicBezTo>
                    <a:pt x="110" y="9066"/>
                    <a:pt x="119" y="9060"/>
                    <a:pt x="129" y="9055"/>
                  </a:cubicBezTo>
                  <a:cubicBezTo>
                    <a:pt x="139" y="9051"/>
                    <a:pt x="151" y="9049"/>
                    <a:pt x="165" y="9049"/>
                  </a:cubicBezTo>
                  <a:cubicBezTo>
                    <a:pt x="176" y="9049"/>
                    <a:pt x="187" y="9050"/>
                    <a:pt x="196" y="9054"/>
                  </a:cubicBezTo>
                  <a:cubicBezTo>
                    <a:pt x="205" y="9058"/>
                    <a:pt x="212" y="9064"/>
                    <a:pt x="218" y="9071"/>
                  </a:cubicBezTo>
                  <a:cubicBezTo>
                    <a:pt x="224" y="9078"/>
                    <a:pt x="229" y="9086"/>
                    <a:pt x="232" y="9095"/>
                  </a:cubicBezTo>
                  <a:cubicBezTo>
                    <a:pt x="235" y="9104"/>
                    <a:pt x="236" y="9115"/>
                    <a:pt x="236" y="9126"/>
                  </a:cubicBezTo>
                  <a:cubicBezTo>
                    <a:pt x="236" y="9134"/>
                    <a:pt x="236" y="9142"/>
                    <a:pt x="234" y="9150"/>
                  </a:cubicBezTo>
                  <a:cubicBezTo>
                    <a:pt x="232" y="9159"/>
                    <a:pt x="227" y="9167"/>
                    <a:pt x="222" y="9176"/>
                  </a:cubicBezTo>
                  <a:cubicBezTo>
                    <a:pt x="217" y="9185"/>
                    <a:pt x="211" y="9196"/>
                    <a:pt x="202" y="9208"/>
                  </a:cubicBezTo>
                  <a:cubicBezTo>
                    <a:pt x="193" y="9219"/>
                    <a:pt x="182" y="9232"/>
                    <a:pt x="168" y="9247"/>
                  </a:cubicBezTo>
                  <a:lnTo>
                    <a:pt x="12" y="9418"/>
                  </a:lnTo>
                  <a:lnTo>
                    <a:pt x="12" y="9472"/>
                  </a:lnTo>
                  <a:lnTo>
                    <a:pt x="336" y="9472"/>
                  </a:lnTo>
                  <a:lnTo>
                    <a:pt x="336" y="9408"/>
                  </a:lnTo>
                  <a:lnTo>
                    <a:pt x="112" y="9408"/>
                  </a:lnTo>
                  <a:lnTo>
                    <a:pt x="220" y="9293"/>
                  </a:lnTo>
                  <a:cubicBezTo>
                    <a:pt x="234" y="9279"/>
                    <a:pt x="247" y="9264"/>
                    <a:pt x="258" y="9249"/>
                  </a:cubicBezTo>
                  <a:cubicBezTo>
                    <a:pt x="270" y="9235"/>
                    <a:pt x="281" y="9220"/>
                    <a:pt x="289" y="9205"/>
                  </a:cubicBezTo>
                  <a:cubicBezTo>
                    <a:pt x="298" y="9191"/>
                    <a:pt x="305" y="9177"/>
                    <a:pt x="310" y="9162"/>
                  </a:cubicBezTo>
                  <a:cubicBezTo>
                    <a:pt x="314" y="9147"/>
                    <a:pt x="317" y="9132"/>
                    <a:pt x="317" y="9117"/>
                  </a:cubicBezTo>
                  <a:cubicBezTo>
                    <a:pt x="317" y="9097"/>
                    <a:pt x="314" y="9079"/>
                    <a:pt x="307" y="9062"/>
                  </a:cubicBezTo>
                  <a:cubicBezTo>
                    <a:pt x="300" y="9046"/>
                    <a:pt x="291" y="9032"/>
                    <a:pt x="278" y="9021"/>
                  </a:cubicBezTo>
                  <a:cubicBezTo>
                    <a:pt x="265" y="9009"/>
                    <a:pt x="249" y="9000"/>
                    <a:pt x="230" y="8993"/>
                  </a:cubicBezTo>
                  <a:cubicBezTo>
                    <a:pt x="211" y="8987"/>
                    <a:pt x="190" y="8985"/>
                    <a:pt x="166" y="8985"/>
                  </a:cubicBezTo>
                  <a:close/>
                  <a:moveTo>
                    <a:pt x="545" y="8985"/>
                  </a:moveTo>
                  <a:cubicBezTo>
                    <a:pt x="523" y="8985"/>
                    <a:pt x="502" y="8988"/>
                    <a:pt x="483" y="8994"/>
                  </a:cubicBezTo>
                  <a:cubicBezTo>
                    <a:pt x="464" y="9001"/>
                    <a:pt x="448" y="9010"/>
                    <a:pt x="435" y="9022"/>
                  </a:cubicBezTo>
                  <a:cubicBezTo>
                    <a:pt x="421" y="9034"/>
                    <a:pt x="411" y="9048"/>
                    <a:pt x="403" y="9064"/>
                  </a:cubicBezTo>
                  <a:cubicBezTo>
                    <a:pt x="395" y="9080"/>
                    <a:pt x="392" y="9097"/>
                    <a:pt x="392" y="9116"/>
                  </a:cubicBezTo>
                  <a:lnTo>
                    <a:pt x="472" y="9116"/>
                  </a:lnTo>
                  <a:cubicBezTo>
                    <a:pt x="472" y="9106"/>
                    <a:pt x="474" y="9097"/>
                    <a:pt x="478" y="9089"/>
                  </a:cubicBezTo>
                  <a:cubicBezTo>
                    <a:pt x="482" y="9080"/>
                    <a:pt x="486" y="9073"/>
                    <a:pt x="493" y="9068"/>
                  </a:cubicBezTo>
                  <a:cubicBezTo>
                    <a:pt x="500" y="9062"/>
                    <a:pt x="508" y="9057"/>
                    <a:pt x="517" y="9053"/>
                  </a:cubicBezTo>
                  <a:cubicBezTo>
                    <a:pt x="526" y="9050"/>
                    <a:pt x="535" y="9049"/>
                    <a:pt x="546" y="9049"/>
                  </a:cubicBezTo>
                  <a:cubicBezTo>
                    <a:pt x="571" y="9049"/>
                    <a:pt x="589" y="9055"/>
                    <a:pt x="601" y="9068"/>
                  </a:cubicBezTo>
                  <a:cubicBezTo>
                    <a:pt x="614" y="9080"/>
                    <a:pt x="619" y="9098"/>
                    <a:pt x="619" y="9121"/>
                  </a:cubicBezTo>
                  <a:cubicBezTo>
                    <a:pt x="619" y="9132"/>
                    <a:pt x="617" y="9142"/>
                    <a:pt x="614" y="9151"/>
                  </a:cubicBezTo>
                  <a:cubicBezTo>
                    <a:pt x="611" y="9160"/>
                    <a:pt x="606" y="9168"/>
                    <a:pt x="599" y="9174"/>
                  </a:cubicBezTo>
                  <a:cubicBezTo>
                    <a:pt x="592" y="9181"/>
                    <a:pt x="583" y="9186"/>
                    <a:pt x="573" y="9189"/>
                  </a:cubicBezTo>
                  <a:cubicBezTo>
                    <a:pt x="563" y="9193"/>
                    <a:pt x="551" y="9195"/>
                    <a:pt x="537" y="9195"/>
                  </a:cubicBezTo>
                  <a:lnTo>
                    <a:pt x="489" y="9195"/>
                  </a:lnTo>
                  <a:lnTo>
                    <a:pt x="489" y="9259"/>
                  </a:lnTo>
                  <a:lnTo>
                    <a:pt x="537" y="9259"/>
                  </a:lnTo>
                  <a:cubicBezTo>
                    <a:pt x="551" y="9259"/>
                    <a:pt x="563" y="9260"/>
                    <a:pt x="574" y="9263"/>
                  </a:cubicBezTo>
                  <a:cubicBezTo>
                    <a:pt x="585" y="9266"/>
                    <a:pt x="595" y="9271"/>
                    <a:pt x="602" y="9277"/>
                  </a:cubicBezTo>
                  <a:cubicBezTo>
                    <a:pt x="610" y="9284"/>
                    <a:pt x="616" y="9292"/>
                    <a:pt x="620" y="9302"/>
                  </a:cubicBezTo>
                  <a:cubicBezTo>
                    <a:pt x="624" y="9312"/>
                    <a:pt x="626" y="9324"/>
                    <a:pt x="626" y="9337"/>
                  </a:cubicBezTo>
                  <a:cubicBezTo>
                    <a:pt x="626" y="9363"/>
                    <a:pt x="619" y="9382"/>
                    <a:pt x="605" y="9395"/>
                  </a:cubicBezTo>
                  <a:cubicBezTo>
                    <a:pt x="591" y="9408"/>
                    <a:pt x="571" y="9415"/>
                    <a:pt x="546" y="9415"/>
                  </a:cubicBezTo>
                  <a:cubicBezTo>
                    <a:pt x="534" y="9415"/>
                    <a:pt x="523" y="9413"/>
                    <a:pt x="513" y="9410"/>
                  </a:cubicBezTo>
                  <a:cubicBezTo>
                    <a:pt x="504" y="9406"/>
                    <a:pt x="495" y="9402"/>
                    <a:pt x="489" y="9396"/>
                  </a:cubicBezTo>
                  <a:cubicBezTo>
                    <a:pt x="482" y="9389"/>
                    <a:pt x="476" y="9382"/>
                    <a:pt x="473" y="9373"/>
                  </a:cubicBezTo>
                  <a:cubicBezTo>
                    <a:pt x="469" y="9364"/>
                    <a:pt x="467" y="9354"/>
                    <a:pt x="467" y="9344"/>
                  </a:cubicBezTo>
                  <a:lnTo>
                    <a:pt x="387" y="9344"/>
                  </a:lnTo>
                  <a:cubicBezTo>
                    <a:pt x="387" y="9366"/>
                    <a:pt x="391" y="9386"/>
                    <a:pt x="400" y="9403"/>
                  </a:cubicBezTo>
                  <a:cubicBezTo>
                    <a:pt x="408" y="9420"/>
                    <a:pt x="420" y="9434"/>
                    <a:pt x="435" y="9445"/>
                  </a:cubicBezTo>
                  <a:cubicBezTo>
                    <a:pt x="449" y="9456"/>
                    <a:pt x="466" y="9465"/>
                    <a:pt x="485" y="9471"/>
                  </a:cubicBezTo>
                  <a:cubicBezTo>
                    <a:pt x="504" y="9476"/>
                    <a:pt x="524" y="9479"/>
                    <a:pt x="545" y="9479"/>
                  </a:cubicBezTo>
                  <a:cubicBezTo>
                    <a:pt x="568" y="9479"/>
                    <a:pt x="590" y="9476"/>
                    <a:pt x="609" y="9470"/>
                  </a:cubicBezTo>
                  <a:cubicBezTo>
                    <a:pt x="629" y="9463"/>
                    <a:pt x="646" y="9454"/>
                    <a:pt x="661" y="9442"/>
                  </a:cubicBezTo>
                  <a:cubicBezTo>
                    <a:pt x="675" y="9430"/>
                    <a:pt x="686" y="9415"/>
                    <a:pt x="694" y="9397"/>
                  </a:cubicBezTo>
                  <a:cubicBezTo>
                    <a:pt x="702" y="9380"/>
                    <a:pt x="706" y="9360"/>
                    <a:pt x="706" y="9337"/>
                  </a:cubicBezTo>
                  <a:cubicBezTo>
                    <a:pt x="706" y="9326"/>
                    <a:pt x="705" y="9314"/>
                    <a:pt x="702" y="9303"/>
                  </a:cubicBezTo>
                  <a:cubicBezTo>
                    <a:pt x="699" y="9292"/>
                    <a:pt x="694" y="9281"/>
                    <a:pt x="688" y="9271"/>
                  </a:cubicBezTo>
                  <a:cubicBezTo>
                    <a:pt x="682" y="9261"/>
                    <a:pt x="673" y="9253"/>
                    <a:pt x="663" y="9245"/>
                  </a:cubicBezTo>
                  <a:cubicBezTo>
                    <a:pt x="653" y="9237"/>
                    <a:pt x="640" y="9231"/>
                    <a:pt x="625" y="9225"/>
                  </a:cubicBezTo>
                  <a:cubicBezTo>
                    <a:pt x="638" y="9220"/>
                    <a:pt x="649" y="9213"/>
                    <a:pt x="658" y="9205"/>
                  </a:cubicBezTo>
                  <a:cubicBezTo>
                    <a:pt x="667" y="9197"/>
                    <a:pt x="675" y="9189"/>
                    <a:pt x="681" y="9180"/>
                  </a:cubicBezTo>
                  <a:cubicBezTo>
                    <a:pt x="687" y="9170"/>
                    <a:pt x="692" y="9160"/>
                    <a:pt x="695" y="9150"/>
                  </a:cubicBezTo>
                  <a:cubicBezTo>
                    <a:pt x="698" y="9141"/>
                    <a:pt x="699" y="9131"/>
                    <a:pt x="699" y="9121"/>
                  </a:cubicBezTo>
                  <a:cubicBezTo>
                    <a:pt x="699" y="9099"/>
                    <a:pt x="695" y="9079"/>
                    <a:pt x="688" y="9062"/>
                  </a:cubicBezTo>
                  <a:cubicBezTo>
                    <a:pt x="680" y="9045"/>
                    <a:pt x="671" y="9031"/>
                    <a:pt x="657" y="9019"/>
                  </a:cubicBezTo>
                  <a:cubicBezTo>
                    <a:pt x="643" y="9008"/>
                    <a:pt x="627" y="8999"/>
                    <a:pt x="608" y="8993"/>
                  </a:cubicBezTo>
                  <a:cubicBezTo>
                    <a:pt x="589" y="8988"/>
                    <a:pt x="568" y="8985"/>
                    <a:pt x="545" y="8985"/>
                  </a:cubicBezTo>
                  <a:close/>
                  <a:moveTo>
                    <a:pt x="2187" y="8985"/>
                  </a:moveTo>
                  <a:cubicBezTo>
                    <a:pt x="2161" y="8985"/>
                    <a:pt x="2138" y="8988"/>
                    <a:pt x="2118" y="8996"/>
                  </a:cubicBezTo>
                  <a:cubicBezTo>
                    <a:pt x="2097" y="9004"/>
                    <a:pt x="2080" y="9016"/>
                    <a:pt x="2066" y="9030"/>
                  </a:cubicBezTo>
                  <a:cubicBezTo>
                    <a:pt x="2053" y="9044"/>
                    <a:pt x="2042" y="9060"/>
                    <a:pt x="2035" y="9078"/>
                  </a:cubicBezTo>
                  <a:cubicBezTo>
                    <a:pt x="2027" y="9097"/>
                    <a:pt x="2024" y="9117"/>
                    <a:pt x="2024" y="9138"/>
                  </a:cubicBezTo>
                  <a:lnTo>
                    <a:pt x="2104" y="9138"/>
                  </a:lnTo>
                  <a:cubicBezTo>
                    <a:pt x="2104" y="9125"/>
                    <a:pt x="2106" y="9113"/>
                    <a:pt x="2110" y="9102"/>
                  </a:cubicBezTo>
                  <a:cubicBezTo>
                    <a:pt x="2113" y="9091"/>
                    <a:pt x="2118" y="9082"/>
                    <a:pt x="2125" y="9074"/>
                  </a:cubicBezTo>
                  <a:cubicBezTo>
                    <a:pt x="2131" y="9066"/>
                    <a:pt x="2140" y="9060"/>
                    <a:pt x="2150" y="9055"/>
                  </a:cubicBezTo>
                  <a:cubicBezTo>
                    <a:pt x="2160" y="9051"/>
                    <a:pt x="2172" y="9049"/>
                    <a:pt x="2186" y="9049"/>
                  </a:cubicBezTo>
                  <a:cubicBezTo>
                    <a:pt x="2198" y="9049"/>
                    <a:pt x="2208" y="9050"/>
                    <a:pt x="2217" y="9054"/>
                  </a:cubicBezTo>
                  <a:cubicBezTo>
                    <a:pt x="2226" y="9058"/>
                    <a:pt x="2233" y="9064"/>
                    <a:pt x="2239" y="9071"/>
                  </a:cubicBezTo>
                  <a:cubicBezTo>
                    <a:pt x="2245" y="9078"/>
                    <a:pt x="2250" y="9086"/>
                    <a:pt x="2253" y="9095"/>
                  </a:cubicBezTo>
                  <a:cubicBezTo>
                    <a:pt x="2257" y="9104"/>
                    <a:pt x="2258" y="9115"/>
                    <a:pt x="2258" y="9126"/>
                  </a:cubicBezTo>
                  <a:cubicBezTo>
                    <a:pt x="2258" y="9134"/>
                    <a:pt x="2257" y="9142"/>
                    <a:pt x="2255" y="9150"/>
                  </a:cubicBezTo>
                  <a:cubicBezTo>
                    <a:pt x="2253" y="9159"/>
                    <a:pt x="2249" y="9167"/>
                    <a:pt x="2244" y="9176"/>
                  </a:cubicBezTo>
                  <a:cubicBezTo>
                    <a:pt x="2238" y="9185"/>
                    <a:pt x="2232" y="9196"/>
                    <a:pt x="2223" y="9208"/>
                  </a:cubicBezTo>
                  <a:cubicBezTo>
                    <a:pt x="2215" y="9219"/>
                    <a:pt x="2204" y="9232"/>
                    <a:pt x="2191" y="9247"/>
                  </a:cubicBezTo>
                  <a:lnTo>
                    <a:pt x="2034" y="9418"/>
                  </a:lnTo>
                  <a:lnTo>
                    <a:pt x="2034" y="9472"/>
                  </a:lnTo>
                  <a:lnTo>
                    <a:pt x="2357" y="9472"/>
                  </a:lnTo>
                  <a:lnTo>
                    <a:pt x="2357" y="9408"/>
                  </a:lnTo>
                  <a:lnTo>
                    <a:pt x="2133" y="9408"/>
                  </a:lnTo>
                  <a:lnTo>
                    <a:pt x="2241" y="9293"/>
                  </a:lnTo>
                  <a:cubicBezTo>
                    <a:pt x="2255" y="9279"/>
                    <a:pt x="2269" y="9264"/>
                    <a:pt x="2281" y="9249"/>
                  </a:cubicBezTo>
                  <a:cubicBezTo>
                    <a:pt x="2293" y="9235"/>
                    <a:pt x="2302" y="9220"/>
                    <a:pt x="2311" y="9205"/>
                  </a:cubicBezTo>
                  <a:cubicBezTo>
                    <a:pt x="2319" y="9191"/>
                    <a:pt x="2326" y="9177"/>
                    <a:pt x="2331" y="9162"/>
                  </a:cubicBezTo>
                  <a:cubicBezTo>
                    <a:pt x="2336" y="9147"/>
                    <a:pt x="2339" y="9132"/>
                    <a:pt x="2339" y="9117"/>
                  </a:cubicBezTo>
                  <a:cubicBezTo>
                    <a:pt x="2339" y="9097"/>
                    <a:pt x="2335" y="9079"/>
                    <a:pt x="2328" y="9062"/>
                  </a:cubicBezTo>
                  <a:cubicBezTo>
                    <a:pt x="2322" y="9046"/>
                    <a:pt x="2312" y="9032"/>
                    <a:pt x="2299" y="9021"/>
                  </a:cubicBezTo>
                  <a:cubicBezTo>
                    <a:pt x="2286" y="9009"/>
                    <a:pt x="2270" y="9000"/>
                    <a:pt x="2252" y="8993"/>
                  </a:cubicBezTo>
                  <a:cubicBezTo>
                    <a:pt x="2233" y="8987"/>
                    <a:pt x="2211" y="8985"/>
                    <a:pt x="2187" y="8985"/>
                  </a:cubicBezTo>
                  <a:close/>
                  <a:moveTo>
                    <a:pt x="2607" y="8991"/>
                  </a:moveTo>
                  <a:lnTo>
                    <a:pt x="2400" y="9316"/>
                  </a:lnTo>
                  <a:lnTo>
                    <a:pt x="2402" y="9366"/>
                  </a:lnTo>
                  <a:lnTo>
                    <a:pt x="2610" y="9366"/>
                  </a:lnTo>
                  <a:lnTo>
                    <a:pt x="2610" y="9472"/>
                  </a:lnTo>
                  <a:lnTo>
                    <a:pt x="2691" y="9472"/>
                  </a:lnTo>
                  <a:lnTo>
                    <a:pt x="2691" y="9366"/>
                  </a:lnTo>
                  <a:lnTo>
                    <a:pt x="2750" y="9366"/>
                  </a:lnTo>
                  <a:lnTo>
                    <a:pt x="2750" y="9301"/>
                  </a:lnTo>
                  <a:lnTo>
                    <a:pt x="2691" y="9301"/>
                  </a:lnTo>
                  <a:lnTo>
                    <a:pt x="2691" y="8991"/>
                  </a:lnTo>
                  <a:lnTo>
                    <a:pt x="2607" y="8991"/>
                  </a:lnTo>
                  <a:close/>
                  <a:moveTo>
                    <a:pt x="10714" y="9021"/>
                  </a:moveTo>
                  <a:cubicBezTo>
                    <a:pt x="10724" y="9021"/>
                    <a:pt x="10734" y="9023"/>
                    <a:pt x="10742" y="9026"/>
                  </a:cubicBezTo>
                  <a:cubicBezTo>
                    <a:pt x="10750" y="9030"/>
                    <a:pt x="10758" y="9034"/>
                    <a:pt x="10763" y="9040"/>
                  </a:cubicBezTo>
                  <a:cubicBezTo>
                    <a:pt x="10769" y="9047"/>
                    <a:pt x="10773" y="9054"/>
                    <a:pt x="10776" y="9063"/>
                  </a:cubicBezTo>
                  <a:cubicBezTo>
                    <a:pt x="10780" y="9072"/>
                    <a:pt x="10781" y="9082"/>
                    <a:pt x="10781" y="9092"/>
                  </a:cubicBezTo>
                  <a:cubicBezTo>
                    <a:pt x="10781" y="9103"/>
                    <a:pt x="10780" y="9113"/>
                    <a:pt x="10776" y="9122"/>
                  </a:cubicBezTo>
                  <a:cubicBezTo>
                    <a:pt x="10773" y="9131"/>
                    <a:pt x="10769" y="9139"/>
                    <a:pt x="10763" y="9145"/>
                  </a:cubicBezTo>
                  <a:cubicBezTo>
                    <a:pt x="10758" y="9151"/>
                    <a:pt x="10750" y="9156"/>
                    <a:pt x="10742" y="9159"/>
                  </a:cubicBezTo>
                  <a:cubicBezTo>
                    <a:pt x="10734" y="9163"/>
                    <a:pt x="10725" y="9165"/>
                    <a:pt x="10715" y="9165"/>
                  </a:cubicBezTo>
                  <a:cubicBezTo>
                    <a:pt x="10704" y="9165"/>
                    <a:pt x="10695" y="9163"/>
                    <a:pt x="10687" y="9159"/>
                  </a:cubicBezTo>
                  <a:cubicBezTo>
                    <a:pt x="10678" y="9156"/>
                    <a:pt x="10671" y="9151"/>
                    <a:pt x="10665" y="9145"/>
                  </a:cubicBezTo>
                  <a:cubicBezTo>
                    <a:pt x="10660" y="9139"/>
                    <a:pt x="10655" y="9131"/>
                    <a:pt x="10652" y="9122"/>
                  </a:cubicBezTo>
                  <a:cubicBezTo>
                    <a:pt x="10649" y="9113"/>
                    <a:pt x="10648" y="9103"/>
                    <a:pt x="10648" y="9092"/>
                  </a:cubicBezTo>
                  <a:cubicBezTo>
                    <a:pt x="10648" y="9070"/>
                    <a:pt x="10653" y="9052"/>
                    <a:pt x="10665" y="9039"/>
                  </a:cubicBezTo>
                  <a:cubicBezTo>
                    <a:pt x="10677" y="9026"/>
                    <a:pt x="10693" y="9021"/>
                    <a:pt x="10714" y="9021"/>
                  </a:cubicBezTo>
                  <a:close/>
                  <a:moveTo>
                    <a:pt x="12743" y="9021"/>
                  </a:moveTo>
                  <a:cubicBezTo>
                    <a:pt x="12754" y="9021"/>
                    <a:pt x="12764" y="9024"/>
                    <a:pt x="12773" y="9029"/>
                  </a:cubicBezTo>
                  <a:cubicBezTo>
                    <a:pt x="12783" y="9034"/>
                    <a:pt x="12792" y="9041"/>
                    <a:pt x="12799" y="9051"/>
                  </a:cubicBezTo>
                  <a:cubicBezTo>
                    <a:pt x="12806" y="9061"/>
                    <a:pt x="12811" y="9073"/>
                    <a:pt x="12816" y="9088"/>
                  </a:cubicBezTo>
                  <a:cubicBezTo>
                    <a:pt x="12820" y="9103"/>
                    <a:pt x="12822" y="9120"/>
                    <a:pt x="12822" y="9139"/>
                  </a:cubicBezTo>
                  <a:lnTo>
                    <a:pt x="12822" y="9170"/>
                  </a:lnTo>
                  <a:cubicBezTo>
                    <a:pt x="12818" y="9177"/>
                    <a:pt x="12814" y="9185"/>
                    <a:pt x="12808" y="9191"/>
                  </a:cubicBezTo>
                  <a:cubicBezTo>
                    <a:pt x="12803" y="9197"/>
                    <a:pt x="12798" y="9203"/>
                    <a:pt x="12791" y="9208"/>
                  </a:cubicBezTo>
                  <a:cubicBezTo>
                    <a:pt x="12784" y="9212"/>
                    <a:pt x="12777" y="9216"/>
                    <a:pt x="12769" y="9218"/>
                  </a:cubicBezTo>
                  <a:cubicBezTo>
                    <a:pt x="12761" y="9221"/>
                    <a:pt x="12753" y="9223"/>
                    <a:pt x="12744" y="9223"/>
                  </a:cubicBezTo>
                  <a:cubicBezTo>
                    <a:pt x="12731" y="9223"/>
                    <a:pt x="12719" y="9220"/>
                    <a:pt x="12710" y="9214"/>
                  </a:cubicBezTo>
                  <a:cubicBezTo>
                    <a:pt x="12700" y="9208"/>
                    <a:pt x="12692" y="9201"/>
                    <a:pt x="12686" y="9192"/>
                  </a:cubicBezTo>
                  <a:cubicBezTo>
                    <a:pt x="12680" y="9183"/>
                    <a:pt x="12675" y="9171"/>
                    <a:pt x="12672" y="9159"/>
                  </a:cubicBezTo>
                  <a:cubicBezTo>
                    <a:pt x="12669" y="9147"/>
                    <a:pt x="12667" y="9135"/>
                    <a:pt x="12667" y="9121"/>
                  </a:cubicBezTo>
                  <a:cubicBezTo>
                    <a:pt x="12667" y="9107"/>
                    <a:pt x="12669" y="9095"/>
                    <a:pt x="12673" y="9083"/>
                  </a:cubicBezTo>
                  <a:cubicBezTo>
                    <a:pt x="12676" y="9070"/>
                    <a:pt x="12680" y="9059"/>
                    <a:pt x="12687" y="9050"/>
                  </a:cubicBezTo>
                  <a:cubicBezTo>
                    <a:pt x="12693" y="9041"/>
                    <a:pt x="12701" y="9034"/>
                    <a:pt x="12711" y="9029"/>
                  </a:cubicBezTo>
                  <a:cubicBezTo>
                    <a:pt x="12720" y="9023"/>
                    <a:pt x="12731" y="9021"/>
                    <a:pt x="12743" y="9021"/>
                  </a:cubicBezTo>
                  <a:close/>
                  <a:moveTo>
                    <a:pt x="2610" y="9100"/>
                  </a:moveTo>
                  <a:lnTo>
                    <a:pt x="2610" y="9301"/>
                  </a:lnTo>
                  <a:lnTo>
                    <a:pt x="2484" y="9301"/>
                  </a:lnTo>
                  <a:lnTo>
                    <a:pt x="2604" y="9111"/>
                  </a:lnTo>
                  <a:lnTo>
                    <a:pt x="2610" y="9100"/>
                  </a:lnTo>
                  <a:close/>
                  <a:moveTo>
                    <a:pt x="6653" y="9190"/>
                  </a:moveTo>
                  <a:cubicBezTo>
                    <a:pt x="6665" y="9190"/>
                    <a:pt x="6677" y="9193"/>
                    <a:pt x="6687" y="9198"/>
                  </a:cubicBezTo>
                  <a:cubicBezTo>
                    <a:pt x="6697" y="9203"/>
                    <a:pt x="6704" y="9210"/>
                    <a:pt x="6711" y="9219"/>
                  </a:cubicBezTo>
                  <a:cubicBezTo>
                    <a:pt x="6717" y="9228"/>
                    <a:pt x="6722" y="9239"/>
                    <a:pt x="6726" y="9251"/>
                  </a:cubicBezTo>
                  <a:cubicBezTo>
                    <a:pt x="6729" y="9263"/>
                    <a:pt x="6730" y="9275"/>
                    <a:pt x="6730" y="9289"/>
                  </a:cubicBezTo>
                  <a:cubicBezTo>
                    <a:pt x="6730" y="9303"/>
                    <a:pt x="6728" y="9316"/>
                    <a:pt x="6725" y="9328"/>
                  </a:cubicBezTo>
                  <a:cubicBezTo>
                    <a:pt x="6721" y="9340"/>
                    <a:pt x="6717" y="9350"/>
                    <a:pt x="6710" y="9359"/>
                  </a:cubicBezTo>
                  <a:cubicBezTo>
                    <a:pt x="6703" y="9367"/>
                    <a:pt x="6695" y="9374"/>
                    <a:pt x="6685" y="9379"/>
                  </a:cubicBezTo>
                  <a:cubicBezTo>
                    <a:pt x="6676" y="9384"/>
                    <a:pt x="6665" y="9386"/>
                    <a:pt x="6653" y="9386"/>
                  </a:cubicBezTo>
                  <a:cubicBezTo>
                    <a:pt x="6641" y="9386"/>
                    <a:pt x="6631" y="9383"/>
                    <a:pt x="6622" y="9378"/>
                  </a:cubicBezTo>
                  <a:cubicBezTo>
                    <a:pt x="6612" y="9373"/>
                    <a:pt x="6603" y="9367"/>
                    <a:pt x="6596" y="9357"/>
                  </a:cubicBezTo>
                  <a:cubicBezTo>
                    <a:pt x="6589" y="9347"/>
                    <a:pt x="6584" y="9334"/>
                    <a:pt x="6579" y="9320"/>
                  </a:cubicBezTo>
                  <a:cubicBezTo>
                    <a:pt x="6575" y="9305"/>
                    <a:pt x="6572" y="9289"/>
                    <a:pt x="6572" y="9270"/>
                  </a:cubicBezTo>
                  <a:lnTo>
                    <a:pt x="6572" y="9244"/>
                  </a:lnTo>
                  <a:cubicBezTo>
                    <a:pt x="6575" y="9236"/>
                    <a:pt x="6579" y="9229"/>
                    <a:pt x="6585" y="9223"/>
                  </a:cubicBezTo>
                  <a:cubicBezTo>
                    <a:pt x="6590" y="9216"/>
                    <a:pt x="6596" y="9211"/>
                    <a:pt x="6603" y="9206"/>
                  </a:cubicBezTo>
                  <a:cubicBezTo>
                    <a:pt x="6610" y="9201"/>
                    <a:pt x="6618" y="9197"/>
                    <a:pt x="6626" y="9195"/>
                  </a:cubicBezTo>
                  <a:cubicBezTo>
                    <a:pt x="6635" y="9192"/>
                    <a:pt x="6643" y="9190"/>
                    <a:pt x="6653" y="9190"/>
                  </a:cubicBezTo>
                  <a:close/>
                  <a:moveTo>
                    <a:pt x="10714" y="9229"/>
                  </a:moveTo>
                  <a:cubicBezTo>
                    <a:pt x="10726" y="9229"/>
                    <a:pt x="10736" y="9231"/>
                    <a:pt x="10746" y="9235"/>
                  </a:cubicBezTo>
                  <a:cubicBezTo>
                    <a:pt x="10755" y="9239"/>
                    <a:pt x="10764" y="9244"/>
                    <a:pt x="10770" y="9251"/>
                  </a:cubicBezTo>
                  <a:cubicBezTo>
                    <a:pt x="10777" y="9258"/>
                    <a:pt x="10782" y="9267"/>
                    <a:pt x="10786" y="9277"/>
                  </a:cubicBezTo>
                  <a:cubicBezTo>
                    <a:pt x="10790" y="9286"/>
                    <a:pt x="10791" y="9297"/>
                    <a:pt x="10791" y="9309"/>
                  </a:cubicBezTo>
                  <a:cubicBezTo>
                    <a:pt x="10791" y="9334"/>
                    <a:pt x="10785" y="9352"/>
                    <a:pt x="10771" y="9366"/>
                  </a:cubicBezTo>
                  <a:cubicBezTo>
                    <a:pt x="10758" y="9379"/>
                    <a:pt x="10739" y="9387"/>
                    <a:pt x="10715" y="9387"/>
                  </a:cubicBezTo>
                  <a:cubicBezTo>
                    <a:pt x="10703" y="9387"/>
                    <a:pt x="10692" y="9385"/>
                    <a:pt x="10682" y="9382"/>
                  </a:cubicBezTo>
                  <a:cubicBezTo>
                    <a:pt x="10673" y="9378"/>
                    <a:pt x="10664" y="9372"/>
                    <a:pt x="10657" y="9366"/>
                  </a:cubicBezTo>
                  <a:cubicBezTo>
                    <a:pt x="10651" y="9359"/>
                    <a:pt x="10646" y="9351"/>
                    <a:pt x="10642" y="9341"/>
                  </a:cubicBezTo>
                  <a:cubicBezTo>
                    <a:pt x="10639" y="9331"/>
                    <a:pt x="10636" y="9321"/>
                    <a:pt x="10636" y="9309"/>
                  </a:cubicBezTo>
                  <a:cubicBezTo>
                    <a:pt x="10636" y="9297"/>
                    <a:pt x="10639" y="9286"/>
                    <a:pt x="10642" y="9277"/>
                  </a:cubicBezTo>
                  <a:cubicBezTo>
                    <a:pt x="10646" y="9267"/>
                    <a:pt x="10651" y="9258"/>
                    <a:pt x="10657" y="9251"/>
                  </a:cubicBezTo>
                  <a:cubicBezTo>
                    <a:pt x="10664" y="9244"/>
                    <a:pt x="10672" y="9239"/>
                    <a:pt x="10681" y="9235"/>
                  </a:cubicBezTo>
                  <a:cubicBezTo>
                    <a:pt x="10691" y="9231"/>
                    <a:pt x="10702" y="9229"/>
                    <a:pt x="10714" y="9229"/>
                  </a:cubicBezTo>
                  <a:close/>
                  <a:moveTo>
                    <a:pt x="159" y="11214"/>
                  </a:moveTo>
                  <a:cubicBezTo>
                    <a:pt x="136" y="11214"/>
                    <a:pt x="116" y="11217"/>
                    <a:pt x="97" y="11224"/>
                  </a:cubicBezTo>
                  <a:cubicBezTo>
                    <a:pt x="78" y="11231"/>
                    <a:pt x="61" y="11239"/>
                    <a:pt x="48" y="11251"/>
                  </a:cubicBezTo>
                  <a:cubicBezTo>
                    <a:pt x="34" y="11263"/>
                    <a:pt x="23" y="11278"/>
                    <a:pt x="16" y="11294"/>
                  </a:cubicBezTo>
                  <a:cubicBezTo>
                    <a:pt x="8" y="11310"/>
                    <a:pt x="5" y="11327"/>
                    <a:pt x="5" y="11346"/>
                  </a:cubicBezTo>
                  <a:lnTo>
                    <a:pt x="86" y="11346"/>
                  </a:lnTo>
                  <a:cubicBezTo>
                    <a:pt x="86" y="11335"/>
                    <a:pt x="87" y="11327"/>
                    <a:pt x="91" y="11318"/>
                  </a:cubicBezTo>
                  <a:cubicBezTo>
                    <a:pt x="95" y="11310"/>
                    <a:pt x="100" y="11303"/>
                    <a:pt x="107" y="11297"/>
                  </a:cubicBezTo>
                  <a:cubicBezTo>
                    <a:pt x="113" y="11291"/>
                    <a:pt x="121" y="11286"/>
                    <a:pt x="130" y="11283"/>
                  </a:cubicBezTo>
                  <a:cubicBezTo>
                    <a:pt x="139" y="11280"/>
                    <a:pt x="149" y="11279"/>
                    <a:pt x="160" y="11279"/>
                  </a:cubicBezTo>
                  <a:cubicBezTo>
                    <a:pt x="184" y="11279"/>
                    <a:pt x="202" y="11285"/>
                    <a:pt x="214" y="11298"/>
                  </a:cubicBezTo>
                  <a:cubicBezTo>
                    <a:pt x="226" y="11311"/>
                    <a:pt x="233" y="11328"/>
                    <a:pt x="233" y="11351"/>
                  </a:cubicBezTo>
                  <a:cubicBezTo>
                    <a:pt x="233" y="11362"/>
                    <a:pt x="231" y="11372"/>
                    <a:pt x="228" y="11381"/>
                  </a:cubicBezTo>
                  <a:cubicBezTo>
                    <a:pt x="224" y="11390"/>
                    <a:pt x="219" y="11397"/>
                    <a:pt x="213" y="11404"/>
                  </a:cubicBezTo>
                  <a:cubicBezTo>
                    <a:pt x="206" y="11410"/>
                    <a:pt x="197" y="11416"/>
                    <a:pt x="187" y="11420"/>
                  </a:cubicBezTo>
                  <a:cubicBezTo>
                    <a:pt x="177" y="11423"/>
                    <a:pt x="165" y="11425"/>
                    <a:pt x="151" y="11425"/>
                  </a:cubicBezTo>
                  <a:lnTo>
                    <a:pt x="103" y="11425"/>
                  </a:lnTo>
                  <a:lnTo>
                    <a:pt x="103" y="11489"/>
                  </a:lnTo>
                  <a:lnTo>
                    <a:pt x="151" y="11489"/>
                  </a:lnTo>
                  <a:cubicBezTo>
                    <a:pt x="164" y="11489"/>
                    <a:pt x="177" y="11490"/>
                    <a:pt x="188" y="11493"/>
                  </a:cubicBezTo>
                  <a:cubicBezTo>
                    <a:pt x="199" y="11496"/>
                    <a:pt x="207" y="11501"/>
                    <a:pt x="215" y="11507"/>
                  </a:cubicBezTo>
                  <a:cubicBezTo>
                    <a:pt x="223" y="11514"/>
                    <a:pt x="230" y="11522"/>
                    <a:pt x="234" y="11532"/>
                  </a:cubicBezTo>
                  <a:cubicBezTo>
                    <a:pt x="238" y="11542"/>
                    <a:pt x="240" y="11553"/>
                    <a:pt x="240" y="11567"/>
                  </a:cubicBezTo>
                  <a:cubicBezTo>
                    <a:pt x="240" y="11592"/>
                    <a:pt x="232" y="11612"/>
                    <a:pt x="218" y="11625"/>
                  </a:cubicBezTo>
                  <a:cubicBezTo>
                    <a:pt x="204" y="11638"/>
                    <a:pt x="185" y="11645"/>
                    <a:pt x="160" y="11645"/>
                  </a:cubicBezTo>
                  <a:cubicBezTo>
                    <a:pt x="148" y="11645"/>
                    <a:pt x="137" y="11643"/>
                    <a:pt x="127" y="11639"/>
                  </a:cubicBezTo>
                  <a:cubicBezTo>
                    <a:pt x="117" y="11636"/>
                    <a:pt x="109" y="11631"/>
                    <a:pt x="102" y="11625"/>
                  </a:cubicBezTo>
                  <a:cubicBezTo>
                    <a:pt x="95" y="11619"/>
                    <a:pt x="90" y="11611"/>
                    <a:pt x="86" y="11602"/>
                  </a:cubicBezTo>
                  <a:cubicBezTo>
                    <a:pt x="83" y="11593"/>
                    <a:pt x="80" y="11584"/>
                    <a:pt x="80" y="11573"/>
                  </a:cubicBezTo>
                  <a:lnTo>
                    <a:pt x="0" y="11573"/>
                  </a:lnTo>
                  <a:cubicBezTo>
                    <a:pt x="0" y="11595"/>
                    <a:pt x="5" y="11615"/>
                    <a:pt x="13" y="11632"/>
                  </a:cubicBezTo>
                  <a:cubicBezTo>
                    <a:pt x="22" y="11649"/>
                    <a:pt x="33" y="11663"/>
                    <a:pt x="48" y="11675"/>
                  </a:cubicBezTo>
                  <a:cubicBezTo>
                    <a:pt x="62" y="11686"/>
                    <a:pt x="79" y="11694"/>
                    <a:pt x="98" y="11700"/>
                  </a:cubicBezTo>
                  <a:cubicBezTo>
                    <a:pt x="117" y="11706"/>
                    <a:pt x="138" y="11709"/>
                    <a:pt x="159" y="11709"/>
                  </a:cubicBezTo>
                  <a:cubicBezTo>
                    <a:pt x="182" y="11709"/>
                    <a:pt x="203" y="11706"/>
                    <a:pt x="222" y="11699"/>
                  </a:cubicBezTo>
                  <a:cubicBezTo>
                    <a:pt x="242" y="11693"/>
                    <a:pt x="259" y="11684"/>
                    <a:pt x="273" y="11672"/>
                  </a:cubicBezTo>
                  <a:cubicBezTo>
                    <a:pt x="288" y="11660"/>
                    <a:pt x="300" y="11646"/>
                    <a:pt x="308" y="11628"/>
                  </a:cubicBezTo>
                  <a:cubicBezTo>
                    <a:pt x="316" y="11610"/>
                    <a:pt x="320" y="11589"/>
                    <a:pt x="320" y="11567"/>
                  </a:cubicBezTo>
                  <a:cubicBezTo>
                    <a:pt x="320" y="11555"/>
                    <a:pt x="318" y="11544"/>
                    <a:pt x="315" y="11533"/>
                  </a:cubicBezTo>
                  <a:cubicBezTo>
                    <a:pt x="312" y="11521"/>
                    <a:pt x="308" y="11511"/>
                    <a:pt x="302" y="11501"/>
                  </a:cubicBezTo>
                  <a:cubicBezTo>
                    <a:pt x="295" y="11491"/>
                    <a:pt x="286" y="11482"/>
                    <a:pt x="276" y="11474"/>
                  </a:cubicBezTo>
                  <a:cubicBezTo>
                    <a:pt x="266" y="11467"/>
                    <a:pt x="254" y="11460"/>
                    <a:pt x="239" y="11455"/>
                  </a:cubicBezTo>
                  <a:cubicBezTo>
                    <a:pt x="251" y="11449"/>
                    <a:pt x="261" y="11443"/>
                    <a:pt x="271" y="11435"/>
                  </a:cubicBezTo>
                  <a:cubicBezTo>
                    <a:pt x="280" y="11427"/>
                    <a:pt x="288" y="11418"/>
                    <a:pt x="295" y="11409"/>
                  </a:cubicBezTo>
                  <a:cubicBezTo>
                    <a:pt x="301" y="11400"/>
                    <a:pt x="305" y="11390"/>
                    <a:pt x="308" y="11380"/>
                  </a:cubicBezTo>
                  <a:cubicBezTo>
                    <a:pt x="311" y="11370"/>
                    <a:pt x="313" y="11361"/>
                    <a:pt x="313" y="11351"/>
                  </a:cubicBezTo>
                  <a:cubicBezTo>
                    <a:pt x="313" y="11328"/>
                    <a:pt x="309" y="11309"/>
                    <a:pt x="302" y="11292"/>
                  </a:cubicBezTo>
                  <a:cubicBezTo>
                    <a:pt x="294" y="11275"/>
                    <a:pt x="283" y="11260"/>
                    <a:pt x="270" y="11249"/>
                  </a:cubicBezTo>
                  <a:cubicBezTo>
                    <a:pt x="256" y="11237"/>
                    <a:pt x="240" y="11229"/>
                    <a:pt x="221" y="11223"/>
                  </a:cubicBezTo>
                  <a:cubicBezTo>
                    <a:pt x="202" y="11217"/>
                    <a:pt x="182" y="11214"/>
                    <a:pt x="159" y="11214"/>
                  </a:cubicBezTo>
                  <a:close/>
                  <a:moveTo>
                    <a:pt x="551" y="11214"/>
                  </a:moveTo>
                  <a:cubicBezTo>
                    <a:pt x="528" y="11214"/>
                    <a:pt x="506" y="11218"/>
                    <a:pt x="487" y="11225"/>
                  </a:cubicBezTo>
                  <a:cubicBezTo>
                    <a:pt x="467" y="11232"/>
                    <a:pt x="450" y="11245"/>
                    <a:pt x="437" y="11261"/>
                  </a:cubicBezTo>
                  <a:cubicBezTo>
                    <a:pt x="423" y="11277"/>
                    <a:pt x="412" y="11298"/>
                    <a:pt x="405" y="11324"/>
                  </a:cubicBezTo>
                  <a:cubicBezTo>
                    <a:pt x="397" y="11351"/>
                    <a:pt x="394" y="11383"/>
                    <a:pt x="394" y="11421"/>
                  </a:cubicBezTo>
                  <a:lnTo>
                    <a:pt x="394" y="11499"/>
                  </a:lnTo>
                  <a:cubicBezTo>
                    <a:pt x="394" y="11537"/>
                    <a:pt x="397" y="11570"/>
                    <a:pt x="405" y="11597"/>
                  </a:cubicBezTo>
                  <a:cubicBezTo>
                    <a:pt x="412" y="11624"/>
                    <a:pt x="424" y="11645"/>
                    <a:pt x="437" y="11661"/>
                  </a:cubicBezTo>
                  <a:cubicBezTo>
                    <a:pt x="451" y="11678"/>
                    <a:pt x="468" y="11690"/>
                    <a:pt x="488" y="11698"/>
                  </a:cubicBezTo>
                  <a:cubicBezTo>
                    <a:pt x="507" y="11705"/>
                    <a:pt x="529" y="11709"/>
                    <a:pt x="552" y="11709"/>
                  </a:cubicBezTo>
                  <a:cubicBezTo>
                    <a:pt x="576" y="11709"/>
                    <a:pt x="597" y="11705"/>
                    <a:pt x="616" y="11698"/>
                  </a:cubicBezTo>
                  <a:cubicBezTo>
                    <a:pt x="636" y="11690"/>
                    <a:pt x="652" y="11678"/>
                    <a:pt x="666" y="11661"/>
                  </a:cubicBezTo>
                  <a:cubicBezTo>
                    <a:pt x="680" y="11645"/>
                    <a:pt x="690" y="11624"/>
                    <a:pt x="698" y="11597"/>
                  </a:cubicBezTo>
                  <a:cubicBezTo>
                    <a:pt x="705" y="11570"/>
                    <a:pt x="709" y="11537"/>
                    <a:pt x="709" y="11499"/>
                  </a:cubicBezTo>
                  <a:lnTo>
                    <a:pt x="709" y="11421"/>
                  </a:lnTo>
                  <a:cubicBezTo>
                    <a:pt x="709" y="11383"/>
                    <a:pt x="705" y="11351"/>
                    <a:pt x="698" y="11324"/>
                  </a:cubicBezTo>
                  <a:cubicBezTo>
                    <a:pt x="690" y="11298"/>
                    <a:pt x="680" y="11277"/>
                    <a:pt x="666" y="11261"/>
                  </a:cubicBezTo>
                  <a:cubicBezTo>
                    <a:pt x="652" y="11245"/>
                    <a:pt x="636" y="11232"/>
                    <a:pt x="616" y="11225"/>
                  </a:cubicBezTo>
                  <a:cubicBezTo>
                    <a:pt x="597" y="11218"/>
                    <a:pt x="575" y="11214"/>
                    <a:pt x="551" y="11214"/>
                  </a:cubicBezTo>
                  <a:close/>
                  <a:moveTo>
                    <a:pt x="2239" y="11214"/>
                  </a:moveTo>
                  <a:cubicBezTo>
                    <a:pt x="2217" y="11214"/>
                    <a:pt x="2196" y="11217"/>
                    <a:pt x="2178" y="11224"/>
                  </a:cubicBezTo>
                  <a:cubicBezTo>
                    <a:pt x="2159" y="11231"/>
                    <a:pt x="2143" y="11239"/>
                    <a:pt x="2129" y="11251"/>
                  </a:cubicBezTo>
                  <a:cubicBezTo>
                    <a:pt x="2115" y="11263"/>
                    <a:pt x="2105" y="11278"/>
                    <a:pt x="2097" y="11294"/>
                  </a:cubicBezTo>
                  <a:cubicBezTo>
                    <a:pt x="2090" y="11310"/>
                    <a:pt x="2086" y="11327"/>
                    <a:pt x="2086" y="11346"/>
                  </a:cubicBezTo>
                  <a:lnTo>
                    <a:pt x="2166" y="11346"/>
                  </a:lnTo>
                  <a:cubicBezTo>
                    <a:pt x="2166" y="11335"/>
                    <a:pt x="2168" y="11327"/>
                    <a:pt x="2171" y="11318"/>
                  </a:cubicBezTo>
                  <a:cubicBezTo>
                    <a:pt x="2175" y="11310"/>
                    <a:pt x="2181" y="11303"/>
                    <a:pt x="2187" y="11297"/>
                  </a:cubicBezTo>
                  <a:cubicBezTo>
                    <a:pt x="2194" y="11291"/>
                    <a:pt x="2202" y="11286"/>
                    <a:pt x="2211" y="11283"/>
                  </a:cubicBezTo>
                  <a:cubicBezTo>
                    <a:pt x="2220" y="11280"/>
                    <a:pt x="2230" y="11279"/>
                    <a:pt x="2240" y="11279"/>
                  </a:cubicBezTo>
                  <a:cubicBezTo>
                    <a:pt x="2265" y="11279"/>
                    <a:pt x="2283" y="11285"/>
                    <a:pt x="2295" y="11298"/>
                  </a:cubicBezTo>
                  <a:cubicBezTo>
                    <a:pt x="2307" y="11311"/>
                    <a:pt x="2313" y="11328"/>
                    <a:pt x="2313" y="11351"/>
                  </a:cubicBezTo>
                  <a:cubicBezTo>
                    <a:pt x="2313" y="11362"/>
                    <a:pt x="2311" y="11372"/>
                    <a:pt x="2308" y="11381"/>
                  </a:cubicBezTo>
                  <a:cubicBezTo>
                    <a:pt x="2305" y="11390"/>
                    <a:pt x="2300" y="11397"/>
                    <a:pt x="2293" y="11404"/>
                  </a:cubicBezTo>
                  <a:cubicBezTo>
                    <a:pt x="2286" y="11410"/>
                    <a:pt x="2278" y="11416"/>
                    <a:pt x="2267" y="11420"/>
                  </a:cubicBezTo>
                  <a:cubicBezTo>
                    <a:pt x="2257" y="11423"/>
                    <a:pt x="2245" y="11425"/>
                    <a:pt x="2231" y="11425"/>
                  </a:cubicBezTo>
                  <a:lnTo>
                    <a:pt x="2184" y="11425"/>
                  </a:lnTo>
                  <a:lnTo>
                    <a:pt x="2184" y="11489"/>
                  </a:lnTo>
                  <a:lnTo>
                    <a:pt x="2231" y="11489"/>
                  </a:lnTo>
                  <a:cubicBezTo>
                    <a:pt x="2245" y="11489"/>
                    <a:pt x="2257" y="11490"/>
                    <a:pt x="2268" y="11493"/>
                  </a:cubicBezTo>
                  <a:cubicBezTo>
                    <a:pt x="2279" y="11496"/>
                    <a:pt x="2289" y="11501"/>
                    <a:pt x="2297" y="11507"/>
                  </a:cubicBezTo>
                  <a:cubicBezTo>
                    <a:pt x="2304" y="11514"/>
                    <a:pt x="2310" y="11522"/>
                    <a:pt x="2314" y="11532"/>
                  </a:cubicBezTo>
                  <a:cubicBezTo>
                    <a:pt x="2318" y="11542"/>
                    <a:pt x="2320" y="11553"/>
                    <a:pt x="2320" y="11567"/>
                  </a:cubicBezTo>
                  <a:cubicBezTo>
                    <a:pt x="2320" y="11592"/>
                    <a:pt x="2314" y="11612"/>
                    <a:pt x="2299" y="11625"/>
                  </a:cubicBezTo>
                  <a:cubicBezTo>
                    <a:pt x="2285" y="11638"/>
                    <a:pt x="2265" y="11645"/>
                    <a:pt x="2240" y="11645"/>
                  </a:cubicBezTo>
                  <a:cubicBezTo>
                    <a:pt x="2228" y="11645"/>
                    <a:pt x="2217" y="11643"/>
                    <a:pt x="2208" y="11639"/>
                  </a:cubicBezTo>
                  <a:cubicBezTo>
                    <a:pt x="2198" y="11636"/>
                    <a:pt x="2190" y="11631"/>
                    <a:pt x="2183" y="11625"/>
                  </a:cubicBezTo>
                  <a:cubicBezTo>
                    <a:pt x="2176" y="11619"/>
                    <a:pt x="2171" y="11611"/>
                    <a:pt x="2167" y="11602"/>
                  </a:cubicBezTo>
                  <a:cubicBezTo>
                    <a:pt x="2163" y="11593"/>
                    <a:pt x="2162" y="11584"/>
                    <a:pt x="2162" y="11573"/>
                  </a:cubicBezTo>
                  <a:lnTo>
                    <a:pt x="2081" y="11573"/>
                  </a:lnTo>
                  <a:cubicBezTo>
                    <a:pt x="2081" y="11595"/>
                    <a:pt x="2085" y="11615"/>
                    <a:pt x="2094" y="11632"/>
                  </a:cubicBezTo>
                  <a:cubicBezTo>
                    <a:pt x="2102" y="11649"/>
                    <a:pt x="2114" y="11663"/>
                    <a:pt x="2129" y="11675"/>
                  </a:cubicBezTo>
                  <a:cubicBezTo>
                    <a:pt x="2144" y="11686"/>
                    <a:pt x="2160" y="11694"/>
                    <a:pt x="2179" y="11700"/>
                  </a:cubicBezTo>
                  <a:cubicBezTo>
                    <a:pt x="2198" y="11706"/>
                    <a:pt x="2218" y="11709"/>
                    <a:pt x="2239" y="11709"/>
                  </a:cubicBezTo>
                  <a:cubicBezTo>
                    <a:pt x="2262" y="11709"/>
                    <a:pt x="2283" y="11706"/>
                    <a:pt x="2303" y="11699"/>
                  </a:cubicBezTo>
                  <a:cubicBezTo>
                    <a:pt x="2322" y="11693"/>
                    <a:pt x="2340" y="11684"/>
                    <a:pt x="2355" y="11672"/>
                  </a:cubicBezTo>
                  <a:cubicBezTo>
                    <a:pt x="2369" y="11660"/>
                    <a:pt x="2380" y="11646"/>
                    <a:pt x="2388" y="11628"/>
                  </a:cubicBezTo>
                  <a:cubicBezTo>
                    <a:pt x="2396" y="11610"/>
                    <a:pt x="2401" y="11589"/>
                    <a:pt x="2401" y="11567"/>
                  </a:cubicBezTo>
                  <a:cubicBezTo>
                    <a:pt x="2401" y="11555"/>
                    <a:pt x="2399" y="11544"/>
                    <a:pt x="2396" y="11533"/>
                  </a:cubicBezTo>
                  <a:cubicBezTo>
                    <a:pt x="2393" y="11521"/>
                    <a:pt x="2389" y="11511"/>
                    <a:pt x="2382" y="11501"/>
                  </a:cubicBezTo>
                  <a:cubicBezTo>
                    <a:pt x="2376" y="11491"/>
                    <a:pt x="2368" y="11482"/>
                    <a:pt x="2357" y="11474"/>
                  </a:cubicBezTo>
                  <a:cubicBezTo>
                    <a:pt x="2347" y="11467"/>
                    <a:pt x="2334" y="11460"/>
                    <a:pt x="2320" y="11455"/>
                  </a:cubicBezTo>
                  <a:cubicBezTo>
                    <a:pt x="2332" y="11449"/>
                    <a:pt x="2343" y="11443"/>
                    <a:pt x="2352" y="11435"/>
                  </a:cubicBezTo>
                  <a:cubicBezTo>
                    <a:pt x="2361" y="11427"/>
                    <a:pt x="2369" y="11418"/>
                    <a:pt x="2375" y="11409"/>
                  </a:cubicBezTo>
                  <a:cubicBezTo>
                    <a:pt x="2381" y="11400"/>
                    <a:pt x="2386" y="11390"/>
                    <a:pt x="2389" y="11380"/>
                  </a:cubicBezTo>
                  <a:cubicBezTo>
                    <a:pt x="2392" y="11370"/>
                    <a:pt x="2394" y="11361"/>
                    <a:pt x="2394" y="11351"/>
                  </a:cubicBezTo>
                  <a:cubicBezTo>
                    <a:pt x="2394" y="11328"/>
                    <a:pt x="2390" y="11309"/>
                    <a:pt x="2382" y="11292"/>
                  </a:cubicBezTo>
                  <a:cubicBezTo>
                    <a:pt x="2375" y="11275"/>
                    <a:pt x="2364" y="11260"/>
                    <a:pt x="2350" y="11249"/>
                  </a:cubicBezTo>
                  <a:cubicBezTo>
                    <a:pt x="2337" y="11237"/>
                    <a:pt x="2321" y="11229"/>
                    <a:pt x="2302" y="11223"/>
                  </a:cubicBezTo>
                  <a:cubicBezTo>
                    <a:pt x="2283" y="11217"/>
                    <a:pt x="2262" y="11214"/>
                    <a:pt x="2239" y="11214"/>
                  </a:cubicBezTo>
                  <a:close/>
                  <a:moveTo>
                    <a:pt x="2683" y="11219"/>
                  </a:moveTo>
                  <a:lnTo>
                    <a:pt x="2495" y="11288"/>
                  </a:lnTo>
                  <a:lnTo>
                    <a:pt x="2495" y="11356"/>
                  </a:lnTo>
                  <a:lnTo>
                    <a:pt x="2613" y="11316"/>
                  </a:lnTo>
                  <a:lnTo>
                    <a:pt x="2613" y="11702"/>
                  </a:lnTo>
                  <a:lnTo>
                    <a:pt x="2693" y="11702"/>
                  </a:lnTo>
                  <a:lnTo>
                    <a:pt x="2693" y="11219"/>
                  </a:lnTo>
                  <a:lnTo>
                    <a:pt x="2683" y="11219"/>
                  </a:lnTo>
                  <a:close/>
                  <a:moveTo>
                    <a:pt x="551" y="11279"/>
                  </a:moveTo>
                  <a:cubicBezTo>
                    <a:pt x="564" y="11279"/>
                    <a:pt x="574" y="11281"/>
                    <a:pt x="584" y="11286"/>
                  </a:cubicBezTo>
                  <a:cubicBezTo>
                    <a:pt x="593" y="11290"/>
                    <a:pt x="602" y="11297"/>
                    <a:pt x="609" y="11308"/>
                  </a:cubicBezTo>
                  <a:cubicBezTo>
                    <a:pt x="615" y="11318"/>
                    <a:pt x="620" y="11332"/>
                    <a:pt x="624" y="11348"/>
                  </a:cubicBezTo>
                  <a:cubicBezTo>
                    <a:pt x="627" y="11365"/>
                    <a:pt x="629" y="11385"/>
                    <a:pt x="629" y="11409"/>
                  </a:cubicBezTo>
                  <a:lnTo>
                    <a:pt x="629" y="11511"/>
                  </a:lnTo>
                  <a:cubicBezTo>
                    <a:pt x="629" y="11536"/>
                    <a:pt x="627" y="11556"/>
                    <a:pt x="624" y="11573"/>
                  </a:cubicBezTo>
                  <a:cubicBezTo>
                    <a:pt x="620" y="11590"/>
                    <a:pt x="615" y="11604"/>
                    <a:pt x="609" y="11615"/>
                  </a:cubicBezTo>
                  <a:cubicBezTo>
                    <a:pt x="602" y="11625"/>
                    <a:pt x="594" y="11633"/>
                    <a:pt x="585" y="11638"/>
                  </a:cubicBezTo>
                  <a:cubicBezTo>
                    <a:pt x="575" y="11642"/>
                    <a:pt x="565" y="11645"/>
                    <a:pt x="552" y="11645"/>
                  </a:cubicBezTo>
                  <a:cubicBezTo>
                    <a:pt x="540" y="11645"/>
                    <a:pt x="528" y="11642"/>
                    <a:pt x="519" y="11638"/>
                  </a:cubicBezTo>
                  <a:cubicBezTo>
                    <a:pt x="509" y="11633"/>
                    <a:pt x="501" y="11625"/>
                    <a:pt x="495" y="11615"/>
                  </a:cubicBezTo>
                  <a:cubicBezTo>
                    <a:pt x="488" y="11604"/>
                    <a:pt x="482" y="11590"/>
                    <a:pt x="479" y="11573"/>
                  </a:cubicBezTo>
                  <a:cubicBezTo>
                    <a:pt x="475" y="11556"/>
                    <a:pt x="474" y="11536"/>
                    <a:pt x="474" y="11511"/>
                  </a:cubicBezTo>
                  <a:lnTo>
                    <a:pt x="474" y="11409"/>
                  </a:lnTo>
                  <a:cubicBezTo>
                    <a:pt x="474" y="11385"/>
                    <a:pt x="475" y="11365"/>
                    <a:pt x="479" y="11348"/>
                  </a:cubicBezTo>
                  <a:cubicBezTo>
                    <a:pt x="482" y="11332"/>
                    <a:pt x="487" y="11318"/>
                    <a:pt x="494" y="11308"/>
                  </a:cubicBezTo>
                  <a:cubicBezTo>
                    <a:pt x="501" y="11297"/>
                    <a:pt x="509" y="11290"/>
                    <a:pt x="519" y="11286"/>
                  </a:cubicBezTo>
                  <a:cubicBezTo>
                    <a:pt x="528" y="11281"/>
                    <a:pt x="539" y="11279"/>
                    <a:pt x="551" y="11279"/>
                  </a:cubicBezTo>
                  <a:close/>
                </a:path>
              </a:pathLst>
            </a:custGeom>
            <a:solidFill>
              <a:srgbClr val="000000">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13" name="Button">
              <a:extLst>
                <a:ext uri="{FF2B5EF4-FFF2-40B4-BE49-F238E27FC236}">
                  <a16:creationId xmlns:a16="http://schemas.microsoft.com/office/drawing/2014/main" id="{FCA98BE8-180E-4F03-AC02-D2139D6934FF}"/>
                </a:ext>
              </a:extLst>
            </p:cNvPr>
            <p:cNvSpPr/>
            <p:nvPr/>
          </p:nvSpPr>
          <p:spPr>
            <a:xfrm>
              <a:off x="5839844" y="3846363"/>
              <a:ext cx="482315" cy="205859"/>
            </a:xfrm>
            <a:prstGeom prst="roundRect">
              <a:avLst>
                <a:gd name="adj" fmla="val 5000"/>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6200" tIns="45720" rIns="7620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dirty="0">
                  <a:solidFill>
                    <a:srgbClr val="009688"/>
                  </a:solidFill>
                  <a:latin typeface="Segoe UI" panose="020B0502040204020203" pitchFamily="34" charset="0"/>
                  <a:cs typeface="Segoe UI" panose="020B0502040204020203" pitchFamily="34" charset="0"/>
                </a:rPr>
                <a:t>CANCEL</a:t>
              </a:r>
            </a:p>
          </p:txBody>
        </p:sp>
        <p:sp>
          <p:nvSpPr>
            <p:cNvPr id="214" name="Button">
              <a:extLst>
                <a:ext uri="{FF2B5EF4-FFF2-40B4-BE49-F238E27FC236}">
                  <a16:creationId xmlns:a16="http://schemas.microsoft.com/office/drawing/2014/main" id="{1EF58B29-D782-496C-A94F-6017C837101E}"/>
                </a:ext>
              </a:extLst>
            </p:cNvPr>
            <p:cNvSpPr/>
            <p:nvPr/>
          </p:nvSpPr>
          <p:spPr>
            <a:xfrm>
              <a:off x="6424587" y="3846363"/>
              <a:ext cx="277781" cy="205859"/>
            </a:xfrm>
            <a:prstGeom prst="roundRect">
              <a:avLst>
                <a:gd name="adj" fmla="val 5000"/>
              </a:avLst>
            </a:prstGeom>
            <a:no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6200" tIns="45720" rIns="7620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dirty="0">
                  <a:solidFill>
                    <a:srgbClr val="009688"/>
                  </a:solidFill>
                  <a:latin typeface="Segoe UI" panose="020B0502040204020203" pitchFamily="34" charset="0"/>
                  <a:cs typeface="Segoe UI" panose="020B0502040204020203" pitchFamily="34" charset="0"/>
                </a:rPr>
                <a:t>OK</a:t>
              </a:r>
            </a:p>
          </p:txBody>
        </p:sp>
        <p:sp>
          <p:nvSpPr>
            <p:cNvPr id="215" name="Selection">
              <a:extLst>
                <a:ext uri="{FF2B5EF4-FFF2-40B4-BE49-F238E27FC236}">
                  <a16:creationId xmlns:a16="http://schemas.microsoft.com/office/drawing/2014/main" id="{6A4F5C55-C215-46BD-9A67-F6BE073253E9}"/>
                </a:ext>
              </a:extLst>
            </p:cNvPr>
            <p:cNvSpPr>
              <a:spLocks noChangeAspect="1" noChangeArrowheads="1"/>
            </p:cNvSpPr>
            <p:nvPr/>
          </p:nvSpPr>
          <p:spPr bwMode="auto">
            <a:xfrm>
              <a:off x="6109123" y="2801558"/>
              <a:ext cx="203743" cy="203743"/>
            </a:xfrm>
            <a:prstGeom prst="ellipse">
              <a:avLst/>
            </a:prstGeom>
            <a:solidFill>
              <a:srgbClr val="009688"/>
            </a:solidFill>
            <a:ln w="0">
              <a:noFill/>
              <a:prstDash val="solid"/>
              <a:round/>
              <a:headEnd/>
              <a:tailEnd/>
            </a:ln>
          </p:spPr>
          <p:txBody>
            <a:bodyPr vert="horz" wrap="square" lIns="0" tIns="0" rIns="0" bIns="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rgbClr val="FFFFFF"/>
                  </a:solidFill>
                  <a:latin typeface="Segoe UI" panose="020B0502040204020203" pitchFamily="34" charset="0"/>
                  <a:cs typeface="Segoe UI" panose="020B0502040204020203" pitchFamily="34" charset="0"/>
                </a:rPr>
                <a:t>13</a:t>
              </a:r>
            </a:p>
          </p:txBody>
        </p:sp>
      </p:grpSp>
      <p:grpSp>
        <p:nvGrpSpPr>
          <p:cNvPr id="216" name="Calendar">
            <a:extLst>
              <a:ext uri="{FF2B5EF4-FFF2-40B4-BE49-F238E27FC236}">
                <a16:creationId xmlns:a16="http://schemas.microsoft.com/office/drawing/2014/main" id="{6970C084-87AF-4746-B64C-123295BD7D73}"/>
              </a:ext>
            </a:extLst>
          </p:cNvPr>
          <p:cNvGrpSpPr/>
          <p:nvPr/>
        </p:nvGrpSpPr>
        <p:grpSpPr>
          <a:xfrm>
            <a:off x="9512948" y="251149"/>
            <a:ext cx="2286000" cy="4064001"/>
            <a:chOff x="595686" y="1261241"/>
            <a:chExt cx="2286000" cy="4064001"/>
          </a:xfrm>
        </p:grpSpPr>
        <p:sp>
          <p:nvSpPr>
            <p:cNvPr id="217" name="Screen">
              <a:extLst>
                <a:ext uri="{FF2B5EF4-FFF2-40B4-BE49-F238E27FC236}">
                  <a16:creationId xmlns:a16="http://schemas.microsoft.com/office/drawing/2014/main" id="{F1D1A648-57CC-43E1-A366-217EA52EA1EA}"/>
                </a:ext>
              </a:extLst>
            </p:cNvPr>
            <p:cNvSpPr>
              <a:spLocks noChangeArrowheads="1"/>
            </p:cNvSpPr>
            <p:nvPr/>
          </p:nvSpPr>
          <p:spPr bwMode="auto">
            <a:xfrm>
              <a:off x="595686" y="1261242"/>
              <a:ext cx="2286000" cy="4064000"/>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FF0000"/>
                </a:solidFill>
                <a:latin typeface="Segoe UI" panose="020B0502040204020203" pitchFamily="34" charset="0"/>
                <a:cs typeface="Segoe UI" panose="020B0502040204020203" pitchFamily="34" charset="0"/>
              </a:endParaRPr>
            </a:p>
          </p:txBody>
        </p:sp>
        <p:grpSp>
          <p:nvGrpSpPr>
            <p:cNvPr id="218" name="Navigation Bar">
              <a:extLst>
                <a:ext uri="{FF2B5EF4-FFF2-40B4-BE49-F238E27FC236}">
                  <a16:creationId xmlns:a16="http://schemas.microsoft.com/office/drawing/2014/main" id="{132C09DE-8023-4EE6-B58C-50BD33AFBFE5}"/>
                </a:ext>
              </a:extLst>
            </p:cNvPr>
            <p:cNvGrpSpPr/>
            <p:nvPr/>
          </p:nvGrpSpPr>
          <p:grpSpPr>
            <a:xfrm>
              <a:off x="595686" y="1261241"/>
              <a:ext cx="2286000" cy="577084"/>
              <a:chOff x="595686" y="1261241"/>
              <a:chExt cx="2286000" cy="577084"/>
            </a:xfrm>
          </p:grpSpPr>
          <p:sp>
            <p:nvSpPr>
              <p:cNvPr id="270" name="Navigation Bar Background">
                <a:extLst>
                  <a:ext uri="{FF2B5EF4-FFF2-40B4-BE49-F238E27FC236}">
                    <a16:creationId xmlns:a16="http://schemas.microsoft.com/office/drawing/2014/main" id="{AC94335A-4A2A-4D3E-ABE3-21F034C06EB7}"/>
                  </a:ext>
                </a:extLst>
              </p:cNvPr>
              <p:cNvSpPr>
                <a:spLocks noChangeArrowheads="1"/>
              </p:cNvSpPr>
              <p:nvPr/>
            </p:nvSpPr>
            <p:spPr bwMode="auto">
              <a:xfrm>
                <a:off x="595686" y="1261241"/>
                <a:ext cx="2286000" cy="577084"/>
              </a:xfrm>
              <a:prstGeom prst="rect">
                <a:avLst/>
              </a:prstGeom>
              <a:solidFill>
                <a:srgbClr val="F6F6F6">
                  <a:alpha val="90000"/>
                </a:srgbClr>
              </a:solidFill>
              <a:ln>
                <a:noFill/>
              </a:ln>
            </p:spPr>
            <p:txBody>
              <a:bodyPr vert="horz" wrap="square" lIns="91440" tIns="45720" rIns="91440" bIns="192024"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50" dirty="0">
                  <a:solidFill>
                    <a:srgbClr val="000000"/>
                  </a:solidFill>
                  <a:latin typeface="Segoe UI" panose="020B0502040204020203" pitchFamily="34" charset="0"/>
                  <a:cs typeface="Segoe UI" panose="020B0502040204020203" pitchFamily="34" charset="0"/>
                </a:endParaRPr>
              </a:p>
            </p:txBody>
          </p:sp>
          <p:sp>
            <p:nvSpPr>
              <p:cNvPr id="271" name="Back Arrow">
                <a:extLst>
                  <a:ext uri="{FF2B5EF4-FFF2-40B4-BE49-F238E27FC236}">
                    <a16:creationId xmlns:a16="http://schemas.microsoft.com/office/drawing/2014/main" id="{47D98044-565F-4B97-B53F-EE676A50254C}"/>
                  </a:ext>
                </a:extLst>
              </p:cNvPr>
              <p:cNvSpPr>
                <a:spLocks noChangeAspect="1"/>
              </p:cNvSpPr>
              <p:nvPr/>
            </p:nvSpPr>
            <p:spPr bwMode="auto">
              <a:xfrm>
                <a:off x="656011" y="1486668"/>
                <a:ext cx="90487" cy="150813"/>
              </a:xfrm>
              <a:custGeom>
                <a:avLst/>
                <a:gdLst>
                  <a:gd name="T0" fmla="*/ 47 w 57"/>
                  <a:gd name="T1" fmla="*/ 0 h 95"/>
                  <a:gd name="T2" fmla="*/ 0 w 57"/>
                  <a:gd name="T3" fmla="*/ 47 h 95"/>
                  <a:gd name="T4" fmla="*/ 47 w 57"/>
                  <a:gd name="T5" fmla="*/ 95 h 95"/>
                  <a:gd name="T6" fmla="*/ 57 w 57"/>
                  <a:gd name="T7" fmla="*/ 85 h 95"/>
                  <a:gd name="T8" fmla="*/ 18 w 57"/>
                  <a:gd name="T9" fmla="*/ 47 h 95"/>
                  <a:gd name="T10" fmla="*/ 57 w 57"/>
                  <a:gd name="T11" fmla="*/ 9 h 95"/>
                  <a:gd name="T12" fmla="*/ 47 w 57"/>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57" h="95">
                    <a:moveTo>
                      <a:pt x="47" y="0"/>
                    </a:moveTo>
                    <a:lnTo>
                      <a:pt x="0" y="47"/>
                    </a:lnTo>
                    <a:lnTo>
                      <a:pt x="47" y="95"/>
                    </a:lnTo>
                    <a:lnTo>
                      <a:pt x="57" y="85"/>
                    </a:lnTo>
                    <a:lnTo>
                      <a:pt x="18" y="47"/>
                    </a:lnTo>
                    <a:lnTo>
                      <a:pt x="57" y="9"/>
                    </a:lnTo>
                    <a:lnTo>
                      <a:pt x="47" y="0"/>
                    </a:lnTo>
                    <a:close/>
                  </a:path>
                </a:pathLst>
              </a:custGeom>
              <a:solidFill>
                <a:srgbClr val="007A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2" name="Back Button">
                <a:extLst>
                  <a:ext uri="{FF2B5EF4-FFF2-40B4-BE49-F238E27FC236}">
                    <a16:creationId xmlns:a16="http://schemas.microsoft.com/office/drawing/2014/main" id="{EA6F5655-6E42-40E6-8195-C5B399504293}"/>
                  </a:ext>
                </a:extLst>
              </p:cNvPr>
              <p:cNvSpPr txBox="1"/>
              <p:nvPr/>
            </p:nvSpPr>
            <p:spPr>
              <a:xfrm>
                <a:off x="743961" y="1437501"/>
                <a:ext cx="380873" cy="253916"/>
              </a:xfrm>
              <a:prstGeom prst="rect">
                <a:avLst/>
              </a:prstGeom>
              <a:noFill/>
            </p:spPr>
            <p:txBody>
              <a:bodyPr wrap="none" lIns="45720" tIns="45720" rIns="4572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solidFill>
                      <a:srgbClr val="007AFF"/>
                    </a:solidFill>
                    <a:latin typeface="Segoe UI" panose="020B0502040204020203" pitchFamily="34" charset="0"/>
                    <a:cs typeface="Segoe UI" panose="020B0502040204020203" pitchFamily="34" charset="0"/>
                  </a:rPr>
                  <a:t>2016</a:t>
                </a:r>
              </a:p>
            </p:txBody>
          </p:sp>
          <p:grpSp>
            <p:nvGrpSpPr>
              <p:cNvPr id="273" name="Weekdays">
                <a:extLst>
                  <a:ext uri="{FF2B5EF4-FFF2-40B4-BE49-F238E27FC236}">
                    <a16:creationId xmlns:a16="http://schemas.microsoft.com/office/drawing/2014/main" id="{F4F3A5E6-1540-434D-91A8-069408D310B0}"/>
                  </a:ext>
                </a:extLst>
              </p:cNvPr>
              <p:cNvGrpSpPr/>
              <p:nvPr/>
            </p:nvGrpSpPr>
            <p:grpSpPr>
              <a:xfrm>
                <a:off x="740465" y="1726392"/>
                <a:ext cx="1996442" cy="100027"/>
                <a:chOff x="740465" y="1726392"/>
                <a:chExt cx="1996442" cy="100027"/>
              </a:xfrm>
            </p:grpSpPr>
            <p:sp>
              <p:nvSpPr>
                <p:cNvPr id="278" name="Sunday">
                  <a:extLst>
                    <a:ext uri="{FF2B5EF4-FFF2-40B4-BE49-F238E27FC236}">
                      <a16:creationId xmlns:a16="http://schemas.microsoft.com/office/drawing/2014/main" id="{D1885573-F83D-4108-B478-8CC0CA8662CC}"/>
                    </a:ext>
                  </a:extLst>
                </p:cNvPr>
                <p:cNvSpPr txBox="1"/>
                <p:nvPr/>
              </p:nvSpPr>
              <p:spPr>
                <a:xfrm>
                  <a:off x="740465" y="1726392"/>
                  <a:ext cx="44884"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A1A1A1"/>
                      </a:solidFill>
                      <a:latin typeface="Segoe UI" panose="020B0502040204020203" pitchFamily="34" charset="0"/>
                      <a:cs typeface="Segoe UI" panose="020B0502040204020203" pitchFamily="34" charset="0"/>
                    </a:rPr>
                    <a:t>S</a:t>
                  </a:r>
                </a:p>
              </p:txBody>
            </p:sp>
            <p:sp>
              <p:nvSpPr>
                <p:cNvPr id="279" name="Monday">
                  <a:extLst>
                    <a:ext uri="{FF2B5EF4-FFF2-40B4-BE49-F238E27FC236}">
                      <a16:creationId xmlns:a16="http://schemas.microsoft.com/office/drawing/2014/main" id="{55A1048E-5EC5-4D1D-AEF6-5564258B53DC}"/>
                    </a:ext>
                  </a:extLst>
                </p:cNvPr>
                <p:cNvSpPr txBox="1"/>
                <p:nvPr/>
              </p:nvSpPr>
              <p:spPr>
                <a:xfrm>
                  <a:off x="1056373" y="1726392"/>
                  <a:ext cx="75342"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000000"/>
                      </a:solidFill>
                      <a:latin typeface="Segoe UI" panose="020B0502040204020203" pitchFamily="34" charset="0"/>
                      <a:cs typeface="Segoe UI" panose="020B0502040204020203" pitchFamily="34" charset="0"/>
                    </a:rPr>
                    <a:t>M</a:t>
                  </a:r>
                </a:p>
              </p:txBody>
            </p:sp>
            <p:sp>
              <p:nvSpPr>
                <p:cNvPr id="280" name="Tuesday">
                  <a:extLst>
                    <a:ext uri="{FF2B5EF4-FFF2-40B4-BE49-F238E27FC236}">
                      <a16:creationId xmlns:a16="http://schemas.microsoft.com/office/drawing/2014/main" id="{F780ECA0-3C40-47A8-87B4-5FB053CE6C62}"/>
                    </a:ext>
                  </a:extLst>
                </p:cNvPr>
                <p:cNvSpPr txBox="1"/>
                <p:nvPr/>
              </p:nvSpPr>
              <p:spPr>
                <a:xfrm>
                  <a:off x="1402739" y="1726392"/>
                  <a:ext cx="43282"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000000"/>
                      </a:solidFill>
                      <a:latin typeface="Segoe UI" panose="020B0502040204020203" pitchFamily="34" charset="0"/>
                      <a:cs typeface="Segoe UI" panose="020B0502040204020203" pitchFamily="34" charset="0"/>
                    </a:rPr>
                    <a:t>T</a:t>
                  </a:r>
                </a:p>
              </p:txBody>
            </p:sp>
            <p:sp>
              <p:nvSpPr>
                <p:cNvPr id="281" name="Wednesday">
                  <a:extLst>
                    <a:ext uri="{FF2B5EF4-FFF2-40B4-BE49-F238E27FC236}">
                      <a16:creationId xmlns:a16="http://schemas.microsoft.com/office/drawing/2014/main" id="{7062D959-EC56-44D1-AAF1-6E49C4357DE0}"/>
                    </a:ext>
                  </a:extLst>
                </p:cNvPr>
                <p:cNvSpPr txBox="1"/>
                <p:nvPr/>
              </p:nvSpPr>
              <p:spPr>
                <a:xfrm>
                  <a:off x="1717045" y="1726392"/>
                  <a:ext cx="78548"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000000"/>
                      </a:solidFill>
                      <a:latin typeface="Segoe UI" panose="020B0502040204020203" pitchFamily="34" charset="0"/>
                      <a:cs typeface="Segoe UI" panose="020B0502040204020203" pitchFamily="34" charset="0"/>
                    </a:rPr>
                    <a:t>W</a:t>
                  </a:r>
                </a:p>
              </p:txBody>
            </p:sp>
            <p:sp>
              <p:nvSpPr>
                <p:cNvPr id="282" name="Thursday">
                  <a:extLst>
                    <a:ext uri="{FF2B5EF4-FFF2-40B4-BE49-F238E27FC236}">
                      <a16:creationId xmlns:a16="http://schemas.microsoft.com/office/drawing/2014/main" id="{0D31062D-3ECD-43A9-868A-47484DCB87C9}"/>
                    </a:ext>
                  </a:extLst>
                </p:cNvPr>
                <p:cNvSpPr txBox="1"/>
                <p:nvPr/>
              </p:nvSpPr>
              <p:spPr>
                <a:xfrm>
                  <a:off x="2066617" y="1726392"/>
                  <a:ext cx="43282"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000000"/>
                      </a:solidFill>
                      <a:latin typeface="Segoe UI" panose="020B0502040204020203" pitchFamily="34" charset="0"/>
                      <a:cs typeface="Segoe UI" panose="020B0502040204020203" pitchFamily="34" charset="0"/>
                    </a:rPr>
                    <a:t>T</a:t>
                  </a:r>
                </a:p>
              </p:txBody>
            </p:sp>
            <p:sp>
              <p:nvSpPr>
                <p:cNvPr id="283" name="Friday">
                  <a:extLst>
                    <a:ext uri="{FF2B5EF4-FFF2-40B4-BE49-F238E27FC236}">
                      <a16:creationId xmlns:a16="http://schemas.microsoft.com/office/drawing/2014/main" id="{DE1FAC44-4110-40B0-847E-6DDBD1E5F7A3}"/>
                    </a:ext>
                  </a:extLst>
                </p:cNvPr>
                <p:cNvSpPr txBox="1"/>
                <p:nvPr/>
              </p:nvSpPr>
              <p:spPr>
                <a:xfrm>
                  <a:off x="2380923" y="1726392"/>
                  <a:ext cx="40075"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000000"/>
                      </a:solidFill>
                      <a:latin typeface="Segoe UI" panose="020B0502040204020203" pitchFamily="34" charset="0"/>
                      <a:cs typeface="Segoe UI" panose="020B0502040204020203" pitchFamily="34" charset="0"/>
                    </a:rPr>
                    <a:t>F</a:t>
                  </a:r>
                </a:p>
              </p:txBody>
            </p:sp>
            <p:sp>
              <p:nvSpPr>
                <p:cNvPr id="284" name="Saturday">
                  <a:extLst>
                    <a:ext uri="{FF2B5EF4-FFF2-40B4-BE49-F238E27FC236}">
                      <a16:creationId xmlns:a16="http://schemas.microsoft.com/office/drawing/2014/main" id="{06149B7D-8F82-43EB-B523-0188F28ED5F0}"/>
                    </a:ext>
                  </a:extLst>
                </p:cNvPr>
                <p:cNvSpPr txBox="1"/>
                <p:nvPr/>
              </p:nvSpPr>
              <p:spPr>
                <a:xfrm>
                  <a:off x="2692022" y="1726392"/>
                  <a:ext cx="44885" cy="100027"/>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50" dirty="0">
                      <a:solidFill>
                        <a:srgbClr val="A1A1A1"/>
                      </a:solidFill>
                      <a:latin typeface="Segoe UI" panose="020B0502040204020203" pitchFamily="34" charset="0"/>
                      <a:cs typeface="Segoe UI" panose="020B0502040204020203" pitchFamily="34" charset="0"/>
                    </a:rPr>
                    <a:t>S</a:t>
                  </a:r>
                </a:p>
              </p:txBody>
            </p:sp>
          </p:grpSp>
          <p:sp>
            <p:nvSpPr>
              <p:cNvPr id="274" name="Add Icon">
                <a:extLst>
                  <a:ext uri="{FF2B5EF4-FFF2-40B4-BE49-F238E27FC236}">
                    <a16:creationId xmlns:a16="http://schemas.microsoft.com/office/drawing/2014/main" id="{C0B04273-D85F-4B03-AEBE-39DD5E3357D3}"/>
                  </a:ext>
                </a:extLst>
              </p:cNvPr>
              <p:cNvSpPr>
                <a:spLocks noChangeAspect="1"/>
              </p:cNvSpPr>
              <p:nvPr/>
            </p:nvSpPr>
            <p:spPr bwMode="auto">
              <a:xfrm>
                <a:off x="2641973" y="1491429"/>
                <a:ext cx="125412" cy="125413"/>
              </a:xfrm>
              <a:custGeom>
                <a:avLst/>
                <a:gdLst>
                  <a:gd name="T0" fmla="*/ 43 w 79"/>
                  <a:gd name="T1" fmla="*/ 36 h 79"/>
                  <a:gd name="T2" fmla="*/ 43 w 79"/>
                  <a:gd name="T3" fmla="*/ 0 h 79"/>
                  <a:gd name="T4" fmla="*/ 36 w 79"/>
                  <a:gd name="T5" fmla="*/ 0 h 79"/>
                  <a:gd name="T6" fmla="*/ 36 w 79"/>
                  <a:gd name="T7" fmla="*/ 36 h 79"/>
                  <a:gd name="T8" fmla="*/ 0 w 79"/>
                  <a:gd name="T9" fmla="*/ 36 h 79"/>
                  <a:gd name="T10" fmla="*/ 0 w 79"/>
                  <a:gd name="T11" fmla="*/ 43 h 79"/>
                  <a:gd name="T12" fmla="*/ 36 w 79"/>
                  <a:gd name="T13" fmla="*/ 43 h 79"/>
                  <a:gd name="T14" fmla="*/ 36 w 79"/>
                  <a:gd name="T15" fmla="*/ 79 h 79"/>
                  <a:gd name="T16" fmla="*/ 43 w 79"/>
                  <a:gd name="T17" fmla="*/ 79 h 79"/>
                  <a:gd name="T18" fmla="*/ 43 w 79"/>
                  <a:gd name="T19" fmla="*/ 43 h 79"/>
                  <a:gd name="T20" fmla="*/ 79 w 79"/>
                  <a:gd name="T21" fmla="*/ 43 h 79"/>
                  <a:gd name="T22" fmla="*/ 79 w 79"/>
                  <a:gd name="T23" fmla="*/ 36 h 79"/>
                  <a:gd name="T24" fmla="*/ 43 w 79"/>
                  <a:gd name="T25" fmla="*/ 3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79">
                    <a:moveTo>
                      <a:pt x="43" y="36"/>
                    </a:moveTo>
                    <a:lnTo>
                      <a:pt x="43" y="0"/>
                    </a:lnTo>
                    <a:lnTo>
                      <a:pt x="36" y="0"/>
                    </a:lnTo>
                    <a:lnTo>
                      <a:pt x="36" y="36"/>
                    </a:lnTo>
                    <a:lnTo>
                      <a:pt x="0" y="36"/>
                    </a:lnTo>
                    <a:lnTo>
                      <a:pt x="0" y="43"/>
                    </a:lnTo>
                    <a:lnTo>
                      <a:pt x="36" y="43"/>
                    </a:lnTo>
                    <a:lnTo>
                      <a:pt x="36" y="79"/>
                    </a:lnTo>
                    <a:lnTo>
                      <a:pt x="43" y="79"/>
                    </a:lnTo>
                    <a:lnTo>
                      <a:pt x="43" y="43"/>
                    </a:lnTo>
                    <a:lnTo>
                      <a:pt x="79" y="43"/>
                    </a:lnTo>
                    <a:lnTo>
                      <a:pt x="79" y="36"/>
                    </a:lnTo>
                    <a:lnTo>
                      <a:pt x="43" y="36"/>
                    </a:ln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5" name="Search Icon">
                <a:extLst>
                  <a:ext uri="{FF2B5EF4-FFF2-40B4-BE49-F238E27FC236}">
                    <a16:creationId xmlns:a16="http://schemas.microsoft.com/office/drawing/2014/main" id="{3C070CD0-D560-43FD-B556-392B2AC3331F}"/>
                  </a:ext>
                </a:extLst>
              </p:cNvPr>
              <p:cNvSpPr>
                <a:spLocks noChangeAspect="1" noEditPoints="1"/>
              </p:cNvSpPr>
              <p:nvPr/>
            </p:nvSpPr>
            <p:spPr bwMode="auto">
              <a:xfrm>
                <a:off x="2299073" y="1491429"/>
                <a:ext cx="125412" cy="125413"/>
              </a:xfrm>
              <a:custGeom>
                <a:avLst/>
                <a:gdLst>
                  <a:gd name="T0" fmla="*/ 9 w 165"/>
                  <a:gd name="T1" fmla="*/ 66 h 165"/>
                  <a:gd name="T2" fmla="*/ 66 w 165"/>
                  <a:gd name="T3" fmla="*/ 9 h 165"/>
                  <a:gd name="T4" fmla="*/ 122 w 165"/>
                  <a:gd name="T5" fmla="*/ 66 h 165"/>
                  <a:gd name="T6" fmla="*/ 66 w 165"/>
                  <a:gd name="T7" fmla="*/ 122 h 165"/>
                  <a:gd name="T8" fmla="*/ 9 w 165"/>
                  <a:gd name="T9" fmla="*/ 66 h 165"/>
                  <a:gd name="T10" fmla="*/ 165 w 165"/>
                  <a:gd name="T11" fmla="*/ 152 h 165"/>
                  <a:gd name="T12" fmla="*/ 118 w 165"/>
                  <a:gd name="T13" fmla="*/ 105 h 165"/>
                  <a:gd name="T14" fmla="*/ 131 w 165"/>
                  <a:gd name="T15" fmla="*/ 66 h 165"/>
                  <a:gd name="T16" fmla="*/ 66 w 165"/>
                  <a:gd name="T17" fmla="*/ 0 h 165"/>
                  <a:gd name="T18" fmla="*/ 0 w 165"/>
                  <a:gd name="T19" fmla="*/ 66 h 165"/>
                  <a:gd name="T20" fmla="*/ 66 w 165"/>
                  <a:gd name="T21" fmla="*/ 131 h 165"/>
                  <a:gd name="T22" fmla="*/ 105 w 165"/>
                  <a:gd name="T23" fmla="*/ 118 h 165"/>
                  <a:gd name="T24" fmla="*/ 152 w 165"/>
                  <a:gd name="T25" fmla="*/ 165 h 165"/>
                  <a:gd name="T26" fmla="*/ 165 w 165"/>
                  <a:gd name="T27"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65">
                    <a:moveTo>
                      <a:pt x="9" y="66"/>
                    </a:moveTo>
                    <a:cubicBezTo>
                      <a:pt x="9" y="35"/>
                      <a:pt x="35" y="9"/>
                      <a:pt x="66" y="9"/>
                    </a:cubicBezTo>
                    <a:cubicBezTo>
                      <a:pt x="97" y="9"/>
                      <a:pt x="122" y="35"/>
                      <a:pt x="122" y="66"/>
                    </a:cubicBezTo>
                    <a:cubicBezTo>
                      <a:pt x="122" y="97"/>
                      <a:pt x="97" y="122"/>
                      <a:pt x="66" y="122"/>
                    </a:cubicBezTo>
                    <a:cubicBezTo>
                      <a:pt x="35" y="122"/>
                      <a:pt x="9" y="97"/>
                      <a:pt x="9" y="66"/>
                    </a:cubicBezTo>
                    <a:moveTo>
                      <a:pt x="165" y="152"/>
                    </a:moveTo>
                    <a:lnTo>
                      <a:pt x="118" y="105"/>
                    </a:lnTo>
                    <a:cubicBezTo>
                      <a:pt x="126" y="94"/>
                      <a:pt x="131" y="80"/>
                      <a:pt x="131" y="66"/>
                    </a:cubicBezTo>
                    <a:cubicBezTo>
                      <a:pt x="131" y="29"/>
                      <a:pt x="102" y="0"/>
                      <a:pt x="66" y="0"/>
                    </a:cubicBezTo>
                    <a:cubicBezTo>
                      <a:pt x="29" y="0"/>
                      <a:pt x="0" y="29"/>
                      <a:pt x="0" y="66"/>
                    </a:cubicBezTo>
                    <a:cubicBezTo>
                      <a:pt x="0" y="102"/>
                      <a:pt x="29" y="131"/>
                      <a:pt x="66" y="131"/>
                    </a:cubicBezTo>
                    <a:cubicBezTo>
                      <a:pt x="80" y="131"/>
                      <a:pt x="94" y="126"/>
                      <a:pt x="105" y="118"/>
                    </a:cubicBezTo>
                    <a:lnTo>
                      <a:pt x="152" y="165"/>
                    </a:lnTo>
                    <a:lnTo>
                      <a:pt x="165" y="152"/>
                    </a:ln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76" name="Icon">
                <a:extLst>
                  <a:ext uri="{FF2B5EF4-FFF2-40B4-BE49-F238E27FC236}">
                    <a16:creationId xmlns:a16="http://schemas.microsoft.com/office/drawing/2014/main" id="{83E5EB81-E4E3-4678-AEE4-64BAB835AAAB}"/>
                  </a:ext>
                </a:extLst>
              </p:cNvPr>
              <p:cNvSpPr>
                <a:spLocks noChangeAspect="1" noEditPoints="1"/>
              </p:cNvSpPr>
              <p:nvPr/>
            </p:nvSpPr>
            <p:spPr bwMode="auto">
              <a:xfrm>
                <a:off x="1991098" y="1499366"/>
                <a:ext cx="107950" cy="107950"/>
              </a:xfrm>
              <a:custGeom>
                <a:avLst/>
                <a:gdLst>
                  <a:gd name="T0" fmla="*/ 0 w 142"/>
                  <a:gd name="T1" fmla="*/ 0 h 141"/>
                  <a:gd name="T2" fmla="*/ 0 w 142"/>
                  <a:gd name="T3" fmla="*/ 4 h 141"/>
                  <a:gd name="T4" fmla="*/ 0 w 142"/>
                  <a:gd name="T5" fmla="*/ 74 h 141"/>
                  <a:gd name="T6" fmla="*/ 142 w 142"/>
                  <a:gd name="T7" fmla="*/ 74 h 141"/>
                  <a:gd name="T8" fmla="*/ 142 w 142"/>
                  <a:gd name="T9" fmla="*/ 0 h 141"/>
                  <a:gd name="T10" fmla="*/ 0 w 142"/>
                  <a:gd name="T11" fmla="*/ 0 h 141"/>
                  <a:gd name="T12" fmla="*/ 10 w 142"/>
                  <a:gd name="T13" fmla="*/ 9 h 141"/>
                  <a:gd name="T14" fmla="*/ 132 w 142"/>
                  <a:gd name="T15" fmla="*/ 9 h 141"/>
                  <a:gd name="T16" fmla="*/ 132 w 142"/>
                  <a:gd name="T17" fmla="*/ 65 h 141"/>
                  <a:gd name="T18" fmla="*/ 10 w 142"/>
                  <a:gd name="T19" fmla="*/ 65 h 141"/>
                  <a:gd name="T20" fmla="*/ 10 w 142"/>
                  <a:gd name="T21" fmla="*/ 9 h 141"/>
                  <a:gd name="T22" fmla="*/ 0 w 142"/>
                  <a:gd name="T23" fmla="*/ 98 h 141"/>
                  <a:gd name="T24" fmla="*/ 0 w 142"/>
                  <a:gd name="T25" fmla="*/ 108 h 141"/>
                  <a:gd name="T26" fmla="*/ 142 w 142"/>
                  <a:gd name="T27" fmla="*/ 108 h 141"/>
                  <a:gd name="T28" fmla="*/ 142 w 142"/>
                  <a:gd name="T29" fmla="*/ 98 h 141"/>
                  <a:gd name="T30" fmla="*/ 0 w 142"/>
                  <a:gd name="T31" fmla="*/ 98 h 141"/>
                  <a:gd name="T32" fmla="*/ 0 w 142"/>
                  <a:gd name="T33" fmla="*/ 132 h 141"/>
                  <a:gd name="T34" fmla="*/ 0 w 142"/>
                  <a:gd name="T35" fmla="*/ 141 h 141"/>
                  <a:gd name="T36" fmla="*/ 142 w 142"/>
                  <a:gd name="T37" fmla="*/ 141 h 141"/>
                  <a:gd name="T38" fmla="*/ 142 w 142"/>
                  <a:gd name="T39" fmla="*/ 132 h 141"/>
                  <a:gd name="T40" fmla="*/ 0 w 142"/>
                  <a:gd name="T41" fmla="*/ 1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 h="141">
                    <a:moveTo>
                      <a:pt x="0" y="0"/>
                    </a:moveTo>
                    <a:lnTo>
                      <a:pt x="0" y="4"/>
                    </a:lnTo>
                    <a:lnTo>
                      <a:pt x="0" y="74"/>
                    </a:lnTo>
                    <a:lnTo>
                      <a:pt x="142" y="74"/>
                    </a:lnTo>
                    <a:lnTo>
                      <a:pt x="142" y="0"/>
                    </a:lnTo>
                    <a:lnTo>
                      <a:pt x="0" y="0"/>
                    </a:lnTo>
                    <a:close/>
                    <a:moveTo>
                      <a:pt x="10" y="9"/>
                    </a:moveTo>
                    <a:lnTo>
                      <a:pt x="132" y="9"/>
                    </a:lnTo>
                    <a:lnTo>
                      <a:pt x="132" y="65"/>
                    </a:lnTo>
                    <a:lnTo>
                      <a:pt x="10" y="65"/>
                    </a:lnTo>
                    <a:lnTo>
                      <a:pt x="10" y="9"/>
                    </a:lnTo>
                    <a:close/>
                    <a:moveTo>
                      <a:pt x="0" y="98"/>
                    </a:moveTo>
                    <a:lnTo>
                      <a:pt x="0" y="108"/>
                    </a:lnTo>
                    <a:lnTo>
                      <a:pt x="142" y="108"/>
                    </a:lnTo>
                    <a:lnTo>
                      <a:pt x="142" y="98"/>
                    </a:lnTo>
                    <a:lnTo>
                      <a:pt x="0" y="98"/>
                    </a:lnTo>
                    <a:close/>
                    <a:moveTo>
                      <a:pt x="0" y="132"/>
                    </a:moveTo>
                    <a:lnTo>
                      <a:pt x="0" y="141"/>
                    </a:lnTo>
                    <a:lnTo>
                      <a:pt x="142" y="141"/>
                    </a:lnTo>
                    <a:lnTo>
                      <a:pt x="142" y="132"/>
                    </a:lnTo>
                    <a:lnTo>
                      <a:pt x="0" y="132"/>
                    </a:lnTo>
                    <a:close/>
                  </a:path>
                </a:pathLst>
              </a:custGeom>
              <a:solidFill>
                <a:srgbClr val="007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cxnSp>
            <p:nvCxnSpPr>
              <p:cNvPr id="277" name="Divider">
                <a:extLst>
                  <a:ext uri="{FF2B5EF4-FFF2-40B4-BE49-F238E27FC236}">
                    <a16:creationId xmlns:a16="http://schemas.microsoft.com/office/drawing/2014/main" id="{E044D02D-586C-4EA7-8DFD-0E77D2ED8E34}"/>
                  </a:ext>
                </a:extLst>
              </p:cNvPr>
              <p:cNvCxnSpPr/>
              <p:nvPr/>
            </p:nvCxnSpPr>
            <p:spPr>
              <a:xfrm>
                <a:off x="595686" y="1838325"/>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219" name="Status Bar">
              <a:extLst>
                <a:ext uri="{FF2B5EF4-FFF2-40B4-BE49-F238E27FC236}">
                  <a16:creationId xmlns:a16="http://schemas.microsoft.com/office/drawing/2014/main" id="{F2A5AF67-B598-472C-86FE-EC5EADFB4F9A}"/>
                </a:ext>
              </a:extLst>
            </p:cNvPr>
            <p:cNvGrpSpPr>
              <a:grpSpLocks noChangeAspect="1"/>
            </p:cNvGrpSpPr>
            <p:nvPr/>
          </p:nvGrpSpPr>
          <p:grpSpPr>
            <a:xfrm>
              <a:off x="595686" y="1261242"/>
              <a:ext cx="2286000" cy="142875"/>
              <a:chOff x="4826000" y="1124744"/>
              <a:chExt cx="2286000" cy="142875"/>
            </a:xfrm>
          </p:grpSpPr>
          <p:sp>
            <p:nvSpPr>
              <p:cNvPr id="264" name="Status Bar Background">
                <a:extLst>
                  <a:ext uri="{FF2B5EF4-FFF2-40B4-BE49-F238E27FC236}">
                    <a16:creationId xmlns:a16="http://schemas.microsoft.com/office/drawing/2014/main" id="{FBFA6635-9BC4-4017-9051-732204AD55C3}"/>
                  </a:ext>
                </a:extLst>
              </p:cNvPr>
              <p:cNvSpPr>
                <a:spLocks noChangeArrowheads="1"/>
              </p:cNvSpPr>
              <p:nvPr/>
            </p:nvSpPr>
            <p:spPr bwMode="auto">
              <a:xfrm>
                <a:off x="4826000" y="1124744"/>
                <a:ext cx="2286000" cy="1428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dirty="0">
                    <a:solidFill>
                      <a:srgbClr val="000000"/>
                    </a:solidFill>
                    <a:latin typeface="Segoe UI" panose="020B0502040204020203" pitchFamily="34" charset="0"/>
                    <a:cs typeface="Segoe UI" panose="020B0502040204020203" pitchFamily="34" charset="0"/>
                  </a:rPr>
                  <a:t>8:08 AM</a:t>
                </a:r>
              </a:p>
            </p:txBody>
          </p:sp>
          <p:sp>
            <p:nvSpPr>
              <p:cNvPr id="265" name="WLAN Strength">
                <a:extLst>
                  <a:ext uri="{FF2B5EF4-FFF2-40B4-BE49-F238E27FC236}">
                    <a16:creationId xmlns:a16="http://schemas.microsoft.com/office/drawing/2014/main" id="{51DC7D04-B223-4184-A16C-36E654E4DA0B}"/>
                  </a:ext>
                </a:extLst>
              </p:cNvPr>
              <p:cNvSpPr>
                <a:spLocks noChangeAspect="1" noEditPoints="1"/>
              </p:cNvSpPr>
              <p:nvPr/>
            </p:nvSpPr>
            <p:spPr bwMode="auto">
              <a:xfrm>
                <a:off x="5457825" y="1163637"/>
                <a:ext cx="85725" cy="65088"/>
              </a:xfrm>
              <a:custGeom>
                <a:avLst/>
                <a:gdLst>
                  <a:gd name="T0" fmla="*/ 56 w 112"/>
                  <a:gd name="T1" fmla="*/ 0 h 85"/>
                  <a:gd name="T2" fmla="*/ 0 w 112"/>
                  <a:gd name="T3" fmla="*/ 22 h 85"/>
                  <a:gd name="T4" fmla="*/ 8 w 112"/>
                  <a:gd name="T5" fmla="*/ 32 h 85"/>
                  <a:gd name="T6" fmla="*/ 56 w 112"/>
                  <a:gd name="T7" fmla="*/ 14 h 85"/>
                  <a:gd name="T8" fmla="*/ 103 w 112"/>
                  <a:gd name="T9" fmla="*/ 32 h 85"/>
                  <a:gd name="T10" fmla="*/ 112 w 112"/>
                  <a:gd name="T11" fmla="*/ 22 h 85"/>
                  <a:gd name="T12" fmla="*/ 56 w 112"/>
                  <a:gd name="T13" fmla="*/ 0 h 85"/>
                  <a:gd name="T14" fmla="*/ 56 w 112"/>
                  <a:gd name="T15" fmla="*/ 28 h 85"/>
                  <a:gd name="T16" fmla="*/ 18 w 112"/>
                  <a:gd name="T17" fmla="*/ 43 h 85"/>
                  <a:gd name="T18" fmla="*/ 27 w 112"/>
                  <a:gd name="T19" fmla="*/ 53 h 85"/>
                  <a:gd name="T20" fmla="*/ 56 w 112"/>
                  <a:gd name="T21" fmla="*/ 43 h 85"/>
                  <a:gd name="T22" fmla="*/ 84 w 112"/>
                  <a:gd name="T23" fmla="*/ 53 h 85"/>
                  <a:gd name="T24" fmla="*/ 94 w 112"/>
                  <a:gd name="T25" fmla="*/ 43 h 85"/>
                  <a:gd name="T26" fmla="*/ 56 w 112"/>
                  <a:gd name="T27" fmla="*/ 28 h 85"/>
                  <a:gd name="T28" fmla="*/ 56 w 112"/>
                  <a:gd name="T29" fmla="*/ 56 h 85"/>
                  <a:gd name="T30" fmla="*/ 37 w 112"/>
                  <a:gd name="T31" fmla="*/ 64 h 85"/>
                  <a:gd name="T32" fmla="*/ 56 w 112"/>
                  <a:gd name="T33" fmla="*/ 85 h 85"/>
                  <a:gd name="T34" fmla="*/ 75 w 112"/>
                  <a:gd name="T35" fmla="*/ 64 h 85"/>
                  <a:gd name="T36" fmla="*/ 56 w 112"/>
                  <a:gd name="T37"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85">
                    <a:moveTo>
                      <a:pt x="56" y="0"/>
                    </a:moveTo>
                    <a:cubicBezTo>
                      <a:pt x="34" y="0"/>
                      <a:pt x="15" y="9"/>
                      <a:pt x="0" y="22"/>
                    </a:cubicBezTo>
                    <a:lnTo>
                      <a:pt x="8" y="32"/>
                    </a:lnTo>
                    <a:cubicBezTo>
                      <a:pt x="21" y="21"/>
                      <a:pt x="38" y="14"/>
                      <a:pt x="56" y="14"/>
                    </a:cubicBezTo>
                    <a:cubicBezTo>
                      <a:pt x="74" y="14"/>
                      <a:pt x="91" y="21"/>
                      <a:pt x="103" y="32"/>
                    </a:cubicBezTo>
                    <a:lnTo>
                      <a:pt x="112" y="22"/>
                    </a:lnTo>
                    <a:cubicBezTo>
                      <a:pt x="97" y="9"/>
                      <a:pt x="77" y="0"/>
                      <a:pt x="56" y="0"/>
                    </a:cubicBezTo>
                    <a:close/>
                    <a:moveTo>
                      <a:pt x="56" y="28"/>
                    </a:moveTo>
                    <a:cubicBezTo>
                      <a:pt x="41" y="28"/>
                      <a:pt x="28" y="34"/>
                      <a:pt x="18" y="43"/>
                    </a:cubicBezTo>
                    <a:lnTo>
                      <a:pt x="27" y="53"/>
                    </a:lnTo>
                    <a:cubicBezTo>
                      <a:pt x="35" y="47"/>
                      <a:pt x="45" y="43"/>
                      <a:pt x="56" y="43"/>
                    </a:cubicBezTo>
                    <a:cubicBezTo>
                      <a:pt x="67" y="43"/>
                      <a:pt x="77" y="47"/>
                      <a:pt x="84" y="53"/>
                    </a:cubicBezTo>
                    <a:lnTo>
                      <a:pt x="94" y="43"/>
                    </a:lnTo>
                    <a:cubicBezTo>
                      <a:pt x="84" y="34"/>
                      <a:pt x="70" y="28"/>
                      <a:pt x="56" y="28"/>
                    </a:cubicBezTo>
                    <a:close/>
                    <a:moveTo>
                      <a:pt x="56" y="56"/>
                    </a:moveTo>
                    <a:cubicBezTo>
                      <a:pt x="49" y="56"/>
                      <a:pt x="42" y="59"/>
                      <a:pt x="37" y="64"/>
                    </a:cubicBezTo>
                    <a:lnTo>
                      <a:pt x="56" y="85"/>
                    </a:lnTo>
                    <a:lnTo>
                      <a:pt x="75" y="64"/>
                    </a:lnTo>
                    <a:cubicBezTo>
                      <a:pt x="70" y="59"/>
                      <a:pt x="63" y="56"/>
                      <a:pt x="56"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6" name="Battery">
                <a:extLst>
                  <a:ext uri="{FF2B5EF4-FFF2-40B4-BE49-F238E27FC236}">
                    <a16:creationId xmlns:a16="http://schemas.microsoft.com/office/drawing/2014/main" id="{94D44682-A86E-4243-8D3C-7036B171DBD8}"/>
                  </a:ext>
                </a:extLst>
              </p:cNvPr>
              <p:cNvSpPr>
                <a:spLocks noChangeAspect="1" noEditPoints="1"/>
              </p:cNvSpPr>
              <p:nvPr/>
            </p:nvSpPr>
            <p:spPr bwMode="auto">
              <a:xfrm>
                <a:off x="6897688" y="1162050"/>
                <a:ext cx="174625" cy="68263"/>
              </a:xfrm>
              <a:custGeom>
                <a:avLst/>
                <a:gdLst>
                  <a:gd name="T0" fmla="*/ 14 w 229"/>
                  <a:gd name="T1" fmla="*/ 0 h 89"/>
                  <a:gd name="T2" fmla="*/ 0 w 229"/>
                  <a:gd name="T3" fmla="*/ 14 h 89"/>
                  <a:gd name="T4" fmla="*/ 0 w 229"/>
                  <a:gd name="T5" fmla="*/ 75 h 89"/>
                  <a:gd name="T6" fmla="*/ 14 w 229"/>
                  <a:gd name="T7" fmla="*/ 89 h 89"/>
                  <a:gd name="T8" fmla="*/ 197 w 229"/>
                  <a:gd name="T9" fmla="*/ 89 h 89"/>
                  <a:gd name="T10" fmla="*/ 211 w 229"/>
                  <a:gd name="T11" fmla="*/ 75 h 89"/>
                  <a:gd name="T12" fmla="*/ 211 w 229"/>
                  <a:gd name="T13" fmla="*/ 14 h 89"/>
                  <a:gd name="T14" fmla="*/ 197 w 229"/>
                  <a:gd name="T15" fmla="*/ 0 h 89"/>
                  <a:gd name="T16" fmla="*/ 14 w 229"/>
                  <a:gd name="T17" fmla="*/ 0 h 89"/>
                  <a:gd name="T18" fmla="*/ 14 w 229"/>
                  <a:gd name="T19" fmla="*/ 4 h 89"/>
                  <a:gd name="T20" fmla="*/ 197 w 229"/>
                  <a:gd name="T21" fmla="*/ 4 h 89"/>
                  <a:gd name="T22" fmla="*/ 206 w 229"/>
                  <a:gd name="T23" fmla="*/ 14 h 89"/>
                  <a:gd name="T24" fmla="*/ 206 w 229"/>
                  <a:gd name="T25" fmla="*/ 75 h 89"/>
                  <a:gd name="T26" fmla="*/ 197 w 229"/>
                  <a:gd name="T27" fmla="*/ 84 h 89"/>
                  <a:gd name="T28" fmla="*/ 14 w 229"/>
                  <a:gd name="T29" fmla="*/ 84 h 89"/>
                  <a:gd name="T30" fmla="*/ 4 w 229"/>
                  <a:gd name="T31" fmla="*/ 75 h 89"/>
                  <a:gd name="T32" fmla="*/ 4 w 229"/>
                  <a:gd name="T33" fmla="*/ 14 h 89"/>
                  <a:gd name="T34" fmla="*/ 14 w 229"/>
                  <a:gd name="T35" fmla="*/ 4 h 89"/>
                  <a:gd name="T36" fmla="*/ 19 w 229"/>
                  <a:gd name="T37" fmla="*/ 9 h 89"/>
                  <a:gd name="T38" fmla="*/ 9 w 229"/>
                  <a:gd name="T39" fmla="*/ 18 h 89"/>
                  <a:gd name="T40" fmla="*/ 9 w 229"/>
                  <a:gd name="T41" fmla="*/ 70 h 89"/>
                  <a:gd name="T42" fmla="*/ 19 w 229"/>
                  <a:gd name="T43" fmla="*/ 79 h 89"/>
                  <a:gd name="T44" fmla="*/ 192 w 229"/>
                  <a:gd name="T45" fmla="*/ 79 h 89"/>
                  <a:gd name="T46" fmla="*/ 201 w 229"/>
                  <a:gd name="T47" fmla="*/ 70 h 89"/>
                  <a:gd name="T48" fmla="*/ 201 w 229"/>
                  <a:gd name="T49" fmla="*/ 18 h 89"/>
                  <a:gd name="T50" fmla="*/ 192 w 229"/>
                  <a:gd name="T51" fmla="*/ 9 h 89"/>
                  <a:gd name="T52" fmla="*/ 19 w 229"/>
                  <a:gd name="T53" fmla="*/ 9 h 89"/>
                  <a:gd name="T54" fmla="*/ 215 w 229"/>
                  <a:gd name="T55" fmla="*/ 28 h 89"/>
                  <a:gd name="T56" fmla="*/ 215 w 229"/>
                  <a:gd name="T57" fmla="*/ 61 h 89"/>
                  <a:gd name="T58" fmla="*/ 229 w 229"/>
                  <a:gd name="T59" fmla="*/ 44 h 89"/>
                  <a:gd name="T60" fmla="*/ 215 w 229"/>
                  <a:gd name="T61"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89">
                    <a:moveTo>
                      <a:pt x="14" y="0"/>
                    </a:moveTo>
                    <a:cubicBezTo>
                      <a:pt x="6" y="0"/>
                      <a:pt x="0" y="6"/>
                      <a:pt x="0" y="14"/>
                    </a:cubicBezTo>
                    <a:lnTo>
                      <a:pt x="0" y="75"/>
                    </a:lnTo>
                    <a:cubicBezTo>
                      <a:pt x="0" y="82"/>
                      <a:pt x="6" y="89"/>
                      <a:pt x="14" y="89"/>
                    </a:cubicBezTo>
                    <a:lnTo>
                      <a:pt x="197" y="89"/>
                    </a:lnTo>
                    <a:cubicBezTo>
                      <a:pt x="204" y="89"/>
                      <a:pt x="211" y="82"/>
                      <a:pt x="211" y="75"/>
                    </a:cubicBezTo>
                    <a:lnTo>
                      <a:pt x="211" y="14"/>
                    </a:lnTo>
                    <a:cubicBezTo>
                      <a:pt x="211" y="6"/>
                      <a:pt x="204" y="0"/>
                      <a:pt x="197" y="0"/>
                    </a:cubicBezTo>
                    <a:lnTo>
                      <a:pt x="14" y="0"/>
                    </a:lnTo>
                    <a:close/>
                    <a:moveTo>
                      <a:pt x="14" y="4"/>
                    </a:moveTo>
                    <a:lnTo>
                      <a:pt x="197" y="4"/>
                    </a:lnTo>
                    <a:cubicBezTo>
                      <a:pt x="202" y="4"/>
                      <a:pt x="206" y="8"/>
                      <a:pt x="206" y="14"/>
                    </a:cubicBezTo>
                    <a:lnTo>
                      <a:pt x="206" y="75"/>
                    </a:lnTo>
                    <a:cubicBezTo>
                      <a:pt x="206" y="80"/>
                      <a:pt x="202" y="84"/>
                      <a:pt x="197" y="84"/>
                    </a:cubicBezTo>
                    <a:lnTo>
                      <a:pt x="14" y="84"/>
                    </a:lnTo>
                    <a:cubicBezTo>
                      <a:pt x="9" y="84"/>
                      <a:pt x="4" y="80"/>
                      <a:pt x="4" y="75"/>
                    </a:cubicBezTo>
                    <a:lnTo>
                      <a:pt x="4" y="14"/>
                    </a:lnTo>
                    <a:cubicBezTo>
                      <a:pt x="4" y="8"/>
                      <a:pt x="9" y="4"/>
                      <a:pt x="14" y="4"/>
                    </a:cubicBezTo>
                    <a:close/>
                    <a:moveTo>
                      <a:pt x="19" y="9"/>
                    </a:moveTo>
                    <a:cubicBezTo>
                      <a:pt x="13" y="9"/>
                      <a:pt x="9" y="13"/>
                      <a:pt x="9" y="18"/>
                    </a:cubicBezTo>
                    <a:lnTo>
                      <a:pt x="9" y="70"/>
                    </a:lnTo>
                    <a:cubicBezTo>
                      <a:pt x="9" y="75"/>
                      <a:pt x="13" y="79"/>
                      <a:pt x="19" y="79"/>
                    </a:cubicBezTo>
                    <a:lnTo>
                      <a:pt x="192" y="79"/>
                    </a:lnTo>
                    <a:cubicBezTo>
                      <a:pt x="197" y="79"/>
                      <a:pt x="201" y="75"/>
                      <a:pt x="201" y="70"/>
                    </a:cubicBezTo>
                    <a:lnTo>
                      <a:pt x="201" y="18"/>
                    </a:lnTo>
                    <a:cubicBezTo>
                      <a:pt x="201" y="13"/>
                      <a:pt x="197" y="9"/>
                      <a:pt x="192" y="9"/>
                    </a:cubicBezTo>
                    <a:lnTo>
                      <a:pt x="19" y="9"/>
                    </a:lnTo>
                    <a:close/>
                    <a:moveTo>
                      <a:pt x="215" y="28"/>
                    </a:moveTo>
                    <a:lnTo>
                      <a:pt x="215" y="61"/>
                    </a:lnTo>
                    <a:cubicBezTo>
                      <a:pt x="224" y="61"/>
                      <a:pt x="229" y="53"/>
                      <a:pt x="229" y="44"/>
                    </a:cubicBezTo>
                    <a:cubicBezTo>
                      <a:pt x="229" y="35"/>
                      <a:pt x="224" y="28"/>
                      <a:pt x="21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7" name="Signal Strength">
                <a:extLst>
                  <a:ext uri="{FF2B5EF4-FFF2-40B4-BE49-F238E27FC236}">
                    <a16:creationId xmlns:a16="http://schemas.microsoft.com/office/drawing/2014/main" id="{6557CAA6-7A82-4532-9897-0BFC0E28ED20}"/>
                  </a:ext>
                </a:extLst>
              </p:cNvPr>
              <p:cNvSpPr>
                <a:spLocks noChangeAspect="1" noEditPoints="1"/>
              </p:cNvSpPr>
              <p:nvPr/>
            </p:nvSpPr>
            <p:spPr bwMode="auto">
              <a:xfrm>
                <a:off x="4872038" y="1176337"/>
                <a:ext cx="239713" cy="39688"/>
              </a:xfrm>
              <a:custGeom>
                <a:avLst/>
                <a:gdLst>
                  <a:gd name="T0" fmla="*/ 26 w 314"/>
                  <a:gd name="T1" fmla="*/ 0 h 52"/>
                  <a:gd name="T2" fmla="*/ 0 w 314"/>
                  <a:gd name="T3" fmla="*/ 26 h 52"/>
                  <a:gd name="T4" fmla="*/ 26 w 314"/>
                  <a:gd name="T5" fmla="*/ 52 h 52"/>
                  <a:gd name="T6" fmla="*/ 52 w 314"/>
                  <a:gd name="T7" fmla="*/ 26 h 52"/>
                  <a:gd name="T8" fmla="*/ 26 w 314"/>
                  <a:gd name="T9" fmla="*/ 0 h 52"/>
                  <a:gd name="T10" fmla="*/ 91 w 314"/>
                  <a:gd name="T11" fmla="*/ 0 h 52"/>
                  <a:gd name="T12" fmla="*/ 66 w 314"/>
                  <a:gd name="T13" fmla="*/ 26 h 52"/>
                  <a:gd name="T14" fmla="*/ 91 w 314"/>
                  <a:gd name="T15" fmla="*/ 52 h 52"/>
                  <a:gd name="T16" fmla="*/ 117 w 314"/>
                  <a:gd name="T17" fmla="*/ 26 h 52"/>
                  <a:gd name="T18" fmla="*/ 91 w 314"/>
                  <a:gd name="T19" fmla="*/ 0 h 52"/>
                  <a:gd name="T20" fmla="*/ 157 w 314"/>
                  <a:gd name="T21" fmla="*/ 0 h 52"/>
                  <a:gd name="T22" fmla="*/ 131 w 314"/>
                  <a:gd name="T23" fmla="*/ 26 h 52"/>
                  <a:gd name="T24" fmla="*/ 157 w 314"/>
                  <a:gd name="T25" fmla="*/ 52 h 52"/>
                  <a:gd name="T26" fmla="*/ 183 w 314"/>
                  <a:gd name="T27" fmla="*/ 26 h 52"/>
                  <a:gd name="T28" fmla="*/ 157 w 314"/>
                  <a:gd name="T29" fmla="*/ 0 h 52"/>
                  <a:gd name="T30" fmla="*/ 223 w 314"/>
                  <a:gd name="T31" fmla="*/ 0 h 52"/>
                  <a:gd name="T32" fmla="*/ 197 w 314"/>
                  <a:gd name="T33" fmla="*/ 26 h 52"/>
                  <a:gd name="T34" fmla="*/ 223 w 314"/>
                  <a:gd name="T35" fmla="*/ 52 h 52"/>
                  <a:gd name="T36" fmla="*/ 248 w 314"/>
                  <a:gd name="T37" fmla="*/ 26 h 52"/>
                  <a:gd name="T38" fmla="*/ 223 w 314"/>
                  <a:gd name="T39" fmla="*/ 0 h 52"/>
                  <a:gd name="T40" fmla="*/ 288 w 314"/>
                  <a:gd name="T41" fmla="*/ 0 h 52"/>
                  <a:gd name="T42" fmla="*/ 262 w 314"/>
                  <a:gd name="T43" fmla="*/ 26 h 52"/>
                  <a:gd name="T44" fmla="*/ 288 w 314"/>
                  <a:gd name="T45" fmla="*/ 52 h 52"/>
                  <a:gd name="T46" fmla="*/ 314 w 314"/>
                  <a:gd name="T47" fmla="*/ 26 h 52"/>
                  <a:gd name="T48" fmla="*/ 288 w 314"/>
                  <a:gd name="T49" fmla="*/ 0 h 52"/>
                  <a:gd name="T50" fmla="*/ 288 w 314"/>
                  <a:gd name="T51" fmla="*/ 3 h 52"/>
                  <a:gd name="T52" fmla="*/ 312 w 314"/>
                  <a:gd name="T53" fmla="*/ 26 h 52"/>
                  <a:gd name="T54" fmla="*/ 288 w 314"/>
                  <a:gd name="T55" fmla="*/ 50 h 52"/>
                  <a:gd name="T56" fmla="*/ 265 w 314"/>
                  <a:gd name="T57" fmla="*/ 26 h 52"/>
                  <a:gd name="T58" fmla="*/ 288 w 314"/>
                  <a:gd name="T59"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4" h="52">
                    <a:moveTo>
                      <a:pt x="26" y="0"/>
                    </a:moveTo>
                    <a:cubicBezTo>
                      <a:pt x="11" y="0"/>
                      <a:pt x="0" y="12"/>
                      <a:pt x="0" y="26"/>
                    </a:cubicBezTo>
                    <a:cubicBezTo>
                      <a:pt x="0" y="40"/>
                      <a:pt x="11" y="52"/>
                      <a:pt x="26" y="52"/>
                    </a:cubicBezTo>
                    <a:cubicBezTo>
                      <a:pt x="40" y="52"/>
                      <a:pt x="52" y="40"/>
                      <a:pt x="52" y="26"/>
                    </a:cubicBezTo>
                    <a:cubicBezTo>
                      <a:pt x="52" y="12"/>
                      <a:pt x="40" y="0"/>
                      <a:pt x="26" y="0"/>
                    </a:cubicBezTo>
                    <a:close/>
                    <a:moveTo>
                      <a:pt x="91" y="0"/>
                    </a:moveTo>
                    <a:cubicBezTo>
                      <a:pt x="77" y="0"/>
                      <a:pt x="66" y="12"/>
                      <a:pt x="66" y="26"/>
                    </a:cubicBezTo>
                    <a:cubicBezTo>
                      <a:pt x="66" y="40"/>
                      <a:pt x="77" y="52"/>
                      <a:pt x="91" y="52"/>
                    </a:cubicBezTo>
                    <a:cubicBezTo>
                      <a:pt x="106" y="52"/>
                      <a:pt x="117" y="40"/>
                      <a:pt x="117" y="26"/>
                    </a:cubicBezTo>
                    <a:cubicBezTo>
                      <a:pt x="117" y="12"/>
                      <a:pt x="106" y="0"/>
                      <a:pt x="91" y="0"/>
                    </a:cubicBezTo>
                    <a:close/>
                    <a:moveTo>
                      <a:pt x="157" y="0"/>
                    </a:moveTo>
                    <a:cubicBezTo>
                      <a:pt x="143" y="0"/>
                      <a:pt x="131" y="12"/>
                      <a:pt x="131" y="26"/>
                    </a:cubicBezTo>
                    <a:cubicBezTo>
                      <a:pt x="131" y="40"/>
                      <a:pt x="143" y="52"/>
                      <a:pt x="157" y="52"/>
                    </a:cubicBezTo>
                    <a:cubicBezTo>
                      <a:pt x="171" y="52"/>
                      <a:pt x="183" y="40"/>
                      <a:pt x="183" y="26"/>
                    </a:cubicBezTo>
                    <a:cubicBezTo>
                      <a:pt x="183" y="12"/>
                      <a:pt x="171" y="0"/>
                      <a:pt x="157" y="0"/>
                    </a:cubicBezTo>
                    <a:close/>
                    <a:moveTo>
                      <a:pt x="223" y="0"/>
                    </a:moveTo>
                    <a:cubicBezTo>
                      <a:pt x="208" y="0"/>
                      <a:pt x="197" y="12"/>
                      <a:pt x="197" y="26"/>
                    </a:cubicBezTo>
                    <a:cubicBezTo>
                      <a:pt x="197" y="40"/>
                      <a:pt x="208" y="52"/>
                      <a:pt x="223" y="52"/>
                    </a:cubicBezTo>
                    <a:cubicBezTo>
                      <a:pt x="237" y="52"/>
                      <a:pt x="248" y="40"/>
                      <a:pt x="248" y="26"/>
                    </a:cubicBezTo>
                    <a:cubicBezTo>
                      <a:pt x="248" y="12"/>
                      <a:pt x="237" y="0"/>
                      <a:pt x="223" y="0"/>
                    </a:cubicBezTo>
                    <a:close/>
                    <a:moveTo>
                      <a:pt x="288" y="0"/>
                    </a:moveTo>
                    <a:cubicBezTo>
                      <a:pt x="274" y="0"/>
                      <a:pt x="262" y="12"/>
                      <a:pt x="262" y="26"/>
                    </a:cubicBezTo>
                    <a:cubicBezTo>
                      <a:pt x="262" y="40"/>
                      <a:pt x="274" y="52"/>
                      <a:pt x="288" y="52"/>
                    </a:cubicBezTo>
                    <a:cubicBezTo>
                      <a:pt x="302" y="52"/>
                      <a:pt x="314" y="40"/>
                      <a:pt x="314" y="26"/>
                    </a:cubicBezTo>
                    <a:cubicBezTo>
                      <a:pt x="314" y="12"/>
                      <a:pt x="302" y="0"/>
                      <a:pt x="288" y="0"/>
                    </a:cubicBezTo>
                    <a:close/>
                    <a:moveTo>
                      <a:pt x="288" y="3"/>
                    </a:moveTo>
                    <a:cubicBezTo>
                      <a:pt x="301" y="3"/>
                      <a:pt x="312" y="13"/>
                      <a:pt x="312" y="26"/>
                    </a:cubicBezTo>
                    <a:cubicBezTo>
                      <a:pt x="312" y="39"/>
                      <a:pt x="301" y="50"/>
                      <a:pt x="288" y="50"/>
                    </a:cubicBezTo>
                    <a:cubicBezTo>
                      <a:pt x="275" y="50"/>
                      <a:pt x="265" y="39"/>
                      <a:pt x="265" y="26"/>
                    </a:cubicBezTo>
                    <a:cubicBezTo>
                      <a:pt x="265" y="13"/>
                      <a:pt x="275" y="3"/>
                      <a:pt x="28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solidFill>
                  <a:latin typeface="Segoe UI" panose="020B0502040204020203" pitchFamily="34" charset="0"/>
                  <a:cs typeface="Segoe UI" panose="020B0502040204020203" pitchFamily="34" charset="0"/>
                </a:endParaRPr>
              </a:p>
            </p:txBody>
          </p:sp>
          <p:sp>
            <p:nvSpPr>
              <p:cNvPr id="268" name="Carrier Label">
                <a:extLst>
                  <a:ext uri="{FF2B5EF4-FFF2-40B4-BE49-F238E27FC236}">
                    <a16:creationId xmlns:a16="http://schemas.microsoft.com/office/drawing/2014/main" id="{7C061F01-1F84-449E-A826-60F7B68804EF}"/>
                  </a:ext>
                </a:extLst>
              </p:cNvPr>
              <p:cNvSpPr txBox="1"/>
              <p:nvPr/>
            </p:nvSpPr>
            <p:spPr>
              <a:xfrm>
                <a:off x="5143502" y="1142320"/>
                <a:ext cx="261290"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solidFill>
                    <a:latin typeface="Segoe UI" panose="020B0502040204020203" pitchFamily="34" charset="0"/>
                    <a:cs typeface="Segoe UI" panose="020B0502040204020203" pitchFamily="34" charset="0"/>
                  </a:rPr>
                  <a:t>Carrier</a:t>
                </a:r>
              </a:p>
            </p:txBody>
          </p:sp>
          <p:sp>
            <p:nvSpPr>
              <p:cNvPr id="269" name="Battery Label">
                <a:extLst>
                  <a:ext uri="{FF2B5EF4-FFF2-40B4-BE49-F238E27FC236}">
                    <a16:creationId xmlns:a16="http://schemas.microsoft.com/office/drawing/2014/main" id="{9787B367-5083-49D1-BCC5-76F33C902CA5}"/>
                  </a:ext>
                </a:extLst>
              </p:cNvPr>
              <p:cNvSpPr txBox="1"/>
              <p:nvPr/>
            </p:nvSpPr>
            <p:spPr>
              <a:xfrm>
                <a:off x="6647189" y="1142320"/>
                <a:ext cx="218008" cy="10772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dirty="0">
                    <a:solidFill>
                      <a:srgbClr val="000000"/>
                    </a:solidFill>
                    <a:latin typeface="Segoe UI" panose="020B0502040204020203" pitchFamily="34" charset="0"/>
                    <a:cs typeface="Segoe UI" panose="020B0502040204020203" pitchFamily="34" charset="0"/>
                  </a:rPr>
                  <a:t>100%</a:t>
                </a:r>
              </a:p>
            </p:txBody>
          </p:sp>
        </p:grpSp>
        <p:grpSp>
          <p:nvGrpSpPr>
            <p:cNvPr id="220" name="Toolbar">
              <a:extLst>
                <a:ext uri="{FF2B5EF4-FFF2-40B4-BE49-F238E27FC236}">
                  <a16:creationId xmlns:a16="http://schemas.microsoft.com/office/drawing/2014/main" id="{4502E662-D069-4029-871C-31407738C1E7}"/>
                </a:ext>
              </a:extLst>
            </p:cNvPr>
            <p:cNvGrpSpPr/>
            <p:nvPr/>
          </p:nvGrpSpPr>
          <p:grpSpPr>
            <a:xfrm>
              <a:off x="595686" y="5010917"/>
              <a:ext cx="2286000" cy="314325"/>
              <a:chOff x="595686" y="5010917"/>
              <a:chExt cx="2286000" cy="314325"/>
            </a:xfrm>
          </p:grpSpPr>
          <p:sp>
            <p:nvSpPr>
              <p:cNvPr id="259" name="Toolbar Background">
                <a:extLst>
                  <a:ext uri="{FF2B5EF4-FFF2-40B4-BE49-F238E27FC236}">
                    <a16:creationId xmlns:a16="http://schemas.microsoft.com/office/drawing/2014/main" id="{48031399-B5F7-4D0F-B5D0-D662C3BD8E59}"/>
                  </a:ext>
                </a:extLst>
              </p:cNvPr>
              <p:cNvSpPr>
                <a:spLocks noChangeArrowheads="1"/>
              </p:cNvSpPr>
              <p:nvPr/>
            </p:nvSpPr>
            <p:spPr bwMode="auto">
              <a:xfrm>
                <a:off x="595686" y="5010917"/>
                <a:ext cx="2286000" cy="314325"/>
              </a:xfrm>
              <a:prstGeom prst="rect">
                <a:avLst/>
              </a:prstGeom>
              <a:solidFill>
                <a:srgbClr val="F6F6F6">
                  <a:alpha val="90000"/>
                </a:srgbClr>
              </a:solidFill>
              <a:ln>
                <a:noFill/>
              </a:ln>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050" dirty="0">
                  <a:solidFill>
                    <a:srgbClr val="000000"/>
                  </a:solidFill>
                  <a:latin typeface="Segoe UI" panose="020B0502040204020203" pitchFamily="34" charset="0"/>
                  <a:cs typeface="Segoe UI" panose="020B0502040204020203" pitchFamily="34" charset="0"/>
                </a:endParaRPr>
              </a:p>
            </p:txBody>
          </p:sp>
          <p:cxnSp>
            <p:nvCxnSpPr>
              <p:cNvPr id="260" name="Divider">
                <a:extLst>
                  <a:ext uri="{FF2B5EF4-FFF2-40B4-BE49-F238E27FC236}">
                    <a16:creationId xmlns:a16="http://schemas.microsoft.com/office/drawing/2014/main" id="{4124C8DD-0C78-4149-9ED3-2AFD392DDC5B}"/>
                  </a:ext>
                </a:extLst>
              </p:cNvPr>
              <p:cNvCxnSpPr/>
              <p:nvPr/>
            </p:nvCxnSpPr>
            <p:spPr>
              <a:xfrm>
                <a:off x="595686" y="5010917"/>
                <a:ext cx="2286000" cy="0"/>
              </a:xfrm>
              <a:prstGeom prst="line">
                <a:avLst/>
              </a:prstGeom>
              <a:ln w="3175">
                <a:solidFill>
                  <a:srgbClr val="000000">
                    <a:alpha val="30000"/>
                  </a:srgbClr>
                </a:solidFill>
              </a:ln>
            </p:spPr>
            <p:style>
              <a:lnRef idx="1">
                <a:schemeClr val="accent1"/>
              </a:lnRef>
              <a:fillRef idx="0">
                <a:schemeClr val="accent1"/>
              </a:fillRef>
              <a:effectRef idx="0">
                <a:schemeClr val="accent1"/>
              </a:effectRef>
              <a:fontRef idx="minor">
                <a:schemeClr val="tx1"/>
              </a:fontRef>
            </p:style>
          </p:cxnSp>
          <p:sp>
            <p:nvSpPr>
              <p:cNvPr id="261" name="Button">
                <a:extLst>
                  <a:ext uri="{FF2B5EF4-FFF2-40B4-BE49-F238E27FC236}">
                    <a16:creationId xmlns:a16="http://schemas.microsoft.com/office/drawing/2014/main" id="{636A3CF1-7448-40D5-9A93-F648962DEE4C}"/>
                  </a:ext>
                </a:extLst>
              </p:cNvPr>
              <p:cNvSpPr txBox="1"/>
              <p:nvPr/>
            </p:nvSpPr>
            <p:spPr>
              <a:xfrm>
                <a:off x="645460" y="5069996"/>
                <a:ext cx="364715" cy="172355"/>
              </a:xfrm>
              <a:prstGeom prst="rect">
                <a:avLst/>
              </a:prstGeom>
              <a:noFill/>
            </p:spPr>
            <p:txBody>
              <a:bodyPr wrap="none" lIns="9144" tIns="9144" rIns="9144" bIns="9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007AFF"/>
                    </a:solidFill>
                    <a:latin typeface="Segoe UI" panose="020B0502040204020203" pitchFamily="34" charset="0"/>
                    <a:cs typeface="Segoe UI" panose="020B0502040204020203" pitchFamily="34" charset="0"/>
                  </a:rPr>
                  <a:t>Today</a:t>
                </a:r>
              </a:p>
            </p:txBody>
          </p:sp>
          <p:sp>
            <p:nvSpPr>
              <p:cNvPr id="262" name="Button">
                <a:extLst>
                  <a:ext uri="{FF2B5EF4-FFF2-40B4-BE49-F238E27FC236}">
                    <a16:creationId xmlns:a16="http://schemas.microsoft.com/office/drawing/2014/main" id="{D86A778E-E303-425E-9F00-8B06703D728D}"/>
                  </a:ext>
                </a:extLst>
              </p:cNvPr>
              <p:cNvSpPr txBox="1"/>
              <p:nvPr/>
            </p:nvSpPr>
            <p:spPr>
              <a:xfrm>
                <a:off x="1466560" y="5069995"/>
                <a:ext cx="574709" cy="172355"/>
              </a:xfrm>
              <a:prstGeom prst="rect">
                <a:avLst/>
              </a:prstGeom>
              <a:noFill/>
            </p:spPr>
            <p:txBody>
              <a:bodyPr wrap="none" lIns="9144" tIns="9144" rIns="9144" bIns="9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7AFF"/>
                    </a:solidFill>
                    <a:latin typeface="Segoe UI" panose="020B0502040204020203" pitchFamily="34" charset="0"/>
                    <a:cs typeface="Segoe UI" panose="020B0502040204020203" pitchFamily="34" charset="0"/>
                  </a:rPr>
                  <a:t>Calendars</a:t>
                </a:r>
              </a:p>
            </p:txBody>
          </p:sp>
          <p:sp>
            <p:nvSpPr>
              <p:cNvPr id="263" name="Button">
                <a:extLst>
                  <a:ext uri="{FF2B5EF4-FFF2-40B4-BE49-F238E27FC236}">
                    <a16:creationId xmlns:a16="http://schemas.microsoft.com/office/drawing/2014/main" id="{5A230282-BEBB-4931-9E74-07AB530D0875}"/>
                  </a:ext>
                </a:extLst>
              </p:cNvPr>
              <p:cNvSpPr txBox="1"/>
              <p:nvPr/>
            </p:nvSpPr>
            <p:spPr>
              <a:xfrm>
                <a:off x="2497653" y="5074757"/>
                <a:ext cx="334259" cy="172355"/>
              </a:xfrm>
              <a:prstGeom prst="rect">
                <a:avLst/>
              </a:prstGeom>
              <a:noFill/>
            </p:spPr>
            <p:txBody>
              <a:bodyPr wrap="none" lIns="9144" tIns="9144" rIns="9144" bIns="914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rgbClr val="007AFF"/>
                    </a:solidFill>
                    <a:latin typeface="Segoe UI" panose="020B0502040204020203" pitchFamily="34" charset="0"/>
                    <a:cs typeface="Segoe UI" panose="020B0502040204020203" pitchFamily="34" charset="0"/>
                  </a:rPr>
                  <a:t>Inbox</a:t>
                </a:r>
              </a:p>
            </p:txBody>
          </p:sp>
        </p:grpSp>
        <p:grpSp>
          <p:nvGrpSpPr>
            <p:cNvPr id="221" name="Dates">
              <a:extLst>
                <a:ext uri="{FF2B5EF4-FFF2-40B4-BE49-F238E27FC236}">
                  <a16:creationId xmlns:a16="http://schemas.microsoft.com/office/drawing/2014/main" id="{BAEEC5DF-EC7C-47E4-908F-276EE5A40A69}"/>
                </a:ext>
              </a:extLst>
            </p:cNvPr>
            <p:cNvGrpSpPr/>
            <p:nvPr/>
          </p:nvGrpSpPr>
          <p:grpSpPr>
            <a:xfrm>
              <a:off x="595686" y="1912174"/>
              <a:ext cx="2286000" cy="2940744"/>
              <a:chOff x="595686" y="1912174"/>
              <a:chExt cx="2286000" cy="2940744"/>
            </a:xfrm>
          </p:grpSpPr>
          <p:sp>
            <p:nvSpPr>
              <p:cNvPr id="222" name="Current Date">
                <a:extLst>
                  <a:ext uri="{FF2B5EF4-FFF2-40B4-BE49-F238E27FC236}">
                    <a16:creationId xmlns:a16="http://schemas.microsoft.com/office/drawing/2014/main" id="{1818E3A3-E4EF-4385-9091-72974144186D}"/>
                  </a:ext>
                </a:extLst>
              </p:cNvPr>
              <p:cNvSpPr>
                <a:spLocks noChangeAspect="1"/>
              </p:cNvSpPr>
              <p:nvPr/>
            </p:nvSpPr>
            <p:spPr>
              <a:xfrm>
                <a:off x="1955395" y="3146482"/>
                <a:ext cx="245486" cy="245484"/>
              </a:xfrm>
              <a:prstGeom prst="ellipse">
                <a:avLst/>
              </a:prstGeom>
              <a:solidFill>
                <a:srgbClr val="007A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00" dirty="0">
                    <a:solidFill>
                      <a:srgbClr val="FFFFFF"/>
                    </a:solidFill>
                    <a:latin typeface="Segoe UI" panose="020B0502040204020203" pitchFamily="34" charset="0"/>
                    <a:cs typeface="Segoe UI" panose="020B0502040204020203" pitchFamily="34" charset="0"/>
                  </a:rPr>
                  <a:t>13</a:t>
                </a:r>
              </a:p>
            </p:txBody>
          </p:sp>
          <p:sp>
            <p:nvSpPr>
              <p:cNvPr id="223" name="Date">
                <a:extLst>
                  <a:ext uri="{FF2B5EF4-FFF2-40B4-BE49-F238E27FC236}">
                    <a16:creationId xmlns:a16="http://schemas.microsoft.com/office/drawing/2014/main" id="{081A511E-82D7-44ED-BF95-8F12C7821093}"/>
                  </a:ext>
                </a:extLst>
              </p:cNvPr>
              <p:cNvSpPr txBox="1"/>
              <p:nvPr/>
            </p:nvSpPr>
            <p:spPr>
              <a:xfrm>
                <a:off x="2692567" y="2193954"/>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1</a:t>
                </a:r>
              </a:p>
            </p:txBody>
          </p:sp>
          <p:sp>
            <p:nvSpPr>
              <p:cNvPr id="224" name="Date">
                <a:extLst>
                  <a:ext uri="{FF2B5EF4-FFF2-40B4-BE49-F238E27FC236}">
                    <a16:creationId xmlns:a16="http://schemas.microsoft.com/office/drawing/2014/main" id="{7838A5C0-C1AB-4CE2-A9B3-583F1B0D9A29}"/>
                  </a:ext>
                </a:extLst>
              </p:cNvPr>
              <p:cNvSpPr txBox="1"/>
              <p:nvPr/>
            </p:nvSpPr>
            <p:spPr>
              <a:xfrm>
                <a:off x="736767"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2</a:t>
                </a:r>
              </a:p>
            </p:txBody>
          </p:sp>
          <p:sp>
            <p:nvSpPr>
              <p:cNvPr id="225" name="Date">
                <a:extLst>
                  <a:ext uri="{FF2B5EF4-FFF2-40B4-BE49-F238E27FC236}">
                    <a16:creationId xmlns:a16="http://schemas.microsoft.com/office/drawing/2014/main" id="{D6DE9738-434E-43D0-B1F9-8726BC03F657}"/>
                  </a:ext>
                </a:extLst>
              </p:cNvPr>
              <p:cNvSpPr txBox="1"/>
              <p:nvPr/>
            </p:nvSpPr>
            <p:spPr>
              <a:xfrm>
                <a:off x="1063263"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3</a:t>
                </a:r>
              </a:p>
            </p:txBody>
          </p:sp>
          <p:sp>
            <p:nvSpPr>
              <p:cNvPr id="226" name="Date">
                <a:extLst>
                  <a:ext uri="{FF2B5EF4-FFF2-40B4-BE49-F238E27FC236}">
                    <a16:creationId xmlns:a16="http://schemas.microsoft.com/office/drawing/2014/main" id="{B948F5A9-02A2-444A-ADF7-86A60B61BA8A}"/>
                  </a:ext>
                </a:extLst>
              </p:cNvPr>
              <p:cNvSpPr txBox="1"/>
              <p:nvPr/>
            </p:nvSpPr>
            <p:spPr>
              <a:xfrm>
                <a:off x="1389759"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4</a:t>
                </a:r>
              </a:p>
            </p:txBody>
          </p:sp>
          <p:sp>
            <p:nvSpPr>
              <p:cNvPr id="227" name="Date">
                <a:extLst>
                  <a:ext uri="{FF2B5EF4-FFF2-40B4-BE49-F238E27FC236}">
                    <a16:creationId xmlns:a16="http://schemas.microsoft.com/office/drawing/2014/main" id="{6E689280-7416-4F7B-9EE5-C75338D390A4}"/>
                  </a:ext>
                </a:extLst>
              </p:cNvPr>
              <p:cNvSpPr txBox="1"/>
              <p:nvPr/>
            </p:nvSpPr>
            <p:spPr>
              <a:xfrm>
                <a:off x="1716255"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5</a:t>
                </a:r>
              </a:p>
            </p:txBody>
          </p:sp>
          <p:sp>
            <p:nvSpPr>
              <p:cNvPr id="228" name="Date">
                <a:extLst>
                  <a:ext uri="{FF2B5EF4-FFF2-40B4-BE49-F238E27FC236}">
                    <a16:creationId xmlns:a16="http://schemas.microsoft.com/office/drawing/2014/main" id="{A43F8F2C-B052-4D1F-95E6-54F0F728B1E9}"/>
                  </a:ext>
                </a:extLst>
              </p:cNvPr>
              <p:cNvSpPr txBox="1"/>
              <p:nvPr/>
            </p:nvSpPr>
            <p:spPr>
              <a:xfrm>
                <a:off x="2042751"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6</a:t>
                </a:r>
              </a:p>
            </p:txBody>
          </p:sp>
          <p:sp>
            <p:nvSpPr>
              <p:cNvPr id="229" name="Date">
                <a:extLst>
                  <a:ext uri="{FF2B5EF4-FFF2-40B4-BE49-F238E27FC236}">
                    <a16:creationId xmlns:a16="http://schemas.microsoft.com/office/drawing/2014/main" id="{39164C27-EBCE-4394-9F1D-1A87838613EC}"/>
                  </a:ext>
                </a:extLst>
              </p:cNvPr>
              <p:cNvSpPr txBox="1"/>
              <p:nvPr/>
            </p:nvSpPr>
            <p:spPr>
              <a:xfrm>
                <a:off x="2369247"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7</a:t>
                </a:r>
              </a:p>
            </p:txBody>
          </p:sp>
          <p:sp>
            <p:nvSpPr>
              <p:cNvPr id="230" name="Date">
                <a:extLst>
                  <a:ext uri="{FF2B5EF4-FFF2-40B4-BE49-F238E27FC236}">
                    <a16:creationId xmlns:a16="http://schemas.microsoft.com/office/drawing/2014/main" id="{29CF9E48-34AF-4C87-9D5E-7318A67DBED8}"/>
                  </a:ext>
                </a:extLst>
              </p:cNvPr>
              <p:cNvSpPr txBox="1"/>
              <p:nvPr/>
            </p:nvSpPr>
            <p:spPr>
              <a:xfrm>
                <a:off x="2695742" y="2693321"/>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8</a:t>
                </a:r>
              </a:p>
            </p:txBody>
          </p:sp>
          <p:sp>
            <p:nvSpPr>
              <p:cNvPr id="231" name="Date">
                <a:extLst>
                  <a:ext uri="{FF2B5EF4-FFF2-40B4-BE49-F238E27FC236}">
                    <a16:creationId xmlns:a16="http://schemas.microsoft.com/office/drawing/2014/main" id="{72B22E45-8CE9-4B1D-9145-09106EEA480A}"/>
                  </a:ext>
                </a:extLst>
              </p:cNvPr>
              <p:cNvSpPr txBox="1"/>
              <p:nvPr/>
            </p:nvSpPr>
            <p:spPr>
              <a:xfrm>
                <a:off x="736767" y="3192590"/>
                <a:ext cx="68930"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9</a:t>
                </a:r>
              </a:p>
            </p:txBody>
          </p:sp>
          <p:sp>
            <p:nvSpPr>
              <p:cNvPr id="232" name="Date">
                <a:extLst>
                  <a:ext uri="{FF2B5EF4-FFF2-40B4-BE49-F238E27FC236}">
                    <a16:creationId xmlns:a16="http://schemas.microsoft.com/office/drawing/2014/main" id="{A27DFD60-8DAF-4D6C-9384-E27C804F87CF}"/>
                  </a:ext>
                </a:extLst>
              </p:cNvPr>
              <p:cNvSpPr txBox="1"/>
              <p:nvPr/>
            </p:nvSpPr>
            <p:spPr>
              <a:xfrm>
                <a:off x="1028799" y="3192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10</a:t>
                </a:r>
              </a:p>
            </p:txBody>
          </p:sp>
          <p:sp>
            <p:nvSpPr>
              <p:cNvPr id="233" name="Date">
                <a:extLst>
                  <a:ext uri="{FF2B5EF4-FFF2-40B4-BE49-F238E27FC236}">
                    <a16:creationId xmlns:a16="http://schemas.microsoft.com/office/drawing/2014/main" id="{5075B550-C321-4B58-AB27-42D268A68C44}"/>
                  </a:ext>
                </a:extLst>
              </p:cNvPr>
              <p:cNvSpPr txBox="1"/>
              <p:nvPr/>
            </p:nvSpPr>
            <p:spPr>
              <a:xfrm>
                <a:off x="1355295" y="3192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11</a:t>
                </a:r>
              </a:p>
            </p:txBody>
          </p:sp>
          <p:sp>
            <p:nvSpPr>
              <p:cNvPr id="234" name="Date">
                <a:extLst>
                  <a:ext uri="{FF2B5EF4-FFF2-40B4-BE49-F238E27FC236}">
                    <a16:creationId xmlns:a16="http://schemas.microsoft.com/office/drawing/2014/main" id="{369D6B9E-993C-4B2C-A9D3-C3658FB6DD21}"/>
                  </a:ext>
                </a:extLst>
              </p:cNvPr>
              <p:cNvSpPr txBox="1"/>
              <p:nvPr/>
            </p:nvSpPr>
            <p:spPr>
              <a:xfrm>
                <a:off x="1681791" y="3192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12</a:t>
                </a:r>
              </a:p>
            </p:txBody>
          </p:sp>
          <p:sp>
            <p:nvSpPr>
              <p:cNvPr id="235" name="Date">
                <a:extLst>
                  <a:ext uri="{FF2B5EF4-FFF2-40B4-BE49-F238E27FC236}">
                    <a16:creationId xmlns:a16="http://schemas.microsoft.com/office/drawing/2014/main" id="{23B46E0C-2E7E-4219-A36C-58114A297594}"/>
                  </a:ext>
                </a:extLst>
              </p:cNvPr>
              <p:cNvSpPr txBox="1"/>
              <p:nvPr/>
            </p:nvSpPr>
            <p:spPr>
              <a:xfrm>
                <a:off x="2334783" y="3192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14</a:t>
                </a:r>
              </a:p>
            </p:txBody>
          </p:sp>
          <p:sp>
            <p:nvSpPr>
              <p:cNvPr id="236" name="Date">
                <a:extLst>
                  <a:ext uri="{FF2B5EF4-FFF2-40B4-BE49-F238E27FC236}">
                    <a16:creationId xmlns:a16="http://schemas.microsoft.com/office/drawing/2014/main" id="{7B6715EE-3A15-4A79-8610-11A047A18F81}"/>
                  </a:ext>
                </a:extLst>
              </p:cNvPr>
              <p:cNvSpPr txBox="1"/>
              <p:nvPr/>
            </p:nvSpPr>
            <p:spPr>
              <a:xfrm>
                <a:off x="2661278" y="3192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15</a:t>
                </a:r>
              </a:p>
            </p:txBody>
          </p:sp>
          <p:sp>
            <p:nvSpPr>
              <p:cNvPr id="237" name="Date">
                <a:extLst>
                  <a:ext uri="{FF2B5EF4-FFF2-40B4-BE49-F238E27FC236}">
                    <a16:creationId xmlns:a16="http://schemas.microsoft.com/office/drawing/2014/main" id="{23A1B341-50B0-4845-A97A-1C12A4168B9D}"/>
                  </a:ext>
                </a:extLst>
              </p:cNvPr>
              <p:cNvSpPr txBox="1"/>
              <p:nvPr/>
            </p:nvSpPr>
            <p:spPr>
              <a:xfrm>
                <a:off x="702303"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16</a:t>
                </a:r>
              </a:p>
            </p:txBody>
          </p:sp>
          <p:sp>
            <p:nvSpPr>
              <p:cNvPr id="238" name="Date">
                <a:extLst>
                  <a:ext uri="{FF2B5EF4-FFF2-40B4-BE49-F238E27FC236}">
                    <a16:creationId xmlns:a16="http://schemas.microsoft.com/office/drawing/2014/main" id="{297910A8-0EA9-42DC-9AA6-EE526371C2D1}"/>
                  </a:ext>
                </a:extLst>
              </p:cNvPr>
              <p:cNvSpPr txBox="1"/>
              <p:nvPr/>
            </p:nvSpPr>
            <p:spPr>
              <a:xfrm>
                <a:off x="1028799"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17</a:t>
                </a:r>
              </a:p>
            </p:txBody>
          </p:sp>
          <p:sp>
            <p:nvSpPr>
              <p:cNvPr id="239" name="Date">
                <a:extLst>
                  <a:ext uri="{FF2B5EF4-FFF2-40B4-BE49-F238E27FC236}">
                    <a16:creationId xmlns:a16="http://schemas.microsoft.com/office/drawing/2014/main" id="{D96FA6AA-9BDE-4C55-A77C-DCA835D126D4}"/>
                  </a:ext>
                </a:extLst>
              </p:cNvPr>
              <p:cNvSpPr txBox="1"/>
              <p:nvPr/>
            </p:nvSpPr>
            <p:spPr>
              <a:xfrm>
                <a:off x="1355295"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18</a:t>
                </a:r>
              </a:p>
            </p:txBody>
          </p:sp>
          <p:sp>
            <p:nvSpPr>
              <p:cNvPr id="240" name="Date">
                <a:extLst>
                  <a:ext uri="{FF2B5EF4-FFF2-40B4-BE49-F238E27FC236}">
                    <a16:creationId xmlns:a16="http://schemas.microsoft.com/office/drawing/2014/main" id="{E3D087C4-4ECA-42EE-97A2-E64A923C086A}"/>
                  </a:ext>
                </a:extLst>
              </p:cNvPr>
              <p:cNvSpPr txBox="1"/>
              <p:nvPr/>
            </p:nvSpPr>
            <p:spPr>
              <a:xfrm>
                <a:off x="1681791"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19</a:t>
                </a:r>
              </a:p>
            </p:txBody>
          </p:sp>
          <p:sp>
            <p:nvSpPr>
              <p:cNvPr id="241" name="Date">
                <a:extLst>
                  <a:ext uri="{FF2B5EF4-FFF2-40B4-BE49-F238E27FC236}">
                    <a16:creationId xmlns:a16="http://schemas.microsoft.com/office/drawing/2014/main" id="{445AFC25-EE51-47FE-88F9-870F519090FB}"/>
                  </a:ext>
                </a:extLst>
              </p:cNvPr>
              <p:cNvSpPr txBox="1"/>
              <p:nvPr/>
            </p:nvSpPr>
            <p:spPr>
              <a:xfrm>
                <a:off x="2008287"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20</a:t>
                </a:r>
              </a:p>
            </p:txBody>
          </p:sp>
          <p:sp>
            <p:nvSpPr>
              <p:cNvPr id="242" name="Date">
                <a:extLst>
                  <a:ext uri="{FF2B5EF4-FFF2-40B4-BE49-F238E27FC236}">
                    <a16:creationId xmlns:a16="http://schemas.microsoft.com/office/drawing/2014/main" id="{23FAF41F-1D86-48FA-AAC6-1F633E9888CD}"/>
                  </a:ext>
                </a:extLst>
              </p:cNvPr>
              <p:cNvSpPr txBox="1"/>
              <p:nvPr/>
            </p:nvSpPr>
            <p:spPr>
              <a:xfrm>
                <a:off x="2334783"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21</a:t>
                </a:r>
              </a:p>
            </p:txBody>
          </p:sp>
          <p:sp>
            <p:nvSpPr>
              <p:cNvPr id="243" name="Date">
                <a:extLst>
                  <a:ext uri="{FF2B5EF4-FFF2-40B4-BE49-F238E27FC236}">
                    <a16:creationId xmlns:a16="http://schemas.microsoft.com/office/drawing/2014/main" id="{B45E3582-49FB-4F8B-B3DC-79CBEFA8C16A}"/>
                  </a:ext>
                </a:extLst>
              </p:cNvPr>
              <p:cNvSpPr txBox="1"/>
              <p:nvPr/>
            </p:nvSpPr>
            <p:spPr>
              <a:xfrm>
                <a:off x="2661278" y="37005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22</a:t>
                </a:r>
              </a:p>
            </p:txBody>
          </p:sp>
          <p:sp>
            <p:nvSpPr>
              <p:cNvPr id="244" name="Date">
                <a:extLst>
                  <a:ext uri="{FF2B5EF4-FFF2-40B4-BE49-F238E27FC236}">
                    <a16:creationId xmlns:a16="http://schemas.microsoft.com/office/drawing/2014/main" id="{4D39D169-C865-4483-899E-F2FEF77F7F0A}"/>
                  </a:ext>
                </a:extLst>
              </p:cNvPr>
              <p:cNvSpPr txBox="1"/>
              <p:nvPr/>
            </p:nvSpPr>
            <p:spPr>
              <a:xfrm>
                <a:off x="702303"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23</a:t>
                </a:r>
              </a:p>
            </p:txBody>
          </p:sp>
          <p:sp>
            <p:nvSpPr>
              <p:cNvPr id="245" name="Date">
                <a:extLst>
                  <a:ext uri="{FF2B5EF4-FFF2-40B4-BE49-F238E27FC236}">
                    <a16:creationId xmlns:a16="http://schemas.microsoft.com/office/drawing/2014/main" id="{6681E288-B3AF-4F2C-A8B4-38920132F485}"/>
                  </a:ext>
                </a:extLst>
              </p:cNvPr>
              <p:cNvSpPr txBox="1"/>
              <p:nvPr/>
            </p:nvSpPr>
            <p:spPr>
              <a:xfrm>
                <a:off x="1028799"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24</a:t>
                </a:r>
              </a:p>
            </p:txBody>
          </p:sp>
          <p:sp>
            <p:nvSpPr>
              <p:cNvPr id="246" name="Date">
                <a:extLst>
                  <a:ext uri="{FF2B5EF4-FFF2-40B4-BE49-F238E27FC236}">
                    <a16:creationId xmlns:a16="http://schemas.microsoft.com/office/drawing/2014/main" id="{8887E2CE-ADEC-4236-AAEA-630B5EC9EE19}"/>
                  </a:ext>
                </a:extLst>
              </p:cNvPr>
              <p:cNvSpPr txBox="1"/>
              <p:nvPr/>
            </p:nvSpPr>
            <p:spPr>
              <a:xfrm>
                <a:off x="1355295"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25</a:t>
                </a:r>
              </a:p>
            </p:txBody>
          </p:sp>
          <p:sp>
            <p:nvSpPr>
              <p:cNvPr id="247" name="Date">
                <a:extLst>
                  <a:ext uri="{FF2B5EF4-FFF2-40B4-BE49-F238E27FC236}">
                    <a16:creationId xmlns:a16="http://schemas.microsoft.com/office/drawing/2014/main" id="{156B7C12-6267-4A3E-8701-4BC05029BD18}"/>
                  </a:ext>
                </a:extLst>
              </p:cNvPr>
              <p:cNvSpPr txBox="1"/>
              <p:nvPr/>
            </p:nvSpPr>
            <p:spPr>
              <a:xfrm>
                <a:off x="1681791"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26</a:t>
                </a:r>
              </a:p>
            </p:txBody>
          </p:sp>
          <p:sp>
            <p:nvSpPr>
              <p:cNvPr id="248" name="Date">
                <a:extLst>
                  <a:ext uri="{FF2B5EF4-FFF2-40B4-BE49-F238E27FC236}">
                    <a16:creationId xmlns:a16="http://schemas.microsoft.com/office/drawing/2014/main" id="{9B8B3670-9F3B-4CBF-8DFC-017882057E8E}"/>
                  </a:ext>
                </a:extLst>
              </p:cNvPr>
              <p:cNvSpPr txBox="1"/>
              <p:nvPr/>
            </p:nvSpPr>
            <p:spPr>
              <a:xfrm>
                <a:off x="2008287"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27</a:t>
                </a:r>
              </a:p>
            </p:txBody>
          </p:sp>
          <p:sp>
            <p:nvSpPr>
              <p:cNvPr id="249" name="Date">
                <a:extLst>
                  <a:ext uri="{FF2B5EF4-FFF2-40B4-BE49-F238E27FC236}">
                    <a16:creationId xmlns:a16="http://schemas.microsoft.com/office/drawing/2014/main" id="{891C5EC0-8431-460A-A1D7-7770990421C8}"/>
                  </a:ext>
                </a:extLst>
              </p:cNvPr>
              <p:cNvSpPr txBox="1"/>
              <p:nvPr/>
            </p:nvSpPr>
            <p:spPr>
              <a:xfrm>
                <a:off x="2334783"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0000"/>
                    </a:solidFill>
                    <a:latin typeface="Segoe UI" panose="020B0502040204020203" pitchFamily="34" charset="0"/>
                    <a:cs typeface="Segoe UI" panose="020B0502040204020203" pitchFamily="34" charset="0"/>
                  </a:rPr>
                  <a:t>28</a:t>
                </a:r>
              </a:p>
            </p:txBody>
          </p:sp>
          <p:sp>
            <p:nvSpPr>
              <p:cNvPr id="250" name="Date">
                <a:extLst>
                  <a:ext uri="{FF2B5EF4-FFF2-40B4-BE49-F238E27FC236}">
                    <a16:creationId xmlns:a16="http://schemas.microsoft.com/office/drawing/2014/main" id="{D54C23F8-F0D5-401F-B3DA-1516E9A48CAC}"/>
                  </a:ext>
                </a:extLst>
              </p:cNvPr>
              <p:cNvSpPr txBox="1"/>
              <p:nvPr/>
            </p:nvSpPr>
            <p:spPr>
              <a:xfrm>
                <a:off x="2661278" y="419589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29</a:t>
                </a:r>
              </a:p>
            </p:txBody>
          </p:sp>
          <p:sp>
            <p:nvSpPr>
              <p:cNvPr id="251" name="Date">
                <a:extLst>
                  <a:ext uri="{FF2B5EF4-FFF2-40B4-BE49-F238E27FC236}">
                    <a16:creationId xmlns:a16="http://schemas.microsoft.com/office/drawing/2014/main" id="{F100903E-F615-4F85-8867-915AB69A211D}"/>
                  </a:ext>
                </a:extLst>
              </p:cNvPr>
              <p:cNvSpPr txBox="1"/>
              <p:nvPr/>
            </p:nvSpPr>
            <p:spPr>
              <a:xfrm>
                <a:off x="702303" y="4699030"/>
                <a:ext cx="137859"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A1A1A1"/>
                    </a:solidFill>
                    <a:latin typeface="Segoe UI" panose="020B0502040204020203" pitchFamily="34" charset="0"/>
                    <a:cs typeface="Segoe UI" panose="020B0502040204020203" pitchFamily="34" charset="0"/>
                  </a:rPr>
                  <a:t>31</a:t>
                </a:r>
              </a:p>
            </p:txBody>
          </p:sp>
          <p:sp>
            <p:nvSpPr>
              <p:cNvPr id="252" name="Month">
                <a:extLst>
                  <a:ext uri="{FF2B5EF4-FFF2-40B4-BE49-F238E27FC236}">
                    <a16:creationId xmlns:a16="http://schemas.microsoft.com/office/drawing/2014/main" id="{4039D209-808E-4F35-A805-1DAD9CBF4F41}"/>
                  </a:ext>
                </a:extLst>
              </p:cNvPr>
              <p:cNvSpPr txBox="1"/>
              <p:nvPr/>
            </p:nvSpPr>
            <p:spPr>
              <a:xfrm>
                <a:off x="2605204" y="1912174"/>
                <a:ext cx="243656" cy="153888"/>
              </a:xfrm>
              <a:prstGeom prst="rect">
                <a:avLst/>
              </a:prstGeom>
              <a:noFill/>
            </p:spPr>
            <p:txBody>
              <a:bodyPr wrap="non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00" dirty="0">
                    <a:solidFill>
                      <a:srgbClr val="007AFF"/>
                    </a:solidFill>
                    <a:latin typeface="Segoe UI" panose="020B0502040204020203" pitchFamily="34" charset="0"/>
                    <a:cs typeface="Segoe UI" panose="020B0502040204020203" pitchFamily="34" charset="0"/>
                  </a:rPr>
                  <a:t>OCT</a:t>
                </a:r>
              </a:p>
            </p:txBody>
          </p:sp>
          <p:cxnSp>
            <p:nvCxnSpPr>
              <p:cNvPr id="253" name="Line">
                <a:extLst>
                  <a:ext uri="{FF2B5EF4-FFF2-40B4-BE49-F238E27FC236}">
                    <a16:creationId xmlns:a16="http://schemas.microsoft.com/office/drawing/2014/main" id="{5F654DFF-3AFA-459F-9A9A-F0DE39263AA0}"/>
                  </a:ext>
                </a:extLst>
              </p:cNvPr>
              <p:cNvCxnSpPr/>
              <p:nvPr/>
            </p:nvCxnSpPr>
            <p:spPr>
              <a:xfrm>
                <a:off x="2543358" y="2116931"/>
                <a:ext cx="338328"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254" name="Line">
                <a:extLst>
                  <a:ext uri="{FF2B5EF4-FFF2-40B4-BE49-F238E27FC236}">
                    <a16:creationId xmlns:a16="http://schemas.microsoft.com/office/drawing/2014/main" id="{6B6CCE45-E73B-47D9-A5E0-11EC3F549ABF}"/>
                  </a:ext>
                </a:extLst>
              </p:cNvPr>
              <p:cNvCxnSpPr/>
              <p:nvPr/>
            </p:nvCxnSpPr>
            <p:spPr>
              <a:xfrm>
                <a:off x="595686" y="2616993"/>
                <a:ext cx="2286000"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255" name="Line">
                <a:extLst>
                  <a:ext uri="{FF2B5EF4-FFF2-40B4-BE49-F238E27FC236}">
                    <a16:creationId xmlns:a16="http://schemas.microsoft.com/office/drawing/2014/main" id="{9AD3E006-4524-47C6-9A07-2A8227B48E55}"/>
                  </a:ext>
                </a:extLst>
              </p:cNvPr>
              <p:cNvCxnSpPr/>
              <p:nvPr/>
            </p:nvCxnSpPr>
            <p:spPr>
              <a:xfrm>
                <a:off x="595686" y="3115523"/>
                <a:ext cx="2286000"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256" name="Line">
                <a:extLst>
                  <a:ext uri="{FF2B5EF4-FFF2-40B4-BE49-F238E27FC236}">
                    <a16:creationId xmlns:a16="http://schemas.microsoft.com/office/drawing/2014/main" id="{A02E58EE-50EB-4D1F-89D3-C2D7C9D33CD9}"/>
                  </a:ext>
                </a:extLst>
              </p:cNvPr>
              <p:cNvCxnSpPr/>
              <p:nvPr/>
            </p:nvCxnSpPr>
            <p:spPr>
              <a:xfrm>
                <a:off x="595686" y="3615588"/>
                <a:ext cx="2286000"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257" name="Line">
                <a:extLst>
                  <a:ext uri="{FF2B5EF4-FFF2-40B4-BE49-F238E27FC236}">
                    <a16:creationId xmlns:a16="http://schemas.microsoft.com/office/drawing/2014/main" id="{22556628-4095-4527-A9BA-2B228872A1D8}"/>
                  </a:ext>
                </a:extLst>
              </p:cNvPr>
              <p:cNvCxnSpPr/>
              <p:nvPr/>
            </p:nvCxnSpPr>
            <p:spPr>
              <a:xfrm>
                <a:off x="595686" y="4115653"/>
                <a:ext cx="2286000"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258" name="Line">
                <a:extLst>
                  <a:ext uri="{FF2B5EF4-FFF2-40B4-BE49-F238E27FC236}">
                    <a16:creationId xmlns:a16="http://schemas.microsoft.com/office/drawing/2014/main" id="{33CA6405-C141-4E4F-A8B0-0C92DD2A7223}"/>
                  </a:ext>
                </a:extLst>
              </p:cNvPr>
              <p:cNvCxnSpPr/>
              <p:nvPr/>
            </p:nvCxnSpPr>
            <p:spPr>
              <a:xfrm>
                <a:off x="595686" y="4615718"/>
                <a:ext cx="342118" cy="0"/>
              </a:xfrm>
              <a:prstGeom prst="line">
                <a:avLst/>
              </a:prstGeom>
              <a:ln w="3175">
                <a:solidFill>
                  <a:srgbClr val="DCDCDC"/>
                </a:solidFill>
              </a:ln>
            </p:spPr>
            <p:style>
              <a:lnRef idx="1">
                <a:schemeClr val="accent1"/>
              </a:lnRef>
              <a:fillRef idx="0">
                <a:schemeClr val="accent1"/>
              </a:fillRef>
              <a:effectRef idx="0">
                <a:schemeClr val="accent1"/>
              </a:effectRef>
              <a:fontRef idx="minor">
                <a:schemeClr val="tx1"/>
              </a:fontRef>
            </p:style>
          </p:cxnSp>
        </p:grpSp>
      </p:grpSp>
      <p:grpSp>
        <p:nvGrpSpPr>
          <p:cNvPr id="285" name="Date Picker">
            <a:extLst>
              <a:ext uri="{FF2B5EF4-FFF2-40B4-BE49-F238E27FC236}">
                <a16:creationId xmlns:a16="http://schemas.microsoft.com/office/drawing/2014/main" id="{71F29816-6190-4623-9B64-B414CE7F0277}"/>
              </a:ext>
            </a:extLst>
          </p:cNvPr>
          <p:cNvGrpSpPr>
            <a:grpSpLocks noChangeAspect="1"/>
          </p:cNvGrpSpPr>
          <p:nvPr/>
        </p:nvGrpSpPr>
        <p:grpSpPr>
          <a:xfrm>
            <a:off x="9365667" y="4676302"/>
            <a:ext cx="2286000" cy="1270000"/>
            <a:chOff x="2755900" y="2711450"/>
            <a:chExt cx="2286000" cy="1270000"/>
          </a:xfrm>
        </p:grpSpPr>
        <p:sp>
          <p:nvSpPr>
            <p:cNvPr id="286" name="Background">
              <a:extLst>
                <a:ext uri="{FF2B5EF4-FFF2-40B4-BE49-F238E27FC236}">
                  <a16:creationId xmlns:a16="http://schemas.microsoft.com/office/drawing/2014/main" id="{A4656EB4-FAB4-4833-8F56-4FEE80B55460}"/>
                </a:ext>
              </a:extLst>
            </p:cNvPr>
            <p:cNvSpPr>
              <a:spLocks noChangeArrowheads="1"/>
            </p:cNvSpPr>
            <p:nvPr/>
          </p:nvSpPr>
          <p:spPr bwMode="auto">
            <a:xfrm>
              <a:off x="2755900" y="2711450"/>
              <a:ext cx="2286000" cy="1270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7" name="Date">
              <a:extLst>
                <a:ext uri="{FF2B5EF4-FFF2-40B4-BE49-F238E27FC236}">
                  <a16:creationId xmlns:a16="http://schemas.microsoft.com/office/drawing/2014/main" id="{F6994D3C-E570-40E6-A27D-AA313A624479}"/>
                </a:ext>
              </a:extLst>
            </p:cNvPr>
            <p:cNvSpPr>
              <a:spLocks noEditPoints="1"/>
            </p:cNvSpPr>
            <p:nvPr/>
          </p:nvSpPr>
          <p:spPr bwMode="auto">
            <a:xfrm>
              <a:off x="3246438" y="3271838"/>
              <a:ext cx="1630363" cy="160338"/>
            </a:xfrm>
            <a:custGeom>
              <a:avLst/>
              <a:gdLst>
                <a:gd name="T0" fmla="*/ 292 w 2138"/>
                <a:gd name="T1" fmla="*/ 49 h 209"/>
                <a:gd name="T2" fmla="*/ 287 w 2138"/>
                <a:gd name="T3" fmla="*/ 161 h 209"/>
                <a:gd name="T4" fmla="*/ 341 w 2138"/>
                <a:gd name="T5" fmla="*/ 158 h 209"/>
                <a:gd name="T6" fmla="*/ 910 w 2138"/>
                <a:gd name="T7" fmla="*/ 10 h 209"/>
                <a:gd name="T8" fmla="*/ 884 w 2138"/>
                <a:gd name="T9" fmla="*/ 75 h 209"/>
                <a:gd name="T10" fmla="*/ 958 w 2138"/>
                <a:gd name="T11" fmla="*/ 84 h 209"/>
                <a:gd name="T12" fmla="*/ 934 w 2138"/>
                <a:gd name="T13" fmla="*/ 142 h 209"/>
                <a:gd name="T14" fmla="*/ 915 w 2138"/>
                <a:gd name="T15" fmla="*/ 161 h 209"/>
                <a:gd name="T16" fmla="*/ 976 w 2138"/>
                <a:gd name="T17" fmla="*/ 75 h 209"/>
                <a:gd name="T18" fmla="*/ 929 w 2138"/>
                <a:gd name="T19" fmla="*/ 6 h 209"/>
                <a:gd name="T20" fmla="*/ 1374 w 2138"/>
                <a:gd name="T21" fmla="*/ 52 h 209"/>
                <a:gd name="T22" fmla="*/ 1398 w 2138"/>
                <a:gd name="T23" fmla="*/ 156 h 209"/>
                <a:gd name="T24" fmla="*/ 1465 w 2138"/>
                <a:gd name="T25" fmla="*/ 116 h 209"/>
                <a:gd name="T26" fmla="*/ 1515 w 2138"/>
                <a:gd name="T27" fmla="*/ 12 h 209"/>
                <a:gd name="T28" fmla="*/ 1489 w 2138"/>
                <a:gd name="T29" fmla="*/ 118 h 209"/>
                <a:gd name="T30" fmla="*/ 1554 w 2138"/>
                <a:gd name="T31" fmla="*/ 156 h 209"/>
                <a:gd name="T32" fmla="*/ 1536 w 2138"/>
                <a:gd name="T33" fmla="*/ 6 h 209"/>
                <a:gd name="T34" fmla="*/ 43 w 2138"/>
                <a:gd name="T35" fmla="*/ 158 h 209"/>
                <a:gd name="T36" fmla="*/ 104 w 2138"/>
                <a:gd name="T37" fmla="*/ 9 h 209"/>
                <a:gd name="T38" fmla="*/ 1851 w 2138"/>
                <a:gd name="T39" fmla="*/ 158 h 209"/>
                <a:gd name="T40" fmla="*/ 1964 w 2138"/>
                <a:gd name="T41" fmla="*/ 158 h 209"/>
                <a:gd name="T42" fmla="*/ 1986 w 2138"/>
                <a:gd name="T43" fmla="*/ 158 h 209"/>
                <a:gd name="T44" fmla="*/ 2003 w 2138"/>
                <a:gd name="T45" fmla="*/ 29 h 209"/>
                <a:gd name="T46" fmla="*/ 2118 w 2138"/>
                <a:gd name="T47" fmla="*/ 44 h 209"/>
                <a:gd name="T48" fmla="*/ 2121 w 2138"/>
                <a:gd name="T49" fmla="*/ 158 h 209"/>
                <a:gd name="T50" fmla="*/ 2070 w 2138"/>
                <a:gd name="T51" fmla="*/ 113 h 209"/>
                <a:gd name="T52" fmla="*/ 2009 w 2138"/>
                <a:gd name="T53" fmla="*/ 9 h 209"/>
                <a:gd name="T54" fmla="*/ 949 w 2138"/>
                <a:gd name="T55" fmla="*/ 32 h 209"/>
                <a:gd name="T56" fmla="*/ 949 w 2138"/>
                <a:gd name="T57" fmla="*/ 79 h 209"/>
                <a:gd name="T58" fmla="*/ 907 w 2138"/>
                <a:gd name="T59" fmla="*/ 79 h 209"/>
                <a:gd name="T60" fmla="*/ 907 w 2138"/>
                <a:gd name="T61" fmla="*/ 30 h 209"/>
                <a:gd name="T62" fmla="*/ 1451 w 2138"/>
                <a:gd name="T63" fmla="*/ 85 h 209"/>
                <a:gd name="T64" fmla="*/ 1535 w 2138"/>
                <a:gd name="T65" fmla="*/ 21 h 209"/>
                <a:gd name="T66" fmla="*/ 1535 w 2138"/>
                <a:gd name="T67" fmla="*/ 21 h 209"/>
                <a:gd name="T68" fmla="*/ 1923 w 2138"/>
                <a:gd name="T69" fmla="*/ 101 h 209"/>
                <a:gd name="T70" fmla="*/ 172 w 2138"/>
                <a:gd name="T71" fmla="*/ 49 h 209"/>
                <a:gd name="T72" fmla="*/ 170 w 2138"/>
                <a:gd name="T73" fmla="*/ 161 h 209"/>
                <a:gd name="T74" fmla="*/ 172 w 2138"/>
                <a:gd name="T75" fmla="*/ 49 h 209"/>
                <a:gd name="T76" fmla="*/ 413 w 2138"/>
                <a:gd name="T77" fmla="*/ 64 h 209"/>
                <a:gd name="T78" fmla="*/ 377 w 2138"/>
                <a:gd name="T79" fmla="*/ 152 h 209"/>
                <a:gd name="T80" fmla="*/ 435 w 2138"/>
                <a:gd name="T81" fmla="*/ 158 h 209"/>
                <a:gd name="T82" fmla="*/ 469 w 2138"/>
                <a:gd name="T83" fmla="*/ 52 h 209"/>
                <a:gd name="T84" fmla="*/ 473 w 2138"/>
                <a:gd name="T85" fmla="*/ 192 h 209"/>
                <a:gd name="T86" fmla="*/ 570 w 2138"/>
                <a:gd name="T87" fmla="*/ 52 h 209"/>
                <a:gd name="T88" fmla="*/ 519 w 2138"/>
                <a:gd name="T89" fmla="*/ 142 h 209"/>
                <a:gd name="T90" fmla="*/ 171 w 2138"/>
                <a:gd name="T91" fmla="*/ 64 h 209"/>
                <a:gd name="T92" fmla="*/ 171 w 2138"/>
                <a:gd name="T93" fmla="*/ 146 h 209"/>
                <a:gd name="T94" fmla="*/ 171 w 2138"/>
                <a:gd name="T95" fmla="*/ 64 h 209"/>
                <a:gd name="T96" fmla="*/ 324 w 2138"/>
                <a:gd name="T97" fmla="*/ 110 h 209"/>
                <a:gd name="T98" fmla="*/ 260 w 2138"/>
                <a:gd name="T99" fmla="*/ 107 h 209"/>
                <a:gd name="T100" fmla="*/ 435 w 2138"/>
                <a:gd name="T101" fmla="*/ 115 h 209"/>
                <a:gd name="T102" fmla="*/ 386 w 2138"/>
                <a:gd name="T103" fmla="*/ 12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09">
                  <a:moveTo>
                    <a:pt x="324" y="0"/>
                  </a:moveTo>
                  <a:lnTo>
                    <a:pt x="324" y="66"/>
                  </a:lnTo>
                  <a:lnTo>
                    <a:pt x="324" y="66"/>
                  </a:lnTo>
                  <a:cubicBezTo>
                    <a:pt x="317" y="55"/>
                    <a:pt x="306" y="49"/>
                    <a:pt x="292" y="49"/>
                  </a:cubicBezTo>
                  <a:cubicBezTo>
                    <a:pt x="277" y="49"/>
                    <a:pt x="265" y="54"/>
                    <a:pt x="256" y="65"/>
                  </a:cubicBezTo>
                  <a:cubicBezTo>
                    <a:pt x="247" y="76"/>
                    <a:pt x="243" y="90"/>
                    <a:pt x="243" y="108"/>
                  </a:cubicBezTo>
                  <a:cubicBezTo>
                    <a:pt x="243" y="124"/>
                    <a:pt x="247" y="137"/>
                    <a:pt x="255" y="147"/>
                  </a:cubicBezTo>
                  <a:cubicBezTo>
                    <a:pt x="263" y="156"/>
                    <a:pt x="274" y="161"/>
                    <a:pt x="287" y="161"/>
                  </a:cubicBezTo>
                  <a:cubicBezTo>
                    <a:pt x="303" y="161"/>
                    <a:pt x="316" y="154"/>
                    <a:pt x="324" y="140"/>
                  </a:cubicBezTo>
                  <a:lnTo>
                    <a:pt x="324" y="140"/>
                  </a:lnTo>
                  <a:lnTo>
                    <a:pt x="324" y="158"/>
                  </a:lnTo>
                  <a:lnTo>
                    <a:pt x="341" y="158"/>
                  </a:lnTo>
                  <a:lnTo>
                    <a:pt x="341" y="0"/>
                  </a:lnTo>
                  <a:lnTo>
                    <a:pt x="324" y="0"/>
                  </a:lnTo>
                  <a:close/>
                  <a:moveTo>
                    <a:pt x="929" y="6"/>
                  </a:moveTo>
                  <a:cubicBezTo>
                    <a:pt x="922" y="6"/>
                    <a:pt x="916" y="8"/>
                    <a:pt x="910" y="10"/>
                  </a:cubicBezTo>
                  <a:cubicBezTo>
                    <a:pt x="904" y="12"/>
                    <a:pt x="899" y="16"/>
                    <a:pt x="895" y="20"/>
                  </a:cubicBezTo>
                  <a:cubicBezTo>
                    <a:pt x="890" y="25"/>
                    <a:pt x="887" y="30"/>
                    <a:pt x="885" y="36"/>
                  </a:cubicBezTo>
                  <a:cubicBezTo>
                    <a:pt x="882" y="42"/>
                    <a:pt x="881" y="49"/>
                    <a:pt x="881" y="56"/>
                  </a:cubicBezTo>
                  <a:cubicBezTo>
                    <a:pt x="881" y="63"/>
                    <a:pt x="882" y="70"/>
                    <a:pt x="884" y="75"/>
                  </a:cubicBezTo>
                  <a:cubicBezTo>
                    <a:pt x="886" y="81"/>
                    <a:pt x="890" y="86"/>
                    <a:pt x="893" y="90"/>
                  </a:cubicBezTo>
                  <a:cubicBezTo>
                    <a:pt x="897" y="94"/>
                    <a:pt x="902" y="97"/>
                    <a:pt x="907" y="100"/>
                  </a:cubicBezTo>
                  <a:cubicBezTo>
                    <a:pt x="913" y="102"/>
                    <a:pt x="918" y="103"/>
                    <a:pt x="925" y="103"/>
                  </a:cubicBezTo>
                  <a:cubicBezTo>
                    <a:pt x="941" y="103"/>
                    <a:pt x="952" y="97"/>
                    <a:pt x="958" y="84"/>
                  </a:cubicBezTo>
                  <a:lnTo>
                    <a:pt x="959" y="84"/>
                  </a:lnTo>
                  <a:cubicBezTo>
                    <a:pt x="959" y="94"/>
                    <a:pt x="958" y="103"/>
                    <a:pt x="956" y="110"/>
                  </a:cubicBezTo>
                  <a:cubicBezTo>
                    <a:pt x="954" y="118"/>
                    <a:pt x="951" y="125"/>
                    <a:pt x="947" y="130"/>
                  </a:cubicBezTo>
                  <a:cubicBezTo>
                    <a:pt x="944" y="135"/>
                    <a:pt x="939" y="139"/>
                    <a:pt x="934" y="142"/>
                  </a:cubicBezTo>
                  <a:cubicBezTo>
                    <a:pt x="928" y="145"/>
                    <a:pt x="922" y="146"/>
                    <a:pt x="916" y="146"/>
                  </a:cubicBezTo>
                  <a:cubicBezTo>
                    <a:pt x="906" y="146"/>
                    <a:pt x="898" y="144"/>
                    <a:pt x="889" y="139"/>
                  </a:cubicBezTo>
                  <a:lnTo>
                    <a:pt x="889" y="156"/>
                  </a:lnTo>
                  <a:cubicBezTo>
                    <a:pt x="897" y="159"/>
                    <a:pt x="905" y="161"/>
                    <a:pt x="915" y="161"/>
                  </a:cubicBezTo>
                  <a:cubicBezTo>
                    <a:pt x="925" y="161"/>
                    <a:pt x="933" y="159"/>
                    <a:pt x="941" y="155"/>
                  </a:cubicBezTo>
                  <a:cubicBezTo>
                    <a:pt x="948" y="151"/>
                    <a:pt x="955" y="146"/>
                    <a:pt x="960" y="138"/>
                  </a:cubicBezTo>
                  <a:cubicBezTo>
                    <a:pt x="965" y="131"/>
                    <a:pt x="969" y="122"/>
                    <a:pt x="972" y="111"/>
                  </a:cubicBezTo>
                  <a:cubicBezTo>
                    <a:pt x="975" y="101"/>
                    <a:pt x="976" y="88"/>
                    <a:pt x="976" y="75"/>
                  </a:cubicBezTo>
                  <a:cubicBezTo>
                    <a:pt x="976" y="64"/>
                    <a:pt x="975" y="54"/>
                    <a:pt x="973" y="46"/>
                  </a:cubicBezTo>
                  <a:cubicBezTo>
                    <a:pt x="971" y="37"/>
                    <a:pt x="968" y="30"/>
                    <a:pt x="964" y="24"/>
                  </a:cubicBezTo>
                  <a:cubicBezTo>
                    <a:pt x="960" y="18"/>
                    <a:pt x="955" y="14"/>
                    <a:pt x="949" y="11"/>
                  </a:cubicBezTo>
                  <a:cubicBezTo>
                    <a:pt x="943" y="8"/>
                    <a:pt x="937" y="6"/>
                    <a:pt x="929" y="6"/>
                  </a:cubicBezTo>
                  <a:close/>
                  <a:moveTo>
                    <a:pt x="1421" y="6"/>
                  </a:moveTo>
                  <a:cubicBezTo>
                    <a:pt x="1413" y="6"/>
                    <a:pt x="1406" y="8"/>
                    <a:pt x="1399" y="12"/>
                  </a:cubicBezTo>
                  <a:cubicBezTo>
                    <a:pt x="1393" y="15"/>
                    <a:pt x="1388" y="20"/>
                    <a:pt x="1384" y="27"/>
                  </a:cubicBezTo>
                  <a:cubicBezTo>
                    <a:pt x="1380" y="34"/>
                    <a:pt x="1376" y="42"/>
                    <a:pt x="1374" y="52"/>
                  </a:cubicBezTo>
                  <a:cubicBezTo>
                    <a:pt x="1372" y="62"/>
                    <a:pt x="1371" y="74"/>
                    <a:pt x="1371" y="87"/>
                  </a:cubicBezTo>
                  <a:cubicBezTo>
                    <a:pt x="1371" y="99"/>
                    <a:pt x="1372" y="109"/>
                    <a:pt x="1374" y="118"/>
                  </a:cubicBezTo>
                  <a:cubicBezTo>
                    <a:pt x="1376" y="128"/>
                    <a:pt x="1379" y="135"/>
                    <a:pt x="1383" y="142"/>
                  </a:cubicBezTo>
                  <a:cubicBezTo>
                    <a:pt x="1387" y="148"/>
                    <a:pt x="1392" y="153"/>
                    <a:pt x="1398" y="156"/>
                  </a:cubicBezTo>
                  <a:cubicBezTo>
                    <a:pt x="1404" y="159"/>
                    <a:pt x="1411" y="161"/>
                    <a:pt x="1418" y="161"/>
                  </a:cubicBezTo>
                  <a:cubicBezTo>
                    <a:pt x="1426" y="161"/>
                    <a:pt x="1433" y="159"/>
                    <a:pt x="1439" y="156"/>
                  </a:cubicBezTo>
                  <a:cubicBezTo>
                    <a:pt x="1445" y="152"/>
                    <a:pt x="1451" y="147"/>
                    <a:pt x="1455" y="141"/>
                  </a:cubicBezTo>
                  <a:cubicBezTo>
                    <a:pt x="1459" y="134"/>
                    <a:pt x="1463" y="126"/>
                    <a:pt x="1465" y="116"/>
                  </a:cubicBezTo>
                  <a:cubicBezTo>
                    <a:pt x="1467" y="107"/>
                    <a:pt x="1468" y="96"/>
                    <a:pt x="1468" y="83"/>
                  </a:cubicBezTo>
                  <a:cubicBezTo>
                    <a:pt x="1468" y="32"/>
                    <a:pt x="1453" y="6"/>
                    <a:pt x="1421" y="6"/>
                  </a:cubicBezTo>
                  <a:close/>
                  <a:moveTo>
                    <a:pt x="1536" y="6"/>
                  </a:moveTo>
                  <a:cubicBezTo>
                    <a:pt x="1528" y="6"/>
                    <a:pt x="1521" y="8"/>
                    <a:pt x="1515" y="12"/>
                  </a:cubicBezTo>
                  <a:cubicBezTo>
                    <a:pt x="1508" y="15"/>
                    <a:pt x="1503" y="20"/>
                    <a:pt x="1499" y="27"/>
                  </a:cubicBezTo>
                  <a:cubicBezTo>
                    <a:pt x="1495" y="34"/>
                    <a:pt x="1491" y="42"/>
                    <a:pt x="1489" y="52"/>
                  </a:cubicBezTo>
                  <a:cubicBezTo>
                    <a:pt x="1487" y="62"/>
                    <a:pt x="1486" y="74"/>
                    <a:pt x="1486" y="87"/>
                  </a:cubicBezTo>
                  <a:cubicBezTo>
                    <a:pt x="1486" y="99"/>
                    <a:pt x="1487" y="109"/>
                    <a:pt x="1489" y="118"/>
                  </a:cubicBezTo>
                  <a:cubicBezTo>
                    <a:pt x="1491" y="128"/>
                    <a:pt x="1494" y="135"/>
                    <a:pt x="1498" y="142"/>
                  </a:cubicBezTo>
                  <a:cubicBezTo>
                    <a:pt x="1502" y="148"/>
                    <a:pt x="1507" y="153"/>
                    <a:pt x="1513" y="156"/>
                  </a:cubicBezTo>
                  <a:cubicBezTo>
                    <a:pt x="1519" y="159"/>
                    <a:pt x="1526" y="161"/>
                    <a:pt x="1533" y="161"/>
                  </a:cubicBezTo>
                  <a:cubicBezTo>
                    <a:pt x="1541" y="161"/>
                    <a:pt x="1548" y="159"/>
                    <a:pt x="1554" y="156"/>
                  </a:cubicBezTo>
                  <a:cubicBezTo>
                    <a:pt x="1561" y="152"/>
                    <a:pt x="1566" y="147"/>
                    <a:pt x="1570" y="141"/>
                  </a:cubicBezTo>
                  <a:cubicBezTo>
                    <a:pt x="1574" y="134"/>
                    <a:pt x="1578" y="126"/>
                    <a:pt x="1580" y="116"/>
                  </a:cubicBezTo>
                  <a:cubicBezTo>
                    <a:pt x="1582" y="107"/>
                    <a:pt x="1583" y="96"/>
                    <a:pt x="1583" y="83"/>
                  </a:cubicBezTo>
                  <a:cubicBezTo>
                    <a:pt x="1583" y="32"/>
                    <a:pt x="1568" y="6"/>
                    <a:pt x="1536" y="6"/>
                  </a:cubicBezTo>
                  <a:close/>
                  <a:moveTo>
                    <a:pt x="0" y="9"/>
                  </a:moveTo>
                  <a:lnTo>
                    <a:pt x="0" y="25"/>
                  </a:lnTo>
                  <a:lnTo>
                    <a:pt x="43" y="25"/>
                  </a:lnTo>
                  <a:lnTo>
                    <a:pt x="43" y="158"/>
                  </a:lnTo>
                  <a:lnTo>
                    <a:pt x="61" y="158"/>
                  </a:lnTo>
                  <a:lnTo>
                    <a:pt x="61" y="25"/>
                  </a:lnTo>
                  <a:lnTo>
                    <a:pt x="104" y="25"/>
                  </a:lnTo>
                  <a:lnTo>
                    <a:pt x="104" y="9"/>
                  </a:lnTo>
                  <a:lnTo>
                    <a:pt x="0" y="9"/>
                  </a:lnTo>
                  <a:close/>
                  <a:moveTo>
                    <a:pt x="1889" y="9"/>
                  </a:moveTo>
                  <a:lnTo>
                    <a:pt x="1831" y="158"/>
                  </a:lnTo>
                  <a:lnTo>
                    <a:pt x="1851" y="158"/>
                  </a:lnTo>
                  <a:lnTo>
                    <a:pt x="1866" y="116"/>
                  </a:lnTo>
                  <a:lnTo>
                    <a:pt x="1929" y="116"/>
                  </a:lnTo>
                  <a:lnTo>
                    <a:pt x="1945" y="158"/>
                  </a:lnTo>
                  <a:lnTo>
                    <a:pt x="1964" y="158"/>
                  </a:lnTo>
                  <a:lnTo>
                    <a:pt x="1907" y="9"/>
                  </a:lnTo>
                  <a:lnTo>
                    <a:pt x="1889" y="9"/>
                  </a:lnTo>
                  <a:close/>
                  <a:moveTo>
                    <a:pt x="1986" y="9"/>
                  </a:moveTo>
                  <a:lnTo>
                    <a:pt x="1986" y="158"/>
                  </a:lnTo>
                  <a:lnTo>
                    <a:pt x="2003" y="158"/>
                  </a:lnTo>
                  <a:lnTo>
                    <a:pt x="2003" y="58"/>
                  </a:lnTo>
                  <a:cubicBezTo>
                    <a:pt x="2003" y="45"/>
                    <a:pt x="2003" y="35"/>
                    <a:pt x="2002" y="29"/>
                  </a:cubicBezTo>
                  <a:lnTo>
                    <a:pt x="2003" y="29"/>
                  </a:lnTo>
                  <a:cubicBezTo>
                    <a:pt x="2004" y="36"/>
                    <a:pt x="2006" y="41"/>
                    <a:pt x="2007" y="44"/>
                  </a:cubicBezTo>
                  <a:lnTo>
                    <a:pt x="2058" y="158"/>
                  </a:lnTo>
                  <a:lnTo>
                    <a:pt x="2067" y="158"/>
                  </a:lnTo>
                  <a:lnTo>
                    <a:pt x="2118" y="44"/>
                  </a:lnTo>
                  <a:cubicBezTo>
                    <a:pt x="2119" y="41"/>
                    <a:pt x="2120" y="36"/>
                    <a:pt x="2122" y="29"/>
                  </a:cubicBezTo>
                  <a:lnTo>
                    <a:pt x="2123" y="29"/>
                  </a:lnTo>
                  <a:cubicBezTo>
                    <a:pt x="2122" y="41"/>
                    <a:pt x="2121" y="50"/>
                    <a:pt x="2121" y="58"/>
                  </a:cubicBezTo>
                  <a:lnTo>
                    <a:pt x="2121" y="158"/>
                  </a:lnTo>
                  <a:lnTo>
                    <a:pt x="2138" y="158"/>
                  </a:lnTo>
                  <a:lnTo>
                    <a:pt x="2138" y="9"/>
                  </a:lnTo>
                  <a:lnTo>
                    <a:pt x="2117" y="9"/>
                  </a:lnTo>
                  <a:lnTo>
                    <a:pt x="2070" y="113"/>
                  </a:lnTo>
                  <a:cubicBezTo>
                    <a:pt x="2068" y="117"/>
                    <a:pt x="2066" y="123"/>
                    <a:pt x="2063" y="131"/>
                  </a:cubicBezTo>
                  <a:lnTo>
                    <a:pt x="2062" y="131"/>
                  </a:lnTo>
                  <a:cubicBezTo>
                    <a:pt x="2061" y="127"/>
                    <a:pt x="2059" y="121"/>
                    <a:pt x="2055" y="113"/>
                  </a:cubicBezTo>
                  <a:lnTo>
                    <a:pt x="2009" y="9"/>
                  </a:lnTo>
                  <a:lnTo>
                    <a:pt x="1986" y="9"/>
                  </a:lnTo>
                  <a:close/>
                  <a:moveTo>
                    <a:pt x="928" y="21"/>
                  </a:moveTo>
                  <a:cubicBezTo>
                    <a:pt x="932" y="21"/>
                    <a:pt x="936" y="22"/>
                    <a:pt x="940" y="24"/>
                  </a:cubicBezTo>
                  <a:cubicBezTo>
                    <a:pt x="943" y="26"/>
                    <a:pt x="946" y="28"/>
                    <a:pt x="949" y="32"/>
                  </a:cubicBezTo>
                  <a:cubicBezTo>
                    <a:pt x="952" y="35"/>
                    <a:pt x="954" y="39"/>
                    <a:pt x="955" y="44"/>
                  </a:cubicBezTo>
                  <a:cubicBezTo>
                    <a:pt x="957" y="48"/>
                    <a:pt x="957" y="54"/>
                    <a:pt x="957" y="59"/>
                  </a:cubicBezTo>
                  <a:cubicBezTo>
                    <a:pt x="957" y="63"/>
                    <a:pt x="957" y="67"/>
                    <a:pt x="955" y="71"/>
                  </a:cubicBezTo>
                  <a:cubicBezTo>
                    <a:pt x="954" y="74"/>
                    <a:pt x="952" y="77"/>
                    <a:pt x="949" y="79"/>
                  </a:cubicBezTo>
                  <a:cubicBezTo>
                    <a:pt x="946" y="82"/>
                    <a:pt x="943" y="84"/>
                    <a:pt x="940" y="86"/>
                  </a:cubicBezTo>
                  <a:cubicBezTo>
                    <a:pt x="936" y="87"/>
                    <a:pt x="933" y="88"/>
                    <a:pt x="929" y="88"/>
                  </a:cubicBezTo>
                  <a:cubicBezTo>
                    <a:pt x="924" y="88"/>
                    <a:pt x="920" y="87"/>
                    <a:pt x="916" y="85"/>
                  </a:cubicBezTo>
                  <a:cubicBezTo>
                    <a:pt x="913" y="84"/>
                    <a:pt x="909" y="82"/>
                    <a:pt x="907" y="79"/>
                  </a:cubicBezTo>
                  <a:cubicBezTo>
                    <a:pt x="904" y="76"/>
                    <a:pt x="902" y="72"/>
                    <a:pt x="901" y="68"/>
                  </a:cubicBezTo>
                  <a:cubicBezTo>
                    <a:pt x="899" y="64"/>
                    <a:pt x="899" y="59"/>
                    <a:pt x="899" y="54"/>
                  </a:cubicBezTo>
                  <a:cubicBezTo>
                    <a:pt x="899" y="49"/>
                    <a:pt x="899" y="45"/>
                    <a:pt x="901" y="41"/>
                  </a:cubicBezTo>
                  <a:cubicBezTo>
                    <a:pt x="902" y="37"/>
                    <a:pt x="904" y="33"/>
                    <a:pt x="907" y="30"/>
                  </a:cubicBezTo>
                  <a:cubicBezTo>
                    <a:pt x="910" y="27"/>
                    <a:pt x="913" y="25"/>
                    <a:pt x="916" y="23"/>
                  </a:cubicBezTo>
                  <a:cubicBezTo>
                    <a:pt x="920" y="22"/>
                    <a:pt x="924" y="21"/>
                    <a:pt x="928" y="21"/>
                  </a:cubicBezTo>
                  <a:close/>
                  <a:moveTo>
                    <a:pt x="1420" y="21"/>
                  </a:moveTo>
                  <a:cubicBezTo>
                    <a:pt x="1441" y="21"/>
                    <a:pt x="1451" y="42"/>
                    <a:pt x="1451" y="85"/>
                  </a:cubicBezTo>
                  <a:cubicBezTo>
                    <a:pt x="1451" y="126"/>
                    <a:pt x="1440" y="146"/>
                    <a:pt x="1420" y="146"/>
                  </a:cubicBezTo>
                  <a:cubicBezTo>
                    <a:pt x="1399" y="146"/>
                    <a:pt x="1388" y="126"/>
                    <a:pt x="1388" y="86"/>
                  </a:cubicBezTo>
                  <a:cubicBezTo>
                    <a:pt x="1388" y="43"/>
                    <a:pt x="1399" y="21"/>
                    <a:pt x="1420" y="21"/>
                  </a:cubicBezTo>
                  <a:close/>
                  <a:moveTo>
                    <a:pt x="1535" y="21"/>
                  </a:moveTo>
                  <a:cubicBezTo>
                    <a:pt x="1556" y="21"/>
                    <a:pt x="1566" y="42"/>
                    <a:pt x="1566" y="85"/>
                  </a:cubicBezTo>
                  <a:cubicBezTo>
                    <a:pt x="1566" y="126"/>
                    <a:pt x="1555" y="146"/>
                    <a:pt x="1535" y="146"/>
                  </a:cubicBezTo>
                  <a:cubicBezTo>
                    <a:pt x="1514" y="146"/>
                    <a:pt x="1503" y="126"/>
                    <a:pt x="1503" y="86"/>
                  </a:cubicBezTo>
                  <a:cubicBezTo>
                    <a:pt x="1503" y="43"/>
                    <a:pt x="1514" y="21"/>
                    <a:pt x="1535" y="21"/>
                  </a:cubicBezTo>
                  <a:close/>
                  <a:moveTo>
                    <a:pt x="1897" y="27"/>
                  </a:moveTo>
                  <a:lnTo>
                    <a:pt x="1898" y="27"/>
                  </a:lnTo>
                  <a:cubicBezTo>
                    <a:pt x="1898" y="32"/>
                    <a:pt x="1899" y="35"/>
                    <a:pt x="1900" y="37"/>
                  </a:cubicBezTo>
                  <a:lnTo>
                    <a:pt x="1923" y="101"/>
                  </a:lnTo>
                  <a:lnTo>
                    <a:pt x="1871" y="101"/>
                  </a:lnTo>
                  <a:lnTo>
                    <a:pt x="1895" y="37"/>
                  </a:lnTo>
                  <a:cubicBezTo>
                    <a:pt x="1896" y="35"/>
                    <a:pt x="1896" y="31"/>
                    <a:pt x="1897" y="27"/>
                  </a:cubicBezTo>
                  <a:close/>
                  <a:moveTo>
                    <a:pt x="172" y="49"/>
                  </a:moveTo>
                  <a:cubicBezTo>
                    <a:pt x="155" y="49"/>
                    <a:pt x="142" y="54"/>
                    <a:pt x="132" y="64"/>
                  </a:cubicBezTo>
                  <a:cubicBezTo>
                    <a:pt x="123" y="74"/>
                    <a:pt x="118" y="88"/>
                    <a:pt x="118" y="106"/>
                  </a:cubicBezTo>
                  <a:cubicBezTo>
                    <a:pt x="118" y="123"/>
                    <a:pt x="122" y="136"/>
                    <a:pt x="132" y="146"/>
                  </a:cubicBezTo>
                  <a:cubicBezTo>
                    <a:pt x="141" y="156"/>
                    <a:pt x="154" y="161"/>
                    <a:pt x="170" y="161"/>
                  </a:cubicBezTo>
                  <a:cubicBezTo>
                    <a:pt x="186" y="161"/>
                    <a:pt x="199" y="156"/>
                    <a:pt x="208" y="146"/>
                  </a:cubicBezTo>
                  <a:cubicBezTo>
                    <a:pt x="218" y="135"/>
                    <a:pt x="223" y="122"/>
                    <a:pt x="223" y="105"/>
                  </a:cubicBezTo>
                  <a:cubicBezTo>
                    <a:pt x="223" y="87"/>
                    <a:pt x="218" y="74"/>
                    <a:pt x="209" y="64"/>
                  </a:cubicBezTo>
                  <a:cubicBezTo>
                    <a:pt x="200" y="54"/>
                    <a:pt x="188" y="49"/>
                    <a:pt x="172" y="49"/>
                  </a:cubicBezTo>
                  <a:close/>
                  <a:moveTo>
                    <a:pt x="415" y="49"/>
                  </a:moveTo>
                  <a:cubicBezTo>
                    <a:pt x="401" y="49"/>
                    <a:pt x="389" y="52"/>
                    <a:pt x="378" y="59"/>
                  </a:cubicBezTo>
                  <a:lnTo>
                    <a:pt x="378" y="77"/>
                  </a:lnTo>
                  <a:cubicBezTo>
                    <a:pt x="389" y="68"/>
                    <a:pt x="400" y="64"/>
                    <a:pt x="413" y="64"/>
                  </a:cubicBezTo>
                  <a:cubicBezTo>
                    <a:pt x="428" y="64"/>
                    <a:pt x="435" y="73"/>
                    <a:pt x="435" y="91"/>
                  </a:cubicBezTo>
                  <a:lnTo>
                    <a:pt x="403" y="95"/>
                  </a:lnTo>
                  <a:cubicBezTo>
                    <a:pt x="380" y="98"/>
                    <a:pt x="368" y="110"/>
                    <a:pt x="368" y="130"/>
                  </a:cubicBezTo>
                  <a:cubicBezTo>
                    <a:pt x="368" y="139"/>
                    <a:pt x="371" y="147"/>
                    <a:pt x="377" y="152"/>
                  </a:cubicBezTo>
                  <a:cubicBezTo>
                    <a:pt x="383" y="158"/>
                    <a:pt x="391" y="161"/>
                    <a:pt x="402" y="161"/>
                  </a:cubicBezTo>
                  <a:cubicBezTo>
                    <a:pt x="416" y="161"/>
                    <a:pt x="427" y="154"/>
                    <a:pt x="435" y="142"/>
                  </a:cubicBezTo>
                  <a:lnTo>
                    <a:pt x="435" y="142"/>
                  </a:lnTo>
                  <a:lnTo>
                    <a:pt x="435" y="158"/>
                  </a:lnTo>
                  <a:lnTo>
                    <a:pt x="452" y="158"/>
                  </a:lnTo>
                  <a:lnTo>
                    <a:pt x="452" y="89"/>
                  </a:lnTo>
                  <a:cubicBezTo>
                    <a:pt x="452" y="62"/>
                    <a:pt x="440" y="49"/>
                    <a:pt x="415" y="49"/>
                  </a:cubicBezTo>
                  <a:close/>
                  <a:moveTo>
                    <a:pt x="469" y="52"/>
                  </a:moveTo>
                  <a:lnTo>
                    <a:pt x="511" y="158"/>
                  </a:lnTo>
                  <a:lnTo>
                    <a:pt x="502" y="178"/>
                  </a:lnTo>
                  <a:cubicBezTo>
                    <a:pt x="498" y="189"/>
                    <a:pt x="491" y="194"/>
                    <a:pt x="483" y="194"/>
                  </a:cubicBezTo>
                  <a:cubicBezTo>
                    <a:pt x="480" y="194"/>
                    <a:pt x="476" y="193"/>
                    <a:pt x="473" y="192"/>
                  </a:cubicBezTo>
                  <a:lnTo>
                    <a:pt x="473" y="207"/>
                  </a:lnTo>
                  <a:cubicBezTo>
                    <a:pt x="476" y="208"/>
                    <a:pt x="479" y="209"/>
                    <a:pt x="484" y="209"/>
                  </a:cubicBezTo>
                  <a:cubicBezTo>
                    <a:pt x="500" y="209"/>
                    <a:pt x="512" y="198"/>
                    <a:pt x="521" y="175"/>
                  </a:cubicBezTo>
                  <a:lnTo>
                    <a:pt x="570" y="52"/>
                  </a:lnTo>
                  <a:lnTo>
                    <a:pt x="552" y="52"/>
                  </a:lnTo>
                  <a:lnTo>
                    <a:pt x="522" y="134"/>
                  </a:lnTo>
                  <a:cubicBezTo>
                    <a:pt x="521" y="138"/>
                    <a:pt x="520" y="140"/>
                    <a:pt x="520" y="142"/>
                  </a:cubicBezTo>
                  <a:lnTo>
                    <a:pt x="519" y="142"/>
                  </a:lnTo>
                  <a:cubicBezTo>
                    <a:pt x="518" y="138"/>
                    <a:pt x="517" y="135"/>
                    <a:pt x="517" y="134"/>
                  </a:cubicBezTo>
                  <a:lnTo>
                    <a:pt x="488" y="52"/>
                  </a:lnTo>
                  <a:lnTo>
                    <a:pt x="469" y="52"/>
                  </a:lnTo>
                  <a:close/>
                  <a:moveTo>
                    <a:pt x="171" y="64"/>
                  </a:moveTo>
                  <a:cubicBezTo>
                    <a:pt x="182" y="64"/>
                    <a:pt x="190" y="67"/>
                    <a:pt x="196" y="74"/>
                  </a:cubicBezTo>
                  <a:cubicBezTo>
                    <a:pt x="202" y="82"/>
                    <a:pt x="205" y="92"/>
                    <a:pt x="205" y="105"/>
                  </a:cubicBezTo>
                  <a:cubicBezTo>
                    <a:pt x="205" y="118"/>
                    <a:pt x="202" y="129"/>
                    <a:pt x="196" y="136"/>
                  </a:cubicBezTo>
                  <a:cubicBezTo>
                    <a:pt x="190" y="143"/>
                    <a:pt x="182" y="146"/>
                    <a:pt x="171" y="146"/>
                  </a:cubicBezTo>
                  <a:cubicBezTo>
                    <a:pt x="160" y="146"/>
                    <a:pt x="151" y="143"/>
                    <a:pt x="145" y="136"/>
                  </a:cubicBezTo>
                  <a:cubicBezTo>
                    <a:pt x="138" y="128"/>
                    <a:pt x="135" y="118"/>
                    <a:pt x="135" y="106"/>
                  </a:cubicBezTo>
                  <a:cubicBezTo>
                    <a:pt x="135" y="92"/>
                    <a:pt x="138" y="82"/>
                    <a:pt x="145" y="75"/>
                  </a:cubicBezTo>
                  <a:cubicBezTo>
                    <a:pt x="151" y="67"/>
                    <a:pt x="160" y="64"/>
                    <a:pt x="171" y="64"/>
                  </a:cubicBezTo>
                  <a:close/>
                  <a:moveTo>
                    <a:pt x="294" y="64"/>
                  </a:moveTo>
                  <a:cubicBezTo>
                    <a:pt x="303" y="64"/>
                    <a:pt x="310" y="67"/>
                    <a:pt x="315" y="73"/>
                  </a:cubicBezTo>
                  <a:cubicBezTo>
                    <a:pt x="321" y="78"/>
                    <a:pt x="324" y="86"/>
                    <a:pt x="324" y="94"/>
                  </a:cubicBezTo>
                  <a:lnTo>
                    <a:pt x="324" y="110"/>
                  </a:lnTo>
                  <a:cubicBezTo>
                    <a:pt x="324" y="121"/>
                    <a:pt x="321" y="129"/>
                    <a:pt x="315" y="136"/>
                  </a:cubicBezTo>
                  <a:cubicBezTo>
                    <a:pt x="309" y="143"/>
                    <a:pt x="301" y="146"/>
                    <a:pt x="292" y="146"/>
                  </a:cubicBezTo>
                  <a:cubicBezTo>
                    <a:pt x="282" y="146"/>
                    <a:pt x="275" y="143"/>
                    <a:pt x="269" y="136"/>
                  </a:cubicBezTo>
                  <a:cubicBezTo>
                    <a:pt x="263" y="129"/>
                    <a:pt x="260" y="119"/>
                    <a:pt x="260" y="107"/>
                  </a:cubicBezTo>
                  <a:cubicBezTo>
                    <a:pt x="260" y="93"/>
                    <a:pt x="263" y="83"/>
                    <a:pt x="269" y="75"/>
                  </a:cubicBezTo>
                  <a:cubicBezTo>
                    <a:pt x="275" y="67"/>
                    <a:pt x="283" y="64"/>
                    <a:pt x="294" y="64"/>
                  </a:cubicBezTo>
                  <a:close/>
                  <a:moveTo>
                    <a:pt x="435" y="104"/>
                  </a:moveTo>
                  <a:lnTo>
                    <a:pt x="435" y="115"/>
                  </a:lnTo>
                  <a:cubicBezTo>
                    <a:pt x="435" y="124"/>
                    <a:pt x="432" y="132"/>
                    <a:pt x="427" y="138"/>
                  </a:cubicBezTo>
                  <a:cubicBezTo>
                    <a:pt x="421" y="144"/>
                    <a:pt x="414" y="146"/>
                    <a:pt x="406" y="146"/>
                  </a:cubicBezTo>
                  <a:cubicBezTo>
                    <a:pt x="400" y="146"/>
                    <a:pt x="395" y="145"/>
                    <a:pt x="391" y="142"/>
                  </a:cubicBezTo>
                  <a:cubicBezTo>
                    <a:pt x="387" y="138"/>
                    <a:pt x="386" y="134"/>
                    <a:pt x="386" y="129"/>
                  </a:cubicBezTo>
                  <a:cubicBezTo>
                    <a:pt x="386" y="122"/>
                    <a:pt x="388" y="117"/>
                    <a:pt x="392" y="114"/>
                  </a:cubicBezTo>
                  <a:cubicBezTo>
                    <a:pt x="396" y="111"/>
                    <a:pt x="402" y="109"/>
                    <a:pt x="409" y="108"/>
                  </a:cubicBezTo>
                  <a:lnTo>
                    <a:pt x="435" y="104"/>
                  </a:lnTo>
                  <a:close/>
                </a:path>
              </a:pathLst>
            </a:custGeom>
            <a:solidFill>
              <a:srgbClr val="32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8" name="Date">
              <a:extLst>
                <a:ext uri="{FF2B5EF4-FFF2-40B4-BE49-F238E27FC236}">
                  <a16:creationId xmlns:a16="http://schemas.microsoft.com/office/drawing/2014/main" id="{EACCD5AF-3793-48C9-A11A-0159EB879127}"/>
                </a:ext>
              </a:extLst>
            </p:cNvPr>
            <p:cNvSpPr>
              <a:spLocks noEditPoints="1"/>
            </p:cNvSpPr>
            <p:nvPr/>
          </p:nvSpPr>
          <p:spPr bwMode="auto">
            <a:xfrm>
              <a:off x="2968625" y="3059113"/>
              <a:ext cx="1474788" cy="123825"/>
            </a:xfrm>
            <a:custGeom>
              <a:avLst/>
              <a:gdLst>
                <a:gd name="T0" fmla="*/ 307 w 1936"/>
                <a:gd name="T1" fmla="*/ 51 h 163"/>
                <a:gd name="T2" fmla="*/ 370 w 1936"/>
                <a:gd name="T3" fmla="*/ 110 h 163"/>
                <a:gd name="T4" fmla="*/ 516 w 1936"/>
                <a:gd name="T5" fmla="*/ 5 h 163"/>
                <a:gd name="T6" fmla="*/ 470 w 1936"/>
                <a:gd name="T7" fmla="*/ 48 h 163"/>
                <a:gd name="T8" fmla="*/ 525 w 1936"/>
                <a:gd name="T9" fmla="*/ 81 h 163"/>
                <a:gd name="T10" fmla="*/ 495 w 1936"/>
                <a:gd name="T11" fmla="*/ 113 h 163"/>
                <a:gd name="T12" fmla="*/ 475 w 1936"/>
                <a:gd name="T13" fmla="*/ 123 h 163"/>
                <a:gd name="T14" fmla="*/ 537 w 1936"/>
                <a:gd name="T15" fmla="*/ 119 h 163"/>
                <a:gd name="T16" fmla="*/ 529 w 1936"/>
                <a:gd name="T17" fmla="*/ 66 h 163"/>
                <a:gd name="T18" fmla="*/ 485 w 1936"/>
                <a:gd name="T19" fmla="*/ 35 h 163"/>
                <a:gd name="T20" fmla="*/ 546 w 1936"/>
                <a:gd name="T21" fmla="*/ 24 h 163"/>
                <a:gd name="T22" fmla="*/ 1266 w 1936"/>
                <a:gd name="T23" fmla="*/ 13 h 163"/>
                <a:gd name="T24" fmla="*/ 1263 w 1936"/>
                <a:gd name="T25" fmla="*/ 66 h 163"/>
                <a:gd name="T26" fmla="*/ 1261 w 1936"/>
                <a:gd name="T27" fmla="*/ 117 h 163"/>
                <a:gd name="T28" fmla="*/ 1335 w 1936"/>
                <a:gd name="T29" fmla="*/ 106 h 163"/>
                <a:gd name="T30" fmla="*/ 1313 w 1936"/>
                <a:gd name="T31" fmla="*/ 61 h 163"/>
                <a:gd name="T32" fmla="*/ 1309 w 1936"/>
                <a:gd name="T33" fmla="*/ 7 h 163"/>
                <a:gd name="T34" fmla="*/ 1851 w 1936"/>
                <a:gd name="T35" fmla="*/ 28 h 163"/>
                <a:gd name="T36" fmla="*/ 1889 w 1936"/>
                <a:gd name="T37" fmla="*/ 81 h 163"/>
                <a:gd name="T38" fmla="*/ 1897 w 1936"/>
                <a:gd name="T39" fmla="*/ 112 h 163"/>
                <a:gd name="T40" fmla="*/ 1903 w 1936"/>
                <a:gd name="T41" fmla="*/ 122 h 163"/>
                <a:gd name="T42" fmla="*/ 1925 w 1936"/>
                <a:gd name="T43" fmla="*/ 19 h 163"/>
                <a:gd name="T44" fmla="*/ 59 w 1936"/>
                <a:gd name="T45" fmla="*/ 125 h 163"/>
                <a:gd name="T46" fmla="*/ 121 w 1936"/>
                <a:gd name="T47" fmla="*/ 125 h 163"/>
                <a:gd name="T48" fmla="*/ 131 w 1936"/>
                <a:gd name="T49" fmla="*/ 109 h 163"/>
                <a:gd name="T50" fmla="*/ 53 w 1936"/>
                <a:gd name="T51" fmla="*/ 97 h 163"/>
                <a:gd name="T52" fmla="*/ 0 w 1936"/>
                <a:gd name="T53" fmla="*/ 7 h 163"/>
                <a:gd name="T54" fmla="*/ 836 w 1936"/>
                <a:gd name="T55" fmla="*/ 85 h 163"/>
                <a:gd name="T56" fmla="*/ 917 w 1936"/>
                <a:gd name="T57" fmla="*/ 97 h 163"/>
                <a:gd name="T58" fmla="*/ 900 w 1936"/>
                <a:gd name="T59" fmla="*/ 7 h 163"/>
                <a:gd name="T60" fmla="*/ 1768 w 1936"/>
                <a:gd name="T61" fmla="*/ 65 h 163"/>
                <a:gd name="T62" fmla="*/ 1801 w 1936"/>
                <a:gd name="T63" fmla="*/ 108 h 163"/>
                <a:gd name="T64" fmla="*/ 1777 w 1936"/>
                <a:gd name="T65" fmla="*/ 127 h 163"/>
                <a:gd name="T66" fmla="*/ 1823 w 1936"/>
                <a:gd name="T67" fmla="*/ 74 h 163"/>
                <a:gd name="T68" fmla="*/ 1766 w 1936"/>
                <a:gd name="T69" fmla="*/ 53 h 163"/>
                <a:gd name="T70" fmla="*/ 1294 w 1936"/>
                <a:gd name="T71" fmla="*/ 16 h 163"/>
                <a:gd name="T72" fmla="*/ 1315 w 1936"/>
                <a:gd name="T73" fmla="*/ 44 h 163"/>
                <a:gd name="T74" fmla="*/ 1277 w 1936"/>
                <a:gd name="T75" fmla="*/ 50 h 163"/>
                <a:gd name="T76" fmla="*/ 1284 w 1936"/>
                <a:gd name="T77" fmla="*/ 18 h 163"/>
                <a:gd name="T78" fmla="*/ 1917 w 1936"/>
                <a:gd name="T79" fmla="*/ 34 h 163"/>
                <a:gd name="T80" fmla="*/ 1892 w 1936"/>
                <a:gd name="T81" fmla="*/ 69 h 163"/>
                <a:gd name="T82" fmla="*/ 1866 w 1936"/>
                <a:gd name="T83" fmla="*/ 32 h 163"/>
                <a:gd name="T84" fmla="*/ 901 w 1936"/>
                <a:gd name="T85" fmla="*/ 85 h 163"/>
                <a:gd name="T86" fmla="*/ 901 w 1936"/>
                <a:gd name="T87" fmla="*/ 27 h 163"/>
                <a:gd name="T88" fmla="*/ 236 w 1936"/>
                <a:gd name="T89" fmla="*/ 127 h 163"/>
                <a:gd name="T90" fmla="*/ 207 w 1936"/>
                <a:gd name="T91" fmla="*/ 86 h 163"/>
                <a:gd name="T92" fmla="*/ 616 w 1936"/>
                <a:gd name="T93" fmla="*/ 38 h 163"/>
                <a:gd name="T94" fmla="*/ 650 w 1936"/>
                <a:gd name="T95" fmla="*/ 119 h 163"/>
                <a:gd name="T96" fmla="*/ 657 w 1936"/>
                <a:gd name="T97" fmla="*/ 86 h 163"/>
                <a:gd name="T98" fmla="*/ 697 w 1936"/>
                <a:gd name="T99" fmla="*/ 55 h 163"/>
                <a:gd name="T100" fmla="*/ 696 w 1936"/>
                <a:gd name="T101" fmla="*/ 163 h 163"/>
                <a:gd name="T102" fmla="*/ 772 w 1936"/>
                <a:gd name="T103" fmla="*/ 80 h 163"/>
                <a:gd name="T104" fmla="*/ 261 w 1936"/>
                <a:gd name="T105" fmla="*/ 74 h 163"/>
                <a:gd name="T106" fmla="*/ 362 w 1936"/>
                <a:gd name="T107" fmla="*/ 57 h 163"/>
                <a:gd name="T108" fmla="*/ 319 w 1936"/>
                <a:gd name="T109" fmla="*/ 107 h 163"/>
                <a:gd name="T110" fmla="*/ 634 w 1936"/>
                <a:gd name="T111" fmla="*/ 56 h 163"/>
                <a:gd name="T112" fmla="*/ 727 w 1936"/>
                <a:gd name="T113" fmla="*/ 50 h 163"/>
                <a:gd name="T114" fmla="*/ 704 w 1936"/>
                <a:gd name="T115" fmla="*/ 108 h 163"/>
                <a:gd name="T116" fmla="*/ 1294 w 1936"/>
                <a:gd name="T117" fmla="*/ 67 h 163"/>
                <a:gd name="T118" fmla="*/ 1319 w 1936"/>
                <a:gd name="T119" fmla="*/ 100 h 163"/>
                <a:gd name="T120" fmla="*/ 1273 w 1936"/>
                <a:gd name="T121" fmla="*/ 108 h 163"/>
                <a:gd name="T122" fmla="*/ 1283 w 1936"/>
                <a:gd name="T123" fmla="*/ 6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6" h="163">
                  <a:moveTo>
                    <a:pt x="370" y="0"/>
                  </a:moveTo>
                  <a:lnTo>
                    <a:pt x="370" y="52"/>
                  </a:lnTo>
                  <a:lnTo>
                    <a:pt x="369" y="52"/>
                  </a:lnTo>
                  <a:cubicBezTo>
                    <a:pt x="363" y="43"/>
                    <a:pt x="353" y="38"/>
                    <a:pt x="340" y="38"/>
                  </a:cubicBezTo>
                  <a:cubicBezTo>
                    <a:pt x="326" y="38"/>
                    <a:pt x="315" y="43"/>
                    <a:pt x="307" y="51"/>
                  </a:cubicBezTo>
                  <a:cubicBezTo>
                    <a:pt x="299" y="59"/>
                    <a:pt x="294" y="71"/>
                    <a:pt x="294" y="85"/>
                  </a:cubicBezTo>
                  <a:cubicBezTo>
                    <a:pt x="294" y="98"/>
                    <a:pt x="298" y="108"/>
                    <a:pt x="306" y="115"/>
                  </a:cubicBezTo>
                  <a:cubicBezTo>
                    <a:pt x="313" y="123"/>
                    <a:pt x="323" y="127"/>
                    <a:pt x="335" y="127"/>
                  </a:cubicBezTo>
                  <a:cubicBezTo>
                    <a:pt x="351" y="127"/>
                    <a:pt x="362" y="121"/>
                    <a:pt x="369" y="110"/>
                  </a:cubicBezTo>
                  <a:lnTo>
                    <a:pt x="370" y="110"/>
                  </a:lnTo>
                  <a:lnTo>
                    <a:pt x="370" y="125"/>
                  </a:lnTo>
                  <a:lnTo>
                    <a:pt x="386" y="125"/>
                  </a:lnTo>
                  <a:lnTo>
                    <a:pt x="386" y="0"/>
                  </a:lnTo>
                  <a:lnTo>
                    <a:pt x="370" y="0"/>
                  </a:lnTo>
                  <a:close/>
                  <a:moveTo>
                    <a:pt x="516" y="5"/>
                  </a:moveTo>
                  <a:cubicBezTo>
                    <a:pt x="510" y="5"/>
                    <a:pt x="504" y="5"/>
                    <a:pt x="498" y="7"/>
                  </a:cubicBezTo>
                  <a:cubicBezTo>
                    <a:pt x="493" y="8"/>
                    <a:pt x="487" y="10"/>
                    <a:pt x="483" y="12"/>
                  </a:cubicBezTo>
                  <a:cubicBezTo>
                    <a:pt x="478" y="15"/>
                    <a:pt x="475" y="18"/>
                    <a:pt x="472" y="22"/>
                  </a:cubicBezTo>
                  <a:cubicBezTo>
                    <a:pt x="469" y="26"/>
                    <a:pt x="468" y="31"/>
                    <a:pt x="468" y="36"/>
                  </a:cubicBezTo>
                  <a:cubicBezTo>
                    <a:pt x="468" y="41"/>
                    <a:pt x="469" y="44"/>
                    <a:pt x="470" y="48"/>
                  </a:cubicBezTo>
                  <a:cubicBezTo>
                    <a:pt x="472" y="51"/>
                    <a:pt x="475" y="54"/>
                    <a:pt x="478" y="56"/>
                  </a:cubicBezTo>
                  <a:cubicBezTo>
                    <a:pt x="481" y="59"/>
                    <a:pt x="485" y="61"/>
                    <a:pt x="489" y="64"/>
                  </a:cubicBezTo>
                  <a:cubicBezTo>
                    <a:pt x="493" y="66"/>
                    <a:pt x="497" y="68"/>
                    <a:pt x="502" y="70"/>
                  </a:cubicBezTo>
                  <a:cubicBezTo>
                    <a:pt x="507" y="72"/>
                    <a:pt x="511" y="74"/>
                    <a:pt x="515" y="76"/>
                  </a:cubicBezTo>
                  <a:cubicBezTo>
                    <a:pt x="519" y="77"/>
                    <a:pt x="522" y="79"/>
                    <a:pt x="525" y="81"/>
                  </a:cubicBezTo>
                  <a:cubicBezTo>
                    <a:pt x="528" y="83"/>
                    <a:pt x="530" y="85"/>
                    <a:pt x="532" y="88"/>
                  </a:cubicBezTo>
                  <a:cubicBezTo>
                    <a:pt x="534" y="90"/>
                    <a:pt x="535" y="93"/>
                    <a:pt x="535" y="96"/>
                  </a:cubicBezTo>
                  <a:cubicBezTo>
                    <a:pt x="535" y="102"/>
                    <a:pt x="532" y="106"/>
                    <a:pt x="527" y="110"/>
                  </a:cubicBezTo>
                  <a:cubicBezTo>
                    <a:pt x="522" y="113"/>
                    <a:pt x="515" y="114"/>
                    <a:pt x="505" y="114"/>
                  </a:cubicBezTo>
                  <a:cubicBezTo>
                    <a:pt x="502" y="114"/>
                    <a:pt x="499" y="114"/>
                    <a:pt x="495" y="113"/>
                  </a:cubicBezTo>
                  <a:cubicBezTo>
                    <a:pt x="492" y="113"/>
                    <a:pt x="489" y="112"/>
                    <a:pt x="485" y="111"/>
                  </a:cubicBezTo>
                  <a:cubicBezTo>
                    <a:pt x="482" y="111"/>
                    <a:pt x="479" y="109"/>
                    <a:pt x="475" y="108"/>
                  </a:cubicBezTo>
                  <a:cubicBezTo>
                    <a:pt x="472" y="107"/>
                    <a:pt x="470" y="105"/>
                    <a:pt x="468" y="104"/>
                  </a:cubicBezTo>
                  <a:lnTo>
                    <a:pt x="468" y="120"/>
                  </a:lnTo>
                  <a:cubicBezTo>
                    <a:pt x="469" y="121"/>
                    <a:pt x="472" y="122"/>
                    <a:pt x="475" y="123"/>
                  </a:cubicBezTo>
                  <a:cubicBezTo>
                    <a:pt x="478" y="124"/>
                    <a:pt x="481" y="124"/>
                    <a:pt x="484" y="125"/>
                  </a:cubicBezTo>
                  <a:cubicBezTo>
                    <a:pt x="488" y="125"/>
                    <a:pt x="491" y="126"/>
                    <a:pt x="494" y="126"/>
                  </a:cubicBezTo>
                  <a:cubicBezTo>
                    <a:pt x="497" y="126"/>
                    <a:pt x="500" y="127"/>
                    <a:pt x="502" y="127"/>
                  </a:cubicBezTo>
                  <a:cubicBezTo>
                    <a:pt x="509" y="127"/>
                    <a:pt x="515" y="126"/>
                    <a:pt x="521" y="125"/>
                  </a:cubicBezTo>
                  <a:cubicBezTo>
                    <a:pt x="527" y="124"/>
                    <a:pt x="532" y="122"/>
                    <a:pt x="537" y="119"/>
                  </a:cubicBezTo>
                  <a:cubicBezTo>
                    <a:pt x="541" y="117"/>
                    <a:pt x="545" y="114"/>
                    <a:pt x="547" y="110"/>
                  </a:cubicBezTo>
                  <a:cubicBezTo>
                    <a:pt x="550" y="106"/>
                    <a:pt x="552" y="101"/>
                    <a:pt x="552" y="95"/>
                  </a:cubicBezTo>
                  <a:cubicBezTo>
                    <a:pt x="552" y="90"/>
                    <a:pt x="551" y="87"/>
                    <a:pt x="549" y="83"/>
                  </a:cubicBezTo>
                  <a:cubicBezTo>
                    <a:pt x="547" y="80"/>
                    <a:pt x="544" y="77"/>
                    <a:pt x="541" y="74"/>
                  </a:cubicBezTo>
                  <a:cubicBezTo>
                    <a:pt x="537" y="71"/>
                    <a:pt x="533" y="69"/>
                    <a:pt x="529" y="66"/>
                  </a:cubicBezTo>
                  <a:cubicBezTo>
                    <a:pt x="525" y="64"/>
                    <a:pt x="520" y="62"/>
                    <a:pt x="515" y="60"/>
                  </a:cubicBezTo>
                  <a:cubicBezTo>
                    <a:pt x="510" y="58"/>
                    <a:pt x="506" y="56"/>
                    <a:pt x="502" y="54"/>
                  </a:cubicBezTo>
                  <a:cubicBezTo>
                    <a:pt x="498" y="52"/>
                    <a:pt x="495" y="51"/>
                    <a:pt x="493" y="49"/>
                  </a:cubicBezTo>
                  <a:cubicBezTo>
                    <a:pt x="490" y="47"/>
                    <a:pt x="488" y="45"/>
                    <a:pt x="487" y="43"/>
                  </a:cubicBezTo>
                  <a:cubicBezTo>
                    <a:pt x="485" y="41"/>
                    <a:pt x="485" y="38"/>
                    <a:pt x="485" y="35"/>
                  </a:cubicBezTo>
                  <a:cubicBezTo>
                    <a:pt x="485" y="32"/>
                    <a:pt x="486" y="29"/>
                    <a:pt x="487" y="27"/>
                  </a:cubicBezTo>
                  <a:cubicBezTo>
                    <a:pt x="489" y="25"/>
                    <a:pt x="491" y="23"/>
                    <a:pt x="494" y="21"/>
                  </a:cubicBezTo>
                  <a:cubicBezTo>
                    <a:pt x="497" y="20"/>
                    <a:pt x="500" y="19"/>
                    <a:pt x="504" y="18"/>
                  </a:cubicBezTo>
                  <a:cubicBezTo>
                    <a:pt x="507" y="18"/>
                    <a:pt x="511" y="17"/>
                    <a:pt x="514" y="17"/>
                  </a:cubicBezTo>
                  <a:cubicBezTo>
                    <a:pt x="527" y="17"/>
                    <a:pt x="538" y="20"/>
                    <a:pt x="546" y="24"/>
                  </a:cubicBezTo>
                  <a:lnTo>
                    <a:pt x="546" y="9"/>
                  </a:lnTo>
                  <a:cubicBezTo>
                    <a:pt x="540" y="6"/>
                    <a:pt x="530" y="5"/>
                    <a:pt x="516" y="5"/>
                  </a:cubicBezTo>
                  <a:close/>
                  <a:moveTo>
                    <a:pt x="1294" y="5"/>
                  </a:moveTo>
                  <a:cubicBezTo>
                    <a:pt x="1288" y="5"/>
                    <a:pt x="1283" y="5"/>
                    <a:pt x="1278" y="7"/>
                  </a:cubicBezTo>
                  <a:cubicBezTo>
                    <a:pt x="1273" y="8"/>
                    <a:pt x="1269" y="11"/>
                    <a:pt x="1266" y="13"/>
                  </a:cubicBezTo>
                  <a:cubicBezTo>
                    <a:pt x="1262" y="16"/>
                    <a:pt x="1259" y="19"/>
                    <a:pt x="1257" y="23"/>
                  </a:cubicBezTo>
                  <a:cubicBezTo>
                    <a:pt x="1256" y="26"/>
                    <a:pt x="1255" y="30"/>
                    <a:pt x="1255" y="35"/>
                  </a:cubicBezTo>
                  <a:cubicBezTo>
                    <a:pt x="1255" y="40"/>
                    <a:pt x="1256" y="45"/>
                    <a:pt x="1260" y="50"/>
                  </a:cubicBezTo>
                  <a:cubicBezTo>
                    <a:pt x="1263" y="54"/>
                    <a:pt x="1268" y="58"/>
                    <a:pt x="1274" y="61"/>
                  </a:cubicBezTo>
                  <a:cubicBezTo>
                    <a:pt x="1270" y="62"/>
                    <a:pt x="1267" y="64"/>
                    <a:pt x="1263" y="66"/>
                  </a:cubicBezTo>
                  <a:cubicBezTo>
                    <a:pt x="1260" y="68"/>
                    <a:pt x="1257" y="71"/>
                    <a:pt x="1255" y="73"/>
                  </a:cubicBezTo>
                  <a:cubicBezTo>
                    <a:pt x="1253" y="76"/>
                    <a:pt x="1252" y="79"/>
                    <a:pt x="1250" y="82"/>
                  </a:cubicBezTo>
                  <a:cubicBezTo>
                    <a:pt x="1249" y="86"/>
                    <a:pt x="1249" y="89"/>
                    <a:pt x="1249" y="92"/>
                  </a:cubicBezTo>
                  <a:cubicBezTo>
                    <a:pt x="1249" y="97"/>
                    <a:pt x="1250" y="102"/>
                    <a:pt x="1252" y="106"/>
                  </a:cubicBezTo>
                  <a:cubicBezTo>
                    <a:pt x="1254" y="110"/>
                    <a:pt x="1257" y="114"/>
                    <a:pt x="1261" y="117"/>
                  </a:cubicBezTo>
                  <a:cubicBezTo>
                    <a:pt x="1265" y="120"/>
                    <a:pt x="1270" y="122"/>
                    <a:pt x="1275" y="124"/>
                  </a:cubicBezTo>
                  <a:cubicBezTo>
                    <a:pt x="1281" y="126"/>
                    <a:pt x="1287" y="127"/>
                    <a:pt x="1294" y="127"/>
                  </a:cubicBezTo>
                  <a:cubicBezTo>
                    <a:pt x="1300" y="127"/>
                    <a:pt x="1306" y="126"/>
                    <a:pt x="1312" y="124"/>
                  </a:cubicBezTo>
                  <a:cubicBezTo>
                    <a:pt x="1317" y="122"/>
                    <a:pt x="1322" y="120"/>
                    <a:pt x="1326" y="117"/>
                  </a:cubicBezTo>
                  <a:cubicBezTo>
                    <a:pt x="1330" y="114"/>
                    <a:pt x="1333" y="110"/>
                    <a:pt x="1335" y="106"/>
                  </a:cubicBezTo>
                  <a:cubicBezTo>
                    <a:pt x="1337" y="102"/>
                    <a:pt x="1338" y="97"/>
                    <a:pt x="1338" y="92"/>
                  </a:cubicBezTo>
                  <a:cubicBezTo>
                    <a:pt x="1338" y="89"/>
                    <a:pt x="1338" y="86"/>
                    <a:pt x="1337" y="82"/>
                  </a:cubicBezTo>
                  <a:cubicBezTo>
                    <a:pt x="1336" y="79"/>
                    <a:pt x="1334" y="76"/>
                    <a:pt x="1332" y="73"/>
                  </a:cubicBezTo>
                  <a:cubicBezTo>
                    <a:pt x="1330" y="71"/>
                    <a:pt x="1327" y="68"/>
                    <a:pt x="1324" y="66"/>
                  </a:cubicBezTo>
                  <a:cubicBezTo>
                    <a:pt x="1321" y="64"/>
                    <a:pt x="1317" y="62"/>
                    <a:pt x="1313" y="61"/>
                  </a:cubicBezTo>
                  <a:cubicBezTo>
                    <a:pt x="1319" y="58"/>
                    <a:pt x="1324" y="54"/>
                    <a:pt x="1327" y="50"/>
                  </a:cubicBezTo>
                  <a:cubicBezTo>
                    <a:pt x="1331" y="45"/>
                    <a:pt x="1332" y="40"/>
                    <a:pt x="1332" y="35"/>
                  </a:cubicBezTo>
                  <a:cubicBezTo>
                    <a:pt x="1332" y="31"/>
                    <a:pt x="1331" y="27"/>
                    <a:pt x="1330" y="23"/>
                  </a:cubicBezTo>
                  <a:cubicBezTo>
                    <a:pt x="1328" y="19"/>
                    <a:pt x="1325" y="16"/>
                    <a:pt x="1321" y="13"/>
                  </a:cubicBezTo>
                  <a:cubicBezTo>
                    <a:pt x="1318" y="11"/>
                    <a:pt x="1314" y="9"/>
                    <a:pt x="1309" y="7"/>
                  </a:cubicBezTo>
                  <a:cubicBezTo>
                    <a:pt x="1304" y="5"/>
                    <a:pt x="1299" y="5"/>
                    <a:pt x="1294" y="5"/>
                  </a:cubicBezTo>
                  <a:close/>
                  <a:moveTo>
                    <a:pt x="1893" y="5"/>
                  </a:moveTo>
                  <a:cubicBezTo>
                    <a:pt x="1886" y="5"/>
                    <a:pt x="1880" y="6"/>
                    <a:pt x="1875" y="8"/>
                  </a:cubicBezTo>
                  <a:cubicBezTo>
                    <a:pt x="1869" y="10"/>
                    <a:pt x="1865" y="12"/>
                    <a:pt x="1861" y="16"/>
                  </a:cubicBezTo>
                  <a:cubicBezTo>
                    <a:pt x="1857" y="19"/>
                    <a:pt x="1854" y="23"/>
                    <a:pt x="1851" y="28"/>
                  </a:cubicBezTo>
                  <a:cubicBezTo>
                    <a:pt x="1849" y="33"/>
                    <a:pt x="1848" y="38"/>
                    <a:pt x="1848" y="44"/>
                  </a:cubicBezTo>
                  <a:cubicBezTo>
                    <a:pt x="1848" y="50"/>
                    <a:pt x="1849" y="55"/>
                    <a:pt x="1851" y="59"/>
                  </a:cubicBezTo>
                  <a:cubicBezTo>
                    <a:pt x="1853" y="64"/>
                    <a:pt x="1856" y="67"/>
                    <a:pt x="1859" y="71"/>
                  </a:cubicBezTo>
                  <a:cubicBezTo>
                    <a:pt x="1863" y="74"/>
                    <a:pt x="1867" y="76"/>
                    <a:pt x="1872" y="78"/>
                  </a:cubicBezTo>
                  <a:cubicBezTo>
                    <a:pt x="1877" y="80"/>
                    <a:pt x="1883" y="81"/>
                    <a:pt x="1889" y="81"/>
                  </a:cubicBezTo>
                  <a:cubicBezTo>
                    <a:pt x="1903" y="81"/>
                    <a:pt x="1914" y="76"/>
                    <a:pt x="1919" y="66"/>
                  </a:cubicBezTo>
                  <a:lnTo>
                    <a:pt x="1920" y="66"/>
                  </a:lnTo>
                  <a:cubicBezTo>
                    <a:pt x="1920" y="74"/>
                    <a:pt x="1919" y="81"/>
                    <a:pt x="1917" y="87"/>
                  </a:cubicBezTo>
                  <a:cubicBezTo>
                    <a:pt x="1915" y="93"/>
                    <a:pt x="1913" y="98"/>
                    <a:pt x="1909" y="102"/>
                  </a:cubicBezTo>
                  <a:cubicBezTo>
                    <a:pt x="1906" y="107"/>
                    <a:pt x="1902" y="110"/>
                    <a:pt x="1897" y="112"/>
                  </a:cubicBezTo>
                  <a:cubicBezTo>
                    <a:pt x="1892" y="114"/>
                    <a:pt x="1886" y="115"/>
                    <a:pt x="1880" y="115"/>
                  </a:cubicBezTo>
                  <a:cubicBezTo>
                    <a:pt x="1871" y="115"/>
                    <a:pt x="1863" y="113"/>
                    <a:pt x="1856" y="110"/>
                  </a:cubicBezTo>
                  <a:lnTo>
                    <a:pt x="1856" y="123"/>
                  </a:lnTo>
                  <a:cubicBezTo>
                    <a:pt x="1862" y="125"/>
                    <a:pt x="1871" y="127"/>
                    <a:pt x="1880" y="127"/>
                  </a:cubicBezTo>
                  <a:cubicBezTo>
                    <a:pt x="1889" y="127"/>
                    <a:pt x="1896" y="125"/>
                    <a:pt x="1903" y="122"/>
                  </a:cubicBezTo>
                  <a:cubicBezTo>
                    <a:pt x="1910" y="119"/>
                    <a:pt x="1916" y="115"/>
                    <a:pt x="1921" y="109"/>
                  </a:cubicBezTo>
                  <a:cubicBezTo>
                    <a:pt x="1926" y="103"/>
                    <a:pt x="1930" y="96"/>
                    <a:pt x="1932" y="87"/>
                  </a:cubicBezTo>
                  <a:cubicBezTo>
                    <a:pt x="1935" y="79"/>
                    <a:pt x="1936" y="69"/>
                    <a:pt x="1936" y="59"/>
                  </a:cubicBezTo>
                  <a:cubicBezTo>
                    <a:pt x="1936" y="50"/>
                    <a:pt x="1935" y="42"/>
                    <a:pt x="1933" y="36"/>
                  </a:cubicBezTo>
                  <a:cubicBezTo>
                    <a:pt x="1931" y="29"/>
                    <a:pt x="1928" y="23"/>
                    <a:pt x="1925" y="19"/>
                  </a:cubicBezTo>
                  <a:cubicBezTo>
                    <a:pt x="1921" y="14"/>
                    <a:pt x="1916" y="11"/>
                    <a:pt x="1911" y="8"/>
                  </a:cubicBezTo>
                  <a:cubicBezTo>
                    <a:pt x="1906" y="6"/>
                    <a:pt x="1899" y="5"/>
                    <a:pt x="1893" y="5"/>
                  </a:cubicBezTo>
                  <a:close/>
                  <a:moveTo>
                    <a:pt x="0" y="7"/>
                  </a:moveTo>
                  <a:lnTo>
                    <a:pt x="40" y="125"/>
                  </a:lnTo>
                  <a:lnTo>
                    <a:pt x="59" y="125"/>
                  </a:lnTo>
                  <a:lnTo>
                    <a:pt x="88" y="38"/>
                  </a:lnTo>
                  <a:cubicBezTo>
                    <a:pt x="89" y="34"/>
                    <a:pt x="90" y="30"/>
                    <a:pt x="90" y="26"/>
                  </a:cubicBezTo>
                  <a:lnTo>
                    <a:pt x="91" y="26"/>
                  </a:lnTo>
                  <a:cubicBezTo>
                    <a:pt x="91" y="31"/>
                    <a:pt x="92" y="35"/>
                    <a:pt x="93" y="38"/>
                  </a:cubicBezTo>
                  <a:lnTo>
                    <a:pt x="121" y="125"/>
                  </a:lnTo>
                  <a:lnTo>
                    <a:pt x="140" y="125"/>
                  </a:lnTo>
                  <a:lnTo>
                    <a:pt x="179" y="7"/>
                  </a:lnTo>
                  <a:lnTo>
                    <a:pt x="162" y="7"/>
                  </a:lnTo>
                  <a:lnTo>
                    <a:pt x="134" y="98"/>
                  </a:lnTo>
                  <a:cubicBezTo>
                    <a:pt x="132" y="102"/>
                    <a:pt x="131" y="106"/>
                    <a:pt x="131" y="109"/>
                  </a:cubicBezTo>
                  <a:lnTo>
                    <a:pt x="131" y="109"/>
                  </a:lnTo>
                  <a:cubicBezTo>
                    <a:pt x="130" y="105"/>
                    <a:pt x="129" y="101"/>
                    <a:pt x="128" y="98"/>
                  </a:cubicBezTo>
                  <a:lnTo>
                    <a:pt x="99" y="7"/>
                  </a:lnTo>
                  <a:lnTo>
                    <a:pt x="83" y="7"/>
                  </a:lnTo>
                  <a:lnTo>
                    <a:pt x="53" y="97"/>
                  </a:lnTo>
                  <a:cubicBezTo>
                    <a:pt x="51" y="102"/>
                    <a:pt x="50" y="106"/>
                    <a:pt x="50" y="109"/>
                  </a:cubicBezTo>
                  <a:lnTo>
                    <a:pt x="49" y="109"/>
                  </a:lnTo>
                  <a:cubicBezTo>
                    <a:pt x="49" y="105"/>
                    <a:pt x="48" y="101"/>
                    <a:pt x="47" y="97"/>
                  </a:cubicBezTo>
                  <a:lnTo>
                    <a:pt x="17" y="7"/>
                  </a:lnTo>
                  <a:lnTo>
                    <a:pt x="0" y="7"/>
                  </a:lnTo>
                  <a:close/>
                  <a:moveTo>
                    <a:pt x="900" y="7"/>
                  </a:moveTo>
                  <a:cubicBezTo>
                    <a:pt x="897" y="13"/>
                    <a:pt x="893" y="19"/>
                    <a:pt x="888" y="26"/>
                  </a:cubicBezTo>
                  <a:cubicBezTo>
                    <a:pt x="883" y="33"/>
                    <a:pt x="878" y="40"/>
                    <a:pt x="872" y="47"/>
                  </a:cubicBezTo>
                  <a:cubicBezTo>
                    <a:pt x="867" y="53"/>
                    <a:pt x="861" y="60"/>
                    <a:pt x="855" y="67"/>
                  </a:cubicBezTo>
                  <a:cubicBezTo>
                    <a:pt x="848" y="73"/>
                    <a:pt x="842" y="79"/>
                    <a:pt x="836" y="85"/>
                  </a:cubicBezTo>
                  <a:lnTo>
                    <a:pt x="836" y="97"/>
                  </a:lnTo>
                  <a:lnTo>
                    <a:pt x="901" y="97"/>
                  </a:lnTo>
                  <a:lnTo>
                    <a:pt x="901" y="125"/>
                  </a:lnTo>
                  <a:lnTo>
                    <a:pt x="917" y="125"/>
                  </a:lnTo>
                  <a:lnTo>
                    <a:pt x="917" y="97"/>
                  </a:lnTo>
                  <a:lnTo>
                    <a:pt x="935" y="97"/>
                  </a:lnTo>
                  <a:lnTo>
                    <a:pt x="935" y="85"/>
                  </a:lnTo>
                  <a:lnTo>
                    <a:pt x="917" y="85"/>
                  </a:lnTo>
                  <a:lnTo>
                    <a:pt x="917" y="7"/>
                  </a:lnTo>
                  <a:lnTo>
                    <a:pt x="900" y="7"/>
                  </a:lnTo>
                  <a:close/>
                  <a:moveTo>
                    <a:pt x="1755" y="7"/>
                  </a:moveTo>
                  <a:lnTo>
                    <a:pt x="1751" y="66"/>
                  </a:lnTo>
                  <a:cubicBezTo>
                    <a:pt x="1752" y="66"/>
                    <a:pt x="1754" y="66"/>
                    <a:pt x="1756" y="65"/>
                  </a:cubicBezTo>
                  <a:cubicBezTo>
                    <a:pt x="1758" y="65"/>
                    <a:pt x="1760" y="65"/>
                    <a:pt x="1762" y="65"/>
                  </a:cubicBezTo>
                  <a:cubicBezTo>
                    <a:pt x="1764" y="65"/>
                    <a:pt x="1766" y="65"/>
                    <a:pt x="1768" y="65"/>
                  </a:cubicBezTo>
                  <a:cubicBezTo>
                    <a:pt x="1770" y="65"/>
                    <a:pt x="1772" y="65"/>
                    <a:pt x="1774" y="65"/>
                  </a:cubicBezTo>
                  <a:cubicBezTo>
                    <a:pt x="1786" y="65"/>
                    <a:pt x="1795" y="67"/>
                    <a:pt x="1801" y="71"/>
                  </a:cubicBezTo>
                  <a:cubicBezTo>
                    <a:pt x="1807" y="76"/>
                    <a:pt x="1810" y="82"/>
                    <a:pt x="1810" y="89"/>
                  </a:cubicBezTo>
                  <a:cubicBezTo>
                    <a:pt x="1810" y="93"/>
                    <a:pt x="1809" y="97"/>
                    <a:pt x="1807" y="100"/>
                  </a:cubicBezTo>
                  <a:cubicBezTo>
                    <a:pt x="1806" y="103"/>
                    <a:pt x="1804" y="106"/>
                    <a:pt x="1801" y="108"/>
                  </a:cubicBezTo>
                  <a:cubicBezTo>
                    <a:pt x="1798" y="110"/>
                    <a:pt x="1795" y="112"/>
                    <a:pt x="1791" y="113"/>
                  </a:cubicBezTo>
                  <a:cubicBezTo>
                    <a:pt x="1787" y="115"/>
                    <a:pt x="1782" y="115"/>
                    <a:pt x="1777" y="115"/>
                  </a:cubicBezTo>
                  <a:cubicBezTo>
                    <a:pt x="1767" y="115"/>
                    <a:pt x="1758" y="113"/>
                    <a:pt x="1748" y="107"/>
                  </a:cubicBezTo>
                  <a:lnTo>
                    <a:pt x="1748" y="122"/>
                  </a:lnTo>
                  <a:cubicBezTo>
                    <a:pt x="1754" y="125"/>
                    <a:pt x="1764" y="127"/>
                    <a:pt x="1777" y="127"/>
                  </a:cubicBezTo>
                  <a:cubicBezTo>
                    <a:pt x="1784" y="127"/>
                    <a:pt x="1791" y="126"/>
                    <a:pt x="1797" y="124"/>
                  </a:cubicBezTo>
                  <a:cubicBezTo>
                    <a:pt x="1803" y="122"/>
                    <a:pt x="1808" y="120"/>
                    <a:pt x="1812" y="116"/>
                  </a:cubicBezTo>
                  <a:cubicBezTo>
                    <a:pt x="1817" y="113"/>
                    <a:pt x="1820" y="109"/>
                    <a:pt x="1822" y="104"/>
                  </a:cubicBezTo>
                  <a:cubicBezTo>
                    <a:pt x="1825" y="100"/>
                    <a:pt x="1826" y="94"/>
                    <a:pt x="1826" y="89"/>
                  </a:cubicBezTo>
                  <a:cubicBezTo>
                    <a:pt x="1826" y="83"/>
                    <a:pt x="1825" y="78"/>
                    <a:pt x="1823" y="74"/>
                  </a:cubicBezTo>
                  <a:cubicBezTo>
                    <a:pt x="1821" y="69"/>
                    <a:pt x="1818" y="66"/>
                    <a:pt x="1814" y="63"/>
                  </a:cubicBezTo>
                  <a:cubicBezTo>
                    <a:pt x="1810" y="60"/>
                    <a:pt x="1805" y="57"/>
                    <a:pt x="1799" y="56"/>
                  </a:cubicBezTo>
                  <a:cubicBezTo>
                    <a:pt x="1793" y="54"/>
                    <a:pt x="1787" y="53"/>
                    <a:pt x="1779" y="53"/>
                  </a:cubicBezTo>
                  <a:cubicBezTo>
                    <a:pt x="1777" y="53"/>
                    <a:pt x="1775" y="53"/>
                    <a:pt x="1773" y="53"/>
                  </a:cubicBezTo>
                  <a:cubicBezTo>
                    <a:pt x="1771" y="53"/>
                    <a:pt x="1768" y="53"/>
                    <a:pt x="1766" y="53"/>
                  </a:cubicBezTo>
                  <a:lnTo>
                    <a:pt x="1769" y="19"/>
                  </a:lnTo>
                  <a:lnTo>
                    <a:pt x="1819" y="19"/>
                  </a:lnTo>
                  <a:lnTo>
                    <a:pt x="1819" y="7"/>
                  </a:lnTo>
                  <a:lnTo>
                    <a:pt x="1755" y="7"/>
                  </a:lnTo>
                  <a:close/>
                  <a:moveTo>
                    <a:pt x="1294" y="16"/>
                  </a:moveTo>
                  <a:cubicBezTo>
                    <a:pt x="1297" y="16"/>
                    <a:pt x="1300" y="17"/>
                    <a:pt x="1303" y="18"/>
                  </a:cubicBezTo>
                  <a:cubicBezTo>
                    <a:pt x="1305" y="19"/>
                    <a:pt x="1308" y="20"/>
                    <a:pt x="1310" y="22"/>
                  </a:cubicBezTo>
                  <a:cubicBezTo>
                    <a:pt x="1312" y="24"/>
                    <a:pt x="1314" y="26"/>
                    <a:pt x="1315" y="28"/>
                  </a:cubicBezTo>
                  <a:cubicBezTo>
                    <a:pt x="1316" y="30"/>
                    <a:pt x="1317" y="33"/>
                    <a:pt x="1317" y="36"/>
                  </a:cubicBezTo>
                  <a:cubicBezTo>
                    <a:pt x="1317" y="39"/>
                    <a:pt x="1316" y="41"/>
                    <a:pt x="1315" y="44"/>
                  </a:cubicBezTo>
                  <a:cubicBezTo>
                    <a:pt x="1314" y="46"/>
                    <a:pt x="1312" y="48"/>
                    <a:pt x="1310" y="50"/>
                  </a:cubicBezTo>
                  <a:cubicBezTo>
                    <a:pt x="1308" y="52"/>
                    <a:pt x="1305" y="53"/>
                    <a:pt x="1302" y="54"/>
                  </a:cubicBezTo>
                  <a:cubicBezTo>
                    <a:pt x="1300" y="55"/>
                    <a:pt x="1297" y="56"/>
                    <a:pt x="1294" y="56"/>
                  </a:cubicBezTo>
                  <a:cubicBezTo>
                    <a:pt x="1290" y="56"/>
                    <a:pt x="1288" y="55"/>
                    <a:pt x="1285" y="54"/>
                  </a:cubicBezTo>
                  <a:cubicBezTo>
                    <a:pt x="1282" y="53"/>
                    <a:pt x="1280" y="52"/>
                    <a:pt x="1277" y="50"/>
                  </a:cubicBezTo>
                  <a:cubicBezTo>
                    <a:pt x="1275" y="48"/>
                    <a:pt x="1274" y="46"/>
                    <a:pt x="1272" y="44"/>
                  </a:cubicBezTo>
                  <a:cubicBezTo>
                    <a:pt x="1271" y="41"/>
                    <a:pt x="1271" y="39"/>
                    <a:pt x="1271" y="36"/>
                  </a:cubicBezTo>
                  <a:cubicBezTo>
                    <a:pt x="1271" y="33"/>
                    <a:pt x="1271" y="31"/>
                    <a:pt x="1272" y="28"/>
                  </a:cubicBezTo>
                  <a:cubicBezTo>
                    <a:pt x="1273" y="26"/>
                    <a:pt x="1275" y="24"/>
                    <a:pt x="1277" y="22"/>
                  </a:cubicBezTo>
                  <a:cubicBezTo>
                    <a:pt x="1279" y="20"/>
                    <a:pt x="1281" y="19"/>
                    <a:pt x="1284" y="18"/>
                  </a:cubicBezTo>
                  <a:cubicBezTo>
                    <a:pt x="1287" y="17"/>
                    <a:pt x="1290" y="16"/>
                    <a:pt x="1294" y="16"/>
                  </a:cubicBezTo>
                  <a:close/>
                  <a:moveTo>
                    <a:pt x="1891" y="16"/>
                  </a:moveTo>
                  <a:cubicBezTo>
                    <a:pt x="1895" y="16"/>
                    <a:pt x="1899" y="17"/>
                    <a:pt x="1902" y="18"/>
                  </a:cubicBezTo>
                  <a:cubicBezTo>
                    <a:pt x="1906" y="20"/>
                    <a:pt x="1909" y="22"/>
                    <a:pt x="1911" y="25"/>
                  </a:cubicBezTo>
                  <a:cubicBezTo>
                    <a:pt x="1913" y="27"/>
                    <a:pt x="1915" y="30"/>
                    <a:pt x="1917" y="34"/>
                  </a:cubicBezTo>
                  <a:cubicBezTo>
                    <a:pt x="1918" y="38"/>
                    <a:pt x="1919" y="42"/>
                    <a:pt x="1919" y="47"/>
                  </a:cubicBezTo>
                  <a:cubicBezTo>
                    <a:pt x="1919" y="50"/>
                    <a:pt x="1918" y="53"/>
                    <a:pt x="1917" y="55"/>
                  </a:cubicBezTo>
                  <a:cubicBezTo>
                    <a:pt x="1915" y="58"/>
                    <a:pt x="1913" y="60"/>
                    <a:pt x="1911" y="62"/>
                  </a:cubicBezTo>
                  <a:cubicBezTo>
                    <a:pt x="1909" y="64"/>
                    <a:pt x="1906" y="66"/>
                    <a:pt x="1902" y="67"/>
                  </a:cubicBezTo>
                  <a:cubicBezTo>
                    <a:pt x="1899" y="68"/>
                    <a:pt x="1896" y="69"/>
                    <a:pt x="1892" y="69"/>
                  </a:cubicBezTo>
                  <a:cubicBezTo>
                    <a:pt x="1888" y="69"/>
                    <a:pt x="1884" y="68"/>
                    <a:pt x="1881" y="67"/>
                  </a:cubicBezTo>
                  <a:cubicBezTo>
                    <a:pt x="1877" y="66"/>
                    <a:pt x="1874" y="64"/>
                    <a:pt x="1872" y="62"/>
                  </a:cubicBezTo>
                  <a:cubicBezTo>
                    <a:pt x="1869" y="60"/>
                    <a:pt x="1867" y="57"/>
                    <a:pt x="1866" y="53"/>
                  </a:cubicBezTo>
                  <a:cubicBezTo>
                    <a:pt x="1865" y="50"/>
                    <a:pt x="1864" y="46"/>
                    <a:pt x="1864" y="42"/>
                  </a:cubicBezTo>
                  <a:cubicBezTo>
                    <a:pt x="1864" y="39"/>
                    <a:pt x="1865" y="35"/>
                    <a:pt x="1866" y="32"/>
                  </a:cubicBezTo>
                  <a:cubicBezTo>
                    <a:pt x="1868" y="29"/>
                    <a:pt x="1870" y="26"/>
                    <a:pt x="1872" y="24"/>
                  </a:cubicBezTo>
                  <a:cubicBezTo>
                    <a:pt x="1874" y="21"/>
                    <a:pt x="1877" y="19"/>
                    <a:pt x="1881" y="18"/>
                  </a:cubicBezTo>
                  <a:cubicBezTo>
                    <a:pt x="1884" y="17"/>
                    <a:pt x="1887" y="16"/>
                    <a:pt x="1891" y="16"/>
                  </a:cubicBezTo>
                  <a:close/>
                  <a:moveTo>
                    <a:pt x="901" y="27"/>
                  </a:moveTo>
                  <a:lnTo>
                    <a:pt x="901" y="85"/>
                  </a:lnTo>
                  <a:lnTo>
                    <a:pt x="854" y="85"/>
                  </a:lnTo>
                  <a:cubicBezTo>
                    <a:pt x="857" y="81"/>
                    <a:pt x="861" y="78"/>
                    <a:pt x="864" y="74"/>
                  </a:cubicBezTo>
                  <a:cubicBezTo>
                    <a:pt x="868" y="70"/>
                    <a:pt x="871" y="66"/>
                    <a:pt x="875" y="61"/>
                  </a:cubicBezTo>
                  <a:cubicBezTo>
                    <a:pt x="879" y="57"/>
                    <a:pt x="883" y="52"/>
                    <a:pt x="888" y="46"/>
                  </a:cubicBezTo>
                  <a:cubicBezTo>
                    <a:pt x="892" y="40"/>
                    <a:pt x="896" y="34"/>
                    <a:pt x="901" y="27"/>
                  </a:cubicBezTo>
                  <a:close/>
                  <a:moveTo>
                    <a:pt x="237" y="38"/>
                  </a:moveTo>
                  <a:cubicBezTo>
                    <a:pt x="224" y="38"/>
                    <a:pt x="213" y="43"/>
                    <a:pt x="204" y="51"/>
                  </a:cubicBezTo>
                  <a:cubicBezTo>
                    <a:pt x="195" y="59"/>
                    <a:pt x="191" y="70"/>
                    <a:pt x="191" y="83"/>
                  </a:cubicBezTo>
                  <a:cubicBezTo>
                    <a:pt x="191" y="97"/>
                    <a:pt x="195" y="108"/>
                    <a:pt x="203" y="115"/>
                  </a:cubicBezTo>
                  <a:cubicBezTo>
                    <a:pt x="211" y="123"/>
                    <a:pt x="222" y="127"/>
                    <a:pt x="236" y="127"/>
                  </a:cubicBezTo>
                  <a:cubicBezTo>
                    <a:pt x="250" y="127"/>
                    <a:pt x="262" y="124"/>
                    <a:pt x="270" y="119"/>
                  </a:cubicBezTo>
                  <a:lnTo>
                    <a:pt x="270" y="106"/>
                  </a:lnTo>
                  <a:cubicBezTo>
                    <a:pt x="261" y="112"/>
                    <a:pt x="251" y="115"/>
                    <a:pt x="240" y="115"/>
                  </a:cubicBezTo>
                  <a:cubicBezTo>
                    <a:pt x="230" y="115"/>
                    <a:pt x="222" y="113"/>
                    <a:pt x="216" y="108"/>
                  </a:cubicBezTo>
                  <a:cubicBezTo>
                    <a:pt x="211" y="103"/>
                    <a:pt x="208" y="95"/>
                    <a:pt x="207" y="86"/>
                  </a:cubicBezTo>
                  <a:lnTo>
                    <a:pt x="277" y="86"/>
                  </a:lnTo>
                  <a:lnTo>
                    <a:pt x="277" y="79"/>
                  </a:lnTo>
                  <a:cubicBezTo>
                    <a:pt x="277" y="66"/>
                    <a:pt x="274" y="56"/>
                    <a:pt x="267" y="49"/>
                  </a:cubicBezTo>
                  <a:cubicBezTo>
                    <a:pt x="260" y="42"/>
                    <a:pt x="249" y="38"/>
                    <a:pt x="237" y="38"/>
                  </a:cubicBezTo>
                  <a:close/>
                  <a:moveTo>
                    <a:pt x="616" y="38"/>
                  </a:moveTo>
                  <a:cubicBezTo>
                    <a:pt x="603" y="38"/>
                    <a:pt x="592" y="43"/>
                    <a:pt x="583" y="51"/>
                  </a:cubicBezTo>
                  <a:cubicBezTo>
                    <a:pt x="575" y="59"/>
                    <a:pt x="570" y="70"/>
                    <a:pt x="570" y="83"/>
                  </a:cubicBezTo>
                  <a:cubicBezTo>
                    <a:pt x="570" y="97"/>
                    <a:pt x="574" y="108"/>
                    <a:pt x="582" y="115"/>
                  </a:cubicBezTo>
                  <a:cubicBezTo>
                    <a:pt x="590" y="123"/>
                    <a:pt x="601" y="127"/>
                    <a:pt x="615" y="127"/>
                  </a:cubicBezTo>
                  <a:cubicBezTo>
                    <a:pt x="629" y="127"/>
                    <a:pt x="641" y="124"/>
                    <a:pt x="650" y="119"/>
                  </a:cubicBezTo>
                  <a:lnTo>
                    <a:pt x="650" y="106"/>
                  </a:lnTo>
                  <a:cubicBezTo>
                    <a:pt x="640" y="112"/>
                    <a:pt x="630" y="115"/>
                    <a:pt x="619" y="115"/>
                  </a:cubicBezTo>
                  <a:cubicBezTo>
                    <a:pt x="609" y="115"/>
                    <a:pt x="601" y="113"/>
                    <a:pt x="596" y="108"/>
                  </a:cubicBezTo>
                  <a:cubicBezTo>
                    <a:pt x="590" y="103"/>
                    <a:pt x="587" y="95"/>
                    <a:pt x="587" y="86"/>
                  </a:cubicBezTo>
                  <a:lnTo>
                    <a:pt x="657" y="86"/>
                  </a:lnTo>
                  <a:lnTo>
                    <a:pt x="657" y="79"/>
                  </a:lnTo>
                  <a:cubicBezTo>
                    <a:pt x="657" y="66"/>
                    <a:pt x="653" y="56"/>
                    <a:pt x="646" y="49"/>
                  </a:cubicBezTo>
                  <a:cubicBezTo>
                    <a:pt x="639" y="42"/>
                    <a:pt x="629" y="38"/>
                    <a:pt x="616" y="38"/>
                  </a:cubicBezTo>
                  <a:close/>
                  <a:moveTo>
                    <a:pt x="731" y="38"/>
                  </a:moveTo>
                  <a:cubicBezTo>
                    <a:pt x="716" y="38"/>
                    <a:pt x="705" y="44"/>
                    <a:pt x="697" y="55"/>
                  </a:cubicBezTo>
                  <a:lnTo>
                    <a:pt x="696" y="55"/>
                  </a:lnTo>
                  <a:lnTo>
                    <a:pt x="696" y="40"/>
                  </a:lnTo>
                  <a:lnTo>
                    <a:pt x="681" y="40"/>
                  </a:lnTo>
                  <a:lnTo>
                    <a:pt x="681" y="163"/>
                  </a:lnTo>
                  <a:lnTo>
                    <a:pt x="696" y="163"/>
                  </a:lnTo>
                  <a:lnTo>
                    <a:pt x="696" y="113"/>
                  </a:lnTo>
                  <a:lnTo>
                    <a:pt x="697" y="113"/>
                  </a:lnTo>
                  <a:cubicBezTo>
                    <a:pt x="704" y="122"/>
                    <a:pt x="714" y="127"/>
                    <a:pt x="726" y="127"/>
                  </a:cubicBezTo>
                  <a:cubicBezTo>
                    <a:pt x="740" y="127"/>
                    <a:pt x="751" y="122"/>
                    <a:pt x="759" y="114"/>
                  </a:cubicBezTo>
                  <a:cubicBezTo>
                    <a:pt x="767" y="105"/>
                    <a:pt x="772" y="94"/>
                    <a:pt x="772" y="80"/>
                  </a:cubicBezTo>
                  <a:cubicBezTo>
                    <a:pt x="772" y="67"/>
                    <a:pt x="768" y="57"/>
                    <a:pt x="761" y="50"/>
                  </a:cubicBezTo>
                  <a:cubicBezTo>
                    <a:pt x="754" y="42"/>
                    <a:pt x="744" y="38"/>
                    <a:pt x="731" y="38"/>
                  </a:cubicBezTo>
                  <a:close/>
                  <a:moveTo>
                    <a:pt x="236" y="50"/>
                  </a:moveTo>
                  <a:cubicBezTo>
                    <a:pt x="244" y="50"/>
                    <a:pt x="250" y="52"/>
                    <a:pt x="254" y="56"/>
                  </a:cubicBezTo>
                  <a:cubicBezTo>
                    <a:pt x="259" y="61"/>
                    <a:pt x="261" y="67"/>
                    <a:pt x="261" y="74"/>
                  </a:cubicBezTo>
                  <a:lnTo>
                    <a:pt x="208" y="74"/>
                  </a:lnTo>
                  <a:cubicBezTo>
                    <a:pt x="209" y="67"/>
                    <a:pt x="212" y="61"/>
                    <a:pt x="217" y="57"/>
                  </a:cubicBezTo>
                  <a:cubicBezTo>
                    <a:pt x="222" y="52"/>
                    <a:pt x="229" y="50"/>
                    <a:pt x="236" y="50"/>
                  </a:cubicBezTo>
                  <a:close/>
                  <a:moveTo>
                    <a:pt x="342" y="50"/>
                  </a:moveTo>
                  <a:cubicBezTo>
                    <a:pt x="350" y="50"/>
                    <a:pt x="357" y="52"/>
                    <a:pt x="362" y="57"/>
                  </a:cubicBezTo>
                  <a:cubicBezTo>
                    <a:pt x="367" y="62"/>
                    <a:pt x="370" y="67"/>
                    <a:pt x="370" y="74"/>
                  </a:cubicBezTo>
                  <a:lnTo>
                    <a:pt x="370" y="87"/>
                  </a:lnTo>
                  <a:cubicBezTo>
                    <a:pt x="370" y="95"/>
                    <a:pt x="367" y="102"/>
                    <a:pt x="362" y="107"/>
                  </a:cubicBezTo>
                  <a:cubicBezTo>
                    <a:pt x="356" y="113"/>
                    <a:pt x="349" y="115"/>
                    <a:pt x="340" y="115"/>
                  </a:cubicBezTo>
                  <a:cubicBezTo>
                    <a:pt x="331" y="115"/>
                    <a:pt x="324" y="113"/>
                    <a:pt x="319" y="107"/>
                  </a:cubicBezTo>
                  <a:cubicBezTo>
                    <a:pt x="313" y="101"/>
                    <a:pt x="311" y="94"/>
                    <a:pt x="311" y="84"/>
                  </a:cubicBezTo>
                  <a:cubicBezTo>
                    <a:pt x="311" y="73"/>
                    <a:pt x="313" y="65"/>
                    <a:pt x="319" y="59"/>
                  </a:cubicBezTo>
                  <a:cubicBezTo>
                    <a:pt x="325" y="53"/>
                    <a:pt x="332" y="50"/>
                    <a:pt x="342" y="50"/>
                  </a:cubicBezTo>
                  <a:close/>
                  <a:moveTo>
                    <a:pt x="616" y="50"/>
                  </a:moveTo>
                  <a:cubicBezTo>
                    <a:pt x="623" y="50"/>
                    <a:pt x="629" y="52"/>
                    <a:pt x="634" y="56"/>
                  </a:cubicBezTo>
                  <a:cubicBezTo>
                    <a:pt x="638" y="61"/>
                    <a:pt x="640" y="67"/>
                    <a:pt x="640" y="74"/>
                  </a:cubicBezTo>
                  <a:lnTo>
                    <a:pt x="587" y="74"/>
                  </a:lnTo>
                  <a:cubicBezTo>
                    <a:pt x="588" y="67"/>
                    <a:pt x="591" y="61"/>
                    <a:pt x="597" y="57"/>
                  </a:cubicBezTo>
                  <a:cubicBezTo>
                    <a:pt x="602" y="52"/>
                    <a:pt x="608" y="50"/>
                    <a:pt x="616" y="50"/>
                  </a:cubicBezTo>
                  <a:close/>
                  <a:moveTo>
                    <a:pt x="727" y="50"/>
                  </a:moveTo>
                  <a:cubicBezTo>
                    <a:pt x="736" y="50"/>
                    <a:pt x="743" y="52"/>
                    <a:pt x="748" y="58"/>
                  </a:cubicBezTo>
                  <a:cubicBezTo>
                    <a:pt x="753" y="63"/>
                    <a:pt x="755" y="70"/>
                    <a:pt x="755" y="80"/>
                  </a:cubicBezTo>
                  <a:cubicBezTo>
                    <a:pt x="755" y="91"/>
                    <a:pt x="753" y="100"/>
                    <a:pt x="747" y="106"/>
                  </a:cubicBezTo>
                  <a:cubicBezTo>
                    <a:pt x="742" y="112"/>
                    <a:pt x="734" y="115"/>
                    <a:pt x="725" y="115"/>
                  </a:cubicBezTo>
                  <a:cubicBezTo>
                    <a:pt x="716" y="115"/>
                    <a:pt x="710" y="113"/>
                    <a:pt x="704" y="108"/>
                  </a:cubicBezTo>
                  <a:cubicBezTo>
                    <a:pt x="699" y="103"/>
                    <a:pt x="696" y="97"/>
                    <a:pt x="696" y="90"/>
                  </a:cubicBezTo>
                  <a:lnTo>
                    <a:pt x="696" y="79"/>
                  </a:lnTo>
                  <a:cubicBezTo>
                    <a:pt x="696" y="70"/>
                    <a:pt x="699" y="63"/>
                    <a:pt x="705" y="58"/>
                  </a:cubicBezTo>
                  <a:cubicBezTo>
                    <a:pt x="710" y="53"/>
                    <a:pt x="718" y="50"/>
                    <a:pt x="727" y="50"/>
                  </a:cubicBezTo>
                  <a:close/>
                  <a:moveTo>
                    <a:pt x="1294" y="67"/>
                  </a:moveTo>
                  <a:cubicBezTo>
                    <a:pt x="1298" y="67"/>
                    <a:pt x="1302" y="67"/>
                    <a:pt x="1305" y="69"/>
                  </a:cubicBezTo>
                  <a:cubicBezTo>
                    <a:pt x="1309" y="70"/>
                    <a:pt x="1311" y="72"/>
                    <a:pt x="1314" y="74"/>
                  </a:cubicBezTo>
                  <a:cubicBezTo>
                    <a:pt x="1316" y="76"/>
                    <a:pt x="1318" y="78"/>
                    <a:pt x="1320" y="81"/>
                  </a:cubicBezTo>
                  <a:cubicBezTo>
                    <a:pt x="1321" y="84"/>
                    <a:pt x="1322" y="87"/>
                    <a:pt x="1322" y="91"/>
                  </a:cubicBezTo>
                  <a:cubicBezTo>
                    <a:pt x="1322" y="94"/>
                    <a:pt x="1321" y="98"/>
                    <a:pt x="1319" y="100"/>
                  </a:cubicBezTo>
                  <a:cubicBezTo>
                    <a:pt x="1318" y="103"/>
                    <a:pt x="1316" y="106"/>
                    <a:pt x="1314" y="108"/>
                  </a:cubicBezTo>
                  <a:cubicBezTo>
                    <a:pt x="1311" y="110"/>
                    <a:pt x="1308" y="112"/>
                    <a:pt x="1305" y="113"/>
                  </a:cubicBezTo>
                  <a:cubicBezTo>
                    <a:pt x="1301" y="114"/>
                    <a:pt x="1298" y="115"/>
                    <a:pt x="1294" y="115"/>
                  </a:cubicBezTo>
                  <a:cubicBezTo>
                    <a:pt x="1289" y="115"/>
                    <a:pt x="1286" y="114"/>
                    <a:pt x="1282" y="113"/>
                  </a:cubicBezTo>
                  <a:cubicBezTo>
                    <a:pt x="1279" y="112"/>
                    <a:pt x="1276" y="110"/>
                    <a:pt x="1273" y="108"/>
                  </a:cubicBezTo>
                  <a:cubicBezTo>
                    <a:pt x="1271" y="106"/>
                    <a:pt x="1269" y="104"/>
                    <a:pt x="1268" y="101"/>
                  </a:cubicBezTo>
                  <a:cubicBezTo>
                    <a:pt x="1266" y="98"/>
                    <a:pt x="1266" y="94"/>
                    <a:pt x="1266" y="91"/>
                  </a:cubicBezTo>
                  <a:cubicBezTo>
                    <a:pt x="1266" y="87"/>
                    <a:pt x="1267" y="84"/>
                    <a:pt x="1268" y="81"/>
                  </a:cubicBezTo>
                  <a:cubicBezTo>
                    <a:pt x="1269" y="78"/>
                    <a:pt x="1271" y="76"/>
                    <a:pt x="1274" y="73"/>
                  </a:cubicBezTo>
                  <a:cubicBezTo>
                    <a:pt x="1276" y="71"/>
                    <a:pt x="1279" y="70"/>
                    <a:pt x="1283" y="68"/>
                  </a:cubicBezTo>
                  <a:cubicBezTo>
                    <a:pt x="1286" y="67"/>
                    <a:pt x="1290" y="67"/>
                    <a:pt x="1294" y="67"/>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9" name="Date">
              <a:extLst>
                <a:ext uri="{FF2B5EF4-FFF2-40B4-BE49-F238E27FC236}">
                  <a16:creationId xmlns:a16="http://schemas.microsoft.com/office/drawing/2014/main" id="{7BE0A838-010D-4E9D-972E-1A791349D452}"/>
                </a:ext>
              </a:extLst>
            </p:cNvPr>
            <p:cNvSpPr>
              <a:spLocks noEditPoints="1"/>
            </p:cNvSpPr>
            <p:nvPr/>
          </p:nvSpPr>
          <p:spPr bwMode="auto">
            <a:xfrm>
              <a:off x="3125788" y="3508375"/>
              <a:ext cx="1730375" cy="122238"/>
            </a:xfrm>
            <a:custGeom>
              <a:avLst/>
              <a:gdLst>
                <a:gd name="T0" fmla="*/ 171 w 2268"/>
                <a:gd name="T1" fmla="*/ 17 h 162"/>
                <a:gd name="T2" fmla="*/ 1036 w 2268"/>
                <a:gd name="T3" fmla="*/ 2 h 162"/>
                <a:gd name="T4" fmla="*/ 994 w 2268"/>
                <a:gd name="T5" fmla="*/ 35 h 162"/>
                <a:gd name="T6" fmla="*/ 1026 w 2268"/>
                <a:gd name="T7" fmla="*/ 123 h 162"/>
                <a:gd name="T8" fmla="*/ 1703 w 2268"/>
                <a:gd name="T9" fmla="*/ 8 h 162"/>
                <a:gd name="T10" fmla="*/ 1680 w 2268"/>
                <a:gd name="T11" fmla="*/ 32 h 162"/>
                <a:gd name="T12" fmla="*/ 1718 w 2268"/>
                <a:gd name="T13" fmla="*/ 123 h 162"/>
                <a:gd name="T14" fmla="*/ 276 w 2268"/>
                <a:gd name="T15" fmla="*/ 11 h 162"/>
                <a:gd name="T16" fmla="*/ 282 w 2268"/>
                <a:gd name="T17" fmla="*/ 62 h 162"/>
                <a:gd name="T18" fmla="*/ 328 w 2268"/>
                <a:gd name="T19" fmla="*/ 94 h 162"/>
                <a:gd name="T20" fmla="*/ 269 w 2268"/>
                <a:gd name="T21" fmla="*/ 106 h 162"/>
                <a:gd name="T22" fmla="*/ 287 w 2268"/>
                <a:gd name="T23" fmla="*/ 124 h 162"/>
                <a:gd name="T24" fmla="*/ 345 w 2268"/>
                <a:gd name="T25" fmla="*/ 93 h 162"/>
                <a:gd name="T26" fmla="*/ 295 w 2268"/>
                <a:gd name="T27" fmla="*/ 52 h 162"/>
                <a:gd name="T28" fmla="*/ 287 w 2268"/>
                <a:gd name="T29" fmla="*/ 20 h 162"/>
                <a:gd name="T30" fmla="*/ 309 w 2268"/>
                <a:gd name="T31" fmla="*/ 3 h 162"/>
                <a:gd name="T32" fmla="*/ 639 w 2268"/>
                <a:gd name="T33" fmla="*/ 71 h 162"/>
                <a:gd name="T34" fmla="*/ 701 w 2268"/>
                <a:gd name="T35" fmla="*/ 122 h 162"/>
                <a:gd name="T36" fmla="*/ 716 w 2268"/>
                <a:gd name="T37" fmla="*/ 59 h 162"/>
                <a:gd name="T38" fmla="*/ 658 w 2268"/>
                <a:gd name="T39" fmla="*/ 44 h 162"/>
                <a:gd name="T40" fmla="*/ 718 w 2268"/>
                <a:gd name="T41" fmla="*/ 6 h 162"/>
                <a:gd name="T42" fmla="*/ 1090 w 2268"/>
                <a:gd name="T43" fmla="*/ 39 h 162"/>
                <a:gd name="T44" fmla="*/ 1131 w 2268"/>
                <a:gd name="T45" fmla="*/ 125 h 162"/>
                <a:gd name="T46" fmla="*/ 1134 w 2268"/>
                <a:gd name="T47" fmla="*/ 3 h 162"/>
                <a:gd name="T48" fmla="*/ 1550 w 2268"/>
                <a:gd name="T49" fmla="*/ 66 h 162"/>
                <a:gd name="T50" fmla="*/ 1613 w 2268"/>
                <a:gd name="T51" fmla="*/ 121 h 162"/>
                <a:gd name="T52" fmla="*/ 0 w 2268"/>
                <a:gd name="T53" fmla="*/ 5 h 162"/>
                <a:gd name="T54" fmla="*/ 66 w 2268"/>
                <a:gd name="T55" fmla="*/ 58 h 162"/>
                <a:gd name="T56" fmla="*/ 0 w 2268"/>
                <a:gd name="T57" fmla="*/ 5 h 162"/>
                <a:gd name="T58" fmla="*/ 2050 w 2268"/>
                <a:gd name="T59" fmla="*/ 78 h 162"/>
                <a:gd name="T60" fmla="*/ 2016 w 2268"/>
                <a:gd name="T61" fmla="*/ 5 h 162"/>
                <a:gd name="T62" fmla="*/ 2142 w 2268"/>
                <a:gd name="T63" fmla="*/ 21 h 162"/>
                <a:gd name="T64" fmla="*/ 2249 w 2268"/>
                <a:gd name="T65" fmla="*/ 32 h 162"/>
                <a:gd name="T66" fmla="*/ 2268 w 2268"/>
                <a:gd name="T67" fmla="*/ 123 h 162"/>
                <a:gd name="T68" fmla="*/ 2197 w 2268"/>
                <a:gd name="T69" fmla="*/ 101 h 162"/>
                <a:gd name="T70" fmla="*/ 1161 w 2268"/>
                <a:gd name="T71" fmla="*/ 65 h 162"/>
                <a:gd name="T72" fmla="*/ 1624 w 2268"/>
                <a:gd name="T73" fmla="*/ 65 h 162"/>
                <a:gd name="T74" fmla="*/ 2051 w 2268"/>
                <a:gd name="T75" fmla="*/ 17 h 162"/>
                <a:gd name="T76" fmla="*/ 2032 w 2268"/>
                <a:gd name="T77" fmla="*/ 17 h 162"/>
                <a:gd name="T78" fmla="*/ 408 w 2268"/>
                <a:gd name="T79" fmla="*/ 125 h 162"/>
                <a:gd name="T80" fmla="*/ 380 w 2268"/>
                <a:gd name="T81" fmla="*/ 84 h 162"/>
                <a:gd name="T82" fmla="*/ 524 w 2268"/>
                <a:gd name="T83" fmla="*/ 37 h 162"/>
                <a:gd name="T84" fmla="*/ 474 w 2268"/>
                <a:gd name="T85" fmla="*/ 162 h 162"/>
                <a:gd name="T86" fmla="*/ 553 w 2268"/>
                <a:gd name="T87" fmla="*/ 112 h 162"/>
                <a:gd name="T88" fmla="*/ 121 w 2268"/>
                <a:gd name="T89" fmla="*/ 42 h 162"/>
                <a:gd name="T90" fmla="*/ 94 w 2268"/>
                <a:gd name="T91" fmla="*/ 123 h 162"/>
                <a:gd name="T92" fmla="*/ 146 w 2268"/>
                <a:gd name="T93" fmla="*/ 52 h 162"/>
                <a:gd name="T94" fmla="*/ 179 w 2268"/>
                <a:gd name="T95" fmla="*/ 123 h 162"/>
                <a:gd name="T96" fmla="*/ 433 w 2268"/>
                <a:gd name="T97" fmla="*/ 73 h 162"/>
                <a:gd name="T98" fmla="*/ 541 w 2268"/>
                <a:gd name="T99" fmla="*/ 56 h 162"/>
                <a:gd name="T100" fmla="*/ 490 w 2268"/>
                <a:gd name="T101" fmla="*/ 89 h 162"/>
                <a:gd name="T102" fmla="*/ 695 w 2268"/>
                <a:gd name="T103" fmla="*/ 62 h 162"/>
                <a:gd name="T104" fmla="*/ 703 w 2268"/>
                <a:gd name="T105" fmla="*/ 106 h 162"/>
                <a:gd name="T106" fmla="*/ 658 w 2268"/>
                <a:gd name="T107" fmla="*/ 96 h 162"/>
                <a:gd name="T108" fmla="*/ 684 w 2268"/>
                <a:gd name="T109" fmla="*/ 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68" h="162">
                  <a:moveTo>
                    <a:pt x="171" y="0"/>
                  </a:moveTo>
                  <a:cubicBezTo>
                    <a:pt x="168" y="0"/>
                    <a:pt x="166" y="1"/>
                    <a:pt x="164" y="2"/>
                  </a:cubicBezTo>
                  <a:cubicBezTo>
                    <a:pt x="162" y="4"/>
                    <a:pt x="161" y="6"/>
                    <a:pt x="161" y="9"/>
                  </a:cubicBezTo>
                  <a:cubicBezTo>
                    <a:pt x="161" y="11"/>
                    <a:pt x="162" y="13"/>
                    <a:pt x="164" y="15"/>
                  </a:cubicBezTo>
                  <a:cubicBezTo>
                    <a:pt x="166" y="16"/>
                    <a:pt x="168" y="17"/>
                    <a:pt x="171" y="17"/>
                  </a:cubicBezTo>
                  <a:cubicBezTo>
                    <a:pt x="174" y="17"/>
                    <a:pt x="177" y="16"/>
                    <a:pt x="179" y="15"/>
                  </a:cubicBezTo>
                  <a:cubicBezTo>
                    <a:pt x="181" y="13"/>
                    <a:pt x="182" y="11"/>
                    <a:pt x="182" y="9"/>
                  </a:cubicBezTo>
                  <a:cubicBezTo>
                    <a:pt x="182" y="6"/>
                    <a:pt x="181" y="4"/>
                    <a:pt x="179" y="2"/>
                  </a:cubicBezTo>
                  <a:cubicBezTo>
                    <a:pt x="177" y="1"/>
                    <a:pt x="174" y="0"/>
                    <a:pt x="171" y="0"/>
                  </a:cubicBezTo>
                  <a:close/>
                  <a:moveTo>
                    <a:pt x="1036" y="2"/>
                  </a:moveTo>
                  <a:cubicBezTo>
                    <a:pt x="1033" y="4"/>
                    <a:pt x="1031" y="6"/>
                    <a:pt x="1027" y="8"/>
                  </a:cubicBezTo>
                  <a:cubicBezTo>
                    <a:pt x="1024" y="10"/>
                    <a:pt x="1020" y="12"/>
                    <a:pt x="1016" y="13"/>
                  </a:cubicBezTo>
                  <a:cubicBezTo>
                    <a:pt x="1013" y="15"/>
                    <a:pt x="1009" y="17"/>
                    <a:pt x="1005" y="18"/>
                  </a:cubicBezTo>
                  <a:cubicBezTo>
                    <a:pt x="1001" y="19"/>
                    <a:pt x="997" y="21"/>
                    <a:pt x="994" y="21"/>
                  </a:cubicBezTo>
                  <a:lnTo>
                    <a:pt x="994" y="35"/>
                  </a:lnTo>
                  <a:cubicBezTo>
                    <a:pt x="997" y="34"/>
                    <a:pt x="1000" y="33"/>
                    <a:pt x="1003" y="32"/>
                  </a:cubicBezTo>
                  <a:cubicBezTo>
                    <a:pt x="1007" y="31"/>
                    <a:pt x="1010" y="30"/>
                    <a:pt x="1013" y="29"/>
                  </a:cubicBezTo>
                  <a:cubicBezTo>
                    <a:pt x="1016" y="27"/>
                    <a:pt x="1018" y="26"/>
                    <a:pt x="1021" y="25"/>
                  </a:cubicBezTo>
                  <a:cubicBezTo>
                    <a:pt x="1023" y="23"/>
                    <a:pt x="1025" y="22"/>
                    <a:pt x="1026" y="21"/>
                  </a:cubicBezTo>
                  <a:lnTo>
                    <a:pt x="1026" y="123"/>
                  </a:lnTo>
                  <a:lnTo>
                    <a:pt x="1042" y="123"/>
                  </a:lnTo>
                  <a:lnTo>
                    <a:pt x="1042" y="2"/>
                  </a:lnTo>
                  <a:lnTo>
                    <a:pt x="1036" y="2"/>
                  </a:lnTo>
                  <a:close/>
                  <a:moveTo>
                    <a:pt x="1712" y="2"/>
                  </a:moveTo>
                  <a:cubicBezTo>
                    <a:pt x="1710" y="4"/>
                    <a:pt x="1707" y="6"/>
                    <a:pt x="1703" y="8"/>
                  </a:cubicBezTo>
                  <a:cubicBezTo>
                    <a:pt x="1700" y="10"/>
                    <a:pt x="1697" y="12"/>
                    <a:pt x="1693" y="13"/>
                  </a:cubicBezTo>
                  <a:cubicBezTo>
                    <a:pt x="1689" y="15"/>
                    <a:pt x="1685" y="17"/>
                    <a:pt x="1681" y="18"/>
                  </a:cubicBezTo>
                  <a:cubicBezTo>
                    <a:pt x="1677" y="19"/>
                    <a:pt x="1674" y="21"/>
                    <a:pt x="1670" y="21"/>
                  </a:cubicBezTo>
                  <a:lnTo>
                    <a:pt x="1670" y="35"/>
                  </a:lnTo>
                  <a:cubicBezTo>
                    <a:pt x="1673" y="34"/>
                    <a:pt x="1676" y="33"/>
                    <a:pt x="1680" y="32"/>
                  </a:cubicBezTo>
                  <a:cubicBezTo>
                    <a:pt x="1683" y="31"/>
                    <a:pt x="1686" y="30"/>
                    <a:pt x="1689" y="29"/>
                  </a:cubicBezTo>
                  <a:cubicBezTo>
                    <a:pt x="1692" y="27"/>
                    <a:pt x="1695" y="26"/>
                    <a:pt x="1697" y="25"/>
                  </a:cubicBezTo>
                  <a:cubicBezTo>
                    <a:pt x="1699" y="23"/>
                    <a:pt x="1701" y="22"/>
                    <a:pt x="1702" y="21"/>
                  </a:cubicBezTo>
                  <a:lnTo>
                    <a:pt x="1702" y="123"/>
                  </a:lnTo>
                  <a:lnTo>
                    <a:pt x="1718" y="123"/>
                  </a:lnTo>
                  <a:lnTo>
                    <a:pt x="1718" y="2"/>
                  </a:lnTo>
                  <a:lnTo>
                    <a:pt x="1712" y="2"/>
                  </a:lnTo>
                  <a:close/>
                  <a:moveTo>
                    <a:pt x="309" y="3"/>
                  </a:moveTo>
                  <a:cubicBezTo>
                    <a:pt x="303" y="3"/>
                    <a:pt x="297" y="4"/>
                    <a:pt x="291" y="5"/>
                  </a:cubicBezTo>
                  <a:cubicBezTo>
                    <a:pt x="286" y="6"/>
                    <a:pt x="281" y="8"/>
                    <a:pt x="276" y="11"/>
                  </a:cubicBezTo>
                  <a:cubicBezTo>
                    <a:pt x="272" y="13"/>
                    <a:pt x="268" y="17"/>
                    <a:pt x="265" y="21"/>
                  </a:cubicBezTo>
                  <a:cubicBezTo>
                    <a:pt x="262" y="24"/>
                    <a:pt x="261" y="29"/>
                    <a:pt x="261" y="34"/>
                  </a:cubicBezTo>
                  <a:cubicBezTo>
                    <a:pt x="261" y="39"/>
                    <a:pt x="262" y="43"/>
                    <a:pt x="264" y="46"/>
                  </a:cubicBezTo>
                  <a:cubicBezTo>
                    <a:pt x="265" y="49"/>
                    <a:pt x="268" y="52"/>
                    <a:pt x="271" y="55"/>
                  </a:cubicBezTo>
                  <a:cubicBezTo>
                    <a:pt x="274" y="57"/>
                    <a:pt x="278" y="60"/>
                    <a:pt x="282" y="62"/>
                  </a:cubicBezTo>
                  <a:cubicBezTo>
                    <a:pt x="286" y="64"/>
                    <a:pt x="291" y="66"/>
                    <a:pt x="295" y="68"/>
                  </a:cubicBezTo>
                  <a:cubicBezTo>
                    <a:pt x="300" y="70"/>
                    <a:pt x="304" y="72"/>
                    <a:pt x="308" y="74"/>
                  </a:cubicBezTo>
                  <a:cubicBezTo>
                    <a:pt x="312" y="76"/>
                    <a:pt x="316" y="77"/>
                    <a:pt x="318" y="79"/>
                  </a:cubicBezTo>
                  <a:cubicBezTo>
                    <a:pt x="321" y="81"/>
                    <a:pt x="324" y="83"/>
                    <a:pt x="325" y="86"/>
                  </a:cubicBezTo>
                  <a:cubicBezTo>
                    <a:pt x="327" y="88"/>
                    <a:pt x="328" y="91"/>
                    <a:pt x="328" y="94"/>
                  </a:cubicBezTo>
                  <a:cubicBezTo>
                    <a:pt x="328" y="100"/>
                    <a:pt x="325" y="105"/>
                    <a:pt x="320" y="108"/>
                  </a:cubicBezTo>
                  <a:cubicBezTo>
                    <a:pt x="315" y="111"/>
                    <a:pt x="308" y="113"/>
                    <a:pt x="298" y="113"/>
                  </a:cubicBezTo>
                  <a:cubicBezTo>
                    <a:pt x="295" y="113"/>
                    <a:pt x="292" y="112"/>
                    <a:pt x="289" y="112"/>
                  </a:cubicBezTo>
                  <a:cubicBezTo>
                    <a:pt x="285" y="111"/>
                    <a:pt x="282" y="111"/>
                    <a:pt x="278" y="110"/>
                  </a:cubicBezTo>
                  <a:cubicBezTo>
                    <a:pt x="275" y="109"/>
                    <a:pt x="272" y="108"/>
                    <a:pt x="269" y="106"/>
                  </a:cubicBezTo>
                  <a:cubicBezTo>
                    <a:pt x="266" y="105"/>
                    <a:pt x="263" y="104"/>
                    <a:pt x="261" y="102"/>
                  </a:cubicBezTo>
                  <a:lnTo>
                    <a:pt x="261" y="118"/>
                  </a:lnTo>
                  <a:cubicBezTo>
                    <a:pt x="263" y="119"/>
                    <a:pt x="265" y="120"/>
                    <a:pt x="268" y="121"/>
                  </a:cubicBezTo>
                  <a:cubicBezTo>
                    <a:pt x="271" y="122"/>
                    <a:pt x="274" y="123"/>
                    <a:pt x="278" y="123"/>
                  </a:cubicBezTo>
                  <a:cubicBezTo>
                    <a:pt x="281" y="124"/>
                    <a:pt x="284" y="124"/>
                    <a:pt x="287" y="124"/>
                  </a:cubicBezTo>
                  <a:cubicBezTo>
                    <a:pt x="291" y="125"/>
                    <a:pt x="293" y="125"/>
                    <a:pt x="295" y="125"/>
                  </a:cubicBezTo>
                  <a:cubicBezTo>
                    <a:pt x="302" y="125"/>
                    <a:pt x="308" y="124"/>
                    <a:pt x="314" y="123"/>
                  </a:cubicBezTo>
                  <a:cubicBezTo>
                    <a:pt x="320" y="122"/>
                    <a:pt x="325" y="120"/>
                    <a:pt x="330" y="118"/>
                  </a:cubicBezTo>
                  <a:cubicBezTo>
                    <a:pt x="334" y="115"/>
                    <a:pt x="338" y="112"/>
                    <a:pt x="341" y="108"/>
                  </a:cubicBezTo>
                  <a:cubicBezTo>
                    <a:pt x="343" y="104"/>
                    <a:pt x="345" y="99"/>
                    <a:pt x="345" y="93"/>
                  </a:cubicBezTo>
                  <a:cubicBezTo>
                    <a:pt x="345" y="89"/>
                    <a:pt x="344" y="85"/>
                    <a:pt x="342" y="81"/>
                  </a:cubicBezTo>
                  <a:cubicBezTo>
                    <a:pt x="340" y="78"/>
                    <a:pt x="337" y="75"/>
                    <a:pt x="334" y="72"/>
                  </a:cubicBezTo>
                  <a:cubicBezTo>
                    <a:pt x="330" y="69"/>
                    <a:pt x="327" y="67"/>
                    <a:pt x="322" y="65"/>
                  </a:cubicBezTo>
                  <a:cubicBezTo>
                    <a:pt x="318" y="62"/>
                    <a:pt x="313" y="60"/>
                    <a:pt x="308" y="58"/>
                  </a:cubicBezTo>
                  <a:cubicBezTo>
                    <a:pt x="303" y="56"/>
                    <a:pt x="299" y="54"/>
                    <a:pt x="295" y="52"/>
                  </a:cubicBezTo>
                  <a:cubicBezTo>
                    <a:pt x="292" y="51"/>
                    <a:pt x="288" y="49"/>
                    <a:pt x="286" y="47"/>
                  </a:cubicBezTo>
                  <a:cubicBezTo>
                    <a:pt x="283" y="45"/>
                    <a:pt x="281" y="43"/>
                    <a:pt x="280" y="41"/>
                  </a:cubicBezTo>
                  <a:cubicBezTo>
                    <a:pt x="279" y="39"/>
                    <a:pt x="278" y="36"/>
                    <a:pt x="278" y="33"/>
                  </a:cubicBezTo>
                  <a:cubicBezTo>
                    <a:pt x="278" y="30"/>
                    <a:pt x="279" y="27"/>
                    <a:pt x="281" y="25"/>
                  </a:cubicBezTo>
                  <a:cubicBezTo>
                    <a:pt x="282" y="23"/>
                    <a:pt x="285" y="21"/>
                    <a:pt x="287" y="20"/>
                  </a:cubicBezTo>
                  <a:cubicBezTo>
                    <a:pt x="290" y="18"/>
                    <a:pt x="293" y="17"/>
                    <a:pt x="297" y="16"/>
                  </a:cubicBezTo>
                  <a:cubicBezTo>
                    <a:pt x="300" y="16"/>
                    <a:pt x="304" y="16"/>
                    <a:pt x="307" y="16"/>
                  </a:cubicBezTo>
                  <a:cubicBezTo>
                    <a:pt x="320" y="16"/>
                    <a:pt x="331" y="18"/>
                    <a:pt x="339" y="23"/>
                  </a:cubicBezTo>
                  <a:lnTo>
                    <a:pt x="339" y="7"/>
                  </a:lnTo>
                  <a:cubicBezTo>
                    <a:pt x="333" y="4"/>
                    <a:pt x="323" y="3"/>
                    <a:pt x="309" y="3"/>
                  </a:cubicBezTo>
                  <a:close/>
                  <a:moveTo>
                    <a:pt x="695" y="3"/>
                  </a:moveTo>
                  <a:cubicBezTo>
                    <a:pt x="687" y="3"/>
                    <a:pt x="679" y="5"/>
                    <a:pt x="672" y="8"/>
                  </a:cubicBezTo>
                  <a:cubicBezTo>
                    <a:pt x="665" y="11"/>
                    <a:pt x="659" y="16"/>
                    <a:pt x="654" y="22"/>
                  </a:cubicBezTo>
                  <a:cubicBezTo>
                    <a:pt x="649" y="28"/>
                    <a:pt x="645" y="35"/>
                    <a:pt x="643" y="43"/>
                  </a:cubicBezTo>
                  <a:cubicBezTo>
                    <a:pt x="640" y="51"/>
                    <a:pt x="639" y="61"/>
                    <a:pt x="639" y="71"/>
                  </a:cubicBezTo>
                  <a:cubicBezTo>
                    <a:pt x="639" y="79"/>
                    <a:pt x="640" y="87"/>
                    <a:pt x="642" y="94"/>
                  </a:cubicBezTo>
                  <a:cubicBezTo>
                    <a:pt x="644" y="100"/>
                    <a:pt x="647" y="106"/>
                    <a:pt x="650" y="111"/>
                  </a:cubicBezTo>
                  <a:cubicBezTo>
                    <a:pt x="654" y="115"/>
                    <a:pt x="659" y="119"/>
                    <a:pt x="664" y="121"/>
                  </a:cubicBezTo>
                  <a:cubicBezTo>
                    <a:pt x="670" y="124"/>
                    <a:pt x="676" y="125"/>
                    <a:pt x="683" y="125"/>
                  </a:cubicBezTo>
                  <a:cubicBezTo>
                    <a:pt x="689" y="125"/>
                    <a:pt x="695" y="124"/>
                    <a:pt x="701" y="122"/>
                  </a:cubicBezTo>
                  <a:cubicBezTo>
                    <a:pt x="706" y="120"/>
                    <a:pt x="711" y="117"/>
                    <a:pt x="714" y="114"/>
                  </a:cubicBezTo>
                  <a:cubicBezTo>
                    <a:pt x="718" y="110"/>
                    <a:pt x="721" y="106"/>
                    <a:pt x="723" y="101"/>
                  </a:cubicBezTo>
                  <a:cubicBezTo>
                    <a:pt x="726" y="97"/>
                    <a:pt x="727" y="91"/>
                    <a:pt x="727" y="86"/>
                  </a:cubicBezTo>
                  <a:cubicBezTo>
                    <a:pt x="727" y="80"/>
                    <a:pt x="726" y="75"/>
                    <a:pt x="724" y="71"/>
                  </a:cubicBezTo>
                  <a:cubicBezTo>
                    <a:pt x="722" y="66"/>
                    <a:pt x="719" y="62"/>
                    <a:pt x="716" y="59"/>
                  </a:cubicBezTo>
                  <a:cubicBezTo>
                    <a:pt x="712" y="56"/>
                    <a:pt x="708" y="54"/>
                    <a:pt x="703" y="52"/>
                  </a:cubicBezTo>
                  <a:cubicBezTo>
                    <a:pt x="699" y="50"/>
                    <a:pt x="693" y="49"/>
                    <a:pt x="687" y="49"/>
                  </a:cubicBezTo>
                  <a:cubicBezTo>
                    <a:pt x="672" y="49"/>
                    <a:pt x="662" y="54"/>
                    <a:pt x="656" y="64"/>
                  </a:cubicBezTo>
                  <a:lnTo>
                    <a:pt x="655" y="64"/>
                  </a:lnTo>
                  <a:cubicBezTo>
                    <a:pt x="655" y="56"/>
                    <a:pt x="656" y="50"/>
                    <a:pt x="658" y="44"/>
                  </a:cubicBezTo>
                  <a:cubicBezTo>
                    <a:pt x="660" y="37"/>
                    <a:pt x="663" y="32"/>
                    <a:pt x="666" y="28"/>
                  </a:cubicBezTo>
                  <a:cubicBezTo>
                    <a:pt x="670" y="24"/>
                    <a:pt x="674" y="20"/>
                    <a:pt x="679" y="18"/>
                  </a:cubicBezTo>
                  <a:cubicBezTo>
                    <a:pt x="684" y="16"/>
                    <a:pt x="689" y="14"/>
                    <a:pt x="696" y="14"/>
                  </a:cubicBezTo>
                  <a:cubicBezTo>
                    <a:pt x="704" y="14"/>
                    <a:pt x="711" y="16"/>
                    <a:pt x="718" y="19"/>
                  </a:cubicBezTo>
                  <a:lnTo>
                    <a:pt x="718" y="6"/>
                  </a:lnTo>
                  <a:cubicBezTo>
                    <a:pt x="712" y="4"/>
                    <a:pt x="705" y="3"/>
                    <a:pt x="695" y="3"/>
                  </a:cubicBezTo>
                  <a:close/>
                  <a:moveTo>
                    <a:pt x="1134" y="3"/>
                  </a:moveTo>
                  <a:cubicBezTo>
                    <a:pt x="1126" y="3"/>
                    <a:pt x="1119" y="4"/>
                    <a:pt x="1113" y="7"/>
                  </a:cubicBezTo>
                  <a:cubicBezTo>
                    <a:pt x="1108" y="10"/>
                    <a:pt x="1103" y="14"/>
                    <a:pt x="1099" y="19"/>
                  </a:cubicBezTo>
                  <a:cubicBezTo>
                    <a:pt x="1095" y="25"/>
                    <a:pt x="1092" y="31"/>
                    <a:pt x="1090" y="39"/>
                  </a:cubicBezTo>
                  <a:cubicBezTo>
                    <a:pt x="1088" y="47"/>
                    <a:pt x="1087" y="56"/>
                    <a:pt x="1087" y="66"/>
                  </a:cubicBezTo>
                  <a:cubicBezTo>
                    <a:pt x="1087" y="76"/>
                    <a:pt x="1088" y="84"/>
                    <a:pt x="1090" y="91"/>
                  </a:cubicBezTo>
                  <a:cubicBezTo>
                    <a:pt x="1092" y="99"/>
                    <a:pt x="1095" y="105"/>
                    <a:pt x="1098" y="110"/>
                  </a:cubicBezTo>
                  <a:cubicBezTo>
                    <a:pt x="1102" y="115"/>
                    <a:pt x="1107" y="119"/>
                    <a:pt x="1112" y="121"/>
                  </a:cubicBezTo>
                  <a:cubicBezTo>
                    <a:pt x="1117" y="124"/>
                    <a:pt x="1124" y="125"/>
                    <a:pt x="1131" y="125"/>
                  </a:cubicBezTo>
                  <a:cubicBezTo>
                    <a:pt x="1138" y="125"/>
                    <a:pt x="1144" y="124"/>
                    <a:pt x="1150" y="121"/>
                  </a:cubicBezTo>
                  <a:cubicBezTo>
                    <a:pt x="1156" y="118"/>
                    <a:pt x="1161" y="114"/>
                    <a:pt x="1165" y="109"/>
                  </a:cubicBezTo>
                  <a:cubicBezTo>
                    <a:pt x="1169" y="104"/>
                    <a:pt x="1172" y="97"/>
                    <a:pt x="1174" y="90"/>
                  </a:cubicBezTo>
                  <a:cubicBezTo>
                    <a:pt x="1176" y="82"/>
                    <a:pt x="1177" y="73"/>
                    <a:pt x="1177" y="63"/>
                  </a:cubicBezTo>
                  <a:cubicBezTo>
                    <a:pt x="1177" y="23"/>
                    <a:pt x="1163" y="3"/>
                    <a:pt x="1134" y="3"/>
                  </a:cubicBezTo>
                  <a:close/>
                  <a:moveTo>
                    <a:pt x="1597" y="3"/>
                  </a:moveTo>
                  <a:cubicBezTo>
                    <a:pt x="1589" y="3"/>
                    <a:pt x="1582" y="4"/>
                    <a:pt x="1576" y="7"/>
                  </a:cubicBezTo>
                  <a:cubicBezTo>
                    <a:pt x="1571" y="10"/>
                    <a:pt x="1566" y="14"/>
                    <a:pt x="1562" y="19"/>
                  </a:cubicBezTo>
                  <a:cubicBezTo>
                    <a:pt x="1558" y="25"/>
                    <a:pt x="1555" y="31"/>
                    <a:pt x="1553" y="39"/>
                  </a:cubicBezTo>
                  <a:cubicBezTo>
                    <a:pt x="1551" y="47"/>
                    <a:pt x="1550" y="56"/>
                    <a:pt x="1550" y="66"/>
                  </a:cubicBezTo>
                  <a:cubicBezTo>
                    <a:pt x="1550" y="76"/>
                    <a:pt x="1551" y="84"/>
                    <a:pt x="1553" y="91"/>
                  </a:cubicBezTo>
                  <a:cubicBezTo>
                    <a:pt x="1555" y="99"/>
                    <a:pt x="1558" y="105"/>
                    <a:pt x="1561" y="110"/>
                  </a:cubicBezTo>
                  <a:cubicBezTo>
                    <a:pt x="1565" y="115"/>
                    <a:pt x="1570" y="119"/>
                    <a:pt x="1575" y="121"/>
                  </a:cubicBezTo>
                  <a:cubicBezTo>
                    <a:pt x="1580" y="124"/>
                    <a:pt x="1587" y="125"/>
                    <a:pt x="1594" y="125"/>
                  </a:cubicBezTo>
                  <a:cubicBezTo>
                    <a:pt x="1601" y="125"/>
                    <a:pt x="1608" y="124"/>
                    <a:pt x="1613" y="121"/>
                  </a:cubicBezTo>
                  <a:cubicBezTo>
                    <a:pt x="1619" y="118"/>
                    <a:pt x="1624" y="114"/>
                    <a:pt x="1628" y="109"/>
                  </a:cubicBezTo>
                  <a:cubicBezTo>
                    <a:pt x="1632" y="104"/>
                    <a:pt x="1635" y="97"/>
                    <a:pt x="1637" y="90"/>
                  </a:cubicBezTo>
                  <a:cubicBezTo>
                    <a:pt x="1639" y="82"/>
                    <a:pt x="1640" y="73"/>
                    <a:pt x="1640" y="63"/>
                  </a:cubicBezTo>
                  <a:cubicBezTo>
                    <a:pt x="1640" y="23"/>
                    <a:pt x="1626" y="3"/>
                    <a:pt x="1597" y="3"/>
                  </a:cubicBezTo>
                  <a:close/>
                  <a:moveTo>
                    <a:pt x="0" y="5"/>
                  </a:moveTo>
                  <a:lnTo>
                    <a:pt x="0" y="123"/>
                  </a:lnTo>
                  <a:lnTo>
                    <a:pt x="16" y="123"/>
                  </a:lnTo>
                  <a:lnTo>
                    <a:pt x="16" y="71"/>
                  </a:lnTo>
                  <a:lnTo>
                    <a:pt x="66" y="71"/>
                  </a:lnTo>
                  <a:lnTo>
                    <a:pt x="66" y="58"/>
                  </a:lnTo>
                  <a:lnTo>
                    <a:pt x="16" y="58"/>
                  </a:lnTo>
                  <a:lnTo>
                    <a:pt x="16" y="17"/>
                  </a:lnTo>
                  <a:lnTo>
                    <a:pt x="70" y="17"/>
                  </a:lnTo>
                  <a:lnTo>
                    <a:pt x="70" y="5"/>
                  </a:lnTo>
                  <a:lnTo>
                    <a:pt x="0" y="5"/>
                  </a:lnTo>
                  <a:close/>
                  <a:moveTo>
                    <a:pt x="2016" y="5"/>
                  </a:moveTo>
                  <a:lnTo>
                    <a:pt x="2016" y="123"/>
                  </a:lnTo>
                  <a:lnTo>
                    <a:pt x="2032" y="123"/>
                  </a:lnTo>
                  <a:lnTo>
                    <a:pt x="2032" y="78"/>
                  </a:lnTo>
                  <a:lnTo>
                    <a:pt x="2050" y="78"/>
                  </a:lnTo>
                  <a:cubicBezTo>
                    <a:pt x="2066" y="78"/>
                    <a:pt x="2078" y="75"/>
                    <a:pt x="2087" y="68"/>
                  </a:cubicBezTo>
                  <a:cubicBezTo>
                    <a:pt x="2096" y="61"/>
                    <a:pt x="2101" y="51"/>
                    <a:pt x="2101" y="40"/>
                  </a:cubicBezTo>
                  <a:cubicBezTo>
                    <a:pt x="2101" y="29"/>
                    <a:pt x="2096" y="20"/>
                    <a:pt x="2088" y="14"/>
                  </a:cubicBezTo>
                  <a:cubicBezTo>
                    <a:pt x="2080" y="8"/>
                    <a:pt x="2069" y="5"/>
                    <a:pt x="2054" y="5"/>
                  </a:cubicBezTo>
                  <a:lnTo>
                    <a:pt x="2016" y="5"/>
                  </a:lnTo>
                  <a:close/>
                  <a:moveTo>
                    <a:pt x="2127" y="5"/>
                  </a:moveTo>
                  <a:lnTo>
                    <a:pt x="2127" y="123"/>
                  </a:lnTo>
                  <a:lnTo>
                    <a:pt x="2142" y="123"/>
                  </a:lnTo>
                  <a:lnTo>
                    <a:pt x="2142" y="44"/>
                  </a:lnTo>
                  <a:cubicBezTo>
                    <a:pt x="2142" y="33"/>
                    <a:pt x="2142" y="26"/>
                    <a:pt x="2142" y="21"/>
                  </a:cubicBezTo>
                  <a:lnTo>
                    <a:pt x="2142" y="21"/>
                  </a:lnTo>
                  <a:cubicBezTo>
                    <a:pt x="2143" y="26"/>
                    <a:pt x="2145" y="30"/>
                    <a:pt x="2146" y="33"/>
                  </a:cubicBezTo>
                  <a:lnTo>
                    <a:pt x="2193" y="123"/>
                  </a:lnTo>
                  <a:lnTo>
                    <a:pt x="2201" y="123"/>
                  </a:lnTo>
                  <a:lnTo>
                    <a:pt x="2249" y="32"/>
                  </a:lnTo>
                  <a:cubicBezTo>
                    <a:pt x="2250" y="30"/>
                    <a:pt x="2251" y="26"/>
                    <a:pt x="2253" y="21"/>
                  </a:cubicBezTo>
                  <a:lnTo>
                    <a:pt x="2253" y="21"/>
                  </a:lnTo>
                  <a:cubicBezTo>
                    <a:pt x="2252" y="30"/>
                    <a:pt x="2252" y="38"/>
                    <a:pt x="2252" y="44"/>
                  </a:cubicBezTo>
                  <a:lnTo>
                    <a:pt x="2252" y="123"/>
                  </a:lnTo>
                  <a:lnTo>
                    <a:pt x="2268" y="123"/>
                  </a:lnTo>
                  <a:lnTo>
                    <a:pt x="2268" y="5"/>
                  </a:lnTo>
                  <a:lnTo>
                    <a:pt x="2248" y="5"/>
                  </a:lnTo>
                  <a:lnTo>
                    <a:pt x="2204" y="87"/>
                  </a:lnTo>
                  <a:cubicBezTo>
                    <a:pt x="2203" y="90"/>
                    <a:pt x="2200" y="95"/>
                    <a:pt x="2198" y="101"/>
                  </a:cubicBezTo>
                  <a:lnTo>
                    <a:pt x="2197" y="101"/>
                  </a:lnTo>
                  <a:cubicBezTo>
                    <a:pt x="2196" y="98"/>
                    <a:pt x="2194" y="94"/>
                    <a:pt x="2191" y="87"/>
                  </a:cubicBezTo>
                  <a:lnTo>
                    <a:pt x="2148" y="5"/>
                  </a:lnTo>
                  <a:lnTo>
                    <a:pt x="2127" y="5"/>
                  </a:lnTo>
                  <a:close/>
                  <a:moveTo>
                    <a:pt x="1133" y="14"/>
                  </a:moveTo>
                  <a:cubicBezTo>
                    <a:pt x="1151" y="14"/>
                    <a:pt x="1161" y="31"/>
                    <a:pt x="1161" y="65"/>
                  </a:cubicBezTo>
                  <a:cubicBezTo>
                    <a:pt x="1161" y="97"/>
                    <a:pt x="1151" y="114"/>
                    <a:pt x="1132" y="114"/>
                  </a:cubicBezTo>
                  <a:cubicBezTo>
                    <a:pt x="1113" y="114"/>
                    <a:pt x="1103" y="98"/>
                    <a:pt x="1103" y="66"/>
                  </a:cubicBezTo>
                  <a:cubicBezTo>
                    <a:pt x="1103" y="32"/>
                    <a:pt x="1113" y="14"/>
                    <a:pt x="1133" y="14"/>
                  </a:cubicBezTo>
                  <a:close/>
                  <a:moveTo>
                    <a:pt x="1596" y="14"/>
                  </a:moveTo>
                  <a:cubicBezTo>
                    <a:pt x="1615" y="14"/>
                    <a:pt x="1624" y="31"/>
                    <a:pt x="1624" y="65"/>
                  </a:cubicBezTo>
                  <a:cubicBezTo>
                    <a:pt x="1624" y="97"/>
                    <a:pt x="1614" y="114"/>
                    <a:pt x="1595" y="114"/>
                  </a:cubicBezTo>
                  <a:cubicBezTo>
                    <a:pt x="1576" y="114"/>
                    <a:pt x="1566" y="98"/>
                    <a:pt x="1566" y="66"/>
                  </a:cubicBezTo>
                  <a:cubicBezTo>
                    <a:pt x="1566" y="32"/>
                    <a:pt x="1576" y="14"/>
                    <a:pt x="1596" y="14"/>
                  </a:cubicBezTo>
                  <a:close/>
                  <a:moveTo>
                    <a:pt x="2032" y="17"/>
                  </a:moveTo>
                  <a:lnTo>
                    <a:pt x="2051" y="17"/>
                  </a:lnTo>
                  <a:cubicBezTo>
                    <a:pt x="2073" y="17"/>
                    <a:pt x="2084" y="25"/>
                    <a:pt x="2084" y="41"/>
                  </a:cubicBezTo>
                  <a:cubicBezTo>
                    <a:pt x="2084" y="49"/>
                    <a:pt x="2081" y="55"/>
                    <a:pt x="2075" y="59"/>
                  </a:cubicBezTo>
                  <a:cubicBezTo>
                    <a:pt x="2069" y="64"/>
                    <a:pt x="2060" y="66"/>
                    <a:pt x="2049" y="66"/>
                  </a:cubicBezTo>
                  <a:lnTo>
                    <a:pt x="2032" y="66"/>
                  </a:lnTo>
                  <a:lnTo>
                    <a:pt x="2032" y="17"/>
                  </a:lnTo>
                  <a:close/>
                  <a:moveTo>
                    <a:pt x="409" y="37"/>
                  </a:moveTo>
                  <a:cubicBezTo>
                    <a:pt x="396" y="37"/>
                    <a:pt x="385" y="41"/>
                    <a:pt x="377" y="49"/>
                  </a:cubicBezTo>
                  <a:cubicBezTo>
                    <a:pt x="368" y="57"/>
                    <a:pt x="363" y="68"/>
                    <a:pt x="363" y="81"/>
                  </a:cubicBezTo>
                  <a:cubicBezTo>
                    <a:pt x="363" y="95"/>
                    <a:pt x="367" y="106"/>
                    <a:pt x="375" y="114"/>
                  </a:cubicBezTo>
                  <a:cubicBezTo>
                    <a:pt x="383" y="121"/>
                    <a:pt x="394" y="125"/>
                    <a:pt x="408" y="125"/>
                  </a:cubicBezTo>
                  <a:cubicBezTo>
                    <a:pt x="423" y="125"/>
                    <a:pt x="434" y="122"/>
                    <a:pt x="443" y="117"/>
                  </a:cubicBezTo>
                  <a:lnTo>
                    <a:pt x="443" y="104"/>
                  </a:lnTo>
                  <a:cubicBezTo>
                    <a:pt x="433" y="110"/>
                    <a:pt x="423" y="114"/>
                    <a:pt x="412" y="114"/>
                  </a:cubicBezTo>
                  <a:cubicBezTo>
                    <a:pt x="402" y="114"/>
                    <a:pt x="394" y="111"/>
                    <a:pt x="389" y="106"/>
                  </a:cubicBezTo>
                  <a:cubicBezTo>
                    <a:pt x="383" y="101"/>
                    <a:pt x="380" y="94"/>
                    <a:pt x="380" y="84"/>
                  </a:cubicBezTo>
                  <a:lnTo>
                    <a:pt x="450" y="84"/>
                  </a:lnTo>
                  <a:lnTo>
                    <a:pt x="450" y="77"/>
                  </a:lnTo>
                  <a:cubicBezTo>
                    <a:pt x="450" y="64"/>
                    <a:pt x="446" y="55"/>
                    <a:pt x="439" y="47"/>
                  </a:cubicBezTo>
                  <a:cubicBezTo>
                    <a:pt x="432" y="40"/>
                    <a:pt x="422" y="37"/>
                    <a:pt x="409" y="37"/>
                  </a:cubicBezTo>
                  <a:close/>
                  <a:moveTo>
                    <a:pt x="524" y="37"/>
                  </a:moveTo>
                  <a:cubicBezTo>
                    <a:pt x="509" y="37"/>
                    <a:pt x="498" y="42"/>
                    <a:pt x="490" y="54"/>
                  </a:cubicBezTo>
                  <a:lnTo>
                    <a:pt x="490" y="54"/>
                  </a:lnTo>
                  <a:lnTo>
                    <a:pt x="490" y="39"/>
                  </a:lnTo>
                  <a:lnTo>
                    <a:pt x="474" y="39"/>
                  </a:lnTo>
                  <a:lnTo>
                    <a:pt x="474" y="162"/>
                  </a:lnTo>
                  <a:lnTo>
                    <a:pt x="490" y="162"/>
                  </a:lnTo>
                  <a:lnTo>
                    <a:pt x="490" y="111"/>
                  </a:lnTo>
                  <a:lnTo>
                    <a:pt x="490" y="111"/>
                  </a:lnTo>
                  <a:cubicBezTo>
                    <a:pt x="497" y="120"/>
                    <a:pt x="507" y="125"/>
                    <a:pt x="520" y="125"/>
                  </a:cubicBezTo>
                  <a:cubicBezTo>
                    <a:pt x="534" y="125"/>
                    <a:pt x="545" y="121"/>
                    <a:pt x="553" y="112"/>
                  </a:cubicBezTo>
                  <a:cubicBezTo>
                    <a:pt x="561" y="104"/>
                    <a:pt x="565" y="92"/>
                    <a:pt x="565" y="78"/>
                  </a:cubicBezTo>
                  <a:cubicBezTo>
                    <a:pt x="565" y="66"/>
                    <a:pt x="561" y="56"/>
                    <a:pt x="554" y="48"/>
                  </a:cubicBezTo>
                  <a:cubicBezTo>
                    <a:pt x="547" y="41"/>
                    <a:pt x="537" y="37"/>
                    <a:pt x="524" y="37"/>
                  </a:cubicBezTo>
                  <a:close/>
                  <a:moveTo>
                    <a:pt x="137" y="37"/>
                  </a:moveTo>
                  <a:cubicBezTo>
                    <a:pt x="131" y="37"/>
                    <a:pt x="126" y="39"/>
                    <a:pt x="121" y="42"/>
                  </a:cubicBezTo>
                  <a:cubicBezTo>
                    <a:pt x="116" y="46"/>
                    <a:pt x="113" y="50"/>
                    <a:pt x="111" y="56"/>
                  </a:cubicBezTo>
                  <a:lnTo>
                    <a:pt x="110" y="56"/>
                  </a:lnTo>
                  <a:lnTo>
                    <a:pt x="110" y="39"/>
                  </a:lnTo>
                  <a:lnTo>
                    <a:pt x="94" y="39"/>
                  </a:lnTo>
                  <a:lnTo>
                    <a:pt x="94" y="123"/>
                  </a:lnTo>
                  <a:lnTo>
                    <a:pt x="110" y="123"/>
                  </a:lnTo>
                  <a:lnTo>
                    <a:pt x="110" y="80"/>
                  </a:lnTo>
                  <a:cubicBezTo>
                    <a:pt x="110" y="71"/>
                    <a:pt x="113" y="63"/>
                    <a:pt x="117" y="58"/>
                  </a:cubicBezTo>
                  <a:cubicBezTo>
                    <a:pt x="122" y="52"/>
                    <a:pt x="127" y="50"/>
                    <a:pt x="134" y="50"/>
                  </a:cubicBezTo>
                  <a:cubicBezTo>
                    <a:pt x="139" y="50"/>
                    <a:pt x="143" y="51"/>
                    <a:pt x="146" y="52"/>
                  </a:cubicBezTo>
                  <a:lnTo>
                    <a:pt x="146" y="38"/>
                  </a:lnTo>
                  <a:cubicBezTo>
                    <a:pt x="144" y="38"/>
                    <a:pt x="141" y="37"/>
                    <a:pt x="137" y="37"/>
                  </a:cubicBezTo>
                  <a:close/>
                  <a:moveTo>
                    <a:pt x="163" y="39"/>
                  </a:moveTo>
                  <a:lnTo>
                    <a:pt x="163" y="123"/>
                  </a:lnTo>
                  <a:lnTo>
                    <a:pt x="179" y="123"/>
                  </a:lnTo>
                  <a:lnTo>
                    <a:pt x="179" y="39"/>
                  </a:lnTo>
                  <a:lnTo>
                    <a:pt x="163" y="39"/>
                  </a:lnTo>
                  <a:close/>
                  <a:moveTo>
                    <a:pt x="409" y="48"/>
                  </a:moveTo>
                  <a:cubicBezTo>
                    <a:pt x="416" y="48"/>
                    <a:pt x="422" y="50"/>
                    <a:pt x="427" y="55"/>
                  </a:cubicBezTo>
                  <a:cubicBezTo>
                    <a:pt x="431" y="59"/>
                    <a:pt x="433" y="65"/>
                    <a:pt x="433" y="73"/>
                  </a:cubicBezTo>
                  <a:lnTo>
                    <a:pt x="380" y="73"/>
                  </a:lnTo>
                  <a:cubicBezTo>
                    <a:pt x="381" y="65"/>
                    <a:pt x="385" y="59"/>
                    <a:pt x="390" y="55"/>
                  </a:cubicBezTo>
                  <a:cubicBezTo>
                    <a:pt x="395" y="50"/>
                    <a:pt x="401" y="48"/>
                    <a:pt x="409" y="48"/>
                  </a:cubicBezTo>
                  <a:close/>
                  <a:moveTo>
                    <a:pt x="520" y="48"/>
                  </a:moveTo>
                  <a:cubicBezTo>
                    <a:pt x="529" y="48"/>
                    <a:pt x="536" y="51"/>
                    <a:pt x="541" y="56"/>
                  </a:cubicBezTo>
                  <a:cubicBezTo>
                    <a:pt x="546" y="61"/>
                    <a:pt x="548" y="69"/>
                    <a:pt x="548" y="78"/>
                  </a:cubicBezTo>
                  <a:cubicBezTo>
                    <a:pt x="548" y="89"/>
                    <a:pt x="546" y="98"/>
                    <a:pt x="540" y="104"/>
                  </a:cubicBezTo>
                  <a:cubicBezTo>
                    <a:pt x="535" y="110"/>
                    <a:pt x="527" y="114"/>
                    <a:pt x="518" y="114"/>
                  </a:cubicBezTo>
                  <a:cubicBezTo>
                    <a:pt x="510" y="114"/>
                    <a:pt x="503" y="111"/>
                    <a:pt x="497" y="106"/>
                  </a:cubicBezTo>
                  <a:cubicBezTo>
                    <a:pt x="492" y="101"/>
                    <a:pt x="490" y="96"/>
                    <a:pt x="490" y="89"/>
                  </a:cubicBezTo>
                  <a:lnTo>
                    <a:pt x="490" y="77"/>
                  </a:lnTo>
                  <a:cubicBezTo>
                    <a:pt x="490" y="69"/>
                    <a:pt x="492" y="62"/>
                    <a:pt x="498" y="56"/>
                  </a:cubicBezTo>
                  <a:cubicBezTo>
                    <a:pt x="504" y="51"/>
                    <a:pt x="511" y="48"/>
                    <a:pt x="520" y="48"/>
                  </a:cubicBezTo>
                  <a:close/>
                  <a:moveTo>
                    <a:pt x="684" y="61"/>
                  </a:moveTo>
                  <a:cubicBezTo>
                    <a:pt x="688" y="61"/>
                    <a:pt x="692" y="61"/>
                    <a:pt x="695" y="62"/>
                  </a:cubicBezTo>
                  <a:cubicBezTo>
                    <a:pt x="698" y="64"/>
                    <a:pt x="701" y="65"/>
                    <a:pt x="703" y="68"/>
                  </a:cubicBezTo>
                  <a:cubicBezTo>
                    <a:pt x="706" y="70"/>
                    <a:pt x="707" y="73"/>
                    <a:pt x="709" y="76"/>
                  </a:cubicBezTo>
                  <a:cubicBezTo>
                    <a:pt x="710" y="79"/>
                    <a:pt x="710" y="83"/>
                    <a:pt x="710" y="87"/>
                  </a:cubicBezTo>
                  <a:cubicBezTo>
                    <a:pt x="710" y="91"/>
                    <a:pt x="710" y="95"/>
                    <a:pt x="709" y="98"/>
                  </a:cubicBezTo>
                  <a:cubicBezTo>
                    <a:pt x="707" y="101"/>
                    <a:pt x="705" y="104"/>
                    <a:pt x="703" y="106"/>
                  </a:cubicBezTo>
                  <a:cubicBezTo>
                    <a:pt x="701" y="108"/>
                    <a:pt x="698" y="110"/>
                    <a:pt x="695" y="112"/>
                  </a:cubicBezTo>
                  <a:cubicBezTo>
                    <a:pt x="691" y="113"/>
                    <a:pt x="688" y="114"/>
                    <a:pt x="684" y="114"/>
                  </a:cubicBezTo>
                  <a:cubicBezTo>
                    <a:pt x="680" y="114"/>
                    <a:pt x="676" y="113"/>
                    <a:pt x="673" y="111"/>
                  </a:cubicBezTo>
                  <a:cubicBezTo>
                    <a:pt x="669" y="110"/>
                    <a:pt x="666" y="108"/>
                    <a:pt x="664" y="105"/>
                  </a:cubicBezTo>
                  <a:cubicBezTo>
                    <a:pt x="661" y="102"/>
                    <a:pt x="660" y="99"/>
                    <a:pt x="658" y="96"/>
                  </a:cubicBezTo>
                  <a:cubicBezTo>
                    <a:pt x="657" y="92"/>
                    <a:pt x="656" y="88"/>
                    <a:pt x="656" y="84"/>
                  </a:cubicBezTo>
                  <a:cubicBezTo>
                    <a:pt x="656" y="81"/>
                    <a:pt x="657" y="78"/>
                    <a:pt x="658" y="75"/>
                  </a:cubicBezTo>
                  <a:cubicBezTo>
                    <a:pt x="660" y="72"/>
                    <a:pt x="662" y="70"/>
                    <a:pt x="664" y="68"/>
                  </a:cubicBezTo>
                  <a:cubicBezTo>
                    <a:pt x="666" y="65"/>
                    <a:pt x="669" y="64"/>
                    <a:pt x="673" y="62"/>
                  </a:cubicBezTo>
                  <a:cubicBezTo>
                    <a:pt x="676" y="61"/>
                    <a:pt x="680" y="61"/>
                    <a:pt x="684" y="61"/>
                  </a:cubicBez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0" name="Date">
              <a:extLst>
                <a:ext uri="{FF2B5EF4-FFF2-40B4-BE49-F238E27FC236}">
                  <a16:creationId xmlns:a16="http://schemas.microsoft.com/office/drawing/2014/main" id="{262BC0CE-CA61-4BBE-8699-270B9F1CDDFB}"/>
                </a:ext>
              </a:extLst>
            </p:cNvPr>
            <p:cNvSpPr>
              <a:spLocks noEditPoints="1"/>
            </p:cNvSpPr>
            <p:nvPr/>
          </p:nvSpPr>
          <p:spPr bwMode="auto">
            <a:xfrm>
              <a:off x="3040063" y="2882900"/>
              <a:ext cx="1404938" cy="100013"/>
            </a:xfrm>
            <a:custGeom>
              <a:avLst/>
              <a:gdLst>
                <a:gd name="T0" fmla="*/ 381 w 1842"/>
                <a:gd name="T1" fmla="*/ 27 h 133"/>
                <a:gd name="T2" fmla="*/ 428 w 1842"/>
                <a:gd name="T3" fmla="*/ 60 h 133"/>
                <a:gd name="T4" fmla="*/ 418 w 1842"/>
                <a:gd name="T5" fmla="*/ 92 h 133"/>
                <a:gd name="T6" fmla="*/ 380 w 1842"/>
                <a:gd name="T7" fmla="*/ 97 h 133"/>
                <a:gd name="T8" fmla="*/ 434 w 1842"/>
                <a:gd name="T9" fmla="*/ 101 h 133"/>
                <a:gd name="T10" fmla="*/ 453 w 1842"/>
                <a:gd name="T11" fmla="*/ 58 h 133"/>
                <a:gd name="T12" fmla="*/ 400 w 1842"/>
                <a:gd name="T13" fmla="*/ 32 h 133"/>
                <a:gd name="T14" fmla="*/ 427 w 1842"/>
                <a:gd name="T15" fmla="*/ 11 h 133"/>
                <a:gd name="T16" fmla="*/ 765 w 1842"/>
                <a:gd name="T17" fmla="*/ 6 h 133"/>
                <a:gd name="T18" fmla="*/ 773 w 1842"/>
                <a:gd name="T19" fmla="*/ 45 h 133"/>
                <a:gd name="T20" fmla="*/ 815 w 1842"/>
                <a:gd name="T21" fmla="*/ 88 h 133"/>
                <a:gd name="T22" fmla="*/ 791 w 1842"/>
                <a:gd name="T23" fmla="*/ 102 h 133"/>
                <a:gd name="T24" fmla="*/ 837 w 1842"/>
                <a:gd name="T25" fmla="*/ 64 h 133"/>
                <a:gd name="T26" fmla="*/ 835 w 1842"/>
                <a:gd name="T27" fmla="*/ 24 h 133"/>
                <a:gd name="T28" fmla="*/ 1797 w 1842"/>
                <a:gd name="T29" fmla="*/ 0 h 133"/>
                <a:gd name="T30" fmla="*/ 1763 w 1842"/>
                <a:gd name="T31" fmla="*/ 38 h 133"/>
                <a:gd name="T32" fmla="*/ 1752 w 1842"/>
                <a:gd name="T33" fmla="*/ 73 h 133"/>
                <a:gd name="T34" fmla="*/ 1815 w 1842"/>
                <a:gd name="T35" fmla="*/ 100 h 133"/>
                <a:gd name="T36" fmla="*/ 1835 w 1842"/>
                <a:gd name="T37" fmla="*/ 58 h 133"/>
                <a:gd name="T38" fmla="*/ 1833 w 1842"/>
                <a:gd name="T39" fmla="*/ 16 h 133"/>
                <a:gd name="T40" fmla="*/ 0 w 1842"/>
                <a:gd name="T41" fmla="*/ 12 h 133"/>
                <a:gd name="T42" fmla="*/ 96 w 1842"/>
                <a:gd name="T43" fmla="*/ 12 h 133"/>
                <a:gd name="T44" fmla="*/ 1224 w 1842"/>
                <a:gd name="T45" fmla="*/ 12 h 133"/>
                <a:gd name="T46" fmla="*/ 1181 w 1842"/>
                <a:gd name="T47" fmla="*/ 83 h 133"/>
                <a:gd name="T48" fmla="*/ 1215 w 1842"/>
                <a:gd name="T49" fmla="*/ 47 h 133"/>
                <a:gd name="T50" fmla="*/ 1154 w 1842"/>
                <a:gd name="T51" fmla="*/ 2 h 133"/>
                <a:gd name="T52" fmla="*/ 1673 w 1842"/>
                <a:gd name="T53" fmla="*/ 51 h 133"/>
                <a:gd name="T54" fmla="*/ 1705 w 1842"/>
                <a:gd name="T55" fmla="*/ 87 h 133"/>
                <a:gd name="T56" fmla="*/ 1681 w 1842"/>
                <a:gd name="T57" fmla="*/ 102 h 133"/>
                <a:gd name="T58" fmla="*/ 1727 w 1842"/>
                <a:gd name="T59" fmla="*/ 58 h 133"/>
                <a:gd name="T60" fmla="*/ 1671 w 1842"/>
                <a:gd name="T61" fmla="*/ 41 h 133"/>
                <a:gd name="T62" fmla="*/ 1797 w 1842"/>
                <a:gd name="T63" fmla="*/ 10 h 133"/>
                <a:gd name="T64" fmla="*/ 1818 w 1842"/>
                <a:gd name="T65" fmla="*/ 33 h 133"/>
                <a:gd name="T66" fmla="*/ 1781 w 1842"/>
                <a:gd name="T67" fmla="*/ 38 h 133"/>
                <a:gd name="T68" fmla="*/ 1787 w 1842"/>
                <a:gd name="T69" fmla="*/ 11 h 133"/>
                <a:gd name="T70" fmla="*/ 232 w 1842"/>
                <a:gd name="T71" fmla="*/ 93 h 133"/>
                <a:gd name="T72" fmla="*/ 246 w 1842"/>
                <a:gd name="T73" fmla="*/ 86 h 133"/>
                <a:gd name="T74" fmla="*/ 266 w 1842"/>
                <a:gd name="T75" fmla="*/ 29 h 133"/>
                <a:gd name="T76" fmla="*/ 528 w 1842"/>
                <a:gd name="T77" fmla="*/ 102 h 133"/>
                <a:gd name="T78" fmla="*/ 500 w 1842"/>
                <a:gd name="T79" fmla="*/ 68 h 133"/>
                <a:gd name="T80" fmla="*/ 644 w 1842"/>
                <a:gd name="T81" fmla="*/ 29 h 133"/>
                <a:gd name="T82" fmla="*/ 593 w 1842"/>
                <a:gd name="T83" fmla="*/ 133 h 133"/>
                <a:gd name="T84" fmla="*/ 672 w 1842"/>
                <a:gd name="T85" fmla="*/ 92 h 133"/>
                <a:gd name="T86" fmla="*/ 113 w 1842"/>
                <a:gd name="T87" fmla="*/ 72 h 133"/>
                <a:gd name="T88" fmla="*/ 195 w 1842"/>
                <a:gd name="T89" fmla="*/ 101 h 133"/>
                <a:gd name="T90" fmla="*/ 153 w 1842"/>
                <a:gd name="T91" fmla="*/ 93 h 133"/>
                <a:gd name="T92" fmla="*/ 284 w 1842"/>
                <a:gd name="T93" fmla="*/ 43 h 133"/>
                <a:gd name="T94" fmla="*/ 528 w 1842"/>
                <a:gd name="T95" fmla="*/ 38 h 133"/>
                <a:gd name="T96" fmla="*/ 528 w 1842"/>
                <a:gd name="T97" fmla="*/ 38 h 133"/>
                <a:gd name="T98" fmla="*/ 637 w 1842"/>
                <a:gd name="T99" fmla="*/ 93 h 133"/>
                <a:gd name="T100" fmla="*/ 640 w 1842"/>
                <a:gd name="T101" fmla="*/ 38 h 133"/>
                <a:gd name="T102" fmla="*/ 1825 w 1842"/>
                <a:gd name="T103" fmla="*/ 72 h 133"/>
                <a:gd name="T104" fmla="*/ 1785 w 1842"/>
                <a:gd name="T105" fmla="*/ 91 h 133"/>
                <a:gd name="T106" fmla="*/ 1777 w 1842"/>
                <a:gd name="T107" fmla="*/ 5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42" h="133">
                  <a:moveTo>
                    <a:pt x="429" y="0"/>
                  </a:moveTo>
                  <a:cubicBezTo>
                    <a:pt x="423" y="0"/>
                    <a:pt x="417" y="1"/>
                    <a:pt x="411" y="2"/>
                  </a:cubicBezTo>
                  <a:cubicBezTo>
                    <a:pt x="405" y="3"/>
                    <a:pt x="400" y="5"/>
                    <a:pt x="396" y="7"/>
                  </a:cubicBezTo>
                  <a:cubicBezTo>
                    <a:pt x="391" y="9"/>
                    <a:pt x="388" y="12"/>
                    <a:pt x="385" y="15"/>
                  </a:cubicBezTo>
                  <a:cubicBezTo>
                    <a:pt x="382" y="18"/>
                    <a:pt x="381" y="22"/>
                    <a:pt x="381" y="27"/>
                  </a:cubicBezTo>
                  <a:cubicBezTo>
                    <a:pt x="381" y="30"/>
                    <a:pt x="382" y="34"/>
                    <a:pt x="383" y="36"/>
                  </a:cubicBezTo>
                  <a:cubicBezTo>
                    <a:pt x="385" y="39"/>
                    <a:pt x="388" y="41"/>
                    <a:pt x="391" y="44"/>
                  </a:cubicBezTo>
                  <a:cubicBezTo>
                    <a:pt x="394" y="46"/>
                    <a:pt x="397" y="48"/>
                    <a:pt x="402" y="50"/>
                  </a:cubicBezTo>
                  <a:cubicBezTo>
                    <a:pt x="406" y="51"/>
                    <a:pt x="410" y="53"/>
                    <a:pt x="415" y="55"/>
                  </a:cubicBezTo>
                  <a:cubicBezTo>
                    <a:pt x="420" y="56"/>
                    <a:pt x="424" y="58"/>
                    <a:pt x="428" y="60"/>
                  </a:cubicBezTo>
                  <a:cubicBezTo>
                    <a:pt x="432" y="61"/>
                    <a:pt x="435" y="63"/>
                    <a:pt x="438" y="64"/>
                  </a:cubicBezTo>
                  <a:cubicBezTo>
                    <a:pt x="441" y="66"/>
                    <a:pt x="443" y="68"/>
                    <a:pt x="445" y="70"/>
                  </a:cubicBezTo>
                  <a:cubicBezTo>
                    <a:pt x="447" y="72"/>
                    <a:pt x="447" y="74"/>
                    <a:pt x="447" y="77"/>
                  </a:cubicBezTo>
                  <a:cubicBezTo>
                    <a:pt x="447" y="82"/>
                    <a:pt x="445" y="85"/>
                    <a:pt x="440" y="88"/>
                  </a:cubicBezTo>
                  <a:cubicBezTo>
                    <a:pt x="435" y="91"/>
                    <a:pt x="428" y="92"/>
                    <a:pt x="418" y="92"/>
                  </a:cubicBezTo>
                  <a:cubicBezTo>
                    <a:pt x="415" y="92"/>
                    <a:pt x="412" y="92"/>
                    <a:pt x="408" y="91"/>
                  </a:cubicBezTo>
                  <a:cubicBezTo>
                    <a:pt x="405" y="91"/>
                    <a:pt x="401" y="90"/>
                    <a:pt x="398" y="90"/>
                  </a:cubicBezTo>
                  <a:cubicBezTo>
                    <a:pt x="395" y="89"/>
                    <a:pt x="391" y="88"/>
                    <a:pt x="388" y="87"/>
                  </a:cubicBezTo>
                  <a:cubicBezTo>
                    <a:pt x="385" y="86"/>
                    <a:pt x="383" y="84"/>
                    <a:pt x="380" y="83"/>
                  </a:cubicBezTo>
                  <a:lnTo>
                    <a:pt x="380" y="97"/>
                  </a:lnTo>
                  <a:cubicBezTo>
                    <a:pt x="382" y="98"/>
                    <a:pt x="385" y="98"/>
                    <a:pt x="388" y="99"/>
                  </a:cubicBezTo>
                  <a:cubicBezTo>
                    <a:pt x="391" y="100"/>
                    <a:pt x="394" y="100"/>
                    <a:pt x="397" y="101"/>
                  </a:cubicBezTo>
                  <a:cubicBezTo>
                    <a:pt x="401" y="101"/>
                    <a:pt x="404" y="102"/>
                    <a:pt x="407" y="102"/>
                  </a:cubicBezTo>
                  <a:cubicBezTo>
                    <a:pt x="410" y="102"/>
                    <a:pt x="413" y="102"/>
                    <a:pt x="415" y="102"/>
                  </a:cubicBezTo>
                  <a:cubicBezTo>
                    <a:pt x="422" y="102"/>
                    <a:pt x="428" y="102"/>
                    <a:pt x="434" y="101"/>
                  </a:cubicBezTo>
                  <a:cubicBezTo>
                    <a:pt x="440" y="100"/>
                    <a:pt x="445" y="98"/>
                    <a:pt x="450" y="96"/>
                  </a:cubicBezTo>
                  <a:cubicBezTo>
                    <a:pt x="454" y="94"/>
                    <a:pt x="458" y="91"/>
                    <a:pt x="460" y="88"/>
                  </a:cubicBezTo>
                  <a:cubicBezTo>
                    <a:pt x="463" y="85"/>
                    <a:pt x="464" y="81"/>
                    <a:pt x="464" y="76"/>
                  </a:cubicBezTo>
                  <a:cubicBezTo>
                    <a:pt x="464" y="72"/>
                    <a:pt x="463" y="69"/>
                    <a:pt x="461" y="66"/>
                  </a:cubicBezTo>
                  <a:cubicBezTo>
                    <a:pt x="459" y="63"/>
                    <a:pt x="457" y="61"/>
                    <a:pt x="453" y="58"/>
                  </a:cubicBezTo>
                  <a:cubicBezTo>
                    <a:pt x="450" y="56"/>
                    <a:pt x="446" y="54"/>
                    <a:pt x="442" y="52"/>
                  </a:cubicBezTo>
                  <a:cubicBezTo>
                    <a:pt x="437" y="50"/>
                    <a:pt x="433" y="48"/>
                    <a:pt x="428" y="46"/>
                  </a:cubicBezTo>
                  <a:cubicBezTo>
                    <a:pt x="423" y="45"/>
                    <a:pt x="419" y="43"/>
                    <a:pt x="415" y="42"/>
                  </a:cubicBezTo>
                  <a:cubicBezTo>
                    <a:pt x="411" y="40"/>
                    <a:pt x="408" y="39"/>
                    <a:pt x="405" y="37"/>
                  </a:cubicBezTo>
                  <a:cubicBezTo>
                    <a:pt x="403" y="36"/>
                    <a:pt x="401" y="34"/>
                    <a:pt x="400" y="32"/>
                  </a:cubicBezTo>
                  <a:cubicBezTo>
                    <a:pt x="398" y="30"/>
                    <a:pt x="398" y="28"/>
                    <a:pt x="398" y="26"/>
                  </a:cubicBezTo>
                  <a:cubicBezTo>
                    <a:pt x="398" y="23"/>
                    <a:pt x="399" y="21"/>
                    <a:pt x="400" y="19"/>
                  </a:cubicBezTo>
                  <a:cubicBezTo>
                    <a:pt x="402" y="17"/>
                    <a:pt x="404" y="15"/>
                    <a:pt x="407" y="14"/>
                  </a:cubicBezTo>
                  <a:cubicBezTo>
                    <a:pt x="410" y="13"/>
                    <a:pt x="413" y="12"/>
                    <a:pt x="416" y="12"/>
                  </a:cubicBezTo>
                  <a:cubicBezTo>
                    <a:pt x="420" y="11"/>
                    <a:pt x="424" y="11"/>
                    <a:pt x="427" y="11"/>
                  </a:cubicBezTo>
                  <a:cubicBezTo>
                    <a:pt x="440" y="11"/>
                    <a:pt x="450" y="13"/>
                    <a:pt x="459" y="17"/>
                  </a:cubicBezTo>
                  <a:lnTo>
                    <a:pt x="459" y="4"/>
                  </a:lnTo>
                  <a:cubicBezTo>
                    <a:pt x="452" y="2"/>
                    <a:pt x="442" y="0"/>
                    <a:pt x="429" y="0"/>
                  </a:cubicBezTo>
                  <a:close/>
                  <a:moveTo>
                    <a:pt x="796" y="0"/>
                  </a:moveTo>
                  <a:cubicBezTo>
                    <a:pt x="784" y="0"/>
                    <a:pt x="774" y="2"/>
                    <a:pt x="765" y="6"/>
                  </a:cubicBezTo>
                  <a:lnTo>
                    <a:pt x="765" y="17"/>
                  </a:lnTo>
                  <a:cubicBezTo>
                    <a:pt x="773" y="12"/>
                    <a:pt x="783" y="10"/>
                    <a:pt x="792" y="10"/>
                  </a:cubicBezTo>
                  <a:cubicBezTo>
                    <a:pt x="810" y="10"/>
                    <a:pt x="818" y="16"/>
                    <a:pt x="818" y="27"/>
                  </a:cubicBezTo>
                  <a:cubicBezTo>
                    <a:pt x="818" y="39"/>
                    <a:pt x="807" y="45"/>
                    <a:pt x="784" y="45"/>
                  </a:cubicBezTo>
                  <a:lnTo>
                    <a:pt x="773" y="45"/>
                  </a:lnTo>
                  <a:lnTo>
                    <a:pt x="773" y="54"/>
                  </a:lnTo>
                  <a:lnTo>
                    <a:pt x="785" y="54"/>
                  </a:lnTo>
                  <a:cubicBezTo>
                    <a:pt x="811" y="54"/>
                    <a:pt x="823" y="61"/>
                    <a:pt x="823" y="74"/>
                  </a:cubicBezTo>
                  <a:cubicBezTo>
                    <a:pt x="823" y="77"/>
                    <a:pt x="823" y="79"/>
                    <a:pt x="821" y="82"/>
                  </a:cubicBezTo>
                  <a:cubicBezTo>
                    <a:pt x="820" y="84"/>
                    <a:pt x="818" y="86"/>
                    <a:pt x="815" y="88"/>
                  </a:cubicBezTo>
                  <a:cubicBezTo>
                    <a:pt x="812" y="89"/>
                    <a:pt x="809" y="91"/>
                    <a:pt x="805" y="91"/>
                  </a:cubicBezTo>
                  <a:cubicBezTo>
                    <a:pt x="801" y="92"/>
                    <a:pt x="796" y="93"/>
                    <a:pt x="792" y="93"/>
                  </a:cubicBezTo>
                  <a:cubicBezTo>
                    <a:pt x="780" y="93"/>
                    <a:pt x="769" y="90"/>
                    <a:pt x="760" y="85"/>
                  </a:cubicBezTo>
                  <a:lnTo>
                    <a:pt x="760" y="97"/>
                  </a:lnTo>
                  <a:cubicBezTo>
                    <a:pt x="767" y="101"/>
                    <a:pt x="778" y="102"/>
                    <a:pt x="791" y="102"/>
                  </a:cubicBezTo>
                  <a:cubicBezTo>
                    <a:pt x="798" y="102"/>
                    <a:pt x="805" y="102"/>
                    <a:pt x="811" y="100"/>
                  </a:cubicBezTo>
                  <a:cubicBezTo>
                    <a:pt x="817" y="99"/>
                    <a:pt x="822" y="97"/>
                    <a:pt x="826" y="94"/>
                  </a:cubicBezTo>
                  <a:cubicBezTo>
                    <a:pt x="831" y="92"/>
                    <a:pt x="834" y="88"/>
                    <a:pt x="836" y="85"/>
                  </a:cubicBezTo>
                  <a:cubicBezTo>
                    <a:pt x="838" y="81"/>
                    <a:pt x="840" y="77"/>
                    <a:pt x="840" y="73"/>
                  </a:cubicBezTo>
                  <a:cubicBezTo>
                    <a:pt x="840" y="69"/>
                    <a:pt x="839" y="66"/>
                    <a:pt x="837" y="64"/>
                  </a:cubicBezTo>
                  <a:cubicBezTo>
                    <a:pt x="836" y="61"/>
                    <a:pt x="833" y="59"/>
                    <a:pt x="830" y="57"/>
                  </a:cubicBezTo>
                  <a:cubicBezTo>
                    <a:pt x="828" y="55"/>
                    <a:pt x="824" y="53"/>
                    <a:pt x="820" y="52"/>
                  </a:cubicBezTo>
                  <a:cubicBezTo>
                    <a:pt x="816" y="50"/>
                    <a:pt x="812" y="50"/>
                    <a:pt x="807" y="49"/>
                  </a:cubicBezTo>
                  <a:lnTo>
                    <a:pt x="807" y="49"/>
                  </a:lnTo>
                  <a:cubicBezTo>
                    <a:pt x="825" y="45"/>
                    <a:pt x="835" y="37"/>
                    <a:pt x="835" y="24"/>
                  </a:cubicBezTo>
                  <a:cubicBezTo>
                    <a:pt x="835" y="20"/>
                    <a:pt x="834" y="17"/>
                    <a:pt x="832" y="14"/>
                  </a:cubicBezTo>
                  <a:cubicBezTo>
                    <a:pt x="830" y="11"/>
                    <a:pt x="828" y="9"/>
                    <a:pt x="824" y="7"/>
                  </a:cubicBezTo>
                  <a:cubicBezTo>
                    <a:pt x="821" y="5"/>
                    <a:pt x="817" y="3"/>
                    <a:pt x="812" y="2"/>
                  </a:cubicBezTo>
                  <a:cubicBezTo>
                    <a:pt x="807" y="1"/>
                    <a:pt x="802" y="0"/>
                    <a:pt x="796" y="0"/>
                  </a:cubicBezTo>
                  <a:close/>
                  <a:moveTo>
                    <a:pt x="1797" y="0"/>
                  </a:moveTo>
                  <a:cubicBezTo>
                    <a:pt x="1791" y="0"/>
                    <a:pt x="1786" y="1"/>
                    <a:pt x="1781" y="2"/>
                  </a:cubicBezTo>
                  <a:cubicBezTo>
                    <a:pt x="1777" y="4"/>
                    <a:pt x="1772" y="5"/>
                    <a:pt x="1769" y="7"/>
                  </a:cubicBezTo>
                  <a:cubicBezTo>
                    <a:pt x="1765" y="10"/>
                    <a:pt x="1763" y="12"/>
                    <a:pt x="1761" y="15"/>
                  </a:cubicBezTo>
                  <a:cubicBezTo>
                    <a:pt x="1759" y="19"/>
                    <a:pt x="1758" y="22"/>
                    <a:pt x="1758" y="26"/>
                  </a:cubicBezTo>
                  <a:cubicBezTo>
                    <a:pt x="1758" y="30"/>
                    <a:pt x="1760" y="34"/>
                    <a:pt x="1763" y="38"/>
                  </a:cubicBezTo>
                  <a:cubicBezTo>
                    <a:pt x="1767" y="42"/>
                    <a:pt x="1771" y="45"/>
                    <a:pt x="1777" y="47"/>
                  </a:cubicBezTo>
                  <a:cubicBezTo>
                    <a:pt x="1773" y="48"/>
                    <a:pt x="1770" y="50"/>
                    <a:pt x="1767" y="52"/>
                  </a:cubicBezTo>
                  <a:cubicBezTo>
                    <a:pt x="1763" y="53"/>
                    <a:pt x="1761" y="56"/>
                    <a:pt x="1759" y="58"/>
                  </a:cubicBezTo>
                  <a:cubicBezTo>
                    <a:pt x="1756" y="60"/>
                    <a:pt x="1755" y="63"/>
                    <a:pt x="1754" y="65"/>
                  </a:cubicBezTo>
                  <a:cubicBezTo>
                    <a:pt x="1752" y="68"/>
                    <a:pt x="1752" y="71"/>
                    <a:pt x="1752" y="73"/>
                  </a:cubicBezTo>
                  <a:cubicBezTo>
                    <a:pt x="1752" y="77"/>
                    <a:pt x="1753" y="81"/>
                    <a:pt x="1755" y="85"/>
                  </a:cubicBezTo>
                  <a:cubicBezTo>
                    <a:pt x="1757" y="89"/>
                    <a:pt x="1761" y="92"/>
                    <a:pt x="1765" y="94"/>
                  </a:cubicBezTo>
                  <a:cubicBezTo>
                    <a:pt x="1768" y="97"/>
                    <a:pt x="1773" y="99"/>
                    <a:pt x="1779" y="100"/>
                  </a:cubicBezTo>
                  <a:cubicBezTo>
                    <a:pt x="1784" y="101"/>
                    <a:pt x="1790" y="102"/>
                    <a:pt x="1797" y="102"/>
                  </a:cubicBezTo>
                  <a:cubicBezTo>
                    <a:pt x="1803" y="102"/>
                    <a:pt x="1809" y="101"/>
                    <a:pt x="1815" y="100"/>
                  </a:cubicBezTo>
                  <a:cubicBezTo>
                    <a:pt x="1820" y="99"/>
                    <a:pt x="1825" y="97"/>
                    <a:pt x="1829" y="94"/>
                  </a:cubicBezTo>
                  <a:cubicBezTo>
                    <a:pt x="1833" y="92"/>
                    <a:pt x="1836" y="89"/>
                    <a:pt x="1838" y="85"/>
                  </a:cubicBezTo>
                  <a:cubicBezTo>
                    <a:pt x="1841" y="81"/>
                    <a:pt x="1842" y="77"/>
                    <a:pt x="1842" y="73"/>
                  </a:cubicBezTo>
                  <a:cubicBezTo>
                    <a:pt x="1842" y="71"/>
                    <a:pt x="1841" y="68"/>
                    <a:pt x="1840" y="65"/>
                  </a:cubicBezTo>
                  <a:cubicBezTo>
                    <a:pt x="1839" y="63"/>
                    <a:pt x="1837" y="60"/>
                    <a:pt x="1835" y="58"/>
                  </a:cubicBezTo>
                  <a:cubicBezTo>
                    <a:pt x="1833" y="56"/>
                    <a:pt x="1830" y="53"/>
                    <a:pt x="1827" y="52"/>
                  </a:cubicBezTo>
                  <a:cubicBezTo>
                    <a:pt x="1824" y="50"/>
                    <a:pt x="1820" y="48"/>
                    <a:pt x="1816" y="47"/>
                  </a:cubicBezTo>
                  <a:cubicBezTo>
                    <a:pt x="1822" y="45"/>
                    <a:pt x="1827" y="42"/>
                    <a:pt x="1830" y="38"/>
                  </a:cubicBezTo>
                  <a:cubicBezTo>
                    <a:pt x="1834" y="34"/>
                    <a:pt x="1836" y="30"/>
                    <a:pt x="1836" y="26"/>
                  </a:cubicBezTo>
                  <a:cubicBezTo>
                    <a:pt x="1836" y="22"/>
                    <a:pt x="1835" y="19"/>
                    <a:pt x="1833" y="16"/>
                  </a:cubicBezTo>
                  <a:cubicBezTo>
                    <a:pt x="1831" y="12"/>
                    <a:pt x="1828" y="10"/>
                    <a:pt x="1825" y="8"/>
                  </a:cubicBezTo>
                  <a:cubicBezTo>
                    <a:pt x="1821" y="5"/>
                    <a:pt x="1817" y="4"/>
                    <a:pt x="1812" y="2"/>
                  </a:cubicBezTo>
                  <a:cubicBezTo>
                    <a:pt x="1808" y="1"/>
                    <a:pt x="1802" y="0"/>
                    <a:pt x="1797" y="0"/>
                  </a:cubicBezTo>
                  <a:close/>
                  <a:moveTo>
                    <a:pt x="0" y="2"/>
                  </a:moveTo>
                  <a:lnTo>
                    <a:pt x="0" y="12"/>
                  </a:lnTo>
                  <a:lnTo>
                    <a:pt x="40" y="12"/>
                  </a:lnTo>
                  <a:lnTo>
                    <a:pt x="40" y="101"/>
                  </a:lnTo>
                  <a:lnTo>
                    <a:pt x="56" y="101"/>
                  </a:lnTo>
                  <a:lnTo>
                    <a:pt x="56" y="12"/>
                  </a:lnTo>
                  <a:lnTo>
                    <a:pt x="96" y="12"/>
                  </a:lnTo>
                  <a:lnTo>
                    <a:pt x="96" y="2"/>
                  </a:lnTo>
                  <a:lnTo>
                    <a:pt x="0" y="2"/>
                  </a:lnTo>
                  <a:close/>
                  <a:moveTo>
                    <a:pt x="1154" y="2"/>
                  </a:moveTo>
                  <a:lnTo>
                    <a:pt x="1154" y="12"/>
                  </a:lnTo>
                  <a:lnTo>
                    <a:pt x="1224" y="12"/>
                  </a:lnTo>
                  <a:cubicBezTo>
                    <a:pt x="1222" y="14"/>
                    <a:pt x="1220" y="17"/>
                    <a:pt x="1217" y="20"/>
                  </a:cubicBezTo>
                  <a:cubicBezTo>
                    <a:pt x="1215" y="24"/>
                    <a:pt x="1212" y="28"/>
                    <a:pt x="1209" y="33"/>
                  </a:cubicBezTo>
                  <a:cubicBezTo>
                    <a:pt x="1205" y="37"/>
                    <a:pt x="1202" y="42"/>
                    <a:pt x="1199" y="48"/>
                  </a:cubicBezTo>
                  <a:cubicBezTo>
                    <a:pt x="1195" y="53"/>
                    <a:pt x="1192" y="59"/>
                    <a:pt x="1189" y="65"/>
                  </a:cubicBezTo>
                  <a:cubicBezTo>
                    <a:pt x="1186" y="71"/>
                    <a:pt x="1183" y="77"/>
                    <a:pt x="1181" y="83"/>
                  </a:cubicBezTo>
                  <a:cubicBezTo>
                    <a:pt x="1178" y="89"/>
                    <a:pt x="1177" y="95"/>
                    <a:pt x="1175" y="101"/>
                  </a:cubicBezTo>
                  <a:lnTo>
                    <a:pt x="1192" y="101"/>
                  </a:lnTo>
                  <a:cubicBezTo>
                    <a:pt x="1193" y="95"/>
                    <a:pt x="1195" y="89"/>
                    <a:pt x="1197" y="83"/>
                  </a:cubicBezTo>
                  <a:cubicBezTo>
                    <a:pt x="1200" y="76"/>
                    <a:pt x="1202" y="70"/>
                    <a:pt x="1205" y="64"/>
                  </a:cubicBezTo>
                  <a:cubicBezTo>
                    <a:pt x="1208" y="58"/>
                    <a:pt x="1212" y="53"/>
                    <a:pt x="1215" y="47"/>
                  </a:cubicBezTo>
                  <a:cubicBezTo>
                    <a:pt x="1219" y="42"/>
                    <a:pt x="1222" y="36"/>
                    <a:pt x="1225" y="31"/>
                  </a:cubicBezTo>
                  <a:cubicBezTo>
                    <a:pt x="1229" y="27"/>
                    <a:pt x="1232" y="22"/>
                    <a:pt x="1235" y="18"/>
                  </a:cubicBezTo>
                  <a:cubicBezTo>
                    <a:pt x="1238" y="14"/>
                    <a:pt x="1240" y="11"/>
                    <a:pt x="1243" y="9"/>
                  </a:cubicBezTo>
                  <a:lnTo>
                    <a:pt x="1243" y="2"/>
                  </a:lnTo>
                  <a:lnTo>
                    <a:pt x="1154" y="2"/>
                  </a:lnTo>
                  <a:close/>
                  <a:moveTo>
                    <a:pt x="1660" y="2"/>
                  </a:moveTo>
                  <a:lnTo>
                    <a:pt x="1655" y="51"/>
                  </a:lnTo>
                  <a:cubicBezTo>
                    <a:pt x="1657" y="51"/>
                    <a:pt x="1658" y="51"/>
                    <a:pt x="1660" y="51"/>
                  </a:cubicBezTo>
                  <a:cubicBezTo>
                    <a:pt x="1662" y="51"/>
                    <a:pt x="1664" y="51"/>
                    <a:pt x="1666" y="51"/>
                  </a:cubicBezTo>
                  <a:cubicBezTo>
                    <a:pt x="1668" y="51"/>
                    <a:pt x="1671" y="51"/>
                    <a:pt x="1673" y="51"/>
                  </a:cubicBezTo>
                  <a:cubicBezTo>
                    <a:pt x="1675" y="51"/>
                    <a:pt x="1677" y="51"/>
                    <a:pt x="1678" y="51"/>
                  </a:cubicBezTo>
                  <a:cubicBezTo>
                    <a:pt x="1690" y="51"/>
                    <a:pt x="1699" y="52"/>
                    <a:pt x="1705" y="56"/>
                  </a:cubicBezTo>
                  <a:cubicBezTo>
                    <a:pt x="1711" y="60"/>
                    <a:pt x="1714" y="65"/>
                    <a:pt x="1714" y="71"/>
                  </a:cubicBezTo>
                  <a:cubicBezTo>
                    <a:pt x="1714" y="74"/>
                    <a:pt x="1713" y="77"/>
                    <a:pt x="1712" y="80"/>
                  </a:cubicBezTo>
                  <a:cubicBezTo>
                    <a:pt x="1710" y="83"/>
                    <a:pt x="1708" y="85"/>
                    <a:pt x="1705" y="87"/>
                  </a:cubicBezTo>
                  <a:cubicBezTo>
                    <a:pt x="1702" y="89"/>
                    <a:pt x="1699" y="90"/>
                    <a:pt x="1695" y="91"/>
                  </a:cubicBezTo>
                  <a:cubicBezTo>
                    <a:pt x="1691" y="92"/>
                    <a:pt x="1686" y="93"/>
                    <a:pt x="1681" y="93"/>
                  </a:cubicBezTo>
                  <a:cubicBezTo>
                    <a:pt x="1671" y="93"/>
                    <a:pt x="1662" y="91"/>
                    <a:pt x="1652" y="86"/>
                  </a:cubicBezTo>
                  <a:lnTo>
                    <a:pt x="1652" y="98"/>
                  </a:lnTo>
                  <a:cubicBezTo>
                    <a:pt x="1659" y="101"/>
                    <a:pt x="1668" y="102"/>
                    <a:pt x="1681" y="102"/>
                  </a:cubicBezTo>
                  <a:cubicBezTo>
                    <a:pt x="1688" y="102"/>
                    <a:pt x="1695" y="102"/>
                    <a:pt x="1701" y="100"/>
                  </a:cubicBezTo>
                  <a:cubicBezTo>
                    <a:pt x="1707" y="99"/>
                    <a:pt x="1712" y="96"/>
                    <a:pt x="1717" y="94"/>
                  </a:cubicBezTo>
                  <a:cubicBezTo>
                    <a:pt x="1721" y="91"/>
                    <a:pt x="1724" y="87"/>
                    <a:pt x="1727" y="84"/>
                  </a:cubicBezTo>
                  <a:cubicBezTo>
                    <a:pt x="1729" y="80"/>
                    <a:pt x="1730" y="75"/>
                    <a:pt x="1730" y="70"/>
                  </a:cubicBezTo>
                  <a:cubicBezTo>
                    <a:pt x="1730" y="66"/>
                    <a:pt x="1729" y="62"/>
                    <a:pt x="1727" y="58"/>
                  </a:cubicBezTo>
                  <a:cubicBezTo>
                    <a:pt x="1725" y="54"/>
                    <a:pt x="1722" y="51"/>
                    <a:pt x="1718" y="49"/>
                  </a:cubicBezTo>
                  <a:cubicBezTo>
                    <a:pt x="1714" y="46"/>
                    <a:pt x="1709" y="44"/>
                    <a:pt x="1703" y="43"/>
                  </a:cubicBezTo>
                  <a:cubicBezTo>
                    <a:pt x="1697" y="41"/>
                    <a:pt x="1691" y="41"/>
                    <a:pt x="1683" y="41"/>
                  </a:cubicBezTo>
                  <a:cubicBezTo>
                    <a:pt x="1682" y="41"/>
                    <a:pt x="1680" y="41"/>
                    <a:pt x="1677" y="41"/>
                  </a:cubicBezTo>
                  <a:cubicBezTo>
                    <a:pt x="1675" y="41"/>
                    <a:pt x="1673" y="41"/>
                    <a:pt x="1671" y="41"/>
                  </a:cubicBezTo>
                  <a:lnTo>
                    <a:pt x="1673" y="12"/>
                  </a:lnTo>
                  <a:lnTo>
                    <a:pt x="1724" y="12"/>
                  </a:lnTo>
                  <a:lnTo>
                    <a:pt x="1724" y="2"/>
                  </a:lnTo>
                  <a:lnTo>
                    <a:pt x="1660" y="2"/>
                  </a:lnTo>
                  <a:close/>
                  <a:moveTo>
                    <a:pt x="1797" y="10"/>
                  </a:moveTo>
                  <a:cubicBezTo>
                    <a:pt x="1800" y="10"/>
                    <a:pt x="1803" y="10"/>
                    <a:pt x="1806" y="11"/>
                  </a:cubicBezTo>
                  <a:cubicBezTo>
                    <a:pt x="1809" y="12"/>
                    <a:pt x="1811" y="13"/>
                    <a:pt x="1813" y="15"/>
                  </a:cubicBezTo>
                  <a:cubicBezTo>
                    <a:pt x="1815" y="16"/>
                    <a:pt x="1817" y="18"/>
                    <a:pt x="1818" y="20"/>
                  </a:cubicBezTo>
                  <a:cubicBezTo>
                    <a:pt x="1819" y="22"/>
                    <a:pt x="1820" y="24"/>
                    <a:pt x="1820" y="26"/>
                  </a:cubicBezTo>
                  <a:cubicBezTo>
                    <a:pt x="1820" y="29"/>
                    <a:pt x="1819" y="31"/>
                    <a:pt x="1818" y="33"/>
                  </a:cubicBezTo>
                  <a:cubicBezTo>
                    <a:pt x="1817" y="35"/>
                    <a:pt x="1815" y="37"/>
                    <a:pt x="1813" y="38"/>
                  </a:cubicBezTo>
                  <a:cubicBezTo>
                    <a:pt x="1811" y="40"/>
                    <a:pt x="1809" y="41"/>
                    <a:pt x="1806" y="42"/>
                  </a:cubicBezTo>
                  <a:cubicBezTo>
                    <a:pt x="1803" y="42"/>
                    <a:pt x="1800" y="43"/>
                    <a:pt x="1797" y="43"/>
                  </a:cubicBezTo>
                  <a:cubicBezTo>
                    <a:pt x="1794" y="43"/>
                    <a:pt x="1791" y="43"/>
                    <a:pt x="1788" y="42"/>
                  </a:cubicBezTo>
                  <a:cubicBezTo>
                    <a:pt x="1785" y="41"/>
                    <a:pt x="1783" y="40"/>
                    <a:pt x="1781" y="38"/>
                  </a:cubicBezTo>
                  <a:cubicBezTo>
                    <a:pt x="1779" y="37"/>
                    <a:pt x="1777" y="35"/>
                    <a:pt x="1776" y="33"/>
                  </a:cubicBezTo>
                  <a:cubicBezTo>
                    <a:pt x="1775" y="31"/>
                    <a:pt x="1774" y="29"/>
                    <a:pt x="1774" y="26"/>
                  </a:cubicBezTo>
                  <a:cubicBezTo>
                    <a:pt x="1774" y="24"/>
                    <a:pt x="1774" y="22"/>
                    <a:pt x="1776" y="20"/>
                  </a:cubicBezTo>
                  <a:cubicBezTo>
                    <a:pt x="1777" y="18"/>
                    <a:pt x="1778" y="16"/>
                    <a:pt x="1780" y="15"/>
                  </a:cubicBezTo>
                  <a:cubicBezTo>
                    <a:pt x="1782" y="13"/>
                    <a:pt x="1785" y="12"/>
                    <a:pt x="1787" y="11"/>
                  </a:cubicBezTo>
                  <a:cubicBezTo>
                    <a:pt x="1790" y="10"/>
                    <a:pt x="1793" y="10"/>
                    <a:pt x="1797" y="10"/>
                  </a:cubicBezTo>
                  <a:close/>
                  <a:moveTo>
                    <a:pt x="266" y="29"/>
                  </a:moveTo>
                  <a:cubicBezTo>
                    <a:pt x="253" y="29"/>
                    <a:pt x="242" y="32"/>
                    <a:pt x="233" y="39"/>
                  </a:cubicBezTo>
                  <a:cubicBezTo>
                    <a:pt x="225" y="46"/>
                    <a:pt x="220" y="55"/>
                    <a:pt x="220" y="66"/>
                  </a:cubicBezTo>
                  <a:cubicBezTo>
                    <a:pt x="220" y="77"/>
                    <a:pt x="224" y="86"/>
                    <a:pt x="232" y="93"/>
                  </a:cubicBezTo>
                  <a:cubicBezTo>
                    <a:pt x="240" y="99"/>
                    <a:pt x="251" y="102"/>
                    <a:pt x="265" y="102"/>
                  </a:cubicBezTo>
                  <a:cubicBezTo>
                    <a:pt x="280" y="102"/>
                    <a:pt x="291" y="100"/>
                    <a:pt x="300" y="96"/>
                  </a:cubicBezTo>
                  <a:lnTo>
                    <a:pt x="300" y="85"/>
                  </a:lnTo>
                  <a:cubicBezTo>
                    <a:pt x="291" y="90"/>
                    <a:pt x="280" y="93"/>
                    <a:pt x="269" y="93"/>
                  </a:cubicBezTo>
                  <a:cubicBezTo>
                    <a:pt x="259" y="93"/>
                    <a:pt x="251" y="91"/>
                    <a:pt x="246" y="86"/>
                  </a:cubicBezTo>
                  <a:cubicBezTo>
                    <a:pt x="240" y="82"/>
                    <a:pt x="237" y="76"/>
                    <a:pt x="237" y="68"/>
                  </a:cubicBezTo>
                  <a:lnTo>
                    <a:pt x="307" y="68"/>
                  </a:lnTo>
                  <a:lnTo>
                    <a:pt x="307" y="62"/>
                  </a:lnTo>
                  <a:cubicBezTo>
                    <a:pt x="307" y="52"/>
                    <a:pt x="303" y="43"/>
                    <a:pt x="296" y="37"/>
                  </a:cubicBezTo>
                  <a:cubicBezTo>
                    <a:pt x="289" y="32"/>
                    <a:pt x="279" y="29"/>
                    <a:pt x="266" y="29"/>
                  </a:cubicBezTo>
                  <a:close/>
                  <a:moveTo>
                    <a:pt x="529" y="29"/>
                  </a:moveTo>
                  <a:cubicBezTo>
                    <a:pt x="516" y="29"/>
                    <a:pt x="505" y="32"/>
                    <a:pt x="496" y="39"/>
                  </a:cubicBezTo>
                  <a:cubicBezTo>
                    <a:pt x="487" y="46"/>
                    <a:pt x="483" y="55"/>
                    <a:pt x="483" y="66"/>
                  </a:cubicBezTo>
                  <a:cubicBezTo>
                    <a:pt x="483" y="77"/>
                    <a:pt x="487" y="86"/>
                    <a:pt x="495" y="93"/>
                  </a:cubicBezTo>
                  <a:cubicBezTo>
                    <a:pt x="503" y="99"/>
                    <a:pt x="514" y="102"/>
                    <a:pt x="528" y="102"/>
                  </a:cubicBezTo>
                  <a:cubicBezTo>
                    <a:pt x="542" y="102"/>
                    <a:pt x="554" y="100"/>
                    <a:pt x="562" y="96"/>
                  </a:cubicBezTo>
                  <a:lnTo>
                    <a:pt x="562" y="85"/>
                  </a:lnTo>
                  <a:cubicBezTo>
                    <a:pt x="553" y="90"/>
                    <a:pt x="543" y="93"/>
                    <a:pt x="532" y="93"/>
                  </a:cubicBezTo>
                  <a:cubicBezTo>
                    <a:pt x="522" y="93"/>
                    <a:pt x="514" y="91"/>
                    <a:pt x="508" y="86"/>
                  </a:cubicBezTo>
                  <a:cubicBezTo>
                    <a:pt x="503" y="82"/>
                    <a:pt x="500" y="76"/>
                    <a:pt x="500" y="68"/>
                  </a:cubicBezTo>
                  <a:lnTo>
                    <a:pt x="569" y="68"/>
                  </a:lnTo>
                  <a:lnTo>
                    <a:pt x="569" y="62"/>
                  </a:lnTo>
                  <a:cubicBezTo>
                    <a:pt x="569" y="52"/>
                    <a:pt x="566" y="43"/>
                    <a:pt x="559" y="37"/>
                  </a:cubicBezTo>
                  <a:cubicBezTo>
                    <a:pt x="552" y="32"/>
                    <a:pt x="542" y="29"/>
                    <a:pt x="529" y="29"/>
                  </a:cubicBezTo>
                  <a:close/>
                  <a:moveTo>
                    <a:pt x="644" y="29"/>
                  </a:moveTo>
                  <a:cubicBezTo>
                    <a:pt x="629" y="29"/>
                    <a:pt x="617" y="33"/>
                    <a:pt x="610" y="43"/>
                  </a:cubicBezTo>
                  <a:lnTo>
                    <a:pt x="609" y="43"/>
                  </a:lnTo>
                  <a:lnTo>
                    <a:pt x="609" y="30"/>
                  </a:lnTo>
                  <a:lnTo>
                    <a:pt x="593" y="30"/>
                  </a:lnTo>
                  <a:lnTo>
                    <a:pt x="593" y="133"/>
                  </a:lnTo>
                  <a:lnTo>
                    <a:pt x="609" y="133"/>
                  </a:lnTo>
                  <a:lnTo>
                    <a:pt x="609" y="90"/>
                  </a:lnTo>
                  <a:lnTo>
                    <a:pt x="610" y="90"/>
                  </a:lnTo>
                  <a:cubicBezTo>
                    <a:pt x="617" y="98"/>
                    <a:pt x="626" y="102"/>
                    <a:pt x="639" y="102"/>
                  </a:cubicBezTo>
                  <a:cubicBezTo>
                    <a:pt x="653" y="102"/>
                    <a:pt x="664" y="99"/>
                    <a:pt x="672" y="92"/>
                  </a:cubicBezTo>
                  <a:cubicBezTo>
                    <a:pt x="680" y="85"/>
                    <a:pt x="684" y="75"/>
                    <a:pt x="684" y="63"/>
                  </a:cubicBezTo>
                  <a:cubicBezTo>
                    <a:pt x="684" y="53"/>
                    <a:pt x="681" y="44"/>
                    <a:pt x="674" y="38"/>
                  </a:cubicBezTo>
                  <a:cubicBezTo>
                    <a:pt x="666" y="32"/>
                    <a:pt x="657" y="29"/>
                    <a:pt x="644" y="29"/>
                  </a:cubicBezTo>
                  <a:close/>
                  <a:moveTo>
                    <a:pt x="113" y="30"/>
                  </a:moveTo>
                  <a:lnTo>
                    <a:pt x="113" y="72"/>
                  </a:lnTo>
                  <a:cubicBezTo>
                    <a:pt x="113" y="92"/>
                    <a:pt x="125" y="102"/>
                    <a:pt x="148" y="102"/>
                  </a:cubicBezTo>
                  <a:cubicBezTo>
                    <a:pt x="162" y="102"/>
                    <a:pt x="172" y="98"/>
                    <a:pt x="179" y="89"/>
                  </a:cubicBezTo>
                  <a:lnTo>
                    <a:pt x="179" y="89"/>
                  </a:lnTo>
                  <a:lnTo>
                    <a:pt x="179" y="101"/>
                  </a:lnTo>
                  <a:lnTo>
                    <a:pt x="195" y="101"/>
                  </a:lnTo>
                  <a:lnTo>
                    <a:pt x="195" y="30"/>
                  </a:lnTo>
                  <a:lnTo>
                    <a:pt x="179" y="30"/>
                  </a:lnTo>
                  <a:lnTo>
                    <a:pt x="179" y="71"/>
                  </a:lnTo>
                  <a:cubicBezTo>
                    <a:pt x="179" y="77"/>
                    <a:pt x="177" y="83"/>
                    <a:pt x="172" y="87"/>
                  </a:cubicBezTo>
                  <a:cubicBezTo>
                    <a:pt x="167" y="91"/>
                    <a:pt x="160" y="93"/>
                    <a:pt x="153" y="93"/>
                  </a:cubicBezTo>
                  <a:cubicBezTo>
                    <a:pt x="137" y="93"/>
                    <a:pt x="129" y="85"/>
                    <a:pt x="129" y="70"/>
                  </a:cubicBezTo>
                  <a:lnTo>
                    <a:pt x="129" y="30"/>
                  </a:lnTo>
                  <a:lnTo>
                    <a:pt x="113" y="30"/>
                  </a:lnTo>
                  <a:close/>
                  <a:moveTo>
                    <a:pt x="266" y="38"/>
                  </a:moveTo>
                  <a:cubicBezTo>
                    <a:pt x="273" y="38"/>
                    <a:pt x="279" y="40"/>
                    <a:pt x="284" y="43"/>
                  </a:cubicBezTo>
                  <a:cubicBezTo>
                    <a:pt x="288" y="47"/>
                    <a:pt x="290" y="52"/>
                    <a:pt x="290" y="59"/>
                  </a:cubicBezTo>
                  <a:lnTo>
                    <a:pt x="237" y="59"/>
                  </a:lnTo>
                  <a:cubicBezTo>
                    <a:pt x="238" y="53"/>
                    <a:pt x="241" y="48"/>
                    <a:pt x="247" y="44"/>
                  </a:cubicBezTo>
                  <a:cubicBezTo>
                    <a:pt x="252" y="40"/>
                    <a:pt x="258" y="38"/>
                    <a:pt x="266" y="38"/>
                  </a:cubicBezTo>
                  <a:close/>
                  <a:moveTo>
                    <a:pt x="528" y="38"/>
                  </a:moveTo>
                  <a:cubicBezTo>
                    <a:pt x="536" y="38"/>
                    <a:pt x="542" y="40"/>
                    <a:pt x="546" y="43"/>
                  </a:cubicBezTo>
                  <a:cubicBezTo>
                    <a:pt x="551" y="47"/>
                    <a:pt x="553" y="52"/>
                    <a:pt x="553" y="59"/>
                  </a:cubicBezTo>
                  <a:lnTo>
                    <a:pt x="500" y="59"/>
                  </a:lnTo>
                  <a:cubicBezTo>
                    <a:pt x="501" y="53"/>
                    <a:pt x="504" y="48"/>
                    <a:pt x="509" y="44"/>
                  </a:cubicBezTo>
                  <a:cubicBezTo>
                    <a:pt x="515" y="40"/>
                    <a:pt x="521" y="38"/>
                    <a:pt x="528" y="38"/>
                  </a:cubicBezTo>
                  <a:close/>
                  <a:moveTo>
                    <a:pt x="640" y="38"/>
                  </a:moveTo>
                  <a:cubicBezTo>
                    <a:pt x="649" y="38"/>
                    <a:pt x="655" y="40"/>
                    <a:pt x="660" y="45"/>
                  </a:cubicBezTo>
                  <a:cubicBezTo>
                    <a:pt x="666" y="49"/>
                    <a:pt x="668" y="55"/>
                    <a:pt x="668" y="63"/>
                  </a:cubicBezTo>
                  <a:cubicBezTo>
                    <a:pt x="668" y="72"/>
                    <a:pt x="665" y="80"/>
                    <a:pt x="660" y="85"/>
                  </a:cubicBezTo>
                  <a:cubicBezTo>
                    <a:pt x="654" y="90"/>
                    <a:pt x="647" y="93"/>
                    <a:pt x="637" y="93"/>
                  </a:cubicBezTo>
                  <a:cubicBezTo>
                    <a:pt x="629" y="93"/>
                    <a:pt x="622" y="91"/>
                    <a:pt x="617" y="87"/>
                  </a:cubicBezTo>
                  <a:cubicBezTo>
                    <a:pt x="612" y="83"/>
                    <a:pt x="609" y="78"/>
                    <a:pt x="609" y="72"/>
                  </a:cubicBezTo>
                  <a:lnTo>
                    <a:pt x="609" y="62"/>
                  </a:lnTo>
                  <a:cubicBezTo>
                    <a:pt x="609" y="55"/>
                    <a:pt x="612" y="49"/>
                    <a:pt x="618" y="45"/>
                  </a:cubicBezTo>
                  <a:cubicBezTo>
                    <a:pt x="623" y="40"/>
                    <a:pt x="631" y="38"/>
                    <a:pt x="640" y="38"/>
                  </a:cubicBezTo>
                  <a:close/>
                  <a:moveTo>
                    <a:pt x="1797" y="52"/>
                  </a:moveTo>
                  <a:cubicBezTo>
                    <a:pt x="1801" y="52"/>
                    <a:pt x="1805" y="53"/>
                    <a:pt x="1808" y="54"/>
                  </a:cubicBezTo>
                  <a:cubicBezTo>
                    <a:pt x="1812" y="55"/>
                    <a:pt x="1815" y="56"/>
                    <a:pt x="1817" y="58"/>
                  </a:cubicBezTo>
                  <a:cubicBezTo>
                    <a:pt x="1820" y="60"/>
                    <a:pt x="1821" y="62"/>
                    <a:pt x="1823" y="64"/>
                  </a:cubicBezTo>
                  <a:cubicBezTo>
                    <a:pt x="1824" y="67"/>
                    <a:pt x="1825" y="69"/>
                    <a:pt x="1825" y="72"/>
                  </a:cubicBezTo>
                  <a:cubicBezTo>
                    <a:pt x="1825" y="75"/>
                    <a:pt x="1824" y="78"/>
                    <a:pt x="1823" y="80"/>
                  </a:cubicBezTo>
                  <a:cubicBezTo>
                    <a:pt x="1821" y="83"/>
                    <a:pt x="1819" y="85"/>
                    <a:pt x="1817" y="87"/>
                  </a:cubicBezTo>
                  <a:cubicBezTo>
                    <a:pt x="1814" y="88"/>
                    <a:pt x="1811" y="90"/>
                    <a:pt x="1808" y="91"/>
                  </a:cubicBezTo>
                  <a:cubicBezTo>
                    <a:pt x="1805" y="92"/>
                    <a:pt x="1801" y="92"/>
                    <a:pt x="1797" y="92"/>
                  </a:cubicBezTo>
                  <a:cubicBezTo>
                    <a:pt x="1793" y="92"/>
                    <a:pt x="1789" y="92"/>
                    <a:pt x="1785" y="91"/>
                  </a:cubicBezTo>
                  <a:cubicBezTo>
                    <a:pt x="1782" y="90"/>
                    <a:pt x="1779" y="89"/>
                    <a:pt x="1777" y="87"/>
                  </a:cubicBezTo>
                  <a:cubicBezTo>
                    <a:pt x="1774" y="85"/>
                    <a:pt x="1772" y="83"/>
                    <a:pt x="1771" y="80"/>
                  </a:cubicBezTo>
                  <a:cubicBezTo>
                    <a:pt x="1770" y="78"/>
                    <a:pt x="1769" y="75"/>
                    <a:pt x="1769" y="72"/>
                  </a:cubicBezTo>
                  <a:cubicBezTo>
                    <a:pt x="1769" y="69"/>
                    <a:pt x="1770" y="67"/>
                    <a:pt x="1771" y="64"/>
                  </a:cubicBezTo>
                  <a:cubicBezTo>
                    <a:pt x="1773" y="62"/>
                    <a:pt x="1775" y="60"/>
                    <a:pt x="1777" y="58"/>
                  </a:cubicBezTo>
                  <a:cubicBezTo>
                    <a:pt x="1779" y="56"/>
                    <a:pt x="1782" y="55"/>
                    <a:pt x="1786" y="54"/>
                  </a:cubicBezTo>
                  <a:cubicBezTo>
                    <a:pt x="1789" y="53"/>
                    <a:pt x="1793" y="52"/>
                    <a:pt x="1797" y="52"/>
                  </a:cubicBez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1" name="Date">
              <a:extLst>
                <a:ext uri="{FF2B5EF4-FFF2-40B4-BE49-F238E27FC236}">
                  <a16:creationId xmlns:a16="http://schemas.microsoft.com/office/drawing/2014/main" id="{00FF40AD-959C-4627-B75B-263AE730DB9F}"/>
                </a:ext>
              </a:extLst>
            </p:cNvPr>
            <p:cNvSpPr>
              <a:spLocks noEditPoints="1"/>
            </p:cNvSpPr>
            <p:nvPr/>
          </p:nvSpPr>
          <p:spPr bwMode="auto">
            <a:xfrm>
              <a:off x="3076575" y="3716338"/>
              <a:ext cx="1370013" cy="101600"/>
            </a:xfrm>
            <a:custGeom>
              <a:avLst/>
              <a:gdLst>
                <a:gd name="T0" fmla="*/ 1073 w 1796"/>
                <a:gd name="T1" fmla="*/ 16 h 134"/>
                <a:gd name="T2" fmla="*/ 1105 w 1796"/>
                <a:gd name="T3" fmla="*/ 16 h 134"/>
                <a:gd name="T4" fmla="*/ 1222 w 1796"/>
                <a:gd name="T5" fmla="*/ 0 h 134"/>
                <a:gd name="T6" fmla="*/ 1180 w 1796"/>
                <a:gd name="T7" fmla="*/ 28 h 134"/>
                <a:gd name="T8" fmla="*/ 1212 w 1796"/>
                <a:gd name="T9" fmla="*/ 101 h 134"/>
                <a:gd name="T10" fmla="*/ 30 w 1796"/>
                <a:gd name="T11" fmla="*/ 2 h 134"/>
                <a:gd name="T12" fmla="*/ 10 w 1796"/>
                <a:gd name="T13" fmla="*/ 44 h 134"/>
                <a:gd name="T14" fmla="*/ 64 w 1796"/>
                <a:gd name="T15" fmla="*/ 70 h 134"/>
                <a:gd name="T16" fmla="*/ 17 w 1796"/>
                <a:gd name="T17" fmla="*/ 90 h 134"/>
                <a:gd name="T18" fmla="*/ 17 w 1796"/>
                <a:gd name="T19" fmla="*/ 101 h 134"/>
                <a:gd name="T20" fmla="*/ 80 w 1796"/>
                <a:gd name="T21" fmla="*/ 89 h 134"/>
                <a:gd name="T22" fmla="*/ 47 w 1796"/>
                <a:gd name="T23" fmla="*/ 47 h 134"/>
                <a:gd name="T24" fmla="*/ 20 w 1796"/>
                <a:gd name="T25" fmla="*/ 19 h 134"/>
                <a:gd name="T26" fmla="*/ 78 w 1796"/>
                <a:gd name="T27" fmla="*/ 4 h 134"/>
                <a:gd name="T28" fmla="*/ 331 w 1796"/>
                <a:gd name="T29" fmla="*/ 16 h 134"/>
                <a:gd name="T30" fmla="*/ 362 w 1796"/>
                <a:gd name="T31" fmla="*/ 55 h 134"/>
                <a:gd name="T32" fmla="*/ 386 w 1796"/>
                <a:gd name="T33" fmla="*/ 88 h 134"/>
                <a:gd name="T34" fmla="*/ 327 w 1796"/>
                <a:gd name="T35" fmla="*/ 84 h 134"/>
                <a:gd name="T36" fmla="*/ 362 w 1796"/>
                <a:gd name="T37" fmla="*/ 103 h 134"/>
                <a:gd name="T38" fmla="*/ 408 w 1796"/>
                <a:gd name="T39" fmla="*/ 66 h 134"/>
                <a:gd name="T40" fmla="*/ 352 w 1796"/>
                <a:gd name="T41" fmla="*/ 38 h 134"/>
                <a:gd name="T42" fmla="*/ 363 w 1796"/>
                <a:gd name="T43" fmla="*/ 12 h 134"/>
                <a:gd name="T44" fmla="*/ 1649 w 1796"/>
                <a:gd name="T45" fmla="*/ 1 h 134"/>
                <a:gd name="T46" fmla="*/ 1605 w 1796"/>
                <a:gd name="T47" fmla="*/ 75 h 134"/>
                <a:gd name="T48" fmla="*/ 1680 w 1796"/>
                <a:gd name="T49" fmla="*/ 89 h 134"/>
                <a:gd name="T50" fmla="*/ 1731 w 1796"/>
                <a:gd name="T51" fmla="*/ 3 h 134"/>
                <a:gd name="T52" fmla="*/ 1740 w 1796"/>
                <a:gd name="T53" fmla="*/ 11 h 134"/>
                <a:gd name="T54" fmla="*/ 1775 w 1796"/>
                <a:gd name="T55" fmla="*/ 28 h 134"/>
                <a:gd name="T56" fmla="*/ 1731 w 1796"/>
                <a:gd name="T57" fmla="*/ 67 h 134"/>
                <a:gd name="T58" fmla="*/ 1796 w 1796"/>
                <a:gd name="T59" fmla="*/ 101 h 134"/>
                <a:gd name="T60" fmla="*/ 1744 w 1796"/>
                <a:gd name="T61" fmla="*/ 71 h 134"/>
                <a:gd name="T62" fmla="*/ 1791 w 1796"/>
                <a:gd name="T63" fmla="*/ 27 h 134"/>
                <a:gd name="T64" fmla="*/ 704 w 1796"/>
                <a:gd name="T65" fmla="*/ 3 h 134"/>
                <a:gd name="T66" fmla="*/ 748 w 1796"/>
                <a:gd name="T67" fmla="*/ 48 h 134"/>
                <a:gd name="T68" fmla="*/ 747 w 1796"/>
                <a:gd name="T69" fmla="*/ 83 h 134"/>
                <a:gd name="T70" fmla="*/ 792 w 1796"/>
                <a:gd name="T71" fmla="*/ 9 h 134"/>
                <a:gd name="T72" fmla="*/ 215 w 1796"/>
                <a:gd name="T73" fmla="*/ 31 h 134"/>
                <a:gd name="T74" fmla="*/ 241 w 1796"/>
                <a:gd name="T75" fmla="*/ 103 h 134"/>
                <a:gd name="T76" fmla="*/ 231 w 1796"/>
                <a:gd name="T77" fmla="*/ 80 h 134"/>
                <a:gd name="T78" fmla="*/ 231 w 1796"/>
                <a:gd name="T79" fmla="*/ 10 h 134"/>
                <a:gd name="T80" fmla="*/ 1648 w 1796"/>
                <a:gd name="T81" fmla="*/ 10 h 134"/>
                <a:gd name="T82" fmla="*/ 164 w 1796"/>
                <a:gd name="T83" fmla="*/ 56 h 134"/>
                <a:gd name="T84" fmla="*/ 164 w 1796"/>
                <a:gd name="T85" fmla="*/ 90 h 134"/>
                <a:gd name="T86" fmla="*/ 145 w 1796"/>
                <a:gd name="T87" fmla="*/ 29 h 134"/>
                <a:gd name="T88" fmla="*/ 474 w 1796"/>
                <a:gd name="T89" fmla="*/ 103 h 134"/>
                <a:gd name="T90" fmla="*/ 446 w 1796"/>
                <a:gd name="T91" fmla="*/ 69 h 134"/>
                <a:gd name="T92" fmla="*/ 590 w 1796"/>
                <a:gd name="T93" fmla="*/ 29 h 134"/>
                <a:gd name="T94" fmla="*/ 540 w 1796"/>
                <a:gd name="T95" fmla="*/ 134 h 134"/>
                <a:gd name="T96" fmla="*/ 619 w 1796"/>
                <a:gd name="T97" fmla="*/ 92 h 134"/>
                <a:gd name="T98" fmla="*/ 493 w 1796"/>
                <a:gd name="T99" fmla="*/ 44 h 134"/>
                <a:gd name="T100" fmla="*/ 586 w 1796"/>
                <a:gd name="T101" fmla="*/ 39 h 134"/>
                <a:gd name="T102" fmla="*/ 564 w 1796"/>
                <a:gd name="T103" fmla="*/ 87 h 134"/>
                <a:gd name="T104" fmla="*/ 164 w 1796"/>
                <a:gd name="T105" fmla="*/ 66 h 134"/>
                <a:gd name="T106" fmla="*/ 118 w 1796"/>
                <a:gd name="T107" fmla="*/ 8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6" h="134">
                  <a:moveTo>
                    <a:pt x="1115" y="0"/>
                  </a:moveTo>
                  <a:cubicBezTo>
                    <a:pt x="1113" y="2"/>
                    <a:pt x="1110" y="3"/>
                    <a:pt x="1106" y="5"/>
                  </a:cubicBezTo>
                  <a:cubicBezTo>
                    <a:pt x="1103" y="7"/>
                    <a:pt x="1100" y="8"/>
                    <a:pt x="1096" y="10"/>
                  </a:cubicBezTo>
                  <a:cubicBezTo>
                    <a:pt x="1092" y="11"/>
                    <a:pt x="1088" y="12"/>
                    <a:pt x="1084" y="13"/>
                  </a:cubicBezTo>
                  <a:cubicBezTo>
                    <a:pt x="1080" y="15"/>
                    <a:pt x="1077" y="15"/>
                    <a:pt x="1073" y="16"/>
                  </a:cubicBezTo>
                  <a:lnTo>
                    <a:pt x="1073" y="28"/>
                  </a:lnTo>
                  <a:cubicBezTo>
                    <a:pt x="1076" y="27"/>
                    <a:pt x="1080" y="26"/>
                    <a:pt x="1083" y="25"/>
                  </a:cubicBezTo>
                  <a:cubicBezTo>
                    <a:pt x="1086" y="24"/>
                    <a:pt x="1089" y="23"/>
                    <a:pt x="1092" y="22"/>
                  </a:cubicBezTo>
                  <a:cubicBezTo>
                    <a:pt x="1095" y="21"/>
                    <a:pt x="1098" y="20"/>
                    <a:pt x="1100" y="19"/>
                  </a:cubicBezTo>
                  <a:cubicBezTo>
                    <a:pt x="1102" y="18"/>
                    <a:pt x="1104" y="17"/>
                    <a:pt x="1105" y="16"/>
                  </a:cubicBezTo>
                  <a:lnTo>
                    <a:pt x="1105" y="101"/>
                  </a:lnTo>
                  <a:lnTo>
                    <a:pt x="1121" y="101"/>
                  </a:lnTo>
                  <a:lnTo>
                    <a:pt x="1121" y="0"/>
                  </a:lnTo>
                  <a:lnTo>
                    <a:pt x="1115" y="0"/>
                  </a:lnTo>
                  <a:close/>
                  <a:moveTo>
                    <a:pt x="1222" y="0"/>
                  </a:moveTo>
                  <a:cubicBezTo>
                    <a:pt x="1219" y="2"/>
                    <a:pt x="1216" y="3"/>
                    <a:pt x="1213" y="5"/>
                  </a:cubicBezTo>
                  <a:cubicBezTo>
                    <a:pt x="1210" y="7"/>
                    <a:pt x="1206" y="8"/>
                    <a:pt x="1202" y="10"/>
                  </a:cubicBezTo>
                  <a:cubicBezTo>
                    <a:pt x="1199" y="11"/>
                    <a:pt x="1195" y="12"/>
                    <a:pt x="1191" y="13"/>
                  </a:cubicBezTo>
                  <a:cubicBezTo>
                    <a:pt x="1187" y="15"/>
                    <a:pt x="1183" y="15"/>
                    <a:pt x="1180" y="16"/>
                  </a:cubicBezTo>
                  <a:lnTo>
                    <a:pt x="1180" y="28"/>
                  </a:lnTo>
                  <a:cubicBezTo>
                    <a:pt x="1183" y="27"/>
                    <a:pt x="1186" y="26"/>
                    <a:pt x="1189" y="25"/>
                  </a:cubicBezTo>
                  <a:cubicBezTo>
                    <a:pt x="1193" y="24"/>
                    <a:pt x="1196" y="23"/>
                    <a:pt x="1199" y="22"/>
                  </a:cubicBezTo>
                  <a:cubicBezTo>
                    <a:pt x="1202" y="21"/>
                    <a:pt x="1204" y="20"/>
                    <a:pt x="1207" y="19"/>
                  </a:cubicBezTo>
                  <a:cubicBezTo>
                    <a:pt x="1209" y="18"/>
                    <a:pt x="1211" y="17"/>
                    <a:pt x="1212" y="16"/>
                  </a:cubicBezTo>
                  <a:lnTo>
                    <a:pt x="1212" y="101"/>
                  </a:lnTo>
                  <a:lnTo>
                    <a:pt x="1228" y="101"/>
                  </a:lnTo>
                  <a:lnTo>
                    <a:pt x="1228" y="0"/>
                  </a:lnTo>
                  <a:lnTo>
                    <a:pt x="1222" y="0"/>
                  </a:lnTo>
                  <a:close/>
                  <a:moveTo>
                    <a:pt x="48" y="1"/>
                  </a:moveTo>
                  <a:cubicBezTo>
                    <a:pt x="42" y="1"/>
                    <a:pt x="36" y="1"/>
                    <a:pt x="30" y="2"/>
                  </a:cubicBezTo>
                  <a:cubicBezTo>
                    <a:pt x="25" y="3"/>
                    <a:pt x="20" y="5"/>
                    <a:pt x="15" y="7"/>
                  </a:cubicBezTo>
                  <a:cubicBezTo>
                    <a:pt x="11" y="9"/>
                    <a:pt x="7" y="12"/>
                    <a:pt x="4" y="16"/>
                  </a:cubicBezTo>
                  <a:cubicBezTo>
                    <a:pt x="1" y="19"/>
                    <a:pt x="0" y="23"/>
                    <a:pt x="0" y="27"/>
                  </a:cubicBezTo>
                  <a:cubicBezTo>
                    <a:pt x="0" y="31"/>
                    <a:pt x="1" y="34"/>
                    <a:pt x="3" y="37"/>
                  </a:cubicBezTo>
                  <a:cubicBezTo>
                    <a:pt x="4" y="40"/>
                    <a:pt x="7" y="42"/>
                    <a:pt x="10" y="44"/>
                  </a:cubicBezTo>
                  <a:cubicBezTo>
                    <a:pt x="13" y="46"/>
                    <a:pt x="17" y="48"/>
                    <a:pt x="21" y="50"/>
                  </a:cubicBezTo>
                  <a:cubicBezTo>
                    <a:pt x="25" y="52"/>
                    <a:pt x="30" y="54"/>
                    <a:pt x="34" y="55"/>
                  </a:cubicBezTo>
                  <a:cubicBezTo>
                    <a:pt x="39" y="57"/>
                    <a:pt x="43" y="59"/>
                    <a:pt x="47" y="60"/>
                  </a:cubicBezTo>
                  <a:cubicBezTo>
                    <a:pt x="51" y="62"/>
                    <a:pt x="55" y="63"/>
                    <a:pt x="57" y="65"/>
                  </a:cubicBezTo>
                  <a:cubicBezTo>
                    <a:pt x="60" y="66"/>
                    <a:pt x="63" y="68"/>
                    <a:pt x="64" y="70"/>
                  </a:cubicBezTo>
                  <a:cubicBezTo>
                    <a:pt x="66" y="72"/>
                    <a:pt x="67" y="74"/>
                    <a:pt x="67" y="77"/>
                  </a:cubicBezTo>
                  <a:cubicBezTo>
                    <a:pt x="67" y="82"/>
                    <a:pt x="64" y="86"/>
                    <a:pt x="59" y="88"/>
                  </a:cubicBezTo>
                  <a:cubicBezTo>
                    <a:pt x="54" y="91"/>
                    <a:pt x="47" y="92"/>
                    <a:pt x="37" y="92"/>
                  </a:cubicBezTo>
                  <a:cubicBezTo>
                    <a:pt x="34" y="92"/>
                    <a:pt x="31" y="92"/>
                    <a:pt x="28" y="92"/>
                  </a:cubicBezTo>
                  <a:cubicBezTo>
                    <a:pt x="24" y="91"/>
                    <a:pt x="21" y="91"/>
                    <a:pt x="17" y="90"/>
                  </a:cubicBezTo>
                  <a:cubicBezTo>
                    <a:pt x="14" y="89"/>
                    <a:pt x="11" y="88"/>
                    <a:pt x="8" y="87"/>
                  </a:cubicBezTo>
                  <a:cubicBezTo>
                    <a:pt x="5" y="86"/>
                    <a:pt x="2" y="85"/>
                    <a:pt x="0" y="84"/>
                  </a:cubicBezTo>
                  <a:lnTo>
                    <a:pt x="0" y="97"/>
                  </a:lnTo>
                  <a:cubicBezTo>
                    <a:pt x="2" y="98"/>
                    <a:pt x="4" y="99"/>
                    <a:pt x="7" y="100"/>
                  </a:cubicBezTo>
                  <a:cubicBezTo>
                    <a:pt x="10" y="100"/>
                    <a:pt x="13" y="101"/>
                    <a:pt x="17" y="101"/>
                  </a:cubicBezTo>
                  <a:cubicBezTo>
                    <a:pt x="20" y="102"/>
                    <a:pt x="23" y="102"/>
                    <a:pt x="26" y="102"/>
                  </a:cubicBezTo>
                  <a:cubicBezTo>
                    <a:pt x="30" y="103"/>
                    <a:pt x="32" y="103"/>
                    <a:pt x="34" y="103"/>
                  </a:cubicBezTo>
                  <a:cubicBezTo>
                    <a:pt x="41" y="103"/>
                    <a:pt x="47" y="102"/>
                    <a:pt x="53" y="101"/>
                  </a:cubicBezTo>
                  <a:cubicBezTo>
                    <a:pt x="59" y="100"/>
                    <a:pt x="64" y="99"/>
                    <a:pt x="69" y="97"/>
                  </a:cubicBezTo>
                  <a:cubicBezTo>
                    <a:pt x="73" y="95"/>
                    <a:pt x="77" y="92"/>
                    <a:pt x="80" y="89"/>
                  </a:cubicBezTo>
                  <a:cubicBezTo>
                    <a:pt x="82" y="85"/>
                    <a:pt x="84" y="81"/>
                    <a:pt x="84" y="76"/>
                  </a:cubicBezTo>
                  <a:cubicBezTo>
                    <a:pt x="84" y="73"/>
                    <a:pt x="83" y="69"/>
                    <a:pt x="81" y="66"/>
                  </a:cubicBezTo>
                  <a:cubicBezTo>
                    <a:pt x="79" y="64"/>
                    <a:pt x="76" y="61"/>
                    <a:pt x="73" y="59"/>
                  </a:cubicBezTo>
                  <a:cubicBezTo>
                    <a:pt x="69" y="56"/>
                    <a:pt x="66" y="54"/>
                    <a:pt x="61" y="52"/>
                  </a:cubicBezTo>
                  <a:cubicBezTo>
                    <a:pt x="57" y="50"/>
                    <a:pt x="52" y="49"/>
                    <a:pt x="47" y="47"/>
                  </a:cubicBezTo>
                  <a:cubicBezTo>
                    <a:pt x="42" y="45"/>
                    <a:pt x="38" y="44"/>
                    <a:pt x="34" y="42"/>
                  </a:cubicBezTo>
                  <a:cubicBezTo>
                    <a:pt x="31" y="41"/>
                    <a:pt x="27" y="39"/>
                    <a:pt x="25" y="38"/>
                  </a:cubicBezTo>
                  <a:cubicBezTo>
                    <a:pt x="22" y="36"/>
                    <a:pt x="20" y="35"/>
                    <a:pt x="19" y="33"/>
                  </a:cubicBezTo>
                  <a:cubicBezTo>
                    <a:pt x="18" y="31"/>
                    <a:pt x="17" y="29"/>
                    <a:pt x="17" y="26"/>
                  </a:cubicBezTo>
                  <a:cubicBezTo>
                    <a:pt x="17" y="23"/>
                    <a:pt x="18" y="21"/>
                    <a:pt x="20" y="19"/>
                  </a:cubicBezTo>
                  <a:cubicBezTo>
                    <a:pt x="21" y="17"/>
                    <a:pt x="24" y="16"/>
                    <a:pt x="26" y="15"/>
                  </a:cubicBezTo>
                  <a:cubicBezTo>
                    <a:pt x="29" y="13"/>
                    <a:pt x="32" y="13"/>
                    <a:pt x="36" y="12"/>
                  </a:cubicBezTo>
                  <a:cubicBezTo>
                    <a:pt x="39" y="12"/>
                    <a:pt x="43" y="11"/>
                    <a:pt x="46" y="11"/>
                  </a:cubicBezTo>
                  <a:cubicBezTo>
                    <a:pt x="59" y="11"/>
                    <a:pt x="70" y="13"/>
                    <a:pt x="78" y="17"/>
                  </a:cubicBezTo>
                  <a:lnTo>
                    <a:pt x="78" y="4"/>
                  </a:lnTo>
                  <a:cubicBezTo>
                    <a:pt x="72" y="2"/>
                    <a:pt x="62" y="1"/>
                    <a:pt x="48" y="1"/>
                  </a:cubicBezTo>
                  <a:close/>
                  <a:moveTo>
                    <a:pt x="375" y="1"/>
                  </a:moveTo>
                  <a:cubicBezTo>
                    <a:pt x="369" y="1"/>
                    <a:pt x="363" y="1"/>
                    <a:pt x="358" y="2"/>
                  </a:cubicBezTo>
                  <a:cubicBezTo>
                    <a:pt x="352" y="3"/>
                    <a:pt x="347" y="5"/>
                    <a:pt x="342" y="7"/>
                  </a:cubicBezTo>
                  <a:cubicBezTo>
                    <a:pt x="338" y="9"/>
                    <a:pt x="334" y="12"/>
                    <a:pt x="331" y="16"/>
                  </a:cubicBezTo>
                  <a:cubicBezTo>
                    <a:pt x="329" y="19"/>
                    <a:pt x="327" y="23"/>
                    <a:pt x="327" y="27"/>
                  </a:cubicBezTo>
                  <a:cubicBezTo>
                    <a:pt x="327" y="31"/>
                    <a:pt x="328" y="34"/>
                    <a:pt x="330" y="37"/>
                  </a:cubicBezTo>
                  <a:cubicBezTo>
                    <a:pt x="332" y="40"/>
                    <a:pt x="334" y="42"/>
                    <a:pt x="337" y="44"/>
                  </a:cubicBezTo>
                  <a:cubicBezTo>
                    <a:pt x="340" y="46"/>
                    <a:pt x="344" y="48"/>
                    <a:pt x="348" y="50"/>
                  </a:cubicBezTo>
                  <a:cubicBezTo>
                    <a:pt x="352" y="52"/>
                    <a:pt x="357" y="54"/>
                    <a:pt x="362" y="55"/>
                  </a:cubicBezTo>
                  <a:cubicBezTo>
                    <a:pt x="366" y="57"/>
                    <a:pt x="370" y="59"/>
                    <a:pt x="374" y="60"/>
                  </a:cubicBezTo>
                  <a:cubicBezTo>
                    <a:pt x="378" y="62"/>
                    <a:pt x="382" y="63"/>
                    <a:pt x="385" y="65"/>
                  </a:cubicBezTo>
                  <a:cubicBezTo>
                    <a:pt x="387" y="66"/>
                    <a:pt x="390" y="68"/>
                    <a:pt x="391" y="70"/>
                  </a:cubicBezTo>
                  <a:cubicBezTo>
                    <a:pt x="393" y="72"/>
                    <a:pt x="394" y="74"/>
                    <a:pt x="394" y="77"/>
                  </a:cubicBezTo>
                  <a:cubicBezTo>
                    <a:pt x="394" y="82"/>
                    <a:pt x="391" y="86"/>
                    <a:pt x="386" y="88"/>
                  </a:cubicBezTo>
                  <a:cubicBezTo>
                    <a:pt x="382" y="91"/>
                    <a:pt x="374" y="92"/>
                    <a:pt x="364" y="92"/>
                  </a:cubicBezTo>
                  <a:cubicBezTo>
                    <a:pt x="361" y="92"/>
                    <a:pt x="358" y="92"/>
                    <a:pt x="355" y="92"/>
                  </a:cubicBezTo>
                  <a:cubicBezTo>
                    <a:pt x="351" y="91"/>
                    <a:pt x="348" y="91"/>
                    <a:pt x="344" y="90"/>
                  </a:cubicBezTo>
                  <a:cubicBezTo>
                    <a:pt x="341" y="89"/>
                    <a:pt x="338" y="88"/>
                    <a:pt x="335" y="87"/>
                  </a:cubicBezTo>
                  <a:cubicBezTo>
                    <a:pt x="332" y="86"/>
                    <a:pt x="329" y="85"/>
                    <a:pt x="327" y="84"/>
                  </a:cubicBezTo>
                  <a:lnTo>
                    <a:pt x="327" y="97"/>
                  </a:lnTo>
                  <a:cubicBezTo>
                    <a:pt x="329" y="98"/>
                    <a:pt x="331" y="99"/>
                    <a:pt x="334" y="100"/>
                  </a:cubicBezTo>
                  <a:cubicBezTo>
                    <a:pt x="337" y="100"/>
                    <a:pt x="340" y="101"/>
                    <a:pt x="344" y="101"/>
                  </a:cubicBezTo>
                  <a:cubicBezTo>
                    <a:pt x="347" y="102"/>
                    <a:pt x="350" y="102"/>
                    <a:pt x="354" y="102"/>
                  </a:cubicBezTo>
                  <a:cubicBezTo>
                    <a:pt x="357" y="103"/>
                    <a:pt x="359" y="103"/>
                    <a:pt x="362" y="103"/>
                  </a:cubicBezTo>
                  <a:cubicBezTo>
                    <a:pt x="368" y="103"/>
                    <a:pt x="374" y="102"/>
                    <a:pt x="380" y="101"/>
                  </a:cubicBezTo>
                  <a:cubicBezTo>
                    <a:pt x="386" y="100"/>
                    <a:pt x="391" y="99"/>
                    <a:pt x="396" y="97"/>
                  </a:cubicBezTo>
                  <a:cubicBezTo>
                    <a:pt x="401" y="95"/>
                    <a:pt x="404" y="92"/>
                    <a:pt x="407" y="89"/>
                  </a:cubicBezTo>
                  <a:cubicBezTo>
                    <a:pt x="410" y="85"/>
                    <a:pt x="411" y="81"/>
                    <a:pt x="411" y="76"/>
                  </a:cubicBezTo>
                  <a:cubicBezTo>
                    <a:pt x="411" y="73"/>
                    <a:pt x="410" y="69"/>
                    <a:pt x="408" y="66"/>
                  </a:cubicBezTo>
                  <a:cubicBezTo>
                    <a:pt x="406" y="64"/>
                    <a:pt x="403" y="61"/>
                    <a:pt x="400" y="59"/>
                  </a:cubicBezTo>
                  <a:cubicBezTo>
                    <a:pt x="397" y="56"/>
                    <a:pt x="393" y="54"/>
                    <a:pt x="388" y="52"/>
                  </a:cubicBezTo>
                  <a:cubicBezTo>
                    <a:pt x="384" y="50"/>
                    <a:pt x="379" y="49"/>
                    <a:pt x="374" y="47"/>
                  </a:cubicBezTo>
                  <a:cubicBezTo>
                    <a:pt x="369" y="45"/>
                    <a:pt x="365" y="44"/>
                    <a:pt x="361" y="42"/>
                  </a:cubicBezTo>
                  <a:cubicBezTo>
                    <a:pt x="358" y="41"/>
                    <a:pt x="355" y="39"/>
                    <a:pt x="352" y="38"/>
                  </a:cubicBezTo>
                  <a:cubicBezTo>
                    <a:pt x="349" y="36"/>
                    <a:pt x="347" y="35"/>
                    <a:pt x="346" y="33"/>
                  </a:cubicBezTo>
                  <a:cubicBezTo>
                    <a:pt x="345" y="31"/>
                    <a:pt x="344" y="29"/>
                    <a:pt x="344" y="26"/>
                  </a:cubicBezTo>
                  <a:cubicBezTo>
                    <a:pt x="344" y="23"/>
                    <a:pt x="345" y="21"/>
                    <a:pt x="347" y="19"/>
                  </a:cubicBezTo>
                  <a:cubicBezTo>
                    <a:pt x="348" y="17"/>
                    <a:pt x="351" y="16"/>
                    <a:pt x="354" y="15"/>
                  </a:cubicBezTo>
                  <a:cubicBezTo>
                    <a:pt x="356" y="13"/>
                    <a:pt x="359" y="13"/>
                    <a:pt x="363" y="12"/>
                  </a:cubicBezTo>
                  <a:cubicBezTo>
                    <a:pt x="367" y="12"/>
                    <a:pt x="370" y="11"/>
                    <a:pt x="374" y="11"/>
                  </a:cubicBezTo>
                  <a:cubicBezTo>
                    <a:pt x="386" y="11"/>
                    <a:pt x="397" y="13"/>
                    <a:pt x="405" y="17"/>
                  </a:cubicBezTo>
                  <a:lnTo>
                    <a:pt x="405" y="4"/>
                  </a:lnTo>
                  <a:cubicBezTo>
                    <a:pt x="399" y="2"/>
                    <a:pt x="389" y="1"/>
                    <a:pt x="375" y="1"/>
                  </a:cubicBezTo>
                  <a:close/>
                  <a:moveTo>
                    <a:pt x="1649" y="1"/>
                  </a:moveTo>
                  <a:cubicBezTo>
                    <a:pt x="1641" y="1"/>
                    <a:pt x="1634" y="2"/>
                    <a:pt x="1628" y="4"/>
                  </a:cubicBezTo>
                  <a:cubicBezTo>
                    <a:pt x="1623" y="7"/>
                    <a:pt x="1618" y="10"/>
                    <a:pt x="1614" y="14"/>
                  </a:cubicBezTo>
                  <a:cubicBezTo>
                    <a:pt x="1610" y="19"/>
                    <a:pt x="1607" y="24"/>
                    <a:pt x="1605" y="31"/>
                  </a:cubicBezTo>
                  <a:cubicBezTo>
                    <a:pt x="1603" y="38"/>
                    <a:pt x="1602" y="45"/>
                    <a:pt x="1602" y="54"/>
                  </a:cubicBezTo>
                  <a:cubicBezTo>
                    <a:pt x="1602" y="62"/>
                    <a:pt x="1603" y="69"/>
                    <a:pt x="1605" y="75"/>
                  </a:cubicBezTo>
                  <a:cubicBezTo>
                    <a:pt x="1607" y="81"/>
                    <a:pt x="1610" y="86"/>
                    <a:pt x="1613" y="90"/>
                  </a:cubicBezTo>
                  <a:cubicBezTo>
                    <a:pt x="1617" y="94"/>
                    <a:pt x="1622" y="97"/>
                    <a:pt x="1627" y="100"/>
                  </a:cubicBezTo>
                  <a:cubicBezTo>
                    <a:pt x="1632" y="102"/>
                    <a:pt x="1639" y="103"/>
                    <a:pt x="1646" y="103"/>
                  </a:cubicBezTo>
                  <a:cubicBezTo>
                    <a:pt x="1653" y="103"/>
                    <a:pt x="1659" y="102"/>
                    <a:pt x="1665" y="99"/>
                  </a:cubicBezTo>
                  <a:cubicBezTo>
                    <a:pt x="1671" y="97"/>
                    <a:pt x="1676" y="94"/>
                    <a:pt x="1680" y="89"/>
                  </a:cubicBezTo>
                  <a:cubicBezTo>
                    <a:pt x="1684" y="85"/>
                    <a:pt x="1687" y="80"/>
                    <a:pt x="1689" y="73"/>
                  </a:cubicBezTo>
                  <a:cubicBezTo>
                    <a:pt x="1691" y="67"/>
                    <a:pt x="1692" y="60"/>
                    <a:pt x="1692" y="51"/>
                  </a:cubicBezTo>
                  <a:cubicBezTo>
                    <a:pt x="1692" y="18"/>
                    <a:pt x="1678" y="1"/>
                    <a:pt x="1649" y="1"/>
                  </a:cubicBezTo>
                  <a:close/>
                  <a:moveTo>
                    <a:pt x="1751" y="1"/>
                  </a:moveTo>
                  <a:cubicBezTo>
                    <a:pt x="1743" y="1"/>
                    <a:pt x="1737" y="2"/>
                    <a:pt x="1731" y="3"/>
                  </a:cubicBezTo>
                  <a:cubicBezTo>
                    <a:pt x="1726" y="5"/>
                    <a:pt x="1721" y="7"/>
                    <a:pt x="1716" y="10"/>
                  </a:cubicBezTo>
                  <a:lnTo>
                    <a:pt x="1716" y="22"/>
                  </a:lnTo>
                  <a:cubicBezTo>
                    <a:pt x="1718" y="21"/>
                    <a:pt x="1721" y="19"/>
                    <a:pt x="1723" y="18"/>
                  </a:cubicBezTo>
                  <a:cubicBezTo>
                    <a:pt x="1726" y="16"/>
                    <a:pt x="1729" y="15"/>
                    <a:pt x="1731" y="14"/>
                  </a:cubicBezTo>
                  <a:cubicBezTo>
                    <a:pt x="1734" y="13"/>
                    <a:pt x="1737" y="12"/>
                    <a:pt x="1740" y="11"/>
                  </a:cubicBezTo>
                  <a:cubicBezTo>
                    <a:pt x="1743" y="11"/>
                    <a:pt x="1746" y="10"/>
                    <a:pt x="1749" y="10"/>
                  </a:cubicBezTo>
                  <a:cubicBezTo>
                    <a:pt x="1753" y="10"/>
                    <a:pt x="1756" y="11"/>
                    <a:pt x="1759" y="12"/>
                  </a:cubicBezTo>
                  <a:cubicBezTo>
                    <a:pt x="1762" y="12"/>
                    <a:pt x="1765" y="13"/>
                    <a:pt x="1767" y="15"/>
                  </a:cubicBezTo>
                  <a:cubicBezTo>
                    <a:pt x="1770" y="16"/>
                    <a:pt x="1771" y="18"/>
                    <a:pt x="1773" y="20"/>
                  </a:cubicBezTo>
                  <a:cubicBezTo>
                    <a:pt x="1774" y="23"/>
                    <a:pt x="1775" y="25"/>
                    <a:pt x="1775" y="28"/>
                  </a:cubicBezTo>
                  <a:cubicBezTo>
                    <a:pt x="1775" y="31"/>
                    <a:pt x="1774" y="34"/>
                    <a:pt x="1773" y="36"/>
                  </a:cubicBezTo>
                  <a:cubicBezTo>
                    <a:pt x="1773" y="38"/>
                    <a:pt x="1771" y="41"/>
                    <a:pt x="1769" y="43"/>
                  </a:cubicBezTo>
                  <a:cubicBezTo>
                    <a:pt x="1767" y="45"/>
                    <a:pt x="1764" y="48"/>
                    <a:pt x="1761" y="50"/>
                  </a:cubicBezTo>
                  <a:cubicBezTo>
                    <a:pt x="1757" y="53"/>
                    <a:pt x="1753" y="55"/>
                    <a:pt x="1748" y="58"/>
                  </a:cubicBezTo>
                  <a:cubicBezTo>
                    <a:pt x="1741" y="61"/>
                    <a:pt x="1735" y="64"/>
                    <a:pt x="1731" y="67"/>
                  </a:cubicBezTo>
                  <a:cubicBezTo>
                    <a:pt x="1726" y="70"/>
                    <a:pt x="1722" y="73"/>
                    <a:pt x="1719" y="76"/>
                  </a:cubicBezTo>
                  <a:cubicBezTo>
                    <a:pt x="1716" y="79"/>
                    <a:pt x="1714" y="82"/>
                    <a:pt x="1713" y="85"/>
                  </a:cubicBezTo>
                  <a:cubicBezTo>
                    <a:pt x="1711" y="88"/>
                    <a:pt x="1711" y="92"/>
                    <a:pt x="1711" y="96"/>
                  </a:cubicBezTo>
                  <a:lnTo>
                    <a:pt x="1711" y="101"/>
                  </a:lnTo>
                  <a:lnTo>
                    <a:pt x="1796" y="101"/>
                  </a:lnTo>
                  <a:lnTo>
                    <a:pt x="1796" y="91"/>
                  </a:lnTo>
                  <a:lnTo>
                    <a:pt x="1727" y="91"/>
                  </a:lnTo>
                  <a:cubicBezTo>
                    <a:pt x="1727" y="88"/>
                    <a:pt x="1728" y="86"/>
                    <a:pt x="1729" y="84"/>
                  </a:cubicBezTo>
                  <a:cubicBezTo>
                    <a:pt x="1730" y="82"/>
                    <a:pt x="1731" y="80"/>
                    <a:pt x="1734" y="78"/>
                  </a:cubicBezTo>
                  <a:cubicBezTo>
                    <a:pt x="1736" y="76"/>
                    <a:pt x="1740" y="74"/>
                    <a:pt x="1744" y="71"/>
                  </a:cubicBezTo>
                  <a:cubicBezTo>
                    <a:pt x="1748" y="69"/>
                    <a:pt x="1754" y="66"/>
                    <a:pt x="1760" y="63"/>
                  </a:cubicBezTo>
                  <a:cubicBezTo>
                    <a:pt x="1765" y="60"/>
                    <a:pt x="1770" y="58"/>
                    <a:pt x="1774" y="55"/>
                  </a:cubicBezTo>
                  <a:cubicBezTo>
                    <a:pt x="1778" y="52"/>
                    <a:pt x="1781" y="50"/>
                    <a:pt x="1783" y="47"/>
                  </a:cubicBezTo>
                  <a:cubicBezTo>
                    <a:pt x="1786" y="44"/>
                    <a:pt x="1788" y="41"/>
                    <a:pt x="1789" y="38"/>
                  </a:cubicBezTo>
                  <a:cubicBezTo>
                    <a:pt x="1790" y="35"/>
                    <a:pt x="1791" y="31"/>
                    <a:pt x="1791" y="27"/>
                  </a:cubicBezTo>
                  <a:cubicBezTo>
                    <a:pt x="1791" y="23"/>
                    <a:pt x="1790" y="19"/>
                    <a:pt x="1788" y="16"/>
                  </a:cubicBezTo>
                  <a:cubicBezTo>
                    <a:pt x="1786" y="13"/>
                    <a:pt x="1783" y="10"/>
                    <a:pt x="1779" y="8"/>
                  </a:cubicBezTo>
                  <a:cubicBezTo>
                    <a:pt x="1776" y="5"/>
                    <a:pt x="1772" y="4"/>
                    <a:pt x="1767" y="3"/>
                  </a:cubicBezTo>
                  <a:cubicBezTo>
                    <a:pt x="1762" y="1"/>
                    <a:pt x="1757" y="1"/>
                    <a:pt x="1751" y="1"/>
                  </a:cubicBezTo>
                  <a:close/>
                  <a:moveTo>
                    <a:pt x="704" y="3"/>
                  </a:moveTo>
                  <a:lnTo>
                    <a:pt x="704" y="13"/>
                  </a:lnTo>
                  <a:lnTo>
                    <a:pt x="773" y="13"/>
                  </a:lnTo>
                  <a:cubicBezTo>
                    <a:pt x="771" y="15"/>
                    <a:pt x="769" y="17"/>
                    <a:pt x="767" y="21"/>
                  </a:cubicBezTo>
                  <a:cubicBezTo>
                    <a:pt x="764" y="24"/>
                    <a:pt x="761" y="28"/>
                    <a:pt x="758" y="33"/>
                  </a:cubicBezTo>
                  <a:cubicBezTo>
                    <a:pt x="755" y="38"/>
                    <a:pt x="751" y="43"/>
                    <a:pt x="748" y="48"/>
                  </a:cubicBezTo>
                  <a:cubicBezTo>
                    <a:pt x="744" y="54"/>
                    <a:pt x="741" y="59"/>
                    <a:pt x="738" y="65"/>
                  </a:cubicBezTo>
                  <a:cubicBezTo>
                    <a:pt x="735" y="71"/>
                    <a:pt x="732" y="77"/>
                    <a:pt x="730" y="83"/>
                  </a:cubicBezTo>
                  <a:cubicBezTo>
                    <a:pt x="728" y="89"/>
                    <a:pt x="726" y="95"/>
                    <a:pt x="725" y="101"/>
                  </a:cubicBezTo>
                  <a:lnTo>
                    <a:pt x="742" y="101"/>
                  </a:lnTo>
                  <a:cubicBezTo>
                    <a:pt x="743" y="95"/>
                    <a:pt x="744" y="89"/>
                    <a:pt x="747" y="83"/>
                  </a:cubicBezTo>
                  <a:cubicBezTo>
                    <a:pt x="749" y="77"/>
                    <a:pt x="751" y="71"/>
                    <a:pt x="755" y="65"/>
                  </a:cubicBezTo>
                  <a:cubicBezTo>
                    <a:pt x="758" y="59"/>
                    <a:pt x="761" y="53"/>
                    <a:pt x="764" y="48"/>
                  </a:cubicBezTo>
                  <a:cubicBezTo>
                    <a:pt x="768" y="42"/>
                    <a:pt x="771" y="37"/>
                    <a:pt x="775" y="32"/>
                  </a:cubicBezTo>
                  <a:cubicBezTo>
                    <a:pt x="778" y="27"/>
                    <a:pt x="781" y="23"/>
                    <a:pt x="784" y="19"/>
                  </a:cubicBezTo>
                  <a:cubicBezTo>
                    <a:pt x="787" y="15"/>
                    <a:pt x="790" y="12"/>
                    <a:pt x="792" y="9"/>
                  </a:cubicBezTo>
                  <a:lnTo>
                    <a:pt x="792" y="3"/>
                  </a:lnTo>
                  <a:lnTo>
                    <a:pt x="704" y="3"/>
                  </a:lnTo>
                  <a:close/>
                  <a:moveTo>
                    <a:pt x="231" y="10"/>
                  </a:moveTo>
                  <a:lnTo>
                    <a:pt x="215" y="14"/>
                  </a:lnTo>
                  <a:lnTo>
                    <a:pt x="215" y="31"/>
                  </a:lnTo>
                  <a:lnTo>
                    <a:pt x="198" y="31"/>
                  </a:lnTo>
                  <a:lnTo>
                    <a:pt x="198" y="40"/>
                  </a:lnTo>
                  <a:lnTo>
                    <a:pt x="215" y="40"/>
                  </a:lnTo>
                  <a:lnTo>
                    <a:pt x="215" y="82"/>
                  </a:lnTo>
                  <a:cubicBezTo>
                    <a:pt x="215" y="96"/>
                    <a:pt x="224" y="103"/>
                    <a:pt x="241" y="103"/>
                  </a:cubicBezTo>
                  <a:cubicBezTo>
                    <a:pt x="247" y="103"/>
                    <a:pt x="252" y="102"/>
                    <a:pt x="256" y="100"/>
                  </a:cubicBezTo>
                  <a:lnTo>
                    <a:pt x="256" y="91"/>
                  </a:lnTo>
                  <a:cubicBezTo>
                    <a:pt x="253" y="92"/>
                    <a:pt x="250" y="93"/>
                    <a:pt x="246" y="93"/>
                  </a:cubicBezTo>
                  <a:cubicBezTo>
                    <a:pt x="240" y="93"/>
                    <a:pt x="237" y="92"/>
                    <a:pt x="234" y="90"/>
                  </a:cubicBezTo>
                  <a:cubicBezTo>
                    <a:pt x="232" y="88"/>
                    <a:pt x="231" y="85"/>
                    <a:pt x="231" y="80"/>
                  </a:cubicBezTo>
                  <a:lnTo>
                    <a:pt x="231" y="40"/>
                  </a:lnTo>
                  <a:lnTo>
                    <a:pt x="256" y="40"/>
                  </a:lnTo>
                  <a:lnTo>
                    <a:pt x="256" y="31"/>
                  </a:lnTo>
                  <a:lnTo>
                    <a:pt x="231" y="31"/>
                  </a:lnTo>
                  <a:lnTo>
                    <a:pt x="231" y="10"/>
                  </a:lnTo>
                  <a:close/>
                  <a:moveTo>
                    <a:pt x="1648" y="10"/>
                  </a:moveTo>
                  <a:cubicBezTo>
                    <a:pt x="1666" y="10"/>
                    <a:pt x="1676" y="24"/>
                    <a:pt x="1676" y="53"/>
                  </a:cubicBezTo>
                  <a:cubicBezTo>
                    <a:pt x="1676" y="80"/>
                    <a:pt x="1666" y="93"/>
                    <a:pt x="1647" y="93"/>
                  </a:cubicBezTo>
                  <a:cubicBezTo>
                    <a:pt x="1628" y="93"/>
                    <a:pt x="1618" y="80"/>
                    <a:pt x="1618" y="53"/>
                  </a:cubicBezTo>
                  <a:cubicBezTo>
                    <a:pt x="1618" y="25"/>
                    <a:pt x="1628" y="10"/>
                    <a:pt x="1648" y="10"/>
                  </a:cubicBezTo>
                  <a:close/>
                  <a:moveTo>
                    <a:pt x="145" y="29"/>
                  </a:moveTo>
                  <a:cubicBezTo>
                    <a:pt x="132" y="29"/>
                    <a:pt x="121" y="31"/>
                    <a:pt x="112" y="36"/>
                  </a:cubicBezTo>
                  <a:lnTo>
                    <a:pt x="112" y="47"/>
                  </a:lnTo>
                  <a:cubicBezTo>
                    <a:pt x="121" y="41"/>
                    <a:pt x="132" y="39"/>
                    <a:pt x="144" y="39"/>
                  </a:cubicBezTo>
                  <a:cubicBezTo>
                    <a:pt x="157" y="39"/>
                    <a:pt x="164" y="45"/>
                    <a:pt x="164" y="56"/>
                  </a:cubicBezTo>
                  <a:lnTo>
                    <a:pt x="135" y="59"/>
                  </a:lnTo>
                  <a:cubicBezTo>
                    <a:pt x="113" y="62"/>
                    <a:pt x="102" y="69"/>
                    <a:pt x="102" y="82"/>
                  </a:cubicBezTo>
                  <a:cubicBezTo>
                    <a:pt x="102" y="89"/>
                    <a:pt x="105" y="93"/>
                    <a:pt x="110" y="97"/>
                  </a:cubicBezTo>
                  <a:cubicBezTo>
                    <a:pt x="116" y="101"/>
                    <a:pt x="123" y="103"/>
                    <a:pt x="133" y="103"/>
                  </a:cubicBezTo>
                  <a:cubicBezTo>
                    <a:pt x="147" y="103"/>
                    <a:pt x="157" y="99"/>
                    <a:pt x="164" y="90"/>
                  </a:cubicBezTo>
                  <a:lnTo>
                    <a:pt x="164" y="90"/>
                  </a:lnTo>
                  <a:lnTo>
                    <a:pt x="164" y="101"/>
                  </a:lnTo>
                  <a:lnTo>
                    <a:pt x="180" y="101"/>
                  </a:lnTo>
                  <a:lnTo>
                    <a:pt x="180" y="55"/>
                  </a:lnTo>
                  <a:cubicBezTo>
                    <a:pt x="180" y="38"/>
                    <a:pt x="168" y="29"/>
                    <a:pt x="145" y="29"/>
                  </a:cubicBezTo>
                  <a:close/>
                  <a:moveTo>
                    <a:pt x="475" y="29"/>
                  </a:moveTo>
                  <a:cubicBezTo>
                    <a:pt x="462" y="29"/>
                    <a:pt x="451" y="33"/>
                    <a:pt x="443" y="39"/>
                  </a:cubicBezTo>
                  <a:cubicBezTo>
                    <a:pt x="434" y="46"/>
                    <a:pt x="430" y="55"/>
                    <a:pt x="430" y="66"/>
                  </a:cubicBezTo>
                  <a:cubicBezTo>
                    <a:pt x="430" y="78"/>
                    <a:pt x="434" y="87"/>
                    <a:pt x="442" y="93"/>
                  </a:cubicBezTo>
                  <a:cubicBezTo>
                    <a:pt x="450" y="100"/>
                    <a:pt x="461" y="103"/>
                    <a:pt x="474" y="103"/>
                  </a:cubicBezTo>
                  <a:cubicBezTo>
                    <a:pt x="489" y="103"/>
                    <a:pt x="500" y="101"/>
                    <a:pt x="509" y="96"/>
                  </a:cubicBezTo>
                  <a:lnTo>
                    <a:pt x="509" y="85"/>
                  </a:lnTo>
                  <a:cubicBezTo>
                    <a:pt x="500" y="91"/>
                    <a:pt x="489" y="93"/>
                    <a:pt x="478" y="93"/>
                  </a:cubicBezTo>
                  <a:cubicBezTo>
                    <a:pt x="468" y="93"/>
                    <a:pt x="461" y="91"/>
                    <a:pt x="455" y="87"/>
                  </a:cubicBezTo>
                  <a:cubicBezTo>
                    <a:pt x="449" y="83"/>
                    <a:pt x="446" y="77"/>
                    <a:pt x="446" y="69"/>
                  </a:cubicBezTo>
                  <a:lnTo>
                    <a:pt x="516" y="69"/>
                  </a:lnTo>
                  <a:lnTo>
                    <a:pt x="516" y="63"/>
                  </a:lnTo>
                  <a:cubicBezTo>
                    <a:pt x="516" y="52"/>
                    <a:pt x="512" y="44"/>
                    <a:pt x="505" y="38"/>
                  </a:cubicBezTo>
                  <a:cubicBezTo>
                    <a:pt x="498" y="32"/>
                    <a:pt x="488" y="29"/>
                    <a:pt x="475" y="29"/>
                  </a:cubicBezTo>
                  <a:close/>
                  <a:moveTo>
                    <a:pt x="590" y="29"/>
                  </a:moveTo>
                  <a:cubicBezTo>
                    <a:pt x="575" y="29"/>
                    <a:pt x="564" y="34"/>
                    <a:pt x="556" y="43"/>
                  </a:cubicBezTo>
                  <a:lnTo>
                    <a:pt x="556" y="43"/>
                  </a:lnTo>
                  <a:lnTo>
                    <a:pt x="556" y="31"/>
                  </a:lnTo>
                  <a:lnTo>
                    <a:pt x="540" y="31"/>
                  </a:lnTo>
                  <a:lnTo>
                    <a:pt x="540" y="134"/>
                  </a:lnTo>
                  <a:lnTo>
                    <a:pt x="556" y="134"/>
                  </a:lnTo>
                  <a:lnTo>
                    <a:pt x="556" y="91"/>
                  </a:lnTo>
                  <a:lnTo>
                    <a:pt x="556" y="91"/>
                  </a:lnTo>
                  <a:cubicBezTo>
                    <a:pt x="563" y="99"/>
                    <a:pt x="573" y="103"/>
                    <a:pt x="586" y="103"/>
                  </a:cubicBezTo>
                  <a:cubicBezTo>
                    <a:pt x="600" y="103"/>
                    <a:pt x="611" y="99"/>
                    <a:pt x="619" y="92"/>
                  </a:cubicBezTo>
                  <a:cubicBezTo>
                    <a:pt x="627" y="85"/>
                    <a:pt x="631" y="76"/>
                    <a:pt x="631" y="64"/>
                  </a:cubicBezTo>
                  <a:cubicBezTo>
                    <a:pt x="631" y="53"/>
                    <a:pt x="627" y="45"/>
                    <a:pt x="620" y="39"/>
                  </a:cubicBezTo>
                  <a:cubicBezTo>
                    <a:pt x="613" y="32"/>
                    <a:pt x="603" y="29"/>
                    <a:pt x="590" y="29"/>
                  </a:cubicBezTo>
                  <a:close/>
                  <a:moveTo>
                    <a:pt x="475" y="39"/>
                  </a:moveTo>
                  <a:cubicBezTo>
                    <a:pt x="483" y="39"/>
                    <a:pt x="489" y="40"/>
                    <a:pt x="493" y="44"/>
                  </a:cubicBezTo>
                  <a:cubicBezTo>
                    <a:pt x="497" y="48"/>
                    <a:pt x="500" y="53"/>
                    <a:pt x="500" y="59"/>
                  </a:cubicBezTo>
                  <a:lnTo>
                    <a:pt x="446" y="59"/>
                  </a:lnTo>
                  <a:cubicBezTo>
                    <a:pt x="447" y="53"/>
                    <a:pt x="451" y="48"/>
                    <a:pt x="456" y="44"/>
                  </a:cubicBezTo>
                  <a:cubicBezTo>
                    <a:pt x="461" y="40"/>
                    <a:pt x="467" y="39"/>
                    <a:pt x="475" y="39"/>
                  </a:cubicBezTo>
                  <a:close/>
                  <a:moveTo>
                    <a:pt x="586" y="39"/>
                  </a:moveTo>
                  <a:cubicBezTo>
                    <a:pt x="595" y="39"/>
                    <a:pt x="602" y="41"/>
                    <a:pt x="607" y="45"/>
                  </a:cubicBezTo>
                  <a:cubicBezTo>
                    <a:pt x="612" y="50"/>
                    <a:pt x="615" y="56"/>
                    <a:pt x="615" y="64"/>
                  </a:cubicBezTo>
                  <a:cubicBezTo>
                    <a:pt x="615" y="73"/>
                    <a:pt x="612" y="80"/>
                    <a:pt x="606" y="85"/>
                  </a:cubicBezTo>
                  <a:cubicBezTo>
                    <a:pt x="601" y="91"/>
                    <a:pt x="593" y="93"/>
                    <a:pt x="584" y="93"/>
                  </a:cubicBezTo>
                  <a:cubicBezTo>
                    <a:pt x="576" y="93"/>
                    <a:pt x="569" y="91"/>
                    <a:pt x="564" y="87"/>
                  </a:cubicBezTo>
                  <a:cubicBezTo>
                    <a:pt x="558" y="83"/>
                    <a:pt x="556" y="78"/>
                    <a:pt x="556" y="72"/>
                  </a:cubicBezTo>
                  <a:lnTo>
                    <a:pt x="556" y="63"/>
                  </a:lnTo>
                  <a:cubicBezTo>
                    <a:pt x="556" y="56"/>
                    <a:pt x="559" y="50"/>
                    <a:pt x="564" y="45"/>
                  </a:cubicBezTo>
                  <a:cubicBezTo>
                    <a:pt x="570" y="41"/>
                    <a:pt x="577" y="39"/>
                    <a:pt x="586" y="39"/>
                  </a:cubicBezTo>
                  <a:close/>
                  <a:moveTo>
                    <a:pt x="164" y="66"/>
                  </a:moveTo>
                  <a:lnTo>
                    <a:pt x="164" y="73"/>
                  </a:lnTo>
                  <a:cubicBezTo>
                    <a:pt x="164" y="79"/>
                    <a:pt x="162" y="83"/>
                    <a:pt x="156" y="87"/>
                  </a:cubicBezTo>
                  <a:cubicBezTo>
                    <a:pt x="151" y="91"/>
                    <a:pt x="145" y="93"/>
                    <a:pt x="137" y="93"/>
                  </a:cubicBezTo>
                  <a:cubicBezTo>
                    <a:pt x="131" y="93"/>
                    <a:pt x="127" y="92"/>
                    <a:pt x="123" y="90"/>
                  </a:cubicBezTo>
                  <a:cubicBezTo>
                    <a:pt x="120" y="88"/>
                    <a:pt x="118" y="85"/>
                    <a:pt x="118" y="82"/>
                  </a:cubicBezTo>
                  <a:cubicBezTo>
                    <a:pt x="118" y="77"/>
                    <a:pt x="120" y="74"/>
                    <a:pt x="124" y="72"/>
                  </a:cubicBezTo>
                  <a:cubicBezTo>
                    <a:pt x="127" y="70"/>
                    <a:pt x="133" y="69"/>
                    <a:pt x="140" y="68"/>
                  </a:cubicBezTo>
                  <a:lnTo>
                    <a:pt x="164" y="66"/>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2" name="Date">
              <a:extLst>
                <a:ext uri="{FF2B5EF4-FFF2-40B4-BE49-F238E27FC236}">
                  <a16:creationId xmlns:a16="http://schemas.microsoft.com/office/drawing/2014/main" id="{BA143815-EDA1-47C9-8EFE-177E124E74F4}"/>
                </a:ext>
              </a:extLst>
            </p:cNvPr>
            <p:cNvSpPr>
              <a:spLocks noEditPoints="1"/>
            </p:cNvSpPr>
            <p:nvPr/>
          </p:nvSpPr>
          <p:spPr bwMode="auto">
            <a:xfrm>
              <a:off x="2981325" y="2759075"/>
              <a:ext cx="1462088" cy="65088"/>
            </a:xfrm>
            <a:custGeom>
              <a:avLst/>
              <a:gdLst>
                <a:gd name="T0" fmla="*/ 454 w 1918"/>
                <a:gd name="T1" fmla="*/ 17 h 85"/>
                <a:gd name="T2" fmla="*/ 501 w 1918"/>
                <a:gd name="T3" fmla="*/ 38 h 85"/>
                <a:gd name="T4" fmla="*/ 491 w 1918"/>
                <a:gd name="T5" fmla="*/ 59 h 85"/>
                <a:gd name="T6" fmla="*/ 454 w 1918"/>
                <a:gd name="T7" fmla="*/ 62 h 85"/>
                <a:gd name="T8" fmla="*/ 507 w 1918"/>
                <a:gd name="T9" fmla="*/ 64 h 85"/>
                <a:gd name="T10" fmla="*/ 527 w 1918"/>
                <a:gd name="T11" fmla="*/ 37 h 85"/>
                <a:gd name="T12" fmla="*/ 473 w 1918"/>
                <a:gd name="T13" fmla="*/ 21 h 85"/>
                <a:gd name="T14" fmla="*/ 500 w 1918"/>
                <a:gd name="T15" fmla="*/ 7 h 85"/>
                <a:gd name="T16" fmla="*/ 852 w 1918"/>
                <a:gd name="T17" fmla="*/ 2 h 85"/>
                <a:gd name="T18" fmla="*/ 861 w 1918"/>
                <a:gd name="T19" fmla="*/ 7 h 85"/>
                <a:gd name="T20" fmla="*/ 895 w 1918"/>
                <a:gd name="T21" fmla="*/ 18 h 85"/>
                <a:gd name="T22" fmla="*/ 851 w 1918"/>
                <a:gd name="T23" fmla="*/ 43 h 85"/>
                <a:gd name="T24" fmla="*/ 917 w 1918"/>
                <a:gd name="T25" fmla="*/ 64 h 85"/>
                <a:gd name="T26" fmla="*/ 864 w 1918"/>
                <a:gd name="T27" fmla="*/ 45 h 85"/>
                <a:gd name="T28" fmla="*/ 911 w 1918"/>
                <a:gd name="T29" fmla="*/ 17 h 85"/>
                <a:gd name="T30" fmla="*/ 1288 w 1918"/>
                <a:gd name="T31" fmla="*/ 0 h 85"/>
                <a:gd name="T32" fmla="*/ 1235 w 1918"/>
                <a:gd name="T33" fmla="*/ 49 h 85"/>
                <a:gd name="T34" fmla="*/ 1307 w 1918"/>
                <a:gd name="T35" fmla="*/ 59 h 85"/>
                <a:gd name="T36" fmla="*/ 1296 w 1918"/>
                <a:gd name="T37" fmla="*/ 26 h 85"/>
                <a:gd name="T38" fmla="*/ 1259 w 1918"/>
                <a:gd name="T39" fmla="*/ 14 h 85"/>
                <a:gd name="T40" fmla="*/ 1288 w 1918"/>
                <a:gd name="T41" fmla="*/ 0 h 85"/>
                <a:gd name="T42" fmla="*/ 15 w 1918"/>
                <a:gd name="T43" fmla="*/ 10 h 85"/>
                <a:gd name="T44" fmla="*/ 122 w 1918"/>
                <a:gd name="T45" fmla="*/ 16 h 85"/>
                <a:gd name="T46" fmla="*/ 142 w 1918"/>
                <a:gd name="T47" fmla="*/ 64 h 85"/>
                <a:gd name="T48" fmla="*/ 71 w 1918"/>
                <a:gd name="T49" fmla="*/ 53 h 85"/>
                <a:gd name="T50" fmla="*/ 1732 w 1918"/>
                <a:gd name="T51" fmla="*/ 33 h 85"/>
                <a:gd name="T52" fmla="*/ 1782 w 1918"/>
                <a:gd name="T53" fmla="*/ 36 h 85"/>
                <a:gd name="T54" fmla="*/ 1759 w 1918"/>
                <a:gd name="T55" fmla="*/ 59 h 85"/>
                <a:gd name="T56" fmla="*/ 1794 w 1918"/>
                <a:gd name="T57" fmla="*/ 60 h 85"/>
                <a:gd name="T58" fmla="*/ 1781 w 1918"/>
                <a:gd name="T59" fmla="*/ 27 h 85"/>
                <a:gd name="T60" fmla="*/ 1801 w 1918"/>
                <a:gd name="T61" fmla="*/ 8 h 85"/>
                <a:gd name="T62" fmla="*/ 1900 w 1918"/>
                <a:gd name="T63" fmla="*/ 8 h 85"/>
                <a:gd name="T64" fmla="*/ 1856 w 1918"/>
                <a:gd name="T65" fmla="*/ 53 h 85"/>
                <a:gd name="T66" fmla="*/ 1891 w 1918"/>
                <a:gd name="T67" fmla="*/ 30 h 85"/>
                <a:gd name="T68" fmla="*/ 1830 w 1918"/>
                <a:gd name="T69" fmla="*/ 2 h 85"/>
                <a:gd name="T70" fmla="*/ 217 w 1918"/>
                <a:gd name="T71" fmla="*/ 65 h 85"/>
                <a:gd name="T72" fmla="*/ 340 w 1918"/>
                <a:gd name="T73" fmla="*/ 18 h 85"/>
                <a:gd name="T74" fmla="*/ 292 w 1918"/>
                <a:gd name="T75" fmla="*/ 64 h 85"/>
                <a:gd name="T76" fmla="*/ 358 w 1918"/>
                <a:gd name="T77" fmla="*/ 39 h 85"/>
                <a:gd name="T78" fmla="*/ 340 w 1918"/>
                <a:gd name="T79" fmla="*/ 18 h 85"/>
                <a:gd name="T80" fmla="*/ 601 w 1918"/>
                <a:gd name="T81" fmla="*/ 65 h 85"/>
                <a:gd name="T82" fmla="*/ 573 w 1918"/>
                <a:gd name="T83" fmla="*/ 44 h 85"/>
                <a:gd name="T84" fmla="*/ 717 w 1918"/>
                <a:gd name="T85" fmla="*/ 18 h 85"/>
                <a:gd name="T86" fmla="*/ 666 w 1918"/>
                <a:gd name="T87" fmla="*/ 85 h 85"/>
                <a:gd name="T88" fmla="*/ 745 w 1918"/>
                <a:gd name="T89" fmla="*/ 59 h 85"/>
                <a:gd name="T90" fmla="*/ 242 w 1918"/>
                <a:gd name="T91" fmla="*/ 29 h 85"/>
                <a:gd name="T92" fmla="*/ 185 w 1918"/>
                <a:gd name="T93" fmla="*/ 42 h 85"/>
                <a:gd name="T94" fmla="*/ 626 w 1918"/>
                <a:gd name="T95" fmla="*/ 38 h 85"/>
                <a:gd name="T96" fmla="*/ 734 w 1918"/>
                <a:gd name="T97" fmla="*/ 29 h 85"/>
                <a:gd name="T98" fmla="*/ 682 w 1918"/>
                <a:gd name="T99" fmla="*/ 46 h 85"/>
                <a:gd name="T100" fmla="*/ 1288 w 1918"/>
                <a:gd name="T101" fmla="*/ 32 h 85"/>
                <a:gd name="T102" fmla="*/ 1296 w 1918"/>
                <a:gd name="T103" fmla="*/ 55 h 85"/>
                <a:gd name="T104" fmla="*/ 1251 w 1918"/>
                <a:gd name="T105" fmla="*/ 50 h 85"/>
                <a:gd name="T106" fmla="*/ 1276 w 1918"/>
                <a:gd name="T107" fmla="*/ 3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18" h="85">
                  <a:moveTo>
                    <a:pt x="502" y="0"/>
                  </a:moveTo>
                  <a:cubicBezTo>
                    <a:pt x="496" y="0"/>
                    <a:pt x="490" y="1"/>
                    <a:pt x="484" y="1"/>
                  </a:cubicBezTo>
                  <a:cubicBezTo>
                    <a:pt x="478" y="2"/>
                    <a:pt x="473" y="3"/>
                    <a:pt x="469" y="5"/>
                  </a:cubicBezTo>
                  <a:cubicBezTo>
                    <a:pt x="464" y="6"/>
                    <a:pt x="461" y="8"/>
                    <a:pt x="458" y="10"/>
                  </a:cubicBezTo>
                  <a:cubicBezTo>
                    <a:pt x="455" y="12"/>
                    <a:pt x="454" y="14"/>
                    <a:pt x="454" y="17"/>
                  </a:cubicBezTo>
                  <a:cubicBezTo>
                    <a:pt x="454" y="20"/>
                    <a:pt x="455" y="22"/>
                    <a:pt x="456" y="23"/>
                  </a:cubicBezTo>
                  <a:cubicBezTo>
                    <a:pt x="458" y="25"/>
                    <a:pt x="461" y="27"/>
                    <a:pt x="464" y="28"/>
                  </a:cubicBezTo>
                  <a:cubicBezTo>
                    <a:pt x="467" y="29"/>
                    <a:pt x="470" y="31"/>
                    <a:pt x="475" y="32"/>
                  </a:cubicBezTo>
                  <a:cubicBezTo>
                    <a:pt x="479" y="33"/>
                    <a:pt x="483" y="34"/>
                    <a:pt x="488" y="35"/>
                  </a:cubicBezTo>
                  <a:cubicBezTo>
                    <a:pt x="493" y="36"/>
                    <a:pt x="497" y="37"/>
                    <a:pt x="501" y="38"/>
                  </a:cubicBezTo>
                  <a:cubicBezTo>
                    <a:pt x="505" y="39"/>
                    <a:pt x="508" y="40"/>
                    <a:pt x="511" y="41"/>
                  </a:cubicBezTo>
                  <a:cubicBezTo>
                    <a:pt x="514" y="42"/>
                    <a:pt x="516" y="43"/>
                    <a:pt x="518" y="44"/>
                  </a:cubicBezTo>
                  <a:cubicBezTo>
                    <a:pt x="520" y="46"/>
                    <a:pt x="520" y="47"/>
                    <a:pt x="520" y="49"/>
                  </a:cubicBezTo>
                  <a:cubicBezTo>
                    <a:pt x="520" y="52"/>
                    <a:pt x="518" y="54"/>
                    <a:pt x="513" y="56"/>
                  </a:cubicBezTo>
                  <a:cubicBezTo>
                    <a:pt x="508" y="58"/>
                    <a:pt x="501" y="59"/>
                    <a:pt x="491" y="59"/>
                  </a:cubicBezTo>
                  <a:cubicBezTo>
                    <a:pt x="488" y="59"/>
                    <a:pt x="485" y="59"/>
                    <a:pt x="481" y="58"/>
                  </a:cubicBezTo>
                  <a:cubicBezTo>
                    <a:pt x="478" y="58"/>
                    <a:pt x="474" y="58"/>
                    <a:pt x="471" y="57"/>
                  </a:cubicBezTo>
                  <a:cubicBezTo>
                    <a:pt x="468" y="57"/>
                    <a:pt x="464" y="56"/>
                    <a:pt x="461" y="55"/>
                  </a:cubicBezTo>
                  <a:cubicBezTo>
                    <a:pt x="458" y="55"/>
                    <a:pt x="456" y="54"/>
                    <a:pt x="454" y="53"/>
                  </a:cubicBezTo>
                  <a:lnTo>
                    <a:pt x="454" y="62"/>
                  </a:lnTo>
                  <a:cubicBezTo>
                    <a:pt x="455" y="62"/>
                    <a:pt x="458" y="63"/>
                    <a:pt x="461" y="63"/>
                  </a:cubicBezTo>
                  <a:cubicBezTo>
                    <a:pt x="464" y="64"/>
                    <a:pt x="467" y="64"/>
                    <a:pt x="470" y="64"/>
                  </a:cubicBezTo>
                  <a:cubicBezTo>
                    <a:pt x="474" y="65"/>
                    <a:pt x="477" y="65"/>
                    <a:pt x="480" y="65"/>
                  </a:cubicBezTo>
                  <a:cubicBezTo>
                    <a:pt x="483" y="65"/>
                    <a:pt x="486" y="65"/>
                    <a:pt x="488" y="65"/>
                  </a:cubicBezTo>
                  <a:cubicBezTo>
                    <a:pt x="495" y="65"/>
                    <a:pt x="501" y="65"/>
                    <a:pt x="507" y="64"/>
                  </a:cubicBezTo>
                  <a:cubicBezTo>
                    <a:pt x="513" y="64"/>
                    <a:pt x="518" y="63"/>
                    <a:pt x="523" y="61"/>
                  </a:cubicBezTo>
                  <a:cubicBezTo>
                    <a:pt x="527" y="60"/>
                    <a:pt x="531" y="58"/>
                    <a:pt x="533" y="56"/>
                  </a:cubicBezTo>
                  <a:cubicBezTo>
                    <a:pt x="536" y="54"/>
                    <a:pt x="537" y="51"/>
                    <a:pt x="537" y="48"/>
                  </a:cubicBezTo>
                  <a:cubicBezTo>
                    <a:pt x="537" y="46"/>
                    <a:pt x="536" y="44"/>
                    <a:pt x="534" y="42"/>
                  </a:cubicBezTo>
                  <a:cubicBezTo>
                    <a:pt x="533" y="40"/>
                    <a:pt x="530" y="39"/>
                    <a:pt x="527" y="37"/>
                  </a:cubicBezTo>
                  <a:cubicBezTo>
                    <a:pt x="523" y="36"/>
                    <a:pt x="519" y="34"/>
                    <a:pt x="515" y="33"/>
                  </a:cubicBezTo>
                  <a:cubicBezTo>
                    <a:pt x="510" y="32"/>
                    <a:pt x="506" y="31"/>
                    <a:pt x="501" y="30"/>
                  </a:cubicBezTo>
                  <a:cubicBezTo>
                    <a:pt x="496" y="29"/>
                    <a:pt x="492" y="28"/>
                    <a:pt x="488" y="27"/>
                  </a:cubicBezTo>
                  <a:cubicBezTo>
                    <a:pt x="484" y="26"/>
                    <a:pt x="481" y="25"/>
                    <a:pt x="479" y="24"/>
                  </a:cubicBezTo>
                  <a:cubicBezTo>
                    <a:pt x="476" y="23"/>
                    <a:pt x="474" y="22"/>
                    <a:pt x="473" y="21"/>
                  </a:cubicBezTo>
                  <a:cubicBezTo>
                    <a:pt x="471" y="20"/>
                    <a:pt x="471" y="18"/>
                    <a:pt x="471" y="17"/>
                  </a:cubicBezTo>
                  <a:cubicBezTo>
                    <a:pt x="471" y="15"/>
                    <a:pt x="472" y="13"/>
                    <a:pt x="473" y="12"/>
                  </a:cubicBezTo>
                  <a:cubicBezTo>
                    <a:pt x="475" y="11"/>
                    <a:pt x="477" y="10"/>
                    <a:pt x="480" y="9"/>
                  </a:cubicBezTo>
                  <a:cubicBezTo>
                    <a:pt x="483" y="8"/>
                    <a:pt x="486" y="8"/>
                    <a:pt x="490" y="8"/>
                  </a:cubicBezTo>
                  <a:cubicBezTo>
                    <a:pt x="493" y="7"/>
                    <a:pt x="497" y="7"/>
                    <a:pt x="500" y="7"/>
                  </a:cubicBezTo>
                  <a:cubicBezTo>
                    <a:pt x="513" y="7"/>
                    <a:pt x="523" y="8"/>
                    <a:pt x="532" y="11"/>
                  </a:cubicBezTo>
                  <a:lnTo>
                    <a:pt x="532" y="3"/>
                  </a:lnTo>
                  <a:cubicBezTo>
                    <a:pt x="525" y="1"/>
                    <a:pt x="515" y="0"/>
                    <a:pt x="502" y="0"/>
                  </a:cubicBezTo>
                  <a:close/>
                  <a:moveTo>
                    <a:pt x="872" y="0"/>
                  </a:moveTo>
                  <a:cubicBezTo>
                    <a:pt x="864" y="0"/>
                    <a:pt x="857" y="1"/>
                    <a:pt x="852" y="2"/>
                  </a:cubicBezTo>
                  <a:cubicBezTo>
                    <a:pt x="846" y="3"/>
                    <a:pt x="841" y="5"/>
                    <a:pt x="837" y="6"/>
                  </a:cubicBezTo>
                  <a:lnTo>
                    <a:pt x="837" y="14"/>
                  </a:lnTo>
                  <a:cubicBezTo>
                    <a:pt x="839" y="13"/>
                    <a:pt x="841" y="12"/>
                    <a:pt x="844" y="11"/>
                  </a:cubicBezTo>
                  <a:cubicBezTo>
                    <a:pt x="847" y="10"/>
                    <a:pt x="849" y="9"/>
                    <a:pt x="852" y="9"/>
                  </a:cubicBezTo>
                  <a:cubicBezTo>
                    <a:pt x="855" y="8"/>
                    <a:pt x="858" y="7"/>
                    <a:pt x="861" y="7"/>
                  </a:cubicBezTo>
                  <a:cubicBezTo>
                    <a:pt x="864" y="7"/>
                    <a:pt x="867" y="7"/>
                    <a:pt x="870" y="7"/>
                  </a:cubicBezTo>
                  <a:cubicBezTo>
                    <a:pt x="873" y="7"/>
                    <a:pt x="877" y="7"/>
                    <a:pt x="880" y="7"/>
                  </a:cubicBezTo>
                  <a:cubicBezTo>
                    <a:pt x="883" y="8"/>
                    <a:pt x="886" y="8"/>
                    <a:pt x="888" y="9"/>
                  </a:cubicBezTo>
                  <a:cubicBezTo>
                    <a:pt x="890" y="10"/>
                    <a:pt x="892" y="11"/>
                    <a:pt x="893" y="13"/>
                  </a:cubicBezTo>
                  <a:cubicBezTo>
                    <a:pt x="895" y="14"/>
                    <a:pt x="895" y="16"/>
                    <a:pt x="895" y="18"/>
                  </a:cubicBezTo>
                  <a:cubicBezTo>
                    <a:pt x="895" y="20"/>
                    <a:pt x="895" y="21"/>
                    <a:pt x="894" y="23"/>
                  </a:cubicBezTo>
                  <a:cubicBezTo>
                    <a:pt x="893" y="24"/>
                    <a:pt x="892" y="26"/>
                    <a:pt x="890" y="27"/>
                  </a:cubicBezTo>
                  <a:cubicBezTo>
                    <a:pt x="888" y="29"/>
                    <a:pt x="885" y="30"/>
                    <a:pt x="881" y="32"/>
                  </a:cubicBezTo>
                  <a:cubicBezTo>
                    <a:pt x="878" y="33"/>
                    <a:pt x="874" y="35"/>
                    <a:pt x="869" y="37"/>
                  </a:cubicBezTo>
                  <a:cubicBezTo>
                    <a:pt x="862" y="39"/>
                    <a:pt x="856" y="41"/>
                    <a:pt x="851" y="43"/>
                  </a:cubicBezTo>
                  <a:cubicBezTo>
                    <a:pt x="846" y="45"/>
                    <a:pt x="843" y="46"/>
                    <a:pt x="840" y="48"/>
                  </a:cubicBezTo>
                  <a:cubicBezTo>
                    <a:pt x="837" y="50"/>
                    <a:pt x="834" y="52"/>
                    <a:pt x="833" y="54"/>
                  </a:cubicBezTo>
                  <a:cubicBezTo>
                    <a:pt x="832" y="56"/>
                    <a:pt x="831" y="58"/>
                    <a:pt x="831" y="61"/>
                  </a:cubicBezTo>
                  <a:lnTo>
                    <a:pt x="831" y="64"/>
                  </a:lnTo>
                  <a:lnTo>
                    <a:pt x="917" y="64"/>
                  </a:lnTo>
                  <a:lnTo>
                    <a:pt x="917" y="58"/>
                  </a:lnTo>
                  <a:lnTo>
                    <a:pt x="848" y="58"/>
                  </a:lnTo>
                  <a:cubicBezTo>
                    <a:pt x="848" y="56"/>
                    <a:pt x="848" y="55"/>
                    <a:pt x="849" y="53"/>
                  </a:cubicBezTo>
                  <a:cubicBezTo>
                    <a:pt x="850" y="52"/>
                    <a:pt x="852" y="51"/>
                    <a:pt x="854" y="49"/>
                  </a:cubicBezTo>
                  <a:cubicBezTo>
                    <a:pt x="857" y="48"/>
                    <a:pt x="860" y="47"/>
                    <a:pt x="864" y="45"/>
                  </a:cubicBezTo>
                  <a:cubicBezTo>
                    <a:pt x="869" y="44"/>
                    <a:pt x="874" y="42"/>
                    <a:pt x="881" y="40"/>
                  </a:cubicBezTo>
                  <a:cubicBezTo>
                    <a:pt x="886" y="38"/>
                    <a:pt x="890" y="37"/>
                    <a:pt x="894" y="35"/>
                  </a:cubicBezTo>
                  <a:cubicBezTo>
                    <a:pt x="898" y="33"/>
                    <a:pt x="901" y="32"/>
                    <a:pt x="904" y="30"/>
                  </a:cubicBezTo>
                  <a:cubicBezTo>
                    <a:pt x="906" y="28"/>
                    <a:pt x="908" y="26"/>
                    <a:pt x="909" y="24"/>
                  </a:cubicBezTo>
                  <a:cubicBezTo>
                    <a:pt x="911" y="22"/>
                    <a:pt x="911" y="20"/>
                    <a:pt x="911" y="17"/>
                  </a:cubicBezTo>
                  <a:cubicBezTo>
                    <a:pt x="911" y="15"/>
                    <a:pt x="910" y="12"/>
                    <a:pt x="908" y="10"/>
                  </a:cubicBezTo>
                  <a:cubicBezTo>
                    <a:pt x="906" y="8"/>
                    <a:pt x="904" y="6"/>
                    <a:pt x="900" y="5"/>
                  </a:cubicBezTo>
                  <a:cubicBezTo>
                    <a:pt x="896" y="3"/>
                    <a:pt x="892" y="2"/>
                    <a:pt x="887" y="2"/>
                  </a:cubicBezTo>
                  <a:cubicBezTo>
                    <a:pt x="883" y="1"/>
                    <a:pt x="877" y="0"/>
                    <a:pt x="872" y="0"/>
                  </a:cubicBezTo>
                  <a:close/>
                  <a:moveTo>
                    <a:pt x="1288" y="0"/>
                  </a:moveTo>
                  <a:cubicBezTo>
                    <a:pt x="1279" y="0"/>
                    <a:pt x="1272" y="1"/>
                    <a:pt x="1265" y="3"/>
                  </a:cubicBezTo>
                  <a:cubicBezTo>
                    <a:pt x="1258" y="5"/>
                    <a:pt x="1252" y="7"/>
                    <a:pt x="1247" y="10"/>
                  </a:cubicBezTo>
                  <a:cubicBezTo>
                    <a:pt x="1242" y="14"/>
                    <a:pt x="1238" y="17"/>
                    <a:pt x="1235" y="22"/>
                  </a:cubicBezTo>
                  <a:cubicBezTo>
                    <a:pt x="1233" y="26"/>
                    <a:pt x="1232" y="31"/>
                    <a:pt x="1232" y="37"/>
                  </a:cubicBezTo>
                  <a:cubicBezTo>
                    <a:pt x="1232" y="41"/>
                    <a:pt x="1233" y="45"/>
                    <a:pt x="1235" y="49"/>
                  </a:cubicBezTo>
                  <a:cubicBezTo>
                    <a:pt x="1237" y="52"/>
                    <a:pt x="1239" y="55"/>
                    <a:pt x="1243" y="58"/>
                  </a:cubicBezTo>
                  <a:cubicBezTo>
                    <a:pt x="1247" y="60"/>
                    <a:pt x="1252" y="62"/>
                    <a:pt x="1257" y="63"/>
                  </a:cubicBezTo>
                  <a:cubicBezTo>
                    <a:pt x="1263" y="65"/>
                    <a:pt x="1269" y="65"/>
                    <a:pt x="1276" y="65"/>
                  </a:cubicBezTo>
                  <a:cubicBezTo>
                    <a:pt x="1282" y="65"/>
                    <a:pt x="1288" y="65"/>
                    <a:pt x="1293" y="64"/>
                  </a:cubicBezTo>
                  <a:cubicBezTo>
                    <a:pt x="1299" y="63"/>
                    <a:pt x="1303" y="61"/>
                    <a:pt x="1307" y="59"/>
                  </a:cubicBezTo>
                  <a:cubicBezTo>
                    <a:pt x="1311" y="58"/>
                    <a:pt x="1314" y="55"/>
                    <a:pt x="1316" y="53"/>
                  </a:cubicBezTo>
                  <a:cubicBezTo>
                    <a:pt x="1318" y="50"/>
                    <a:pt x="1319" y="47"/>
                    <a:pt x="1319" y="44"/>
                  </a:cubicBezTo>
                  <a:cubicBezTo>
                    <a:pt x="1319" y="41"/>
                    <a:pt x="1319" y="39"/>
                    <a:pt x="1317" y="36"/>
                  </a:cubicBezTo>
                  <a:cubicBezTo>
                    <a:pt x="1315" y="34"/>
                    <a:pt x="1312" y="32"/>
                    <a:pt x="1309" y="30"/>
                  </a:cubicBezTo>
                  <a:cubicBezTo>
                    <a:pt x="1305" y="29"/>
                    <a:pt x="1301" y="27"/>
                    <a:pt x="1296" y="26"/>
                  </a:cubicBezTo>
                  <a:cubicBezTo>
                    <a:pt x="1291" y="25"/>
                    <a:pt x="1286" y="25"/>
                    <a:pt x="1280" y="25"/>
                  </a:cubicBezTo>
                  <a:cubicBezTo>
                    <a:pt x="1265" y="25"/>
                    <a:pt x="1255" y="28"/>
                    <a:pt x="1248" y="33"/>
                  </a:cubicBezTo>
                  <a:lnTo>
                    <a:pt x="1248" y="33"/>
                  </a:lnTo>
                  <a:cubicBezTo>
                    <a:pt x="1248" y="29"/>
                    <a:pt x="1249" y="25"/>
                    <a:pt x="1251" y="22"/>
                  </a:cubicBezTo>
                  <a:cubicBezTo>
                    <a:pt x="1253" y="19"/>
                    <a:pt x="1255" y="16"/>
                    <a:pt x="1259" y="14"/>
                  </a:cubicBezTo>
                  <a:cubicBezTo>
                    <a:pt x="1262" y="11"/>
                    <a:pt x="1267" y="10"/>
                    <a:pt x="1272" y="8"/>
                  </a:cubicBezTo>
                  <a:cubicBezTo>
                    <a:pt x="1277" y="7"/>
                    <a:pt x="1282" y="7"/>
                    <a:pt x="1288" y="7"/>
                  </a:cubicBezTo>
                  <a:cubicBezTo>
                    <a:pt x="1296" y="7"/>
                    <a:pt x="1304" y="7"/>
                    <a:pt x="1311" y="9"/>
                  </a:cubicBezTo>
                  <a:lnTo>
                    <a:pt x="1311" y="2"/>
                  </a:lnTo>
                  <a:cubicBezTo>
                    <a:pt x="1305" y="1"/>
                    <a:pt x="1298" y="0"/>
                    <a:pt x="1288" y="0"/>
                  </a:cubicBezTo>
                  <a:close/>
                  <a:moveTo>
                    <a:pt x="0" y="2"/>
                  </a:moveTo>
                  <a:lnTo>
                    <a:pt x="0" y="64"/>
                  </a:lnTo>
                  <a:lnTo>
                    <a:pt x="16" y="64"/>
                  </a:lnTo>
                  <a:lnTo>
                    <a:pt x="16" y="22"/>
                  </a:lnTo>
                  <a:cubicBezTo>
                    <a:pt x="16" y="17"/>
                    <a:pt x="16" y="12"/>
                    <a:pt x="15" y="10"/>
                  </a:cubicBezTo>
                  <a:lnTo>
                    <a:pt x="16" y="10"/>
                  </a:lnTo>
                  <a:cubicBezTo>
                    <a:pt x="17" y="13"/>
                    <a:pt x="18" y="15"/>
                    <a:pt x="20" y="16"/>
                  </a:cubicBezTo>
                  <a:lnTo>
                    <a:pt x="67" y="64"/>
                  </a:lnTo>
                  <a:lnTo>
                    <a:pt x="75" y="64"/>
                  </a:lnTo>
                  <a:lnTo>
                    <a:pt x="122" y="16"/>
                  </a:lnTo>
                  <a:cubicBezTo>
                    <a:pt x="123" y="15"/>
                    <a:pt x="125" y="13"/>
                    <a:pt x="126" y="10"/>
                  </a:cubicBezTo>
                  <a:lnTo>
                    <a:pt x="127" y="10"/>
                  </a:lnTo>
                  <a:cubicBezTo>
                    <a:pt x="126" y="15"/>
                    <a:pt x="125" y="19"/>
                    <a:pt x="125" y="22"/>
                  </a:cubicBezTo>
                  <a:lnTo>
                    <a:pt x="125" y="64"/>
                  </a:lnTo>
                  <a:lnTo>
                    <a:pt x="142" y="64"/>
                  </a:lnTo>
                  <a:lnTo>
                    <a:pt x="142" y="2"/>
                  </a:lnTo>
                  <a:lnTo>
                    <a:pt x="121" y="2"/>
                  </a:lnTo>
                  <a:lnTo>
                    <a:pt x="78" y="45"/>
                  </a:lnTo>
                  <a:cubicBezTo>
                    <a:pt x="76" y="47"/>
                    <a:pt x="74" y="49"/>
                    <a:pt x="71" y="53"/>
                  </a:cubicBezTo>
                  <a:lnTo>
                    <a:pt x="71" y="53"/>
                  </a:lnTo>
                  <a:cubicBezTo>
                    <a:pt x="70" y="51"/>
                    <a:pt x="68" y="49"/>
                    <a:pt x="64" y="45"/>
                  </a:cubicBezTo>
                  <a:lnTo>
                    <a:pt x="22" y="2"/>
                  </a:lnTo>
                  <a:lnTo>
                    <a:pt x="0" y="2"/>
                  </a:lnTo>
                  <a:close/>
                  <a:moveTo>
                    <a:pt x="1737" y="2"/>
                  </a:moveTo>
                  <a:lnTo>
                    <a:pt x="1732" y="33"/>
                  </a:lnTo>
                  <a:cubicBezTo>
                    <a:pt x="1734" y="33"/>
                    <a:pt x="1736" y="33"/>
                    <a:pt x="1738" y="33"/>
                  </a:cubicBezTo>
                  <a:cubicBezTo>
                    <a:pt x="1740" y="33"/>
                    <a:pt x="1742" y="33"/>
                    <a:pt x="1744" y="33"/>
                  </a:cubicBezTo>
                  <a:cubicBezTo>
                    <a:pt x="1746" y="33"/>
                    <a:pt x="1748" y="32"/>
                    <a:pt x="1750" y="32"/>
                  </a:cubicBezTo>
                  <a:cubicBezTo>
                    <a:pt x="1752" y="32"/>
                    <a:pt x="1754" y="32"/>
                    <a:pt x="1756" y="32"/>
                  </a:cubicBezTo>
                  <a:cubicBezTo>
                    <a:pt x="1767" y="32"/>
                    <a:pt x="1776" y="34"/>
                    <a:pt x="1782" y="36"/>
                  </a:cubicBezTo>
                  <a:cubicBezTo>
                    <a:pt x="1788" y="38"/>
                    <a:pt x="1791" y="41"/>
                    <a:pt x="1791" y="46"/>
                  </a:cubicBezTo>
                  <a:cubicBezTo>
                    <a:pt x="1791" y="48"/>
                    <a:pt x="1791" y="49"/>
                    <a:pt x="1789" y="51"/>
                  </a:cubicBezTo>
                  <a:cubicBezTo>
                    <a:pt x="1788" y="53"/>
                    <a:pt x="1785" y="54"/>
                    <a:pt x="1783" y="55"/>
                  </a:cubicBezTo>
                  <a:cubicBezTo>
                    <a:pt x="1780" y="57"/>
                    <a:pt x="1776" y="58"/>
                    <a:pt x="1772" y="58"/>
                  </a:cubicBezTo>
                  <a:cubicBezTo>
                    <a:pt x="1768" y="59"/>
                    <a:pt x="1764" y="59"/>
                    <a:pt x="1759" y="59"/>
                  </a:cubicBezTo>
                  <a:cubicBezTo>
                    <a:pt x="1749" y="59"/>
                    <a:pt x="1739" y="58"/>
                    <a:pt x="1730" y="55"/>
                  </a:cubicBezTo>
                  <a:lnTo>
                    <a:pt x="1730" y="63"/>
                  </a:lnTo>
                  <a:cubicBezTo>
                    <a:pt x="1736" y="64"/>
                    <a:pt x="1746" y="65"/>
                    <a:pt x="1759" y="65"/>
                  </a:cubicBezTo>
                  <a:cubicBezTo>
                    <a:pt x="1766" y="65"/>
                    <a:pt x="1773" y="65"/>
                    <a:pt x="1779" y="64"/>
                  </a:cubicBezTo>
                  <a:cubicBezTo>
                    <a:pt x="1785" y="63"/>
                    <a:pt x="1790" y="62"/>
                    <a:pt x="1794" y="60"/>
                  </a:cubicBezTo>
                  <a:cubicBezTo>
                    <a:pt x="1798" y="58"/>
                    <a:pt x="1802" y="56"/>
                    <a:pt x="1804" y="53"/>
                  </a:cubicBezTo>
                  <a:cubicBezTo>
                    <a:pt x="1806" y="51"/>
                    <a:pt x="1808" y="48"/>
                    <a:pt x="1808" y="45"/>
                  </a:cubicBezTo>
                  <a:cubicBezTo>
                    <a:pt x="1808" y="42"/>
                    <a:pt x="1807" y="40"/>
                    <a:pt x="1804" y="37"/>
                  </a:cubicBezTo>
                  <a:cubicBezTo>
                    <a:pt x="1802" y="35"/>
                    <a:pt x="1799" y="33"/>
                    <a:pt x="1795" y="31"/>
                  </a:cubicBezTo>
                  <a:cubicBezTo>
                    <a:pt x="1791" y="30"/>
                    <a:pt x="1786" y="28"/>
                    <a:pt x="1781" y="27"/>
                  </a:cubicBezTo>
                  <a:cubicBezTo>
                    <a:pt x="1775" y="27"/>
                    <a:pt x="1768" y="26"/>
                    <a:pt x="1761" y="26"/>
                  </a:cubicBezTo>
                  <a:cubicBezTo>
                    <a:pt x="1759" y="26"/>
                    <a:pt x="1757" y="26"/>
                    <a:pt x="1755" y="26"/>
                  </a:cubicBezTo>
                  <a:cubicBezTo>
                    <a:pt x="1752" y="26"/>
                    <a:pt x="1750" y="26"/>
                    <a:pt x="1748" y="26"/>
                  </a:cubicBezTo>
                  <a:lnTo>
                    <a:pt x="1751" y="8"/>
                  </a:lnTo>
                  <a:lnTo>
                    <a:pt x="1801" y="8"/>
                  </a:lnTo>
                  <a:lnTo>
                    <a:pt x="1801" y="2"/>
                  </a:lnTo>
                  <a:lnTo>
                    <a:pt x="1737" y="2"/>
                  </a:lnTo>
                  <a:close/>
                  <a:moveTo>
                    <a:pt x="1830" y="2"/>
                  </a:moveTo>
                  <a:lnTo>
                    <a:pt x="1830" y="8"/>
                  </a:lnTo>
                  <a:lnTo>
                    <a:pt x="1900" y="8"/>
                  </a:lnTo>
                  <a:cubicBezTo>
                    <a:pt x="1898" y="9"/>
                    <a:pt x="1896" y="11"/>
                    <a:pt x="1893" y="13"/>
                  </a:cubicBezTo>
                  <a:cubicBezTo>
                    <a:pt x="1890" y="15"/>
                    <a:pt x="1888" y="18"/>
                    <a:pt x="1884" y="21"/>
                  </a:cubicBezTo>
                  <a:cubicBezTo>
                    <a:pt x="1881" y="24"/>
                    <a:pt x="1878" y="27"/>
                    <a:pt x="1874" y="31"/>
                  </a:cubicBezTo>
                  <a:cubicBezTo>
                    <a:pt x="1871" y="34"/>
                    <a:pt x="1868" y="38"/>
                    <a:pt x="1865" y="41"/>
                  </a:cubicBezTo>
                  <a:cubicBezTo>
                    <a:pt x="1862" y="45"/>
                    <a:pt x="1859" y="49"/>
                    <a:pt x="1856" y="53"/>
                  </a:cubicBezTo>
                  <a:cubicBezTo>
                    <a:pt x="1854" y="57"/>
                    <a:pt x="1852" y="61"/>
                    <a:pt x="1851" y="64"/>
                  </a:cubicBezTo>
                  <a:lnTo>
                    <a:pt x="1868" y="64"/>
                  </a:lnTo>
                  <a:cubicBezTo>
                    <a:pt x="1869" y="60"/>
                    <a:pt x="1871" y="57"/>
                    <a:pt x="1873" y="53"/>
                  </a:cubicBezTo>
                  <a:cubicBezTo>
                    <a:pt x="1875" y="49"/>
                    <a:pt x="1878" y="45"/>
                    <a:pt x="1881" y="41"/>
                  </a:cubicBezTo>
                  <a:cubicBezTo>
                    <a:pt x="1884" y="37"/>
                    <a:pt x="1887" y="34"/>
                    <a:pt x="1891" y="30"/>
                  </a:cubicBezTo>
                  <a:cubicBezTo>
                    <a:pt x="1894" y="27"/>
                    <a:pt x="1898" y="23"/>
                    <a:pt x="1901" y="20"/>
                  </a:cubicBezTo>
                  <a:cubicBezTo>
                    <a:pt x="1904" y="17"/>
                    <a:pt x="1907" y="14"/>
                    <a:pt x="1910" y="12"/>
                  </a:cubicBezTo>
                  <a:cubicBezTo>
                    <a:pt x="1913" y="9"/>
                    <a:pt x="1916" y="7"/>
                    <a:pt x="1918" y="6"/>
                  </a:cubicBezTo>
                  <a:lnTo>
                    <a:pt x="1918" y="2"/>
                  </a:lnTo>
                  <a:lnTo>
                    <a:pt x="1830" y="2"/>
                  </a:lnTo>
                  <a:close/>
                  <a:moveTo>
                    <a:pt x="220" y="18"/>
                  </a:moveTo>
                  <a:cubicBezTo>
                    <a:pt x="204" y="18"/>
                    <a:pt x="192" y="21"/>
                    <a:pt x="183" y="25"/>
                  </a:cubicBezTo>
                  <a:cubicBezTo>
                    <a:pt x="174" y="29"/>
                    <a:pt x="169" y="35"/>
                    <a:pt x="169" y="42"/>
                  </a:cubicBezTo>
                  <a:cubicBezTo>
                    <a:pt x="169" y="49"/>
                    <a:pt x="173" y="55"/>
                    <a:pt x="182" y="59"/>
                  </a:cubicBezTo>
                  <a:cubicBezTo>
                    <a:pt x="191" y="63"/>
                    <a:pt x="203" y="65"/>
                    <a:pt x="217" y="65"/>
                  </a:cubicBezTo>
                  <a:cubicBezTo>
                    <a:pt x="232" y="65"/>
                    <a:pt x="244" y="63"/>
                    <a:pt x="253" y="59"/>
                  </a:cubicBezTo>
                  <a:cubicBezTo>
                    <a:pt x="262" y="55"/>
                    <a:pt x="266" y="49"/>
                    <a:pt x="266" y="42"/>
                  </a:cubicBezTo>
                  <a:cubicBezTo>
                    <a:pt x="266" y="34"/>
                    <a:pt x="262" y="29"/>
                    <a:pt x="254" y="25"/>
                  </a:cubicBezTo>
                  <a:cubicBezTo>
                    <a:pt x="246" y="20"/>
                    <a:pt x="234" y="18"/>
                    <a:pt x="220" y="18"/>
                  </a:cubicBezTo>
                  <a:close/>
                  <a:moveTo>
                    <a:pt x="340" y="18"/>
                  </a:moveTo>
                  <a:cubicBezTo>
                    <a:pt x="326" y="18"/>
                    <a:pt x="315" y="21"/>
                    <a:pt x="308" y="27"/>
                  </a:cubicBezTo>
                  <a:lnTo>
                    <a:pt x="308" y="27"/>
                  </a:lnTo>
                  <a:lnTo>
                    <a:pt x="308" y="19"/>
                  </a:lnTo>
                  <a:lnTo>
                    <a:pt x="292" y="19"/>
                  </a:lnTo>
                  <a:lnTo>
                    <a:pt x="292" y="64"/>
                  </a:lnTo>
                  <a:lnTo>
                    <a:pt x="308" y="64"/>
                  </a:lnTo>
                  <a:lnTo>
                    <a:pt x="308" y="39"/>
                  </a:lnTo>
                  <a:cubicBezTo>
                    <a:pt x="308" y="35"/>
                    <a:pt x="310" y="31"/>
                    <a:pt x="315" y="28"/>
                  </a:cubicBezTo>
                  <a:cubicBezTo>
                    <a:pt x="321" y="26"/>
                    <a:pt x="327" y="24"/>
                    <a:pt x="335" y="24"/>
                  </a:cubicBezTo>
                  <a:cubicBezTo>
                    <a:pt x="350" y="24"/>
                    <a:pt x="358" y="29"/>
                    <a:pt x="358" y="39"/>
                  </a:cubicBezTo>
                  <a:lnTo>
                    <a:pt x="358" y="64"/>
                  </a:lnTo>
                  <a:lnTo>
                    <a:pt x="374" y="64"/>
                  </a:lnTo>
                  <a:lnTo>
                    <a:pt x="374" y="37"/>
                  </a:lnTo>
                  <a:cubicBezTo>
                    <a:pt x="374" y="31"/>
                    <a:pt x="371" y="26"/>
                    <a:pt x="365" y="23"/>
                  </a:cubicBezTo>
                  <a:cubicBezTo>
                    <a:pt x="360" y="20"/>
                    <a:pt x="351" y="18"/>
                    <a:pt x="340" y="18"/>
                  </a:cubicBezTo>
                  <a:close/>
                  <a:moveTo>
                    <a:pt x="602" y="18"/>
                  </a:moveTo>
                  <a:cubicBezTo>
                    <a:pt x="589" y="18"/>
                    <a:pt x="578" y="21"/>
                    <a:pt x="569" y="25"/>
                  </a:cubicBezTo>
                  <a:cubicBezTo>
                    <a:pt x="561" y="29"/>
                    <a:pt x="556" y="35"/>
                    <a:pt x="556" y="42"/>
                  </a:cubicBezTo>
                  <a:cubicBezTo>
                    <a:pt x="556" y="49"/>
                    <a:pt x="560" y="55"/>
                    <a:pt x="568" y="59"/>
                  </a:cubicBezTo>
                  <a:cubicBezTo>
                    <a:pt x="576" y="63"/>
                    <a:pt x="587" y="65"/>
                    <a:pt x="601" y="65"/>
                  </a:cubicBezTo>
                  <a:cubicBezTo>
                    <a:pt x="615" y="65"/>
                    <a:pt x="627" y="64"/>
                    <a:pt x="636" y="61"/>
                  </a:cubicBezTo>
                  <a:lnTo>
                    <a:pt x="636" y="54"/>
                  </a:lnTo>
                  <a:cubicBezTo>
                    <a:pt x="626" y="58"/>
                    <a:pt x="616" y="59"/>
                    <a:pt x="605" y="59"/>
                  </a:cubicBezTo>
                  <a:cubicBezTo>
                    <a:pt x="595" y="59"/>
                    <a:pt x="587" y="58"/>
                    <a:pt x="581" y="55"/>
                  </a:cubicBezTo>
                  <a:cubicBezTo>
                    <a:pt x="576" y="52"/>
                    <a:pt x="573" y="49"/>
                    <a:pt x="573" y="44"/>
                  </a:cubicBezTo>
                  <a:lnTo>
                    <a:pt x="642" y="44"/>
                  </a:lnTo>
                  <a:lnTo>
                    <a:pt x="642" y="40"/>
                  </a:lnTo>
                  <a:cubicBezTo>
                    <a:pt x="642" y="33"/>
                    <a:pt x="639" y="28"/>
                    <a:pt x="632" y="24"/>
                  </a:cubicBezTo>
                  <a:cubicBezTo>
                    <a:pt x="625" y="20"/>
                    <a:pt x="615" y="18"/>
                    <a:pt x="602" y="18"/>
                  </a:cubicBezTo>
                  <a:close/>
                  <a:moveTo>
                    <a:pt x="717" y="18"/>
                  </a:moveTo>
                  <a:cubicBezTo>
                    <a:pt x="702" y="18"/>
                    <a:pt x="690" y="21"/>
                    <a:pt x="683" y="27"/>
                  </a:cubicBezTo>
                  <a:lnTo>
                    <a:pt x="682" y="27"/>
                  </a:lnTo>
                  <a:lnTo>
                    <a:pt x="682" y="19"/>
                  </a:lnTo>
                  <a:lnTo>
                    <a:pt x="666" y="19"/>
                  </a:lnTo>
                  <a:lnTo>
                    <a:pt x="666" y="85"/>
                  </a:lnTo>
                  <a:lnTo>
                    <a:pt x="682" y="85"/>
                  </a:lnTo>
                  <a:lnTo>
                    <a:pt x="682" y="58"/>
                  </a:lnTo>
                  <a:lnTo>
                    <a:pt x="683" y="58"/>
                  </a:lnTo>
                  <a:cubicBezTo>
                    <a:pt x="690" y="63"/>
                    <a:pt x="699" y="65"/>
                    <a:pt x="712" y="65"/>
                  </a:cubicBezTo>
                  <a:cubicBezTo>
                    <a:pt x="726" y="65"/>
                    <a:pt x="737" y="63"/>
                    <a:pt x="745" y="59"/>
                  </a:cubicBezTo>
                  <a:cubicBezTo>
                    <a:pt x="753" y="54"/>
                    <a:pt x="757" y="48"/>
                    <a:pt x="757" y="41"/>
                  </a:cubicBezTo>
                  <a:cubicBezTo>
                    <a:pt x="757" y="34"/>
                    <a:pt x="754" y="28"/>
                    <a:pt x="747" y="24"/>
                  </a:cubicBezTo>
                  <a:cubicBezTo>
                    <a:pt x="740" y="20"/>
                    <a:pt x="730" y="18"/>
                    <a:pt x="717" y="18"/>
                  </a:cubicBezTo>
                  <a:close/>
                  <a:moveTo>
                    <a:pt x="218" y="24"/>
                  </a:moveTo>
                  <a:cubicBezTo>
                    <a:pt x="229" y="24"/>
                    <a:pt x="236" y="26"/>
                    <a:pt x="242" y="29"/>
                  </a:cubicBezTo>
                  <a:cubicBezTo>
                    <a:pt x="247" y="32"/>
                    <a:pt x="250" y="36"/>
                    <a:pt x="250" y="42"/>
                  </a:cubicBezTo>
                  <a:cubicBezTo>
                    <a:pt x="250" y="47"/>
                    <a:pt x="247" y="52"/>
                    <a:pt x="242" y="55"/>
                  </a:cubicBezTo>
                  <a:cubicBezTo>
                    <a:pt x="236" y="58"/>
                    <a:pt x="229" y="59"/>
                    <a:pt x="218" y="59"/>
                  </a:cubicBezTo>
                  <a:cubicBezTo>
                    <a:pt x="208" y="59"/>
                    <a:pt x="200" y="58"/>
                    <a:pt x="194" y="55"/>
                  </a:cubicBezTo>
                  <a:cubicBezTo>
                    <a:pt x="188" y="52"/>
                    <a:pt x="185" y="47"/>
                    <a:pt x="185" y="42"/>
                  </a:cubicBezTo>
                  <a:cubicBezTo>
                    <a:pt x="185" y="37"/>
                    <a:pt x="188" y="32"/>
                    <a:pt x="194" y="29"/>
                  </a:cubicBezTo>
                  <a:cubicBezTo>
                    <a:pt x="200" y="26"/>
                    <a:pt x="208" y="24"/>
                    <a:pt x="218" y="24"/>
                  </a:cubicBezTo>
                  <a:close/>
                  <a:moveTo>
                    <a:pt x="601" y="24"/>
                  </a:moveTo>
                  <a:cubicBezTo>
                    <a:pt x="609" y="24"/>
                    <a:pt x="615" y="26"/>
                    <a:pt x="619" y="28"/>
                  </a:cubicBezTo>
                  <a:cubicBezTo>
                    <a:pt x="624" y="30"/>
                    <a:pt x="626" y="33"/>
                    <a:pt x="626" y="38"/>
                  </a:cubicBezTo>
                  <a:lnTo>
                    <a:pt x="573" y="38"/>
                  </a:lnTo>
                  <a:cubicBezTo>
                    <a:pt x="574" y="34"/>
                    <a:pt x="577" y="30"/>
                    <a:pt x="582" y="28"/>
                  </a:cubicBezTo>
                  <a:cubicBezTo>
                    <a:pt x="588" y="26"/>
                    <a:pt x="594" y="24"/>
                    <a:pt x="601" y="24"/>
                  </a:cubicBezTo>
                  <a:close/>
                  <a:moveTo>
                    <a:pt x="713" y="24"/>
                  </a:moveTo>
                  <a:cubicBezTo>
                    <a:pt x="722" y="24"/>
                    <a:pt x="728" y="26"/>
                    <a:pt x="734" y="29"/>
                  </a:cubicBezTo>
                  <a:cubicBezTo>
                    <a:pt x="739" y="31"/>
                    <a:pt x="741" y="35"/>
                    <a:pt x="741" y="40"/>
                  </a:cubicBezTo>
                  <a:cubicBezTo>
                    <a:pt x="741" y="46"/>
                    <a:pt x="738" y="51"/>
                    <a:pt x="733" y="54"/>
                  </a:cubicBezTo>
                  <a:cubicBezTo>
                    <a:pt x="728" y="58"/>
                    <a:pt x="720" y="59"/>
                    <a:pt x="710" y="59"/>
                  </a:cubicBezTo>
                  <a:cubicBezTo>
                    <a:pt x="702" y="59"/>
                    <a:pt x="696" y="58"/>
                    <a:pt x="690" y="55"/>
                  </a:cubicBezTo>
                  <a:cubicBezTo>
                    <a:pt x="685" y="53"/>
                    <a:pt x="682" y="50"/>
                    <a:pt x="682" y="46"/>
                  </a:cubicBezTo>
                  <a:lnTo>
                    <a:pt x="682" y="40"/>
                  </a:lnTo>
                  <a:cubicBezTo>
                    <a:pt x="682" y="35"/>
                    <a:pt x="685" y="32"/>
                    <a:pt x="691" y="29"/>
                  </a:cubicBezTo>
                  <a:cubicBezTo>
                    <a:pt x="696" y="26"/>
                    <a:pt x="704" y="24"/>
                    <a:pt x="713" y="24"/>
                  </a:cubicBezTo>
                  <a:close/>
                  <a:moveTo>
                    <a:pt x="1276" y="31"/>
                  </a:moveTo>
                  <a:cubicBezTo>
                    <a:pt x="1281" y="31"/>
                    <a:pt x="1284" y="31"/>
                    <a:pt x="1288" y="32"/>
                  </a:cubicBezTo>
                  <a:cubicBezTo>
                    <a:pt x="1291" y="33"/>
                    <a:pt x="1294" y="34"/>
                    <a:pt x="1296" y="35"/>
                  </a:cubicBezTo>
                  <a:cubicBezTo>
                    <a:pt x="1298" y="36"/>
                    <a:pt x="1300" y="38"/>
                    <a:pt x="1301" y="39"/>
                  </a:cubicBezTo>
                  <a:cubicBezTo>
                    <a:pt x="1303" y="41"/>
                    <a:pt x="1303" y="43"/>
                    <a:pt x="1303" y="45"/>
                  </a:cubicBezTo>
                  <a:cubicBezTo>
                    <a:pt x="1303" y="47"/>
                    <a:pt x="1303" y="49"/>
                    <a:pt x="1301" y="51"/>
                  </a:cubicBezTo>
                  <a:cubicBezTo>
                    <a:pt x="1300" y="53"/>
                    <a:pt x="1298" y="54"/>
                    <a:pt x="1296" y="55"/>
                  </a:cubicBezTo>
                  <a:cubicBezTo>
                    <a:pt x="1294" y="57"/>
                    <a:pt x="1291" y="57"/>
                    <a:pt x="1288" y="58"/>
                  </a:cubicBezTo>
                  <a:cubicBezTo>
                    <a:pt x="1284" y="59"/>
                    <a:pt x="1281" y="59"/>
                    <a:pt x="1277" y="59"/>
                  </a:cubicBezTo>
                  <a:cubicBezTo>
                    <a:pt x="1273" y="59"/>
                    <a:pt x="1269" y="59"/>
                    <a:pt x="1265" y="58"/>
                  </a:cubicBezTo>
                  <a:cubicBezTo>
                    <a:pt x="1262" y="57"/>
                    <a:pt x="1259" y="56"/>
                    <a:pt x="1257" y="55"/>
                  </a:cubicBezTo>
                  <a:cubicBezTo>
                    <a:pt x="1254" y="53"/>
                    <a:pt x="1252" y="52"/>
                    <a:pt x="1251" y="50"/>
                  </a:cubicBezTo>
                  <a:cubicBezTo>
                    <a:pt x="1250" y="48"/>
                    <a:pt x="1249" y="46"/>
                    <a:pt x="1249" y="44"/>
                  </a:cubicBezTo>
                  <a:cubicBezTo>
                    <a:pt x="1249" y="42"/>
                    <a:pt x="1250" y="40"/>
                    <a:pt x="1251" y="39"/>
                  </a:cubicBezTo>
                  <a:cubicBezTo>
                    <a:pt x="1252" y="37"/>
                    <a:pt x="1254" y="36"/>
                    <a:pt x="1257" y="35"/>
                  </a:cubicBezTo>
                  <a:cubicBezTo>
                    <a:pt x="1259" y="34"/>
                    <a:pt x="1262" y="33"/>
                    <a:pt x="1265" y="32"/>
                  </a:cubicBezTo>
                  <a:cubicBezTo>
                    <a:pt x="1269" y="31"/>
                    <a:pt x="1272" y="31"/>
                    <a:pt x="1276" y="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3" name="Date">
              <a:extLst>
                <a:ext uri="{FF2B5EF4-FFF2-40B4-BE49-F238E27FC236}">
                  <a16:creationId xmlns:a16="http://schemas.microsoft.com/office/drawing/2014/main" id="{3C460AD4-3D26-49FC-9ECA-066506F88DAE}"/>
                </a:ext>
              </a:extLst>
            </p:cNvPr>
            <p:cNvSpPr>
              <a:spLocks noEditPoints="1"/>
            </p:cNvSpPr>
            <p:nvPr/>
          </p:nvSpPr>
          <p:spPr bwMode="auto">
            <a:xfrm>
              <a:off x="3033713" y="3867150"/>
              <a:ext cx="1411288" cy="63500"/>
            </a:xfrm>
            <a:custGeom>
              <a:avLst/>
              <a:gdLst>
                <a:gd name="T0" fmla="*/ 1117 w 1851"/>
                <a:gd name="T1" fmla="*/ 17 h 85"/>
                <a:gd name="T2" fmla="*/ 1165 w 1851"/>
                <a:gd name="T3" fmla="*/ 64 h 85"/>
                <a:gd name="T4" fmla="*/ 4 w 1851"/>
                <a:gd name="T5" fmla="*/ 9 h 85"/>
                <a:gd name="T6" fmla="*/ 47 w 1851"/>
                <a:gd name="T7" fmla="*/ 38 h 85"/>
                <a:gd name="T8" fmla="*/ 28 w 1851"/>
                <a:gd name="T9" fmla="*/ 58 h 85"/>
                <a:gd name="T10" fmla="*/ 17 w 1851"/>
                <a:gd name="T11" fmla="*/ 64 h 85"/>
                <a:gd name="T12" fmla="*/ 84 w 1851"/>
                <a:gd name="T13" fmla="*/ 48 h 85"/>
                <a:gd name="T14" fmla="*/ 25 w 1851"/>
                <a:gd name="T15" fmla="*/ 24 h 85"/>
                <a:gd name="T16" fmla="*/ 46 w 1851"/>
                <a:gd name="T17" fmla="*/ 7 h 85"/>
                <a:gd name="T18" fmla="*/ 398 w 1851"/>
                <a:gd name="T19" fmla="*/ 4 h 85"/>
                <a:gd name="T20" fmla="*/ 418 w 1851"/>
                <a:gd name="T21" fmla="*/ 35 h 85"/>
                <a:gd name="T22" fmla="*/ 420 w 1851"/>
                <a:gd name="T23" fmla="*/ 58 h 85"/>
                <a:gd name="T24" fmla="*/ 390 w 1851"/>
                <a:gd name="T25" fmla="*/ 63 h 85"/>
                <a:gd name="T26" fmla="*/ 463 w 1851"/>
                <a:gd name="T27" fmla="*/ 56 h 85"/>
                <a:gd name="T28" fmla="*/ 417 w 1851"/>
                <a:gd name="T29" fmla="*/ 26 h 85"/>
                <a:gd name="T30" fmla="*/ 419 w 1851"/>
                <a:gd name="T31" fmla="*/ 7 h 85"/>
                <a:gd name="T32" fmla="*/ 788 w 1851"/>
                <a:gd name="T33" fmla="*/ 1 h 85"/>
                <a:gd name="T34" fmla="*/ 774 w 1851"/>
                <a:gd name="T35" fmla="*/ 33 h 85"/>
                <a:gd name="T36" fmla="*/ 786 w 1851"/>
                <a:gd name="T37" fmla="*/ 64 h 85"/>
                <a:gd name="T38" fmla="*/ 847 w 1851"/>
                <a:gd name="T39" fmla="*/ 41 h 85"/>
                <a:gd name="T40" fmla="*/ 840 w 1851"/>
                <a:gd name="T41" fmla="*/ 10 h 85"/>
                <a:gd name="T42" fmla="*/ 1218 w 1851"/>
                <a:gd name="T43" fmla="*/ 6 h 85"/>
                <a:gd name="T44" fmla="*/ 1261 w 1851"/>
                <a:gd name="T45" fmla="*/ 7 h 85"/>
                <a:gd name="T46" fmla="*/ 1262 w 1851"/>
                <a:gd name="T47" fmla="*/ 32 h 85"/>
                <a:gd name="T48" fmla="*/ 1212 w 1851"/>
                <a:gd name="T49" fmla="*/ 64 h 85"/>
                <a:gd name="T50" fmla="*/ 1246 w 1851"/>
                <a:gd name="T51" fmla="*/ 45 h 85"/>
                <a:gd name="T52" fmla="*/ 1289 w 1851"/>
                <a:gd name="T53" fmla="*/ 10 h 85"/>
                <a:gd name="T54" fmla="*/ 1673 w 1851"/>
                <a:gd name="T55" fmla="*/ 9 h 85"/>
                <a:gd name="T56" fmla="*/ 1705 w 1851"/>
                <a:gd name="T57" fmla="*/ 65 h 85"/>
                <a:gd name="T58" fmla="*/ 1808 w 1851"/>
                <a:gd name="T59" fmla="*/ 0 h 85"/>
                <a:gd name="T60" fmla="*/ 1785 w 1851"/>
                <a:gd name="T61" fmla="*/ 28 h 85"/>
                <a:gd name="T62" fmla="*/ 1816 w 1851"/>
                <a:gd name="T63" fmla="*/ 58 h 85"/>
                <a:gd name="T64" fmla="*/ 1838 w 1851"/>
                <a:gd name="T65" fmla="*/ 60 h 85"/>
                <a:gd name="T66" fmla="*/ 1819 w 1851"/>
                <a:gd name="T67" fmla="*/ 31 h 85"/>
                <a:gd name="T68" fmla="*/ 1808 w 1851"/>
                <a:gd name="T69" fmla="*/ 0 h 85"/>
                <a:gd name="T70" fmla="*/ 825 w 1851"/>
                <a:gd name="T71" fmla="*/ 21 h 85"/>
                <a:gd name="T72" fmla="*/ 783 w 1851"/>
                <a:gd name="T73" fmla="*/ 21 h 85"/>
                <a:gd name="T74" fmla="*/ 1707 w 1851"/>
                <a:gd name="T75" fmla="*/ 6 h 85"/>
                <a:gd name="T76" fmla="*/ 237 w 1851"/>
                <a:gd name="T77" fmla="*/ 27 h 85"/>
                <a:gd name="T78" fmla="*/ 237 w 1851"/>
                <a:gd name="T79" fmla="*/ 38 h 85"/>
                <a:gd name="T80" fmla="*/ 303 w 1851"/>
                <a:gd name="T81" fmla="*/ 37 h 85"/>
                <a:gd name="T82" fmla="*/ 498 w 1851"/>
                <a:gd name="T83" fmla="*/ 59 h 85"/>
                <a:gd name="T84" fmla="*/ 502 w 1851"/>
                <a:gd name="T85" fmla="*/ 43 h 85"/>
                <a:gd name="T86" fmla="*/ 612 w 1851"/>
                <a:gd name="T87" fmla="*/ 27 h 85"/>
                <a:gd name="T88" fmla="*/ 612 w 1851"/>
                <a:gd name="T89" fmla="*/ 57 h 85"/>
                <a:gd name="T90" fmla="*/ 646 w 1851"/>
                <a:gd name="T91" fmla="*/ 18 h 85"/>
                <a:gd name="T92" fmla="*/ 173 w 1851"/>
                <a:gd name="T93" fmla="*/ 64 h 85"/>
                <a:gd name="T94" fmla="*/ 147 w 1851"/>
                <a:gd name="T95" fmla="*/ 59 h 85"/>
                <a:gd name="T96" fmla="*/ 556 w 1851"/>
                <a:gd name="T97" fmla="*/ 37 h 85"/>
                <a:gd name="T98" fmla="*/ 671 w 1851"/>
                <a:gd name="T99" fmla="*/ 40 h 85"/>
                <a:gd name="T100" fmla="*/ 620 w 1851"/>
                <a:gd name="T101" fmla="*/ 28 h 85"/>
                <a:gd name="T102" fmla="*/ 832 w 1851"/>
                <a:gd name="T103" fmla="*/ 46 h 85"/>
                <a:gd name="T104" fmla="*/ 784 w 1851"/>
                <a:gd name="T105" fmla="*/ 55 h 85"/>
                <a:gd name="T106" fmla="*/ 804 w 1851"/>
                <a:gd name="T107" fmla="*/ 3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51" h="85">
                  <a:moveTo>
                    <a:pt x="1159" y="0"/>
                  </a:moveTo>
                  <a:cubicBezTo>
                    <a:pt x="1157" y="1"/>
                    <a:pt x="1154" y="2"/>
                    <a:pt x="1150" y="3"/>
                  </a:cubicBezTo>
                  <a:cubicBezTo>
                    <a:pt x="1147" y="4"/>
                    <a:pt x="1144" y="5"/>
                    <a:pt x="1140" y="6"/>
                  </a:cubicBezTo>
                  <a:cubicBezTo>
                    <a:pt x="1136" y="7"/>
                    <a:pt x="1132" y="7"/>
                    <a:pt x="1128" y="8"/>
                  </a:cubicBezTo>
                  <a:cubicBezTo>
                    <a:pt x="1124" y="9"/>
                    <a:pt x="1121" y="9"/>
                    <a:pt x="1117" y="10"/>
                  </a:cubicBezTo>
                  <a:lnTo>
                    <a:pt x="1117" y="17"/>
                  </a:lnTo>
                  <a:cubicBezTo>
                    <a:pt x="1120" y="17"/>
                    <a:pt x="1123" y="16"/>
                    <a:pt x="1127" y="16"/>
                  </a:cubicBezTo>
                  <a:cubicBezTo>
                    <a:pt x="1130" y="15"/>
                    <a:pt x="1133" y="14"/>
                    <a:pt x="1136" y="14"/>
                  </a:cubicBezTo>
                  <a:cubicBezTo>
                    <a:pt x="1139" y="13"/>
                    <a:pt x="1142" y="12"/>
                    <a:pt x="1144" y="12"/>
                  </a:cubicBezTo>
                  <a:cubicBezTo>
                    <a:pt x="1146" y="11"/>
                    <a:pt x="1148" y="10"/>
                    <a:pt x="1149" y="10"/>
                  </a:cubicBezTo>
                  <a:lnTo>
                    <a:pt x="1149" y="64"/>
                  </a:lnTo>
                  <a:lnTo>
                    <a:pt x="1165" y="64"/>
                  </a:lnTo>
                  <a:lnTo>
                    <a:pt x="1165" y="0"/>
                  </a:lnTo>
                  <a:lnTo>
                    <a:pt x="1159" y="0"/>
                  </a:lnTo>
                  <a:close/>
                  <a:moveTo>
                    <a:pt x="48" y="0"/>
                  </a:moveTo>
                  <a:cubicBezTo>
                    <a:pt x="42" y="0"/>
                    <a:pt x="36" y="0"/>
                    <a:pt x="30" y="1"/>
                  </a:cubicBezTo>
                  <a:cubicBezTo>
                    <a:pt x="25" y="2"/>
                    <a:pt x="20" y="3"/>
                    <a:pt x="15" y="4"/>
                  </a:cubicBezTo>
                  <a:cubicBezTo>
                    <a:pt x="11" y="6"/>
                    <a:pt x="7" y="7"/>
                    <a:pt x="4" y="9"/>
                  </a:cubicBezTo>
                  <a:cubicBezTo>
                    <a:pt x="1" y="12"/>
                    <a:pt x="0" y="14"/>
                    <a:pt x="0" y="17"/>
                  </a:cubicBezTo>
                  <a:cubicBezTo>
                    <a:pt x="0" y="19"/>
                    <a:pt x="1" y="21"/>
                    <a:pt x="3" y="23"/>
                  </a:cubicBezTo>
                  <a:cubicBezTo>
                    <a:pt x="4" y="25"/>
                    <a:pt x="7" y="26"/>
                    <a:pt x="10" y="28"/>
                  </a:cubicBezTo>
                  <a:cubicBezTo>
                    <a:pt x="13" y="29"/>
                    <a:pt x="17" y="30"/>
                    <a:pt x="21" y="31"/>
                  </a:cubicBezTo>
                  <a:cubicBezTo>
                    <a:pt x="25" y="33"/>
                    <a:pt x="30" y="34"/>
                    <a:pt x="34" y="35"/>
                  </a:cubicBezTo>
                  <a:cubicBezTo>
                    <a:pt x="39" y="36"/>
                    <a:pt x="43" y="37"/>
                    <a:pt x="47" y="38"/>
                  </a:cubicBezTo>
                  <a:cubicBezTo>
                    <a:pt x="51" y="39"/>
                    <a:pt x="55" y="40"/>
                    <a:pt x="57" y="41"/>
                  </a:cubicBezTo>
                  <a:cubicBezTo>
                    <a:pt x="60" y="42"/>
                    <a:pt x="63" y="43"/>
                    <a:pt x="64" y="44"/>
                  </a:cubicBezTo>
                  <a:cubicBezTo>
                    <a:pt x="66" y="45"/>
                    <a:pt x="67" y="47"/>
                    <a:pt x="67" y="49"/>
                  </a:cubicBezTo>
                  <a:cubicBezTo>
                    <a:pt x="67" y="52"/>
                    <a:pt x="64" y="54"/>
                    <a:pt x="59" y="56"/>
                  </a:cubicBezTo>
                  <a:cubicBezTo>
                    <a:pt x="54" y="58"/>
                    <a:pt x="47" y="58"/>
                    <a:pt x="37" y="58"/>
                  </a:cubicBezTo>
                  <a:cubicBezTo>
                    <a:pt x="34" y="58"/>
                    <a:pt x="31" y="58"/>
                    <a:pt x="28" y="58"/>
                  </a:cubicBezTo>
                  <a:cubicBezTo>
                    <a:pt x="24" y="58"/>
                    <a:pt x="21" y="57"/>
                    <a:pt x="17" y="57"/>
                  </a:cubicBezTo>
                  <a:cubicBezTo>
                    <a:pt x="14" y="56"/>
                    <a:pt x="11" y="56"/>
                    <a:pt x="8" y="55"/>
                  </a:cubicBezTo>
                  <a:cubicBezTo>
                    <a:pt x="5" y="54"/>
                    <a:pt x="2" y="54"/>
                    <a:pt x="0" y="53"/>
                  </a:cubicBezTo>
                  <a:lnTo>
                    <a:pt x="0" y="61"/>
                  </a:lnTo>
                  <a:cubicBezTo>
                    <a:pt x="2" y="62"/>
                    <a:pt x="4" y="62"/>
                    <a:pt x="7" y="63"/>
                  </a:cubicBezTo>
                  <a:cubicBezTo>
                    <a:pt x="10" y="63"/>
                    <a:pt x="13" y="64"/>
                    <a:pt x="17" y="64"/>
                  </a:cubicBezTo>
                  <a:cubicBezTo>
                    <a:pt x="20" y="64"/>
                    <a:pt x="23" y="65"/>
                    <a:pt x="26" y="65"/>
                  </a:cubicBezTo>
                  <a:cubicBezTo>
                    <a:pt x="30" y="65"/>
                    <a:pt x="32" y="65"/>
                    <a:pt x="35" y="65"/>
                  </a:cubicBezTo>
                  <a:cubicBezTo>
                    <a:pt x="41" y="65"/>
                    <a:pt x="47" y="65"/>
                    <a:pt x="53" y="64"/>
                  </a:cubicBezTo>
                  <a:cubicBezTo>
                    <a:pt x="59" y="63"/>
                    <a:pt x="64" y="63"/>
                    <a:pt x="69" y="61"/>
                  </a:cubicBezTo>
                  <a:cubicBezTo>
                    <a:pt x="73" y="60"/>
                    <a:pt x="77" y="58"/>
                    <a:pt x="80" y="56"/>
                  </a:cubicBezTo>
                  <a:cubicBezTo>
                    <a:pt x="82" y="54"/>
                    <a:pt x="84" y="51"/>
                    <a:pt x="84" y="48"/>
                  </a:cubicBezTo>
                  <a:cubicBezTo>
                    <a:pt x="84" y="46"/>
                    <a:pt x="83" y="44"/>
                    <a:pt x="81" y="42"/>
                  </a:cubicBezTo>
                  <a:cubicBezTo>
                    <a:pt x="79" y="40"/>
                    <a:pt x="76" y="38"/>
                    <a:pt x="73" y="37"/>
                  </a:cubicBezTo>
                  <a:cubicBezTo>
                    <a:pt x="70" y="35"/>
                    <a:pt x="66" y="34"/>
                    <a:pt x="61" y="33"/>
                  </a:cubicBezTo>
                  <a:cubicBezTo>
                    <a:pt x="57" y="32"/>
                    <a:pt x="52" y="30"/>
                    <a:pt x="47" y="29"/>
                  </a:cubicBezTo>
                  <a:cubicBezTo>
                    <a:pt x="42" y="28"/>
                    <a:pt x="38" y="27"/>
                    <a:pt x="34" y="26"/>
                  </a:cubicBezTo>
                  <a:cubicBezTo>
                    <a:pt x="31" y="25"/>
                    <a:pt x="27" y="25"/>
                    <a:pt x="25" y="24"/>
                  </a:cubicBezTo>
                  <a:cubicBezTo>
                    <a:pt x="22" y="23"/>
                    <a:pt x="20" y="22"/>
                    <a:pt x="19" y="20"/>
                  </a:cubicBezTo>
                  <a:cubicBezTo>
                    <a:pt x="18" y="19"/>
                    <a:pt x="17" y="18"/>
                    <a:pt x="17" y="16"/>
                  </a:cubicBezTo>
                  <a:cubicBezTo>
                    <a:pt x="17" y="15"/>
                    <a:pt x="18" y="13"/>
                    <a:pt x="20" y="12"/>
                  </a:cubicBezTo>
                  <a:cubicBezTo>
                    <a:pt x="21" y="11"/>
                    <a:pt x="24" y="10"/>
                    <a:pt x="26" y="9"/>
                  </a:cubicBezTo>
                  <a:cubicBezTo>
                    <a:pt x="29" y="8"/>
                    <a:pt x="32" y="8"/>
                    <a:pt x="36" y="7"/>
                  </a:cubicBezTo>
                  <a:cubicBezTo>
                    <a:pt x="39" y="7"/>
                    <a:pt x="43" y="7"/>
                    <a:pt x="46" y="7"/>
                  </a:cubicBezTo>
                  <a:cubicBezTo>
                    <a:pt x="59" y="7"/>
                    <a:pt x="70" y="8"/>
                    <a:pt x="78" y="11"/>
                  </a:cubicBezTo>
                  <a:lnTo>
                    <a:pt x="78" y="2"/>
                  </a:lnTo>
                  <a:cubicBezTo>
                    <a:pt x="72" y="1"/>
                    <a:pt x="62" y="0"/>
                    <a:pt x="48" y="0"/>
                  </a:cubicBezTo>
                  <a:close/>
                  <a:moveTo>
                    <a:pt x="431" y="0"/>
                  </a:moveTo>
                  <a:cubicBezTo>
                    <a:pt x="425" y="0"/>
                    <a:pt x="419" y="0"/>
                    <a:pt x="414" y="1"/>
                  </a:cubicBezTo>
                  <a:cubicBezTo>
                    <a:pt x="408" y="2"/>
                    <a:pt x="403" y="3"/>
                    <a:pt x="398" y="4"/>
                  </a:cubicBezTo>
                  <a:cubicBezTo>
                    <a:pt x="394" y="6"/>
                    <a:pt x="390" y="7"/>
                    <a:pt x="387" y="9"/>
                  </a:cubicBezTo>
                  <a:cubicBezTo>
                    <a:pt x="385" y="12"/>
                    <a:pt x="383" y="14"/>
                    <a:pt x="383" y="17"/>
                  </a:cubicBezTo>
                  <a:cubicBezTo>
                    <a:pt x="383" y="19"/>
                    <a:pt x="384" y="21"/>
                    <a:pt x="386" y="23"/>
                  </a:cubicBezTo>
                  <a:cubicBezTo>
                    <a:pt x="388" y="25"/>
                    <a:pt x="390" y="26"/>
                    <a:pt x="393" y="28"/>
                  </a:cubicBezTo>
                  <a:cubicBezTo>
                    <a:pt x="396" y="29"/>
                    <a:pt x="400" y="30"/>
                    <a:pt x="404" y="31"/>
                  </a:cubicBezTo>
                  <a:cubicBezTo>
                    <a:pt x="408" y="33"/>
                    <a:pt x="413" y="34"/>
                    <a:pt x="418" y="35"/>
                  </a:cubicBezTo>
                  <a:cubicBezTo>
                    <a:pt x="422" y="36"/>
                    <a:pt x="426" y="37"/>
                    <a:pt x="430" y="38"/>
                  </a:cubicBezTo>
                  <a:cubicBezTo>
                    <a:pt x="434" y="39"/>
                    <a:pt x="438" y="40"/>
                    <a:pt x="441" y="41"/>
                  </a:cubicBezTo>
                  <a:cubicBezTo>
                    <a:pt x="444" y="42"/>
                    <a:pt x="446" y="43"/>
                    <a:pt x="447" y="44"/>
                  </a:cubicBezTo>
                  <a:cubicBezTo>
                    <a:pt x="449" y="45"/>
                    <a:pt x="450" y="47"/>
                    <a:pt x="450" y="49"/>
                  </a:cubicBezTo>
                  <a:cubicBezTo>
                    <a:pt x="450" y="52"/>
                    <a:pt x="447" y="54"/>
                    <a:pt x="442" y="56"/>
                  </a:cubicBezTo>
                  <a:cubicBezTo>
                    <a:pt x="438" y="58"/>
                    <a:pt x="430" y="58"/>
                    <a:pt x="420" y="58"/>
                  </a:cubicBezTo>
                  <a:cubicBezTo>
                    <a:pt x="417" y="58"/>
                    <a:pt x="414" y="58"/>
                    <a:pt x="411" y="58"/>
                  </a:cubicBezTo>
                  <a:cubicBezTo>
                    <a:pt x="407" y="58"/>
                    <a:pt x="404" y="57"/>
                    <a:pt x="400" y="57"/>
                  </a:cubicBezTo>
                  <a:cubicBezTo>
                    <a:pt x="397" y="56"/>
                    <a:pt x="394" y="56"/>
                    <a:pt x="391" y="55"/>
                  </a:cubicBezTo>
                  <a:cubicBezTo>
                    <a:pt x="388" y="54"/>
                    <a:pt x="385" y="54"/>
                    <a:pt x="383" y="53"/>
                  </a:cubicBezTo>
                  <a:lnTo>
                    <a:pt x="383" y="61"/>
                  </a:lnTo>
                  <a:cubicBezTo>
                    <a:pt x="385" y="62"/>
                    <a:pt x="387" y="62"/>
                    <a:pt x="390" y="63"/>
                  </a:cubicBezTo>
                  <a:cubicBezTo>
                    <a:pt x="393" y="63"/>
                    <a:pt x="396" y="64"/>
                    <a:pt x="400" y="64"/>
                  </a:cubicBezTo>
                  <a:cubicBezTo>
                    <a:pt x="403" y="64"/>
                    <a:pt x="406" y="65"/>
                    <a:pt x="410" y="65"/>
                  </a:cubicBezTo>
                  <a:cubicBezTo>
                    <a:pt x="413" y="65"/>
                    <a:pt x="415" y="65"/>
                    <a:pt x="418" y="65"/>
                  </a:cubicBezTo>
                  <a:cubicBezTo>
                    <a:pt x="424" y="65"/>
                    <a:pt x="430" y="65"/>
                    <a:pt x="436" y="64"/>
                  </a:cubicBezTo>
                  <a:cubicBezTo>
                    <a:pt x="442" y="63"/>
                    <a:pt x="448" y="63"/>
                    <a:pt x="452" y="61"/>
                  </a:cubicBezTo>
                  <a:cubicBezTo>
                    <a:pt x="457" y="60"/>
                    <a:pt x="460" y="58"/>
                    <a:pt x="463" y="56"/>
                  </a:cubicBezTo>
                  <a:cubicBezTo>
                    <a:pt x="466" y="54"/>
                    <a:pt x="467" y="51"/>
                    <a:pt x="467" y="48"/>
                  </a:cubicBezTo>
                  <a:cubicBezTo>
                    <a:pt x="467" y="46"/>
                    <a:pt x="466" y="44"/>
                    <a:pt x="464" y="42"/>
                  </a:cubicBezTo>
                  <a:cubicBezTo>
                    <a:pt x="462" y="40"/>
                    <a:pt x="459" y="38"/>
                    <a:pt x="456" y="37"/>
                  </a:cubicBezTo>
                  <a:cubicBezTo>
                    <a:pt x="453" y="35"/>
                    <a:pt x="449" y="34"/>
                    <a:pt x="444" y="33"/>
                  </a:cubicBezTo>
                  <a:cubicBezTo>
                    <a:pt x="440" y="32"/>
                    <a:pt x="435" y="30"/>
                    <a:pt x="430" y="29"/>
                  </a:cubicBezTo>
                  <a:cubicBezTo>
                    <a:pt x="425" y="28"/>
                    <a:pt x="421" y="27"/>
                    <a:pt x="417" y="26"/>
                  </a:cubicBezTo>
                  <a:cubicBezTo>
                    <a:pt x="414" y="25"/>
                    <a:pt x="411" y="25"/>
                    <a:pt x="408" y="24"/>
                  </a:cubicBezTo>
                  <a:cubicBezTo>
                    <a:pt x="405" y="23"/>
                    <a:pt x="403" y="22"/>
                    <a:pt x="402" y="20"/>
                  </a:cubicBezTo>
                  <a:cubicBezTo>
                    <a:pt x="401" y="19"/>
                    <a:pt x="400" y="18"/>
                    <a:pt x="400" y="16"/>
                  </a:cubicBezTo>
                  <a:cubicBezTo>
                    <a:pt x="400" y="15"/>
                    <a:pt x="401" y="13"/>
                    <a:pt x="403" y="12"/>
                  </a:cubicBezTo>
                  <a:cubicBezTo>
                    <a:pt x="405" y="11"/>
                    <a:pt x="407" y="10"/>
                    <a:pt x="410" y="9"/>
                  </a:cubicBezTo>
                  <a:cubicBezTo>
                    <a:pt x="412" y="8"/>
                    <a:pt x="415" y="8"/>
                    <a:pt x="419" y="7"/>
                  </a:cubicBezTo>
                  <a:cubicBezTo>
                    <a:pt x="423" y="7"/>
                    <a:pt x="426" y="7"/>
                    <a:pt x="430" y="7"/>
                  </a:cubicBezTo>
                  <a:cubicBezTo>
                    <a:pt x="442" y="7"/>
                    <a:pt x="453" y="8"/>
                    <a:pt x="461" y="11"/>
                  </a:cubicBezTo>
                  <a:lnTo>
                    <a:pt x="461" y="2"/>
                  </a:lnTo>
                  <a:cubicBezTo>
                    <a:pt x="455" y="1"/>
                    <a:pt x="445" y="0"/>
                    <a:pt x="431" y="0"/>
                  </a:cubicBezTo>
                  <a:close/>
                  <a:moveTo>
                    <a:pt x="804" y="0"/>
                  </a:moveTo>
                  <a:cubicBezTo>
                    <a:pt x="798" y="0"/>
                    <a:pt x="793" y="1"/>
                    <a:pt x="788" y="1"/>
                  </a:cubicBezTo>
                  <a:cubicBezTo>
                    <a:pt x="784" y="2"/>
                    <a:pt x="779" y="3"/>
                    <a:pt x="776" y="5"/>
                  </a:cubicBezTo>
                  <a:cubicBezTo>
                    <a:pt x="773" y="6"/>
                    <a:pt x="770" y="8"/>
                    <a:pt x="768" y="10"/>
                  </a:cubicBezTo>
                  <a:cubicBezTo>
                    <a:pt x="766" y="12"/>
                    <a:pt x="765" y="14"/>
                    <a:pt x="765" y="16"/>
                  </a:cubicBezTo>
                  <a:cubicBezTo>
                    <a:pt x="765" y="19"/>
                    <a:pt x="767" y="22"/>
                    <a:pt x="770" y="24"/>
                  </a:cubicBezTo>
                  <a:cubicBezTo>
                    <a:pt x="774" y="26"/>
                    <a:pt x="779" y="28"/>
                    <a:pt x="784" y="30"/>
                  </a:cubicBezTo>
                  <a:cubicBezTo>
                    <a:pt x="780" y="31"/>
                    <a:pt x="777" y="32"/>
                    <a:pt x="774" y="33"/>
                  </a:cubicBezTo>
                  <a:cubicBezTo>
                    <a:pt x="770" y="34"/>
                    <a:pt x="768" y="35"/>
                    <a:pt x="766" y="37"/>
                  </a:cubicBezTo>
                  <a:cubicBezTo>
                    <a:pt x="763" y="38"/>
                    <a:pt x="762" y="40"/>
                    <a:pt x="761" y="41"/>
                  </a:cubicBezTo>
                  <a:cubicBezTo>
                    <a:pt x="759" y="43"/>
                    <a:pt x="759" y="45"/>
                    <a:pt x="759" y="46"/>
                  </a:cubicBezTo>
                  <a:cubicBezTo>
                    <a:pt x="759" y="49"/>
                    <a:pt x="760" y="52"/>
                    <a:pt x="762" y="54"/>
                  </a:cubicBezTo>
                  <a:cubicBezTo>
                    <a:pt x="764" y="56"/>
                    <a:pt x="768" y="58"/>
                    <a:pt x="772" y="60"/>
                  </a:cubicBezTo>
                  <a:cubicBezTo>
                    <a:pt x="776" y="61"/>
                    <a:pt x="780" y="63"/>
                    <a:pt x="786" y="64"/>
                  </a:cubicBezTo>
                  <a:cubicBezTo>
                    <a:pt x="791" y="64"/>
                    <a:pt x="797" y="65"/>
                    <a:pt x="804" y="65"/>
                  </a:cubicBezTo>
                  <a:cubicBezTo>
                    <a:pt x="810" y="65"/>
                    <a:pt x="816" y="64"/>
                    <a:pt x="822" y="64"/>
                  </a:cubicBezTo>
                  <a:cubicBezTo>
                    <a:pt x="827" y="63"/>
                    <a:pt x="832" y="61"/>
                    <a:pt x="836" y="60"/>
                  </a:cubicBezTo>
                  <a:cubicBezTo>
                    <a:pt x="840" y="58"/>
                    <a:pt x="843" y="56"/>
                    <a:pt x="845" y="54"/>
                  </a:cubicBezTo>
                  <a:cubicBezTo>
                    <a:pt x="848" y="52"/>
                    <a:pt x="849" y="49"/>
                    <a:pt x="849" y="46"/>
                  </a:cubicBezTo>
                  <a:cubicBezTo>
                    <a:pt x="849" y="45"/>
                    <a:pt x="848" y="43"/>
                    <a:pt x="847" y="41"/>
                  </a:cubicBezTo>
                  <a:cubicBezTo>
                    <a:pt x="846" y="40"/>
                    <a:pt x="844" y="38"/>
                    <a:pt x="842" y="37"/>
                  </a:cubicBezTo>
                  <a:cubicBezTo>
                    <a:pt x="840" y="35"/>
                    <a:pt x="837" y="34"/>
                    <a:pt x="834" y="33"/>
                  </a:cubicBezTo>
                  <a:cubicBezTo>
                    <a:pt x="831" y="32"/>
                    <a:pt x="827" y="31"/>
                    <a:pt x="823" y="30"/>
                  </a:cubicBezTo>
                  <a:cubicBezTo>
                    <a:pt x="829" y="28"/>
                    <a:pt x="834" y="26"/>
                    <a:pt x="837" y="24"/>
                  </a:cubicBezTo>
                  <a:cubicBezTo>
                    <a:pt x="841" y="22"/>
                    <a:pt x="843" y="19"/>
                    <a:pt x="843" y="16"/>
                  </a:cubicBezTo>
                  <a:cubicBezTo>
                    <a:pt x="843" y="14"/>
                    <a:pt x="842" y="12"/>
                    <a:pt x="840" y="10"/>
                  </a:cubicBezTo>
                  <a:cubicBezTo>
                    <a:pt x="838" y="8"/>
                    <a:pt x="835" y="6"/>
                    <a:pt x="832" y="5"/>
                  </a:cubicBezTo>
                  <a:cubicBezTo>
                    <a:pt x="828" y="3"/>
                    <a:pt x="824" y="2"/>
                    <a:pt x="819" y="1"/>
                  </a:cubicBezTo>
                  <a:cubicBezTo>
                    <a:pt x="815" y="1"/>
                    <a:pt x="809" y="0"/>
                    <a:pt x="804" y="0"/>
                  </a:cubicBezTo>
                  <a:close/>
                  <a:moveTo>
                    <a:pt x="1253" y="0"/>
                  </a:moveTo>
                  <a:cubicBezTo>
                    <a:pt x="1245" y="0"/>
                    <a:pt x="1238" y="1"/>
                    <a:pt x="1233" y="2"/>
                  </a:cubicBezTo>
                  <a:cubicBezTo>
                    <a:pt x="1227" y="3"/>
                    <a:pt x="1222" y="4"/>
                    <a:pt x="1218" y="6"/>
                  </a:cubicBezTo>
                  <a:lnTo>
                    <a:pt x="1218" y="14"/>
                  </a:lnTo>
                  <a:cubicBezTo>
                    <a:pt x="1220" y="13"/>
                    <a:pt x="1222" y="12"/>
                    <a:pt x="1225" y="11"/>
                  </a:cubicBezTo>
                  <a:cubicBezTo>
                    <a:pt x="1228" y="10"/>
                    <a:pt x="1230" y="9"/>
                    <a:pt x="1233" y="8"/>
                  </a:cubicBezTo>
                  <a:cubicBezTo>
                    <a:pt x="1236" y="8"/>
                    <a:pt x="1239" y="7"/>
                    <a:pt x="1242" y="7"/>
                  </a:cubicBezTo>
                  <a:cubicBezTo>
                    <a:pt x="1245" y="6"/>
                    <a:pt x="1248" y="6"/>
                    <a:pt x="1251" y="6"/>
                  </a:cubicBezTo>
                  <a:cubicBezTo>
                    <a:pt x="1254" y="6"/>
                    <a:pt x="1258" y="6"/>
                    <a:pt x="1261" y="7"/>
                  </a:cubicBezTo>
                  <a:cubicBezTo>
                    <a:pt x="1264" y="7"/>
                    <a:pt x="1267" y="8"/>
                    <a:pt x="1269" y="9"/>
                  </a:cubicBezTo>
                  <a:cubicBezTo>
                    <a:pt x="1271" y="10"/>
                    <a:pt x="1273" y="11"/>
                    <a:pt x="1274" y="13"/>
                  </a:cubicBezTo>
                  <a:cubicBezTo>
                    <a:pt x="1276" y="14"/>
                    <a:pt x="1276" y="16"/>
                    <a:pt x="1276" y="18"/>
                  </a:cubicBezTo>
                  <a:cubicBezTo>
                    <a:pt x="1276" y="19"/>
                    <a:pt x="1276" y="21"/>
                    <a:pt x="1275" y="23"/>
                  </a:cubicBezTo>
                  <a:cubicBezTo>
                    <a:pt x="1274" y="24"/>
                    <a:pt x="1273" y="26"/>
                    <a:pt x="1271" y="27"/>
                  </a:cubicBezTo>
                  <a:cubicBezTo>
                    <a:pt x="1269" y="29"/>
                    <a:pt x="1266" y="30"/>
                    <a:pt x="1262" y="32"/>
                  </a:cubicBezTo>
                  <a:cubicBezTo>
                    <a:pt x="1259" y="33"/>
                    <a:pt x="1255" y="35"/>
                    <a:pt x="1250" y="36"/>
                  </a:cubicBezTo>
                  <a:cubicBezTo>
                    <a:pt x="1243" y="38"/>
                    <a:pt x="1237" y="41"/>
                    <a:pt x="1232" y="42"/>
                  </a:cubicBezTo>
                  <a:cubicBezTo>
                    <a:pt x="1227" y="44"/>
                    <a:pt x="1224" y="46"/>
                    <a:pt x="1221" y="48"/>
                  </a:cubicBezTo>
                  <a:cubicBezTo>
                    <a:pt x="1218" y="50"/>
                    <a:pt x="1216" y="52"/>
                    <a:pt x="1214" y="54"/>
                  </a:cubicBezTo>
                  <a:cubicBezTo>
                    <a:pt x="1213" y="56"/>
                    <a:pt x="1212" y="58"/>
                    <a:pt x="1212" y="61"/>
                  </a:cubicBezTo>
                  <a:lnTo>
                    <a:pt x="1212" y="64"/>
                  </a:lnTo>
                  <a:lnTo>
                    <a:pt x="1298" y="64"/>
                  </a:lnTo>
                  <a:lnTo>
                    <a:pt x="1298" y="57"/>
                  </a:lnTo>
                  <a:lnTo>
                    <a:pt x="1229" y="57"/>
                  </a:lnTo>
                  <a:cubicBezTo>
                    <a:pt x="1229" y="56"/>
                    <a:pt x="1229" y="54"/>
                    <a:pt x="1230" y="53"/>
                  </a:cubicBezTo>
                  <a:cubicBezTo>
                    <a:pt x="1231" y="52"/>
                    <a:pt x="1233" y="50"/>
                    <a:pt x="1236" y="49"/>
                  </a:cubicBezTo>
                  <a:cubicBezTo>
                    <a:pt x="1238" y="48"/>
                    <a:pt x="1241" y="46"/>
                    <a:pt x="1246" y="45"/>
                  </a:cubicBezTo>
                  <a:cubicBezTo>
                    <a:pt x="1250" y="43"/>
                    <a:pt x="1255" y="42"/>
                    <a:pt x="1262" y="40"/>
                  </a:cubicBezTo>
                  <a:cubicBezTo>
                    <a:pt x="1267" y="38"/>
                    <a:pt x="1271" y="36"/>
                    <a:pt x="1275" y="35"/>
                  </a:cubicBezTo>
                  <a:cubicBezTo>
                    <a:pt x="1279" y="33"/>
                    <a:pt x="1282" y="31"/>
                    <a:pt x="1285" y="29"/>
                  </a:cubicBezTo>
                  <a:cubicBezTo>
                    <a:pt x="1287" y="28"/>
                    <a:pt x="1289" y="26"/>
                    <a:pt x="1291" y="24"/>
                  </a:cubicBezTo>
                  <a:cubicBezTo>
                    <a:pt x="1292" y="22"/>
                    <a:pt x="1292" y="20"/>
                    <a:pt x="1292" y="17"/>
                  </a:cubicBezTo>
                  <a:cubicBezTo>
                    <a:pt x="1292" y="14"/>
                    <a:pt x="1291" y="12"/>
                    <a:pt x="1289" y="10"/>
                  </a:cubicBezTo>
                  <a:cubicBezTo>
                    <a:pt x="1287" y="8"/>
                    <a:pt x="1285" y="6"/>
                    <a:pt x="1281" y="5"/>
                  </a:cubicBezTo>
                  <a:cubicBezTo>
                    <a:pt x="1278" y="3"/>
                    <a:pt x="1273" y="2"/>
                    <a:pt x="1269" y="1"/>
                  </a:cubicBezTo>
                  <a:cubicBezTo>
                    <a:pt x="1264" y="1"/>
                    <a:pt x="1258" y="0"/>
                    <a:pt x="1253" y="0"/>
                  </a:cubicBezTo>
                  <a:close/>
                  <a:moveTo>
                    <a:pt x="1707" y="0"/>
                  </a:moveTo>
                  <a:cubicBezTo>
                    <a:pt x="1700" y="0"/>
                    <a:pt x="1693" y="1"/>
                    <a:pt x="1687" y="2"/>
                  </a:cubicBezTo>
                  <a:cubicBezTo>
                    <a:pt x="1682" y="4"/>
                    <a:pt x="1677" y="6"/>
                    <a:pt x="1673" y="9"/>
                  </a:cubicBezTo>
                  <a:cubicBezTo>
                    <a:pt x="1669" y="12"/>
                    <a:pt x="1666" y="15"/>
                    <a:pt x="1664" y="19"/>
                  </a:cubicBezTo>
                  <a:cubicBezTo>
                    <a:pt x="1662" y="24"/>
                    <a:pt x="1661" y="28"/>
                    <a:pt x="1661" y="34"/>
                  </a:cubicBezTo>
                  <a:cubicBezTo>
                    <a:pt x="1661" y="39"/>
                    <a:pt x="1662" y="43"/>
                    <a:pt x="1664" y="47"/>
                  </a:cubicBezTo>
                  <a:cubicBezTo>
                    <a:pt x="1666" y="51"/>
                    <a:pt x="1669" y="54"/>
                    <a:pt x="1672" y="57"/>
                  </a:cubicBezTo>
                  <a:cubicBezTo>
                    <a:pt x="1676" y="60"/>
                    <a:pt x="1681" y="62"/>
                    <a:pt x="1686" y="63"/>
                  </a:cubicBezTo>
                  <a:cubicBezTo>
                    <a:pt x="1691" y="64"/>
                    <a:pt x="1698" y="65"/>
                    <a:pt x="1705" y="65"/>
                  </a:cubicBezTo>
                  <a:cubicBezTo>
                    <a:pt x="1712" y="65"/>
                    <a:pt x="1718" y="64"/>
                    <a:pt x="1724" y="63"/>
                  </a:cubicBezTo>
                  <a:cubicBezTo>
                    <a:pt x="1730" y="61"/>
                    <a:pt x="1735" y="59"/>
                    <a:pt x="1739" y="57"/>
                  </a:cubicBezTo>
                  <a:cubicBezTo>
                    <a:pt x="1743" y="54"/>
                    <a:pt x="1746" y="50"/>
                    <a:pt x="1748" y="46"/>
                  </a:cubicBezTo>
                  <a:cubicBezTo>
                    <a:pt x="1750" y="42"/>
                    <a:pt x="1751" y="38"/>
                    <a:pt x="1751" y="32"/>
                  </a:cubicBezTo>
                  <a:cubicBezTo>
                    <a:pt x="1751" y="11"/>
                    <a:pt x="1737" y="0"/>
                    <a:pt x="1707" y="0"/>
                  </a:cubicBezTo>
                  <a:close/>
                  <a:moveTo>
                    <a:pt x="1808" y="0"/>
                  </a:moveTo>
                  <a:cubicBezTo>
                    <a:pt x="1796" y="0"/>
                    <a:pt x="1785" y="1"/>
                    <a:pt x="1776" y="4"/>
                  </a:cubicBezTo>
                  <a:lnTo>
                    <a:pt x="1776" y="11"/>
                  </a:lnTo>
                  <a:cubicBezTo>
                    <a:pt x="1785" y="8"/>
                    <a:pt x="1794" y="6"/>
                    <a:pt x="1804" y="6"/>
                  </a:cubicBezTo>
                  <a:cubicBezTo>
                    <a:pt x="1821" y="6"/>
                    <a:pt x="1830" y="10"/>
                    <a:pt x="1830" y="17"/>
                  </a:cubicBezTo>
                  <a:cubicBezTo>
                    <a:pt x="1830" y="25"/>
                    <a:pt x="1819" y="28"/>
                    <a:pt x="1796" y="28"/>
                  </a:cubicBezTo>
                  <a:lnTo>
                    <a:pt x="1785" y="28"/>
                  </a:lnTo>
                  <a:lnTo>
                    <a:pt x="1785" y="35"/>
                  </a:lnTo>
                  <a:lnTo>
                    <a:pt x="1796" y="35"/>
                  </a:lnTo>
                  <a:cubicBezTo>
                    <a:pt x="1822" y="35"/>
                    <a:pt x="1835" y="39"/>
                    <a:pt x="1835" y="47"/>
                  </a:cubicBezTo>
                  <a:cubicBezTo>
                    <a:pt x="1835" y="49"/>
                    <a:pt x="1834" y="50"/>
                    <a:pt x="1833" y="52"/>
                  </a:cubicBezTo>
                  <a:cubicBezTo>
                    <a:pt x="1831" y="53"/>
                    <a:pt x="1829" y="55"/>
                    <a:pt x="1826" y="56"/>
                  </a:cubicBezTo>
                  <a:cubicBezTo>
                    <a:pt x="1823" y="57"/>
                    <a:pt x="1820" y="57"/>
                    <a:pt x="1816" y="58"/>
                  </a:cubicBezTo>
                  <a:cubicBezTo>
                    <a:pt x="1812" y="59"/>
                    <a:pt x="1808" y="59"/>
                    <a:pt x="1803" y="59"/>
                  </a:cubicBezTo>
                  <a:cubicBezTo>
                    <a:pt x="1791" y="59"/>
                    <a:pt x="1780" y="57"/>
                    <a:pt x="1771" y="54"/>
                  </a:cubicBezTo>
                  <a:lnTo>
                    <a:pt x="1771" y="62"/>
                  </a:lnTo>
                  <a:cubicBezTo>
                    <a:pt x="1779" y="64"/>
                    <a:pt x="1789" y="65"/>
                    <a:pt x="1803" y="65"/>
                  </a:cubicBezTo>
                  <a:cubicBezTo>
                    <a:pt x="1810" y="65"/>
                    <a:pt x="1816" y="65"/>
                    <a:pt x="1822" y="64"/>
                  </a:cubicBezTo>
                  <a:cubicBezTo>
                    <a:pt x="1828" y="63"/>
                    <a:pt x="1833" y="61"/>
                    <a:pt x="1838" y="60"/>
                  </a:cubicBezTo>
                  <a:cubicBezTo>
                    <a:pt x="1842" y="58"/>
                    <a:pt x="1845" y="56"/>
                    <a:pt x="1848" y="54"/>
                  </a:cubicBezTo>
                  <a:cubicBezTo>
                    <a:pt x="1850" y="52"/>
                    <a:pt x="1851" y="49"/>
                    <a:pt x="1851" y="46"/>
                  </a:cubicBezTo>
                  <a:cubicBezTo>
                    <a:pt x="1851" y="44"/>
                    <a:pt x="1850" y="42"/>
                    <a:pt x="1849" y="40"/>
                  </a:cubicBezTo>
                  <a:cubicBezTo>
                    <a:pt x="1847" y="39"/>
                    <a:pt x="1845" y="37"/>
                    <a:pt x="1842" y="36"/>
                  </a:cubicBezTo>
                  <a:cubicBezTo>
                    <a:pt x="1839" y="35"/>
                    <a:pt x="1836" y="34"/>
                    <a:pt x="1832" y="33"/>
                  </a:cubicBezTo>
                  <a:cubicBezTo>
                    <a:pt x="1828" y="32"/>
                    <a:pt x="1823" y="31"/>
                    <a:pt x="1819" y="31"/>
                  </a:cubicBezTo>
                  <a:lnTo>
                    <a:pt x="1819" y="31"/>
                  </a:lnTo>
                  <a:cubicBezTo>
                    <a:pt x="1837" y="29"/>
                    <a:pt x="1846" y="23"/>
                    <a:pt x="1846" y="15"/>
                  </a:cubicBezTo>
                  <a:cubicBezTo>
                    <a:pt x="1846" y="13"/>
                    <a:pt x="1845" y="11"/>
                    <a:pt x="1843" y="9"/>
                  </a:cubicBezTo>
                  <a:cubicBezTo>
                    <a:pt x="1842" y="7"/>
                    <a:pt x="1839" y="6"/>
                    <a:pt x="1836" y="4"/>
                  </a:cubicBezTo>
                  <a:cubicBezTo>
                    <a:pt x="1832" y="3"/>
                    <a:pt x="1828" y="2"/>
                    <a:pt x="1824" y="1"/>
                  </a:cubicBezTo>
                  <a:cubicBezTo>
                    <a:pt x="1819" y="0"/>
                    <a:pt x="1814" y="0"/>
                    <a:pt x="1808" y="0"/>
                  </a:cubicBezTo>
                  <a:close/>
                  <a:moveTo>
                    <a:pt x="804" y="6"/>
                  </a:moveTo>
                  <a:cubicBezTo>
                    <a:pt x="807" y="6"/>
                    <a:pt x="810" y="6"/>
                    <a:pt x="813" y="7"/>
                  </a:cubicBezTo>
                  <a:cubicBezTo>
                    <a:pt x="816" y="8"/>
                    <a:pt x="818" y="8"/>
                    <a:pt x="820" y="9"/>
                  </a:cubicBezTo>
                  <a:cubicBezTo>
                    <a:pt x="822" y="10"/>
                    <a:pt x="824" y="11"/>
                    <a:pt x="825" y="13"/>
                  </a:cubicBezTo>
                  <a:cubicBezTo>
                    <a:pt x="826" y="14"/>
                    <a:pt x="827" y="15"/>
                    <a:pt x="827" y="17"/>
                  </a:cubicBezTo>
                  <a:cubicBezTo>
                    <a:pt x="827" y="18"/>
                    <a:pt x="826" y="20"/>
                    <a:pt x="825" y="21"/>
                  </a:cubicBezTo>
                  <a:cubicBezTo>
                    <a:pt x="824" y="22"/>
                    <a:pt x="822" y="23"/>
                    <a:pt x="820" y="24"/>
                  </a:cubicBezTo>
                  <a:cubicBezTo>
                    <a:pt x="818" y="25"/>
                    <a:pt x="816" y="26"/>
                    <a:pt x="813" y="26"/>
                  </a:cubicBezTo>
                  <a:cubicBezTo>
                    <a:pt x="810" y="27"/>
                    <a:pt x="807" y="27"/>
                    <a:pt x="804" y="27"/>
                  </a:cubicBezTo>
                  <a:cubicBezTo>
                    <a:pt x="801" y="27"/>
                    <a:pt x="798" y="27"/>
                    <a:pt x="795" y="26"/>
                  </a:cubicBezTo>
                  <a:cubicBezTo>
                    <a:pt x="792" y="26"/>
                    <a:pt x="790" y="25"/>
                    <a:pt x="788" y="24"/>
                  </a:cubicBezTo>
                  <a:cubicBezTo>
                    <a:pt x="786" y="23"/>
                    <a:pt x="784" y="22"/>
                    <a:pt x="783" y="21"/>
                  </a:cubicBezTo>
                  <a:cubicBezTo>
                    <a:pt x="782" y="20"/>
                    <a:pt x="781" y="18"/>
                    <a:pt x="781" y="17"/>
                  </a:cubicBezTo>
                  <a:cubicBezTo>
                    <a:pt x="781" y="15"/>
                    <a:pt x="782" y="14"/>
                    <a:pt x="783" y="13"/>
                  </a:cubicBezTo>
                  <a:cubicBezTo>
                    <a:pt x="784" y="11"/>
                    <a:pt x="785" y="10"/>
                    <a:pt x="787" y="9"/>
                  </a:cubicBezTo>
                  <a:cubicBezTo>
                    <a:pt x="789" y="8"/>
                    <a:pt x="792" y="8"/>
                    <a:pt x="795" y="7"/>
                  </a:cubicBezTo>
                  <a:cubicBezTo>
                    <a:pt x="797" y="6"/>
                    <a:pt x="801" y="6"/>
                    <a:pt x="804" y="6"/>
                  </a:cubicBezTo>
                  <a:close/>
                  <a:moveTo>
                    <a:pt x="1707" y="6"/>
                  </a:moveTo>
                  <a:cubicBezTo>
                    <a:pt x="1725" y="6"/>
                    <a:pt x="1735" y="15"/>
                    <a:pt x="1735" y="33"/>
                  </a:cubicBezTo>
                  <a:cubicBezTo>
                    <a:pt x="1735" y="50"/>
                    <a:pt x="1725" y="59"/>
                    <a:pt x="1706" y="59"/>
                  </a:cubicBezTo>
                  <a:cubicBezTo>
                    <a:pt x="1687" y="59"/>
                    <a:pt x="1677" y="50"/>
                    <a:pt x="1677" y="33"/>
                  </a:cubicBezTo>
                  <a:cubicBezTo>
                    <a:pt x="1677" y="15"/>
                    <a:pt x="1687" y="6"/>
                    <a:pt x="1707" y="6"/>
                  </a:cubicBezTo>
                  <a:close/>
                  <a:moveTo>
                    <a:pt x="270" y="18"/>
                  </a:moveTo>
                  <a:cubicBezTo>
                    <a:pt x="256" y="18"/>
                    <a:pt x="245" y="21"/>
                    <a:pt x="237" y="27"/>
                  </a:cubicBezTo>
                  <a:lnTo>
                    <a:pt x="237" y="27"/>
                  </a:lnTo>
                  <a:lnTo>
                    <a:pt x="237" y="19"/>
                  </a:lnTo>
                  <a:lnTo>
                    <a:pt x="221" y="19"/>
                  </a:lnTo>
                  <a:lnTo>
                    <a:pt x="221" y="64"/>
                  </a:lnTo>
                  <a:lnTo>
                    <a:pt x="237" y="64"/>
                  </a:lnTo>
                  <a:lnTo>
                    <a:pt x="237" y="38"/>
                  </a:lnTo>
                  <a:cubicBezTo>
                    <a:pt x="237" y="34"/>
                    <a:pt x="240" y="31"/>
                    <a:pt x="245" y="28"/>
                  </a:cubicBezTo>
                  <a:cubicBezTo>
                    <a:pt x="250" y="25"/>
                    <a:pt x="257" y="24"/>
                    <a:pt x="265" y="24"/>
                  </a:cubicBezTo>
                  <a:cubicBezTo>
                    <a:pt x="280" y="24"/>
                    <a:pt x="288" y="29"/>
                    <a:pt x="288" y="38"/>
                  </a:cubicBezTo>
                  <a:lnTo>
                    <a:pt x="288" y="64"/>
                  </a:lnTo>
                  <a:lnTo>
                    <a:pt x="303" y="64"/>
                  </a:lnTo>
                  <a:lnTo>
                    <a:pt x="303" y="37"/>
                  </a:lnTo>
                  <a:cubicBezTo>
                    <a:pt x="303" y="31"/>
                    <a:pt x="300" y="26"/>
                    <a:pt x="295" y="23"/>
                  </a:cubicBezTo>
                  <a:cubicBezTo>
                    <a:pt x="289" y="20"/>
                    <a:pt x="281" y="18"/>
                    <a:pt x="270" y="18"/>
                  </a:cubicBezTo>
                  <a:close/>
                  <a:moveTo>
                    <a:pt x="531" y="18"/>
                  </a:moveTo>
                  <a:cubicBezTo>
                    <a:pt x="518" y="18"/>
                    <a:pt x="507" y="20"/>
                    <a:pt x="499" y="25"/>
                  </a:cubicBezTo>
                  <a:cubicBezTo>
                    <a:pt x="490" y="29"/>
                    <a:pt x="486" y="35"/>
                    <a:pt x="486" y="42"/>
                  </a:cubicBezTo>
                  <a:cubicBezTo>
                    <a:pt x="486" y="49"/>
                    <a:pt x="490" y="55"/>
                    <a:pt x="498" y="59"/>
                  </a:cubicBezTo>
                  <a:cubicBezTo>
                    <a:pt x="506" y="63"/>
                    <a:pt x="517" y="65"/>
                    <a:pt x="531" y="65"/>
                  </a:cubicBezTo>
                  <a:cubicBezTo>
                    <a:pt x="545" y="65"/>
                    <a:pt x="556" y="64"/>
                    <a:pt x="565" y="61"/>
                  </a:cubicBezTo>
                  <a:lnTo>
                    <a:pt x="565" y="54"/>
                  </a:lnTo>
                  <a:cubicBezTo>
                    <a:pt x="556" y="57"/>
                    <a:pt x="545" y="59"/>
                    <a:pt x="534" y="59"/>
                  </a:cubicBezTo>
                  <a:cubicBezTo>
                    <a:pt x="524" y="59"/>
                    <a:pt x="517" y="58"/>
                    <a:pt x="511" y="55"/>
                  </a:cubicBezTo>
                  <a:cubicBezTo>
                    <a:pt x="505" y="52"/>
                    <a:pt x="502" y="48"/>
                    <a:pt x="502" y="43"/>
                  </a:cubicBezTo>
                  <a:lnTo>
                    <a:pt x="572" y="43"/>
                  </a:lnTo>
                  <a:lnTo>
                    <a:pt x="572" y="40"/>
                  </a:lnTo>
                  <a:cubicBezTo>
                    <a:pt x="572" y="33"/>
                    <a:pt x="568" y="28"/>
                    <a:pt x="561" y="24"/>
                  </a:cubicBezTo>
                  <a:cubicBezTo>
                    <a:pt x="554" y="20"/>
                    <a:pt x="544" y="18"/>
                    <a:pt x="531" y="18"/>
                  </a:cubicBezTo>
                  <a:close/>
                  <a:moveTo>
                    <a:pt x="646" y="18"/>
                  </a:moveTo>
                  <a:cubicBezTo>
                    <a:pt x="631" y="18"/>
                    <a:pt x="620" y="21"/>
                    <a:pt x="612" y="27"/>
                  </a:cubicBezTo>
                  <a:lnTo>
                    <a:pt x="612" y="27"/>
                  </a:lnTo>
                  <a:lnTo>
                    <a:pt x="612" y="19"/>
                  </a:lnTo>
                  <a:lnTo>
                    <a:pt x="596" y="19"/>
                  </a:lnTo>
                  <a:lnTo>
                    <a:pt x="596" y="85"/>
                  </a:lnTo>
                  <a:lnTo>
                    <a:pt x="612" y="85"/>
                  </a:lnTo>
                  <a:lnTo>
                    <a:pt x="612" y="57"/>
                  </a:lnTo>
                  <a:lnTo>
                    <a:pt x="612" y="57"/>
                  </a:lnTo>
                  <a:cubicBezTo>
                    <a:pt x="619" y="62"/>
                    <a:pt x="629" y="65"/>
                    <a:pt x="642" y="65"/>
                  </a:cubicBezTo>
                  <a:cubicBezTo>
                    <a:pt x="656" y="65"/>
                    <a:pt x="667" y="63"/>
                    <a:pt x="675" y="58"/>
                  </a:cubicBezTo>
                  <a:cubicBezTo>
                    <a:pt x="683" y="54"/>
                    <a:pt x="687" y="48"/>
                    <a:pt x="687" y="40"/>
                  </a:cubicBezTo>
                  <a:cubicBezTo>
                    <a:pt x="687" y="33"/>
                    <a:pt x="683" y="28"/>
                    <a:pt x="676" y="24"/>
                  </a:cubicBezTo>
                  <a:cubicBezTo>
                    <a:pt x="669" y="20"/>
                    <a:pt x="659" y="18"/>
                    <a:pt x="646" y="18"/>
                  </a:cubicBezTo>
                  <a:close/>
                  <a:moveTo>
                    <a:pt x="107" y="19"/>
                  </a:moveTo>
                  <a:lnTo>
                    <a:pt x="107" y="46"/>
                  </a:lnTo>
                  <a:cubicBezTo>
                    <a:pt x="107" y="59"/>
                    <a:pt x="119" y="65"/>
                    <a:pt x="142" y="65"/>
                  </a:cubicBezTo>
                  <a:cubicBezTo>
                    <a:pt x="156" y="65"/>
                    <a:pt x="166" y="62"/>
                    <a:pt x="173" y="57"/>
                  </a:cubicBezTo>
                  <a:lnTo>
                    <a:pt x="173" y="57"/>
                  </a:lnTo>
                  <a:lnTo>
                    <a:pt x="173" y="64"/>
                  </a:lnTo>
                  <a:lnTo>
                    <a:pt x="189" y="64"/>
                  </a:lnTo>
                  <a:lnTo>
                    <a:pt x="189" y="19"/>
                  </a:lnTo>
                  <a:lnTo>
                    <a:pt x="173" y="19"/>
                  </a:lnTo>
                  <a:lnTo>
                    <a:pt x="173" y="45"/>
                  </a:lnTo>
                  <a:cubicBezTo>
                    <a:pt x="173" y="49"/>
                    <a:pt x="171" y="52"/>
                    <a:pt x="166" y="55"/>
                  </a:cubicBezTo>
                  <a:cubicBezTo>
                    <a:pt x="161" y="58"/>
                    <a:pt x="155" y="59"/>
                    <a:pt x="147" y="59"/>
                  </a:cubicBezTo>
                  <a:cubicBezTo>
                    <a:pt x="131" y="59"/>
                    <a:pt x="123" y="54"/>
                    <a:pt x="123" y="45"/>
                  </a:cubicBezTo>
                  <a:lnTo>
                    <a:pt x="123" y="19"/>
                  </a:lnTo>
                  <a:lnTo>
                    <a:pt x="107" y="19"/>
                  </a:lnTo>
                  <a:close/>
                  <a:moveTo>
                    <a:pt x="531" y="24"/>
                  </a:moveTo>
                  <a:cubicBezTo>
                    <a:pt x="539" y="24"/>
                    <a:pt x="545" y="25"/>
                    <a:pt x="549" y="28"/>
                  </a:cubicBezTo>
                  <a:cubicBezTo>
                    <a:pt x="553" y="30"/>
                    <a:pt x="556" y="33"/>
                    <a:pt x="556" y="37"/>
                  </a:cubicBezTo>
                  <a:lnTo>
                    <a:pt x="502" y="37"/>
                  </a:lnTo>
                  <a:cubicBezTo>
                    <a:pt x="503" y="33"/>
                    <a:pt x="507" y="30"/>
                    <a:pt x="512" y="28"/>
                  </a:cubicBezTo>
                  <a:cubicBezTo>
                    <a:pt x="517" y="25"/>
                    <a:pt x="523" y="24"/>
                    <a:pt x="531" y="24"/>
                  </a:cubicBezTo>
                  <a:close/>
                  <a:moveTo>
                    <a:pt x="642" y="24"/>
                  </a:moveTo>
                  <a:cubicBezTo>
                    <a:pt x="651" y="24"/>
                    <a:pt x="658" y="26"/>
                    <a:pt x="663" y="28"/>
                  </a:cubicBezTo>
                  <a:cubicBezTo>
                    <a:pt x="668" y="31"/>
                    <a:pt x="671" y="35"/>
                    <a:pt x="671" y="40"/>
                  </a:cubicBezTo>
                  <a:cubicBezTo>
                    <a:pt x="671" y="46"/>
                    <a:pt x="668" y="51"/>
                    <a:pt x="662" y="54"/>
                  </a:cubicBezTo>
                  <a:cubicBezTo>
                    <a:pt x="657" y="57"/>
                    <a:pt x="650" y="59"/>
                    <a:pt x="640" y="59"/>
                  </a:cubicBezTo>
                  <a:cubicBezTo>
                    <a:pt x="632" y="59"/>
                    <a:pt x="625" y="58"/>
                    <a:pt x="620" y="55"/>
                  </a:cubicBezTo>
                  <a:cubicBezTo>
                    <a:pt x="614" y="52"/>
                    <a:pt x="612" y="49"/>
                    <a:pt x="612" y="46"/>
                  </a:cubicBezTo>
                  <a:lnTo>
                    <a:pt x="612" y="39"/>
                  </a:lnTo>
                  <a:cubicBezTo>
                    <a:pt x="612" y="35"/>
                    <a:pt x="615" y="31"/>
                    <a:pt x="620" y="28"/>
                  </a:cubicBezTo>
                  <a:cubicBezTo>
                    <a:pt x="626" y="26"/>
                    <a:pt x="633" y="24"/>
                    <a:pt x="642" y="24"/>
                  </a:cubicBezTo>
                  <a:close/>
                  <a:moveTo>
                    <a:pt x="804" y="33"/>
                  </a:moveTo>
                  <a:cubicBezTo>
                    <a:pt x="808" y="33"/>
                    <a:pt x="812" y="33"/>
                    <a:pt x="815" y="34"/>
                  </a:cubicBezTo>
                  <a:cubicBezTo>
                    <a:pt x="819" y="35"/>
                    <a:pt x="822" y="36"/>
                    <a:pt x="824" y="37"/>
                  </a:cubicBezTo>
                  <a:cubicBezTo>
                    <a:pt x="827" y="38"/>
                    <a:pt x="828" y="39"/>
                    <a:pt x="830" y="41"/>
                  </a:cubicBezTo>
                  <a:cubicBezTo>
                    <a:pt x="831" y="42"/>
                    <a:pt x="832" y="44"/>
                    <a:pt x="832" y="46"/>
                  </a:cubicBezTo>
                  <a:cubicBezTo>
                    <a:pt x="832" y="48"/>
                    <a:pt x="831" y="49"/>
                    <a:pt x="830" y="51"/>
                  </a:cubicBezTo>
                  <a:cubicBezTo>
                    <a:pt x="828" y="53"/>
                    <a:pt x="826" y="54"/>
                    <a:pt x="824" y="55"/>
                  </a:cubicBezTo>
                  <a:cubicBezTo>
                    <a:pt x="821" y="56"/>
                    <a:pt x="819" y="57"/>
                    <a:pt x="815" y="58"/>
                  </a:cubicBezTo>
                  <a:cubicBezTo>
                    <a:pt x="812" y="58"/>
                    <a:pt x="808" y="59"/>
                    <a:pt x="804" y="59"/>
                  </a:cubicBezTo>
                  <a:cubicBezTo>
                    <a:pt x="800" y="59"/>
                    <a:pt x="796" y="58"/>
                    <a:pt x="792" y="58"/>
                  </a:cubicBezTo>
                  <a:cubicBezTo>
                    <a:pt x="789" y="57"/>
                    <a:pt x="786" y="56"/>
                    <a:pt x="784" y="55"/>
                  </a:cubicBezTo>
                  <a:cubicBezTo>
                    <a:pt x="781" y="54"/>
                    <a:pt x="779" y="53"/>
                    <a:pt x="778" y="51"/>
                  </a:cubicBezTo>
                  <a:cubicBezTo>
                    <a:pt x="777" y="50"/>
                    <a:pt x="776" y="48"/>
                    <a:pt x="776" y="46"/>
                  </a:cubicBezTo>
                  <a:cubicBezTo>
                    <a:pt x="776" y="44"/>
                    <a:pt x="777" y="42"/>
                    <a:pt x="778" y="41"/>
                  </a:cubicBezTo>
                  <a:cubicBezTo>
                    <a:pt x="780" y="39"/>
                    <a:pt x="782" y="38"/>
                    <a:pt x="784" y="37"/>
                  </a:cubicBezTo>
                  <a:cubicBezTo>
                    <a:pt x="787" y="36"/>
                    <a:pt x="789" y="35"/>
                    <a:pt x="793" y="34"/>
                  </a:cubicBezTo>
                  <a:cubicBezTo>
                    <a:pt x="796" y="33"/>
                    <a:pt x="800" y="33"/>
                    <a:pt x="804" y="3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4" name="Divider">
              <a:extLst>
                <a:ext uri="{FF2B5EF4-FFF2-40B4-BE49-F238E27FC236}">
                  <a16:creationId xmlns:a16="http://schemas.microsoft.com/office/drawing/2014/main" id="{D6D40651-123C-4E80-BD3B-4F273B964D2C}"/>
                </a:ext>
              </a:extLst>
            </p:cNvPr>
            <p:cNvSpPr>
              <a:spLocks noChangeShapeType="1"/>
            </p:cNvSpPr>
            <p:nvPr/>
          </p:nvSpPr>
          <p:spPr bwMode="auto">
            <a:xfrm>
              <a:off x="2755900" y="3216275"/>
              <a:ext cx="2286000" cy="0"/>
            </a:xfrm>
            <a:prstGeom prst="line">
              <a:avLst/>
            </a:prstGeom>
            <a:noFill/>
            <a:ln w="3175" cap="flat">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5" name="Divider">
              <a:extLst>
                <a:ext uri="{FF2B5EF4-FFF2-40B4-BE49-F238E27FC236}">
                  <a16:creationId xmlns:a16="http://schemas.microsoft.com/office/drawing/2014/main" id="{C81BF531-D91E-47C0-A2F2-8B6F8EED30D7}"/>
                </a:ext>
              </a:extLst>
            </p:cNvPr>
            <p:cNvSpPr>
              <a:spLocks noChangeShapeType="1"/>
            </p:cNvSpPr>
            <p:nvPr/>
          </p:nvSpPr>
          <p:spPr bwMode="auto">
            <a:xfrm>
              <a:off x="2755900" y="3463925"/>
              <a:ext cx="2286000" cy="0"/>
            </a:xfrm>
            <a:prstGeom prst="line">
              <a:avLst/>
            </a:prstGeom>
            <a:noFill/>
            <a:ln w="3175" cap="flat">
              <a:solidFill>
                <a:srgbClr val="C8C8C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1946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9B202850-15E9-409A-94F9-C68018B72771}"/>
              </a:ext>
            </a:extLst>
          </p:cNvPr>
          <p:cNvGraphicFramePr>
            <a:graphicFrameLocks noGrp="1"/>
          </p:cNvGraphicFramePr>
          <p:nvPr>
            <p:extLst>
              <p:ext uri="{D42A27DB-BD31-4B8C-83A1-F6EECF244321}">
                <p14:modId xmlns:p14="http://schemas.microsoft.com/office/powerpoint/2010/main" val="181192327"/>
              </p:ext>
            </p:extLst>
          </p:nvPr>
        </p:nvGraphicFramePr>
        <p:xfrm>
          <a:off x="1011069" y="616204"/>
          <a:ext cx="7143753" cy="1328928"/>
        </p:xfrm>
        <a:graphic>
          <a:graphicData uri="http://schemas.openxmlformats.org/drawingml/2006/table">
            <a:tbl>
              <a:tblPr firstRow="1" firstCol="1">
                <a:tableStyleId>{5C22544A-7EE6-4342-B048-85BDC9FD1C3A}</a:tableStyleId>
              </a:tblPr>
              <a:tblGrid>
                <a:gridCol w="563889">
                  <a:extLst>
                    <a:ext uri="{9D8B030D-6E8A-4147-A177-3AD203B41FA5}">
                      <a16:colId xmlns:a16="http://schemas.microsoft.com/office/drawing/2014/main" val="20000"/>
                    </a:ext>
                  </a:extLst>
                </a:gridCol>
                <a:gridCol w="2193288">
                  <a:extLst>
                    <a:ext uri="{9D8B030D-6E8A-4147-A177-3AD203B41FA5}">
                      <a16:colId xmlns:a16="http://schemas.microsoft.com/office/drawing/2014/main" val="20001"/>
                    </a:ext>
                  </a:extLst>
                </a:gridCol>
                <a:gridCol w="2193288">
                  <a:extLst>
                    <a:ext uri="{9D8B030D-6E8A-4147-A177-3AD203B41FA5}">
                      <a16:colId xmlns:a16="http://schemas.microsoft.com/office/drawing/2014/main" val="20002"/>
                    </a:ext>
                  </a:extLst>
                </a:gridCol>
                <a:gridCol w="2193288">
                  <a:extLst>
                    <a:ext uri="{9D8B030D-6E8A-4147-A177-3AD203B41FA5}">
                      <a16:colId xmlns:a16="http://schemas.microsoft.com/office/drawing/2014/main" val="20003"/>
                    </a:ext>
                  </a:extLst>
                </a:gridCol>
              </a:tblGrid>
              <a:tr h="0">
                <a:tc>
                  <a:txBody>
                    <a:bodyPr/>
                    <a:lstStyle/>
                    <a:p>
                      <a:r>
                        <a:rPr lang="en-US" sz="1100" dirty="0">
                          <a:solidFill>
                            <a:srgbClr val="5F5F5F"/>
                          </a:solidFill>
                          <a:latin typeface="Segoe UI" panose="020B0502040204020203" pitchFamily="34" charset="0"/>
                          <a:cs typeface="Segoe UI" panose="020B0502040204020203" pitchFamily="34" charset="0"/>
                        </a:rPr>
                        <a:t>#</a:t>
                      </a: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First Name</a:t>
                      </a: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Last Name</a:t>
                      </a: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Username</a:t>
                      </a:r>
                    </a:p>
                  </a:txBody>
                  <a:tcPr marL="82296" marR="82296" marT="82296" marB="82296" anchor="ctr">
                    <a:lnL w="12700" cmpd="sng">
                      <a:noFill/>
                    </a:lnL>
                    <a:lnR w="12700" cmpd="sng">
                      <a:noFill/>
                    </a:lnR>
                    <a:lnT w="12700" cmpd="sng">
                      <a:noFill/>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1</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Mark</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Otto</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@mdo</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2</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Jacob</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Thornton</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@fat</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3</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Larry</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the Bird</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@twitter</a:t>
                      </a:r>
                    </a:p>
                  </a:txBody>
                  <a:tcPr marL="82296" marR="82296" marT="82296" marB="82296" anchor="ctr">
                    <a:lnL w="12700" cmpd="sng">
                      <a:noFill/>
                    </a:lnL>
                    <a:lnR w="12700" cmpd="sng">
                      <a:noFill/>
                    </a:lnR>
                    <a:lnT w="6350" cap="flat" cmpd="sng" algn="ctr">
                      <a:solidFill>
                        <a:srgbClr val="80808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3" name="표 2">
            <a:extLst>
              <a:ext uri="{FF2B5EF4-FFF2-40B4-BE49-F238E27FC236}">
                <a16:creationId xmlns:a16="http://schemas.microsoft.com/office/drawing/2014/main" id="{190415EA-0EE3-4515-A3E4-584ED7FA31BC}"/>
              </a:ext>
            </a:extLst>
          </p:cNvPr>
          <p:cNvGraphicFramePr>
            <a:graphicFrameLocks noGrp="1"/>
          </p:cNvGraphicFramePr>
          <p:nvPr>
            <p:extLst>
              <p:ext uri="{D42A27DB-BD31-4B8C-83A1-F6EECF244321}">
                <p14:modId xmlns:p14="http://schemas.microsoft.com/office/powerpoint/2010/main" val="4286868084"/>
              </p:ext>
            </p:extLst>
          </p:nvPr>
        </p:nvGraphicFramePr>
        <p:xfrm>
          <a:off x="1011070" y="2428932"/>
          <a:ext cx="7143753" cy="1328928"/>
        </p:xfrm>
        <a:graphic>
          <a:graphicData uri="http://schemas.openxmlformats.org/drawingml/2006/table">
            <a:tbl>
              <a:tblPr firstRow="1" firstCol="1">
                <a:tableStyleId>{5C22544A-7EE6-4342-B048-85BDC9FD1C3A}</a:tableStyleId>
              </a:tblPr>
              <a:tblGrid>
                <a:gridCol w="563889">
                  <a:extLst>
                    <a:ext uri="{9D8B030D-6E8A-4147-A177-3AD203B41FA5}">
                      <a16:colId xmlns:a16="http://schemas.microsoft.com/office/drawing/2014/main" val="20000"/>
                    </a:ext>
                  </a:extLst>
                </a:gridCol>
                <a:gridCol w="2193288">
                  <a:extLst>
                    <a:ext uri="{9D8B030D-6E8A-4147-A177-3AD203B41FA5}">
                      <a16:colId xmlns:a16="http://schemas.microsoft.com/office/drawing/2014/main" val="20001"/>
                    </a:ext>
                  </a:extLst>
                </a:gridCol>
                <a:gridCol w="2193288">
                  <a:extLst>
                    <a:ext uri="{9D8B030D-6E8A-4147-A177-3AD203B41FA5}">
                      <a16:colId xmlns:a16="http://schemas.microsoft.com/office/drawing/2014/main" val="20002"/>
                    </a:ext>
                  </a:extLst>
                </a:gridCol>
                <a:gridCol w="2193288">
                  <a:extLst>
                    <a:ext uri="{9D8B030D-6E8A-4147-A177-3AD203B41FA5}">
                      <a16:colId xmlns:a16="http://schemas.microsoft.com/office/drawing/2014/main" val="20003"/>
                    </a:ext>
                  </a:extLst>
                </a:gridCol>
              </a:tblGrid>
              <a:tr h="0">
                <a:tc>
                  <a:txBody>
                    <a:bodyPr/>
                    <a:lstStyle/>
                    <a:p>
                      <a:r>
                        <a:rPr lang="en-US" sz="1100" dirty="0">
                          <a:solidFill>
                            <a:srgbClr val="5F5F5F"/>
                          </a:solidFill>
                          <a:latin typeface="Segoe UI" panose="020B0502040204020203" pitchFamily="34" charset="0"/>
                          <a:cs typeface="Segoe UI" panose="020B0502040204020203" pitchFamily="34" charset="0"/>
                        </a:rPr>
                        <a:t>#</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First Name</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Last Name</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Username</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1</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Mark</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Otto</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@mdo</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2</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Jacob</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Thornton</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@fat</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r>
                        <a:rPr lang="en-US" sz="1100" dirty="0">
                          <a:solidFill>
                            <a:srgbClr val="5F5F5F"/>
                          </a:solidFill>
                          <a:latin typeface="Segoe UI" panose="020B0502040204020203" pitchFamily="34" charset="0"/>
                          <a:cs typeface="Segoe UI" panose="020B0502040204020203" pitchFamily="34" charset="0"/>
                        </a:rPr>
                        <a:t>3</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Larry</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the Bird</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rgbClr val="5F5F5F"/>
                          </a:solidFill>
                          <a:latin typeface="Segoe UI" panose="020B0502040204020203" pitchFamily="34" charset="0"/>
                          <a:cs typeface="Segoe UI" panose="020B0502040204020203" pitchFamily="34" charset="0"/>
                        </a:rPr>
                        <a:t>@twitter</a:t>
                      </a:r>
                    </a:p>
                  </a:txBody>
                  <a:tcPr marL="82296" marR="82296" marT="82296" marB="8229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01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C986E9B3-15AF-4FF5-8D83-C09DB3C29F18}"/>
              </a:ext>
            </a:extLst>
          </p:cNvPr>
          <p:cNvSpPr txBox="1"/>
          <p:nvPr/>
        </p:nvSpPr>
        <p:spPr>
          <a:xfrm>
            <a:off x="5460579" y="6067830"/>
            <a:ext cx="1095364" cy="369332"/>
          </a:xfrm>
          <a:prstGeom prst="rect">
            <a:avLst/>
          </a:prstGeom>
          <a:noFill/>
        </p:spPr>
        <p:txBody>
          <a:bodyPr wrap="none" rtlCol="0">
            <a:spAutoFit/>
          </a:bodyPr>
          <a:lstStyle/>
          <a:p>
            <a:r>
              <a:rPr lang="en-US" altLang="ko-KR" dirty="0"/>
              <a:t>&gt;1200px</a:t>
            </a:r>
            <a:endParaRPr lang="ko-KR" altLang="en-US" dirty="0"/>
          </a:p>
        </p:txBody>
      </p:sp>
      <p:grpSp>
        <p:nvGrpSpPr>
          <p:cNvPr id="32" name="Large Device Grid">
            <a:extLst>
              <a:ext uri="{FF2B5EF4-FFF2-40B4-BE49-F238E27FC236}">
                <a16:creationId xmlns:a16="http://schemas.microsoft.com/office/drawing/2014/main" id="{A161C165-B280-4C2E-B06F-745F5ABA8919}"/>
              </a:ext>
            </a:extLst>
          </p:cNvPr>
          <p:cNvGrpSpPr/>
          <p:nvPr/>
        </p:nvGrpSpPr>
        <p:grpSpPr>
          <a:xfrm>
            <a:off x="523872" y="522659"/>
            <a:ext cx="11144256" cy="5238750"/>
            <a:chOff x="738561" y="1261242"/>
            <a:chExt cx="11144256" cy="5238750"/>
          </a:xfrm>
        </p:grpSpPr>
        <p:grpSp>
          <p:nvGrpSpPr>
            <p:cNvPr id="33" name="Columns">
              <a:extLst>
                <a:ext uri="{FF2B5EF4-FFF2-40B4-BE49-F238E27FC236}">
                  <a16:creationId xmlns:a16="http://schemas.microsoft.com/office/drawing/2014/main" id="{9B4BDF80-DF33-4088-A280-1537BCA34BB2}"/>
                </a:ext>
              </a:extLst>
            </p:cNvPr>
            <p:cNvGrpSpPr/>
            <p:nvPr/>
          </p:nvGrpSpPr>
          <p:grpSpPr>
            <a:xfrm>
              <a:off x="738561" y="1261242"/>
              <a:ext cx="11144256" cy="5238750"/>
              <a:chOff x="738561" y="1261242"/>
              <a:chExt cx="11144256" cy="5238750"/>
            </a:xfrm>
          </p:grpSpPr>
          <p:sp>
            <p:nvSpPr>
              <p:cNvPr id="48" name=".col-lg-1">
                <a:extLst>
                  <a:ext uri="{FF2B5EF4-FFF2-40B4-BE49-F238E27FC236}">
                    <a16:creationId xmlns:a16="http://schemas.microsoft.com/office/drawing/2014/main" id="{3DC1D1C4-E150-43E8-A33C-CED41B541276}"/>
                  </a:ext>
                </a:extLst>
              </p:cNvPr>
              <p:cNvSpPr/>
              <p:nvPr/>
            </p:nvSpPr>
            <p:spPr>
              <a:xfrm>
                <a:off x="738561"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9" name=".col-lg-1">
                <a:extLst>
                  <a:ext uri="{FF2B5EF4-FFF2-40B4-BE49-F238E27FC236}">
                    <a16:creationId xmlns:a16="http://schemas.microsoft.com/office/drawing/2014/main" id="{D0AFB674-3FDE-474B-8E2B-4B436682948F}"/>
                  </a:ext>
                </a:extLst>
              </p:cNvPr>
              <p:cNvSpPr/>
              <p:nvPr/>
            </p:nvSpPr>
            <p:spPr>
              <a:xfrm>
                <a:off x="1667249"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0" name=".col-lg-1">
                <a:extLst>
                  <a:ext uri="{FF2B5EF4-FFF2-40B4-BE49-F238E27FC236}">
                    <a16:creationId xmlns:a16="http://schemas.microsoft.com/office/drawing/2014/main" id="{1F43286C-042A-44BF-9429-2E516AAB7AE4}"/>
                  </a:ext>
                </a:extLst>
              </p:cNvPr>
              <p:cNvSpPr/>
              <p:nvPr/>
            </p:nvSpPr>
            <p:spPr>
              <a:xfrm>
                <a:off x="2595937"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1" name=".col-lg-1">
                <a:extLst>
                  <a:ext uri="{FF2B5EF4-FFF2-40B4-BE49-F238E27FC236}">
                    <a16:creationId xmlns:a16="http://schemas.microsoft.com/office/drawing/2014/main" id="{95149829-4E30-42E6-ACEC-B6E6C40CEF30}"/>
                  </a:ext>
                </a:extLst>
              </p:cNvPr>
              <p:cNvSpPr/>
              <p:nvPr/>
            </p:nvSpPr>
            <p:spPr>
              <a:xfrm>
                <a:off x="3524625"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2" name=".col-lg-1">
                <a:extLst>
                  <a:ext uri="{FF2B5EF4-FFF2-40B4-BE49-F238E27FC236}">
                    <a16:creationId xmlns:a16="http://schemas.microsoft.com/office/drawing/2014/main" id="{10131BA9-4A4F-4E01-BD1C-6EE12942238D}"/>
                  </a:ext>
                </a:extLst>
              </p:cNvPr>
              <p:cNvSpPr/>
              <p:nvPr/>
            </p:nvSpPr>
            <p:spPr>
              <a:xfrm>
                <a:off x="4453313"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3" name=".col-lg-1">
                <a:extLst>
                  <a:ext uri="{FF2B5EF4-FFF2-40B4-BE49-F238E27FC236}">
                    <a16:creationId xmlns:a16="http://schemas.microsoft.com/office/drawing/2014/main" id="{E1E29F5E-A701-412B-A1F8-89338C14FAFD}"/>
                  </a:ext>
                </a:extLst>
              </p:cNvPr>
              <p:cNvSpPr/>
              <p:nvPr/>
            </p:nvSpPr>
            <p:spPr>
              <a:xfrm>
                <a:off x="5382001"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4" name=".col-lg-1">
                <a:extLst>
                  <a:ext uri="{FF2B5EF4-FFF2-40B4-BE49-F238E27FC236}">
                    <a16:creationId xmlns:a16="http://schemas.microsoft.com/office/drawing/2014/main" id="{3DCDA482-1F3E-4F2E-BAEC-4350F0EB2792}"/>
                  </a:ext>
                </a:extLst>
              </p:cNvPr>
              <p:cNvSpPr/>
              <p:nvPr/>
            </p:nvSpPr>
            <p:spPr>
              <a:xfrm>
                <a:off x="6310689"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5" name=".col-lg-1">
                <a:extLst>
                  <a:ext uri="{FF2B5EF4-FFF2-40B4-BE49-F238E27FC236}">
                    <a16:creationId xmlns:a16="http://schemas.microsoft.com/office/drawing/2014/main" id="{3FF0DE2E-B6F8-491A-949D-98CBA6D29D7B}"/>
                  </a:ext>
                </a:extLst>
              </p:cNvPr>
              <p:cNvSpPr/>
              <p:nvPr/>
            </p:nvSpPr>
            <p:spPr>
              <a:xfrm>
                <a:off x="7239377"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6" name=".col-lg-1">
                <a:extLst>
                  <a:ext uri="{FF2B5EF4-FFF2-40B4-BE49-F238E27FC236}">
                    <a16:creationId xmlns:a16="http://schemas.microsoft.com/office/drawing/2014/main" id="{7004F5F8-6A24-4620-813B-78A2F8DF85D5}"/>
                  </a:ext>
                </a:extLst>
              </p:cNvPr>
              <p:cNvSpPr/>
              <p:nvPr/>
            </p:nvSpPr>
            <p:spPr>
              <a:xfrm>
                <a:off x="8168065"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7" name=".col-lg-1">
                <a:extLst>
                  <a:ext uri="{FF2B5EF4-FFF2-40B4-BE49-F238E27FC236}">
                    <a16:creationId xmlns:a16="http://schemas.microsoft.com/office/drawing/2014/main" id="{54DCFD1E-69B4-43AA-BC95-009B582C0473}"/>
                  </a:ext>
                </a:extLst>
              </p:cNvPr>
              <p:cNvSpPr/>
              <p:nvPr/>
            </p:nvSpPr>
            <p:spPr>
              <a:xfrm>
                <a:off x="9096753"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8" name=".col-lg-1">
                <a:extLst>
                  <a:ext uri="{FF2B5EF4-FFF2-40B4-BE49-F238E27FC236}">
                    <a16:creationId xmlns:a16="http://schemas.microsoft.com/office/drawing/2014/main" id="{BA09D157-E78C-4551-AA87-19D856F9DA5F}"/>
                  </a:ext>
                </a:extLst>
              </p:cNvPr>
              <p:cNvSpPr/>
              <p:nvPr/>
            </p:nvSpPr>
            <p:spPr>
              <a:xfrm>
                <a:off x="10025441"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9" name=".col-lg-1">
                <a:extLst>
                  <a:ext uri="{FF2B5EF4-FFF2-40B4-BE49-F238E27FC236}">
                    <a16:creationId xmlns:a16="http://schemas.microsoft.com/office/drawing/2014/main" id="{1BC04D82-96A7-4090-9990-69940A29D065}"/>
                  </a:ext>
                </a:extLst>
              </p:cNvPr>
              <p:cNvSpPr/>
              <p:nvPr/>
            </p:nvSpPr>
            <p:spPr>
              <a:xfrm>
                <a:off x="10954129" y="1261242"/>
                <a:ext cx="92868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34" name="Gutters">
              <a:extLst>
                <a:ext uri="{FF2B5EF4-FFF2-40B4-BE49-F238E27FC236}">
                  <a16:creationId xmlns:a16="http://schemas.microsoft.com/office/drawing/2014/main" id="{A24DE109-9AFF-4B81-A703-CF02265259BC}"/>
                </a:ext>
              </a:extLst>
            </p:cNvPr>
            <p:cNvGrpSpPr/>
            <p:nvPr/>
          </p:nvGrpSpPr>
          <p:grpSpPr>
            <a:xfrm>
              <a:off x="738562" y="1261242"/>
              <a:ext cx="11144255" cy="5238750"/>
              <a:chOff x="738562" y="1261242"/>
              <a:chExt cx="11144255" cy="5238750"/>
            </a:xfrm>
          </p:grpSpPr>
          <p:sp>
            <p:nvSpPr>
              <p:cNvPr id="35" name="Gutter 15px">
                <a:extLst>
                  <a:ext uri="{FF2B5EF4-FFF2-40B4-BE49-F238E27FC236}">
                    <a16:creationId xmlns:a16="http://schemas.microsoft.com/office/drawing/2014/main" id="{7AF9B70C-D45A-4531-8E4F-5C1002F7E949}"/>
                  </a:ext>
                </a:extLst>
              </p:cNvPr>
              <p:cNvSpPr/>
              <p:nvPr/>
            </p:nvSpPr>
            <p:spPr>
              <a:xfrm>
                <a:off x="73856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6" name="Gutter 30px">
                <a:extLst>
                  <a:ext uri="{FF2B5EF4-FFF2-40B4-BE49-F238E27FC236}">
                    <a16:creationId xmlns:a16="http://schemas.microsoft.com/office/drawing/2014/main" id="{50BDE503-EF87-40B2-8FEC-F0D4FEC29FE7}"/>
                  </a:ext>
                </a:extLst>
              </p:cNvPr>
              <p:cNvSpPr/>
              <p:nvPr/>
            </p:nvSpPr>
            <p:spPr>
              <a:xfrm>
                <a:off x="1524374"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7" name="Gutter 30px">
                <a:extLst>
                  <a:ext uri="{FF2B5EF4-FFF2-40B4-BE49-F238E27FC236}">
                    <a16:creationId xmlns:a16="http://schemas.microsoft.com/office/drawing/2014/main" id="{97E5BB85-3350-487E-9E31-499F0908CDFE}"/>
                  </a:ext>
                </a:extLst>
              </p:cNvPr>
              <p:cNvSpPr/>
              <p:nvPr/>
            </p:nvSpPr>
            <p:spPr>
              <a:xfrm>
                <a:off x="2453062"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8" name="Gutter 30px">
                <a:extLst>
                  <a:ext uri="{FF2B5EF4-FFF2-40B4-BE49-F238E27FC236}">
                    <a16:creationId xmlns:a16="http://schemas.microsoft.com/office/drawing/2014/main" id="{8D63A8B2-EC70-4703-9322-DABE6D73FCCB}"/>
                  </a:ext>
                </a:extLst>
              </p:cNvPr>
              <p:cNvSpPr/>
              <p:nvPr/>
            </p:nvSpPr>
            <p:spPr>
              <a:xfrm>
                <a:off x="3381750"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9" name="Gutter 30px">
                <a:extLst>
                  <a:ext uri="{FF2B5EF4-FFF2-40B4-BE49-F238E27FC236}">
                    <a16:creationId xmlns:a16="http://schemas.microsoft.com/office/drawing/2014/main" id="{82C91977-A5B2-45EC-BEF1-B19277AA9D8E}"/>
                  </a:ext>
                </a:extLst>
              </p:cNvPr>
              <p:cNvSpPr/>
              <p:nvPr/>
            </p:nvSpPr>
            <p:spPr>
              <a:xfrm>
                <a:off x="4310438"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0" name="Gutter 30px">
                <a:extLst>
                  <a:ext uri="{FF2B5EF4-FFF2-40B4-BE49-F238E27FC236}">
                    <a16:creationId xmlns:a16="http://schemas.microsoft.com/office/drawing/2014/main" id="{4EB19E3D-0089-452F-9952-2DA4BD388604}"/>
                  </a:ext>
                </a:extLst>
              </p:cNvPr>
              <p:cNvSpPr/>
              <p:nvPr/>
            </p:nvSpPr>
            <p:spPr>
              <a:xfrm>
                <a:off x="5239126"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1" name="Gutter 30px">
                <a:extLst>
                  <a:ext uri="{FF2B5EF4-FFF2-40B4-BE49-F238E27FC236}">
                    <a16:creationId xmlns:a16="http://schemas.microsoft.com/office/drawing/2014/main" id="{3AAE141E-1A12-4FC4-89B9-17820DED5DB7}"/>
                  </a:ext>
                </a:extLst>
              </p:cNvPr>
              <p:cNvSpPr/>
              <p:nvPr/>
            </p:nvSpPr>
            <p:spPr>
              <a:xfrm>
                <a:off x="6167814"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2" name="Gutter 30px">
                <a:extLst>
                  <a:ext uri="{FF2B5EF4-FFF2-40B4-BE49-F238E27FC236}">
                    <a16:creationId xmlns:a16="http://schemas.microsoft.com/office/drawing/2014/main" id="{95BDF0A3-6212-4C98-9DE4-AB784CE74ABC}"/>
                  </a:ext>
                </a:extLst>
              </p:cNvPr>
              <p:cNvSpPr/>
              <p:nvPr/>
            </p:nvSpPr>
            <p:spPr>
              <a:xfrm>
                <a:off x="7096502"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3" name="Gutter 30px">
                <a:extLst>
                  <a:ext uri="{FF2B5EF4-FFF2-40B4-BE49-F238E27FC236}">
                    <a16:creationId xmlns:a16="http://schemas.microsoft.com/office/drawing/2014/main" id="{4D1124D6-1F53-4AAC-B88A-A25158B1B143}"/>
                  </a:ext>
                </a:extLst>
              </p:cNvPr>
              <p:cNvSpPr/>
              <p:nvPr/>
            </p:nvSpPr>
            <p:spPr>
              <a:xfrm>
                <a:off x="8025190"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4" name="Gutter 30px">
                <a:extLst>
                  <a:ext uri="{FF2B5EF4-FFF2-40B4-BE49-F238E27FC236}">
                    <a16:creationId xmlns:a16="http://schemas.microsoft.com/office/drawing/2014/main" id="{F44F6613-4AD0-46A0-96AE-09523F60932A}"/>
                  </a:ext>
                </a:extLst>
              </p:cNvPr>
              <p:cNvSpPr/>
              <p:nvPr/>
            </p:nvSpPr>
            <p:spPr>
              <a:xfrm>
                <a:off x="8953878"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5" name="Gutter 30px">
                <a:extLst>
                  <a:ext uri="{FF2B5EF4-FFF2-40B4-BE49-F238E27FC236}">
                    <a16:creationId xmlns:a16="http://schemas.microsoft.com/office/drawing/2014/main" id="{F182B2BA-7336-4FDB-B55F-D043270E0452}"/>
                  </a:ext>
                </a:extLst>
              </p:cNvPr>
              <p:cNvSpPr/>
              <p:nvPr/>
            </p:nvSpPr>
            <p:spPr>
              <a:xfrm>
                <a:off x="9882566"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6" name="Gutter 30px">
                <a:extLst>
                  <a:ext uri="{FF2B5EF4-FFF2-40B4-BE49-F238E27FC236}">
                    <a16:creationId xmlns:a16="http://schemas.microsoft.com/office/drawing/2014/main" id="{F5ECBBF1-2A19-4AA8-820D-BD28C47A6FD8}"/>
                  </a:ext>
                </a:extLst>
              </p:cNvPr>
              <p:cNvSpPr/>
              <p:nvPr/>
            </p:nvSpPr>
            <p:spPr>
              <a:xfrm>
                <a:off x="10811254"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7" name="Gutter 15px">
                <a:extLst>
                  <a:ext uri="{FF2B5EF4-FFF2-40B4-BE49-F238E27FC236}">
                    <a16:creationId xmlns:a16="http://schemas.microsoft.com/office/drawing/2014/main" id="{01D0E87D-B078-4E6D-A5D5-37D5910A6E77}"/>
                  </a:ext>
                </a:extLst>
              </p:cNvPr>
              <p:cNvSpPr/>
              <p:nvPr/>
            </p:nvSpPr>
            <p:spPr>
              <a:xfrm>
                <a:off x="1173994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244087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cept">
            <a:extLst>
              <a:ext uri="{FF2B5EF4-FFF2-40B4-BE49-F238E27FC236}">
                <a16:creationId xmlns:a16="http://schemas.microsoft.com/office/drawing/2014/main" id="{4E8479E4-1A22-4396-9677-C94342C1BEB2}"/>
              </a:ext>
            </a:extLst>
          </p:cNvPr>
          <p:cNvSpPr>
            <a:spLocks noChangeAspect="1"/>
          </p:cNvSpPr>
          <p:nvPr/>
        </p:nvSpPr>
        <p:spPr bwMode="auto">
          <a:xfrm>
            <a:off x="1396037" y="1019741"/>
            <a:ext cx="127000" cy="112712"/>
          </a:xfrm>
          <a:custGeom>
            <a:avLst/>
            <a:gdLst>
              <a:gd name="T0" fmla="*/ 504 w 525"/>
              <a:gd name="T1" fmla="*/ 3 h 467"/>
              <a:gd name="T2" fmla="*/ 495 w 525"/>
              <a:gd name="T3" fmla="*/ 9 h 467"/>
              <a:gd name="T4" fmla="*/ 223 w 525"/>
              <a:gd name="T5" fmla="*/ 431 h 467"/>
              <a:gd name="T6" fmla="*/ 35 w 525"/>
              <a:gd name="T7" fmla="*/ 262 h 467"/>
              <a:gd name="T8" fmla="*/ 18 w 525"/>
              <a:gd name="T9" fmla="*/ 282 h 467"/>
              <a:gd name="T10" fmla="*/ 217 w 525"/>
              <a:gd name="T11" fmla="*/ 462 h 467"/>
              <a:gd name="T12" fmla="*/ 237 w 525"/>
              <a:gd name="T13" fmla="*/ 459 h 467"/>
              <a:gd name="T14" fmla="*/ 518 w 525"/>
              <a:gd name="T15" fmla="*/ 23 h 467"/>
              <a:gd name="T16" fmla="*/ 504 w 525"/>
              <a:gd name="T17" fmla="*/ 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467">
                <a:moveTo>
                  <a:pt x="504" y="3"/>
                </a:moveTo>
                <a:cubicBezTo>
                  <a:pt x="500" y="3"/>
                  <a:pt x="497" y="6"/>
                  <a:pt x="495" y="9"/>
                </a:cubicBezTo>
                <a:lnTo>
                  <a:pt x="223" y="431"/>
                </a:lnTo>
                <a:lnTo>
                  <a:pt x="35" y="262"/>
                </a:lnTo>
                <a:cubicBezTo>
                  <a:pt x="22" y="245"/>
                  <a:pt x="0" y="271"/>
                  <a:pt x="18" y="282"/>
                </a:cubicBezTo>
                <a:lnTo>
                  <a:pt x="217" y="462"/>
                </a:lnTo>
                <a:cubicBezTo>
                  <a:pt x="223" y="467"/>
                  <a:pt x="232" y="466"/>
                  <a:pt x="237" y="459"/>
                </a:cubicBezTo>
                <a:lnTo>
                  <a:pt x="518" y="23"/>
                </a:lnTo>
                <a:cubicBezTo>
                  <a:pt x="525" y="13"/>
                  <a:pt x="515" y="0"/>
                  <a:pt x="504" y="3"/>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 name="Add">
            <a:extLst>
              <a:ext uri="{FF2B5EF4-FFF2-40B4-BE49-F238E27FC236}">
                <a16:creationId xmlns:a16="http://schemas.microsoft.com/office/drawing/2014/main" id="{BE51A35B-3FE9-460B-A24B-064848F09884}"/>
              </a:ext>
            </a:extLst>
          </p:cNvPr>
          <p:cNvSpPr>
            <a:spLocks noChangeAspect="1"/>
          </p:cNvSpPr>
          <p:nvPr/>
        </p:nvSpPr>
        <p:spPr bwMode="auto">
          <a:xfrm>
            <a:off x="1650406" y="1023710"/>
            <a:ext cx="104775" cy="104775"/>
          </a:xfrm>
          <a:custGeom>
            <a:avLst/>
            <a:gdLst>
              <a:gd name="T0" fmla="*/ 29 w 66"/>
              <a:gd name="T1" fmla="*/ 0 h 66"/>
              <a:gd name="T2" fmla="*/ 29 w 66"/>
              <a:gd name="T3" fmla="*/ 29 h 66"/>
              <a:gd name="T4" fmla="*/ 0 w 66"/>
              <a:gd name="T5" fmla="*/ 29 h 66"/>
              <a:gd name="T6" fmla="*/ 0 w 66"/>
              <a:gd name="T7" fmla="*/ 37 h 66"/>
              <a:gd name="T8" fmla="*/ 29 w 66"/>
              <a:gd name="T9" fmla="*/ 37 h 66"/>
              <a:gd name="T10" fmla="*/ 29 w 66"/>
              <a:gd name="T11" fmla="*/ 66 h 66"/>
              <a:gd name="T12" fmla="*/ 37 w 66"/>
              <a:gd name="T13" fmla="*/ 66 h 66"/>
              <a:gd name="T14" fmla="*/ 37 w 66"/>
              <a:gd name="T15" fmla="*/ 37 h 66"/>
              <a:gd name="T16" fmla="*/ 66 w 66"/>
              <a:gd name="T17" fmla="*/ 37 h 66"/>
              <a:gd name="T18" fmla="*/ 66 w 66"/>
              <a:gd name="T19" fmla="*/ 29 h 66"/>
              <a:gd name="T20" fmla="*/ 37 w 66"/>
              <a:gd name="T21" fmla="*/ 29 h 66"/>
              <a:gd name="T22" fmla="*/ 37 w 66"/>
              <a:gd name="T23" fmla="*/ 0 h 66"/>
              <a:gd name="T24" fmla="*/ 29 w 66"/>
              <a:gd name="T2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6">
                <a:moveTo>
                  <a:pt x="29" y="0"/>
                </a:moveTo>
                <a:lnTo>
                  <a:pt x="29" y="29"/>
                </a:lnTo>
                <a:lnTo>
                  <a:pt x="0" y="29"/>
                </a:lnTo>
                <a:lnTo>
                  <a:pt x="0" y="37"/>
                </a:lnTo>
                <a:lnTo>
                  <a:pt x="29" y="37"/>
                </a:lnTo>
                <a:lnTo>
                  <a:pt x="29" y="66"/>
                </a:lnTo>
                <a:lnTo>
                  <a:pt x="37" y="66"/>
                </a:lnTo>
                <a:lnTo>
                  <a:pt x="37" y="37"/>
                </a:lnTo>
                <a:lnTo>
                  <a:pt x="66" y="37"/>
                </a:lnTo>
                <a:lnTo>
                  <a:pt x="66" y="29"/>
                </a:lnTo>
                <a:lnTo>
                  <a:pt x="37" y="29"/>
                </a:lnTo>
                <a:lnTo>
                  <a:pt x="37" y="0"/>
                </a:lnTo>
                <a:lnTo>
                  <a:pt x="29" y="0"/>
                </a:ln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 name="Archive">
            <a:extLst>
              <a:ext uri="{FF2B5EF4-FFF2-40B4-BE49-F238E27FC236}">
                <a16:creationId xmlns:a16="http://schemas.microsoft.com/office/drawing/2014/main" id="{A5A40666-F34E-4613-B7E0-FCF898C3F33D}"/>
              </a:ext>
            </a:extLst>
          </p:cNvPr>
          <p:cNvSpPr>
            <a:spLocks noChangeAspect="1" noEditPoints="1"/>
          </p:cNvSpPr>
          <p:nvPr/>
        </p:nvSpPr>
        <p:spPr bwMode="auto">
          <a:xfrm>
            <a:off x="1903598" y="1002279"/>
            <a:ext cx="123825" cy="147637"/>
          </a:xfrm>
          <a:custGeom>
            <a:avLst/>
            <a:gdLst>
              <a:gd name="T0" fmla="*/ 1 w 507"/>
              <a:gd name="T1" fmla="*/ 66 h 600"/>
              <a:gd name="T2" fmla="*/ 67 w 507"/>
              <a:gd name="T3" fmla="*/ 600 h 600"/>
              <a:gd name="T4" fmla="*/ 507 w 507"/>
              <a:gd name="T5" fmla="*/ 533 h 600"/>
              <a:gd name="T6" fmla="*/ 441 w 507"/>
              <a:gd name="T7" fmla="*/ 0 h 600"/>
              <a:gd name="T8" fmla="*/ 67 w 507"/>
              <a:gd name="T9" fmla="*/ 26 h 600"/>
              <a:gd name="T10" fmla="*/ 481 w 507"/>
              <a:gd name="T11" fmla="*/ 66 h 600"/>
              <a:gd name="T12" fmla="*/ 27 w 507"/>
              <a:gd name="T13" fmla="*/ 186 h 600"/>
              <a:gd name="T14" fmla="*/ 67 w 507"/>
              <a:gd name="T15" fmla="*/ 26 h 600"/>
              <a:gd name="T16" fmla="*/ 184 w 507"/>
              <a:gd name="T17" fmla="*/ 80 h 600"/>
              <a:gd name="T18" fmla="*/ 183 w 507"/>
              <a:gd name="T19" fmla="*/ 120 h 600"/>
              <a:gd name="T20" fmla="*/ 294 w 507"/>
              <a:gd name="T21" fmla="*/ 133 h 600"/>
              <a:gd name="T22" fmla="*/ 334 w 507"/>
              <a:gd name="T23" fmla="*/ 93 h 600"/>
              <a:gd name="T24" fmla="*/ 307 w 507"/>
              <a:gd name="T25" fmla="*/ 93 h 600"/>
              <a:gd name="T26" fmla="*/ 294 w 507"/>
              <a:gd name="T27" fmla="*/ 106 h 600"/>
              <a:gd name="T28" fmla="*/ 203 w 507"/>
              <a:gd name="T29" fmla="*/ 103 h 600"/>
              <a:gd name="T30" fmla="*/ 186 w 507"/>
              <a:gd name="T31" fmla="*/ 79 h 600"/>
              <a:gd name="T32" fmla="*/ 481 w 507"/>
              <a:gd name="T33" fmla="*/ 213 h 600"/>
              <a:gd name="T34" fmla="*/ 27 w 507"/>
              <a:gd name="T35" fmla="*/ 386 h 600"/>
              <a:gd name="T36" fmla="*/ 186 w 507"/>
              <a:gd name="T37" fmla="*/ 293 h 600"/>
              <a:gd name="T38" fmla="*/ 174 w 507"/>
              <a:gd name="T39" fmla="*/ 306 h 600"/>
              <a:gd name="T40" fmla="*/ 214 w 507"/>
              <a:gd name="T41" fmla="*/ 346 h 600"/>
              <a:gd name="T42" fmla="*/ 325 w 507"/>
              <a:gd name="T43" fmla="*/ 333 h 600"/>
              <a:gd name="T44" fmla="*/ 321 w 507"/>
              <a:gd name="T45" fmla="*/ 293 h 600"/>
              <a:gd name="T46" fmla="*/ 304 w 507"/>
              <a:gd name="T47" fmla="*/ 316 h 600"/>
              <a:gd name="T48" fmla="*/ 214 w 507"/>
              <a:gd name="T49" fmla="*/ 320 h 600"/>
              <a:gd name="T50" fmla="*/ 201 w 507"/>
              <a:gd name="T51" fmla="*/ 306 h 600"/>
              <a:gd name="T52" fmla="*/ 27 w 507"/>
              <a:gd name="T53" fmla="*/ 413 h 600"/>
              <a:gd name="T54" fmla="*/ 481 w 507"/>
              <a:gd name="T55" fmla="*/ 533 h 600"/>
              <a:gd name="T56" fmla="*/ 67 w 507"/>
              <a:gd name="T57" fmla="*/ 573 h 600"/>
              <a:gd name="T58" fmla="*/ 27 w 507"/>
              <a:gd name="T59" fmla="*/ 413 h 600"/>
              <a:gd name="T60" fmla="*/ 184 w 507"/>
              <a:gd name="T61" fmla="*/ 480 h 600"/>
              <a:gd name="T62" fmla="*/ 183 w 507"/>
              <a:gd name="T63" fmla="*/ 520 h 600"/>
              <a:gd name="T64" fmla="*/ 294 w 507"/>
              <a:gd name="T65" fmla="*/ 533 h 600"/>
              <a:gd name="T66" fmla="*/ 334 w 507"/>
              <a:gd name="T67" fmla="*/ 493 h 600"/>
              <a:gd name="T68" fmla="*/ 307 w 507"/>
              <a:gd name="T69" fmla="*/ 493 h 600"/>
              <a:gd name="T70" fmla="*/ 294 w 507"/>
              <a:gd name="T71" fmla="*/ 506 h 600"/>
              <a:gd name="T72" fmla="*/ 203 w 507"/>
              <a:gd name="T73" fmla="*/ 503 h 600"/>
              <a:gd name="T74" fmla="*/ 186 w 507"/>
              <a:gd name="T75" fmla="*/ 479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600">
                <a:moveTo>
                  <a:pt x="67" y="0"/>
                </a:moveTo>
                <a:cubicBezTo>
                  <a:pt x="31" y="0"/>
                  <a:pt x="1" y="30"/>
                  <a:pt x="1" y="66"/>
                </a:cubicBezTo>
                <a:cubicBezTo>
                  <a:pt x="0" y="222"/>
                  <a:pt x="1" y="377"/>
                  <a:pt x="1" y="533"/>
                </a:cubicBezTo>
                <a:cubicBezTo>
                  <a:pt x="1" y="570"/>
                  <a:pt x="31" y="600"/>
                  <a:pt x="67" y="600"/>
                </a:cubicBezTo>
                <a:lnTo>
                  <a:pt x="441" y="600"/>
                </a:lnTo>
                <a:cubicBezTo>
                  <a:pt x="477" y="600"/>
                  <a:pt x="507" y="570"/>
                  <a:pt x="507" y="533"/>
                </a:cubicBezTo>
                <a:cubicBezTo>
                  <a:pt x="507" y="377"/>
                  <a:pt x="507" y="222"/>
                  <a:pt x="507" y="66"/>
                </a:cubicBezTo>
                <a:cubicBezTo>
                  <a:pt x="507" y="30"/>
                  <a:pt x="477" y="0"/>
                  <a:pt x="441" y="0"/>
                </a:cubicBezTo>
                <a:lnTo>
                  <a:pt x="67" y="0"/>
                </a:lnTo>
                <a:close/>
                <a:moveTo>
                  <a:pt x="67" y="26"/>
                </a:moveTo>
                <a:lnTo>
                  <a:pt x="441" y="26"/>
                </a:lnTo>
                <a:cubicBezTo>
                  <a:pt x="463" y="26"/>
                  <a:pt x="481" y="44"/>
                  <a:pt x="481" y="66"/>
                </a:cubicBezTo>
                <a:lnTo>
                  <a:pt x="481" y="186"/>
                </a:lnTo>
                <a:lnTo>
                  <a:pt x="27" y="186"/>
                </a:lnTo>
                <a:lnTo>
                  <a:pt x="27" y="66"/>
                </a:lnTo>
                <a:cubicBezTo>
                  <a:pt x="27" y="44"/>
                  <a:pt x="45" y="26"/>
                  <a:pt x="67" y="26"/>
                </a:cubicBezTo>
                <a:close/>
                <a:moveTo>
                  <a:pt x="186" y="79"/>
                </a:moveTo>
                <a:cubicBezTo>
                  <a:pt x="185" y="79"/>
                  <a:pt x="185" y="79"/>
                  <a:pt x="184" y="80"/>
                </a:cubicBezTo>
                <a:cubicBezTo>
                  <a:pt x="178" y="81"/>
                  <a:pt x="174" y="87"/>
                  <a:pt x="174" y="93"/>
                </a:cubicBezTo>
                <a:cubicBezTo>
                  <a:pt x="174" y="102"/>
                  <a:pt x="176" y="112"/>
                  <a:pt x="183" y="120"/>
                </a:cubicBezTo>
                <a:cubicBezTo>
                  <a:pt x="189" y="128"/>
                  <a:pt x="201" y="133"/>
                  <a:pt x="214" y="133"/>
                </a:cubicBezTo>
                <a:lnTo>
                  <a:pt x="294" y="133"/>
                </a:lnTo>
                <a:cubicBezTo>
                  <a:pt x="307" y="133"/>
                  <a:pt x="318" y="128"/>
                  <a:pt x="325" y="120"/>
                </a:cubicBezTo>
                <a:cubicBezTo>
                  <a:pt x="331" y="112"/>
                  <a:pt x="334" y="102"/>
                  <a:pt x="334" y="93"/>
                </a:cubicBezTo>
                <a:cubicBezTo>
                  <a:pt x="334" y="86"/>
                  <a:pt x="328" y="79"/>
                  <a:pt x="321" y="79"/>
                </a:cubicBezTo>
                <a:cubicBezTo>
                  <a:pt x="313" y="79"/>
                  <a:pt x="307" y="86"/>
                  <a:pt x="307" y="93"/>
                </a:cubicBezTo>
                <a:cubicBezTo>
                  <a:pt x="307" y="97"/>
                  <a:pt x="306" y="101"/>
                  <a:pt x="304" y="103"/>
                </a:cubicBezTo>
                <a:cubicBezTo>
                  <a:pt x="303" y="104"/>
                  <a:pt x="301" y="106"/>
                  <a:pt x="294" y="106"/>
                </a:cubicBezTo>
                <a:lnTo>
                  <a:pt x="214" y="106"/>
                </a:lnTo>
                <a:cubicBezTo>
                  <a:pt x="207" y="106"/>
                  <a:pt x="205" y="105"/>
                  <a:pt x="203" y="103"/>
                </a:cubicBezTo>
                <a:cubicBezTo>
                  <a:pt x="202" y="101"/>
                  <a:pt x="201" y="97"/>
                  <a:pt x="201" y="93"/>
                </a:cubicBezTo>
                <a:cubicBezTo>
                  <a:pt x="201" y="85"/>
                  <a:pt x="193" y="79"/>
                  <a:pt x="186" y="79"/>
                </a:cubicBezTo>
                <a:close/>
                <a:moveTo>
                  <a:pt x="27" y="213"/>
                </a:moveTo>
                <a:lnTo>
                  <a:pt x="481" y="213"/>
                </a:lnTo>
                <a:lnTo>
                  <a:pt x="481" y="386"/>
                </a:lnTo>
                <a:lnTo>
                  <a:pt x="27" y="386"/>
                </a:lnTo>
                <a:lnTo>
                  <a:pt x="27" y="213"/>
                </a:lnTo>
                <a:close/>
                <a:moveTo>
                  <a:pt x="186" y="293"/>
                </a:moveTo>
                <a:cubicBezTo>
                  <a:pt x="185" y="293"/>
                  <a:pt x="185" y="293"/>
                  <a:pt x="184" y="293"/>
                </a:cubicBezTo>
                <a:cubicBezTo>
                  <a:pt x="178" y="294"/>
                  <a:pt x="174" y="300"/>
                  <a:pt x="174" y="306"/>
                </a:cubicBezTo>
                <a:cubicBezTo>
                  <a:pt x="174" y="315"/>
                  <a:pt x="176" y="325"/>
                  <a:pt x="183" y="333"/>
                </a:cubicBezTo>
                <a:cubicBezTo>
                  <a:pt x="189" y="341"/>
                  <a:pt x="201" y="346"/>
                  <a:pt x="214" y="346"/>
                </a:cubicBezTo>
                <a:lnTo>
                  <a:pt x="294" y="346"/>
                </a:lnTo>
                <a:cubicBezTo>
                  <a:pt x="307" y="346"/>
                  <a:pt x="318" y="342"/>
                  <a:pt x="325" y="333"/>
                </a:cubicBezTo>
                <a:cubicBezTo>
                  <a:pt x="331" y="325"/>
                  <a:pt x="334" y="315"/>
                  <a:pt x="334" y="306"/>
                </a:cubicBezTo>
                <a:cubicBezTo>
                  <a:pt x="334" y="299"/>
                  <a:pt x="328" y="293"/>
                  <a:pt x="321" y="293"/>
                </a:cubicBezTo>
                <a:cubicBezTo>
                  <a:pt x="313" y="293"/>
                  <a:pt x="307" y="299"/>
                  <a:pt x="307" y="306"/>
                </a:cubicBezTo>
                <a:cubicBezTo>
                  <a:pt x="307" y="311"/>
                  <a:pt x="306" y="314"/>
                  <a:pt x="304" y="316"/>
                </a:cubicBezTo>
                <a:cubicBezTo>
                  <a:pt x="303" y="318"/>
                  <a:pt x="301" y="320"/>
                  <a:pt x="294" y="320"/>
                </a:cubicBezTo>
                <a:lnTo>
                  <a:pt x="214" y="320"/>
                </a:lnTo>
                <a:cubicBezTo>
                  <a:pt x="207" y="320"/>
                  <a:pt x="205" y="318"/>
                  <a:pt x="203" y="316"/>
                </a:cubicBezTo>
                <a:cubicBezTo>
                  <a:pt x="202" y="314"/>
                  <a:pt x="201" y="311"/>
                  <a:pt x="201" y="306"/>
                </a:cubicBezTo>
                <a:cubicBezTo>
                  <a:pt x="201" y="299"/>
                  <a:pt x="193" y="292"/>
                  <a:pt x="186" y="293"/>
                </a:cubicBezTo>
                <a:close/>
                <a:moveTo>
                  <a:pt x="27" y="413"/>
                </a:moveTo>
                <a:lnTo>
                  <a:pt x="481" y="413"/>
                </a:lnTo>
                <a:lnTo>
                  <a:pt x="481" y="533"/>
                </a:lnTo>
                <a:cubicBezTo>
                  <a:pt x="481" y="555"/>
                  <a:pt x="463" y="573"/>
                  <a:pt x="441" y="573"/>
                </a:cubicBezTo>
                <a:lnTo>
                  <a:pt x="67" y="573"/>
                </a:lnTo>
                <a:cubicBezTo>
                  <a:pt x="45" y="573"/>
                  <a:pt x="27" y="555"/>
                  <a:pt x="27" y="533"/>
                </a:cubicBezTo>
                <a:lnTo>
                  <a:pt x="27" y="413"/>
                </a:lnTo>
                <a:close/>
                <a:moveTo>
                  <a:pt x="186" y="479"/>
                </a:moveTo>
                <a:cubicBezTo>
                  <a:pt x="185" y="479"/>
                  <a:pt x="185" y="479"/>
                  <a:pt x="184" y="480"/>
                </a:cubicBezTo>
                <a:cubicBezTo>
                  <a:pt x="178" y="481"/>
                  <a:pt x="174" y="487"/>
                  <a:pt x="174" y="493"/>
                </a:cubicBezTo>
                <a:cubicBezTo>
                  <a:pt x="174" y="502"/>
                  <a:pt x="176" y="512"/>
                  <a:pt x="183" y="520"/>
                </a:cubicBezTo>
                <a:cubicBezTo>
                  <a:pt x="189" y="528"/>
                  <a:pt x="201" y="533"/>
                  <a:pt x="214" y="533"/>
                </a:cubicBezTo>
                <a:lnTo>
                  <a:pt x="294" y="533"/>
                </a:lnTo>
                <a:cubicBezTo>
                  <a:pt x="307" y="533"/>
                  <a:pt x="318" y="528"/>
                  <a:pt x="325" y="520"/>
                </a:cubicBezTo>
                <a:cubicBezTo>
                  <a:pt x="331" y="512"/>
                  <a:pt x="334" y="502"/>
                  <a:pt x="334" y="493"/>
                </a:cubicBezTo>
                <a:cubicBezTo>
                  <a:pt x="334" y="486"/>
                  <a:pt x="328" y="479"/>
                  <a:pt x="321" y="479"/>
                </a:cubicBezTo>
                <a:cubicBezTo>
                  <a:pt x="313" y="479"/>
                  <a:pt x="307" y="486"/>
                  <a:pt x="307" y="493"/>
                </a:cubicBezTo>
                <a:cubicBezTo>
                  <a:pt x="307" y="497"/>
                  <a:pt x="306" y="501"/>
                  <a:pt x="304" y="503"/>
                </a:cubicBezTo>
                <a:cubicBezTo>
                  <a:pt x="303" y="504"/>
                  <a:pt x="301" y="506"/>
                  <a:pt x="294" y="506"/>
                </a:cubicBezTo>
                <a:lnTo>
                  <a:pt x="214" y="506"/>
                </a:lnTo>
                <a:cubicBezTo>
                  <a:pt x="207" y="506"/>
                  <a:pt x="205" y="505"/>
                  <a:pt x="203" y="503"/>
                </a:cubicBezTo>
                <a:cubicBezTo>
                  <a:pt x="202" y="501"/>
                  <a:pt x="201" y="497"/>
                  <a:pt x="201" y="493"/>
                </a:cubicBezTo>
                <a:cubicBezTo>
                  <a:pt x="201" y="485"/>
                  <a:pt x="193" y="479"/>
                  <a:pt x="186" y="479"/>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 name="Bookmark">
            <a:extLst>
              <a:ext uri="{FF2B5EF4-FFF2-40B4-BE49-F238E27FC236}">
                <a16:creationId xmlns:a16="http://schemas.microsoft.com/office/drawing/2014/main" id="{67DB4333-26EC-4596-8D1E-C20421C9FA3F}"/>
              </a:ext>
            </a:extLst>
          </p:cNvPr>
          <p:cNvSpPr>
            <a:spLocks noChangeAspect="1" noEditPoints="1"/>
          </p:cNvSpPr>
          <p:nvPr/>
        </p:nvSpPr>
        <p:spPr bwMode="auto">
          <a:xfrm>
            <a:off x="2166725" y="1007835"/>
            <a:ext cx="161925" cy="136525"/>
          </a:xfrm>
          <a:custGeom>
            <a:avLst/>
            <a:gdLst>
              <a:gd name="T0" fmla="*/ 66 w 666"/>
              <a:gd name="T1" fmla="*/ 0 h 560"/>
              <a:gd name="T2" fmla="*/ 0 w 666"/>
              <a:gd name="T3" fmla="*/ 66 h 560"/>
              <a:gd name="T4" fmla="*/ 0 w 666"/>
              <a:gd name="T5" fmla="*/ 453 h 560"/>
              <a:gd name="T6" fmla="*/ 66 w 666"/>
              <a:gd name="T7" fmla="*/ 520 h 560"/>
              <a:gd name="T8" fmla="*/ 280 w 666"/>
              <a:gd name="T9" fmla="*/ 520 h 560"/>
              <a:gd name="T10" fmla="*/ 320 w 666"/>
              <a:gd name="T11" fmla="*/ 560 h 560"/>
              <a:gd name="T12" fmla="*/ 346 w 666"/>
              <a:gd name="T13" fmla="*/ 560 h 560"/>
              <a:gd name="T14" fmla="*/ 386 w 666"/>
              <a:gd name="T15" fmla="*/ 520 h 560"/>
              <a:gd name="T16" fmla="*/ 600 w 666"/>
              <a:gd name="T17" fmla="*/ 520 h 560"/>
              <a:gd name="T18" fmla="*/ 666 w 666"/>
              <a:gd name="T19" fmla="*/ 453 h 560"/>
              <a:gd name="T20" fmla="*/ 666 w 666"/>
              <a:gd name="T21" fmla="*/ 66 h 560"/>
              <a:gd name="T22" fmla="*/ 600 w 666"/>
              <a:gd name="T23" fmla="*/ 0 h 560"/>
              <a:gd name="T24" fmla="*/ 386 w 666"/>
              <a:gd name="T25" fmla="*/ 0 h 560"/>
              <a:gd name="T26" fmla="*/ 333 w 666"/>
              <a:gd name="T27" fmla="*/ 27 h 560"/>
              <a:gd name="T28" fmla="*/ 280 w 666"/>
              <a:gd name="T29" fmla="*/ 0 h 560"/>
              <a:gd name="T30" fmla="*/ 66 w 666"/>
              <a:gd name="T31" fmla="*/ 0 h 560"/>
              <a:gd name="T32" fmla="*/ 66 w 666"/>
              <a:gd name="T33" fmla="*/ 26 h 560"/>
              <a:gd name="T34" fmla="*/ 280 w 666"/>
              <a:gd name="T35" fmla="*/ 26 h 560"/>
              <a:gd name="T36" fmla="*/ 320 w 666"/>
              <a:gd name="T37" fmla="*/ 66 h 560"/>
              <a:gd name="T38" fmla="*/ 320 w 666"/>
              <a:gd name="T39" fmla="*/ 508 h 560"/>
              <a:gd name="T40" fmla="*/ 280 w 666"/>
              <a:gd name="T41" fmla="*/ 493 h 560"/>
              <a:gd name="T42" fmla="*/ 66 w 666"/>
              <a:gd name="T43" fmla="*/ 493 h 560"/>
              <a:gd name="T44" fmla="*/ 26 w 666"/>
              <a:gd name="T45" fmla="*/ 453 h 560"/>
              <a:gd name="T46" fmla="*/ 26 w 666"/>
              <a:gd name="T47" fmla="*/ 66 h 560"/>
              <a:gd name="T48" fmla="*/ 66 w 666"/>
              <a:gd name="T49" fmla="*/ 26 h 560"/>
              <a:gd name="T50" fmla="*/ 386 w 666"/>
              <a:gd name="T51" fmla="*/ 26 h 560"/>
              <a:gd name="T52" fmla="*/ 600 w 666"/>
              <a:gd name="T53" fmla="*/ 26 h 560"/>
              <a:gd name="T54" fmla="*/ 640 w 666"/>
              <a:gd name="T55" fmla="*/ 66 h 560"/>
              <a:gd name="T56" fmla="*/ 640 w 666"/>
              <a:gd name="T57" fmla="*/ 453 h 560"/>
              <a:gd name="T58" fmla="*/ 600 w 666"/>
              <a:gd name="T59" fmla="*/ 493 h 560"/>
              <a:gd name="T60" fmla="*/ 386 w 666"/>
              <a:gd name="T61" fmla="*/ 493 h 560"/>
              <a:gd name="T62" fmla="*/ 346 w 666"/>
              <a:gd name="T63" fmla="*/ 508 h 560"/>
              <a:gd name="T64" fmla="*/ 346 w 666"/>
              <a:gd name="T65" fmla="*/ 66 h 560"/>
              <a:gd name="T66" fmla="*/ 386 w 666"/>
              <a:gd name="T67" fmla="*/ 26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6" h="560">
                <a:moveTo>
                  <a:pt x="66" y="0"/>
                </a:moveTo>
                <a:cubicBezTo>
                  <a:pt x="30" y="0"/>
                  <a:pt x="0" y="30"/>
                  <a:pt x="0" y="66"/>
                </a:cubicBezTo>
                <a:lnTo>
                  <a:pt x="0" y="453"/>
                </a:lnTo>
                <a:cubicBezTo>
                  <a:pt x="0" y="490"/>
                  <a:pt x="30" y="520"/>
                  <a:pt x="66" y="520"/>
                </a:cubicBezTo>
                <a:lnTo>
                  <a:pt x="280" y="520"/>
                </a:lnTo>
                <a:cubicBezTo>
                  <a:pt x="302" y="520"/>
                  <a:pt x="320" y="538"/>
                  <a:pt x="320" y="560"/>
                </a:cubicBezTo>
                <a:lnTo>
                  <a:pt x="346" y="560"/>
                </a:lnTo>
                <a:cubicBezTo>
                  <a:pt x="346" y="538"/>
                  <a:pt x="364" y="520"/>
                  <a:pt x="386" y="520"/>
                </a:cubicBezTo>
                <a:lnTo>
                  <a:pt x="600" y="520"/>
                </a:lnTo>
                <a:cubicBezTo>
                  <a:pt x="636" y="520"/>
                  <a:pt x="666" y="490"/>
                  <a:pt x="666" y="453"/>
                </a:cubicBezTo>
                <a:lnTo>
                  <a:pt x="666" y="66"/>
                </a:lnTo>
                <a:cubicBezTo>
                  <a:pt x="666" y="30"/>
                  <a:pt x="636" y="0"/>
                  <a:pt x="600" y="0"/>
                </a:cubicBezTo>
                <a:lnTo>
                  <a:pt x="386" y="0"/>
                </a:lnTo>
                <a:cubicBezTo>
                  <a:pt x="365" y="0"/>
                  <a:pt x="345" y="11"/>
                  <a:pt x="333" y="27"/>
                </a:cubicBezTo>
                <a:cubicBezTo>
                  <a:pt x="321" y="11"/>
                  <a:pt x="301" y="0"/>
                  <a:pt x="280" y="0"/>
                </a:cubicBezTo>
                <a:lnTo>
                  <a:pt x="66" y="0"/>
                </a:lnTo>
                <a:close/>
                <a:moveTo>
                  <a:pt x="66" y="26"/>
                </a:moveTo>
                <a:lnTo>
                  <a:pt x="280" y="26"/>
                </a:lnTo>
                <a:cubicBezTo>
                  <a:pt x="302" y="26"/>
                  <a:pt x="320" y="44"/>
                  <a:pt x="320" y="66"/>
                </a:cubicBezTo>
                <a:lnTo>
                  <a:pt x="320" y="508"/>
                </a:lnTo>
                <a:cubicBezTo>
                  <a:pt x="308" y="499"/>
                  <a:pt x="295" y="493"/>
                  <a:pt x="280" y="493"/>
                </a:cubicBezTo>
                <a:lnTo>
                  <a:pt x="66" y="493"/>
                </a:lnTo>
                <a:cubicBezTo>
                  <a:pt x="44" y="493"/>
                  <a:pt x="26" y="475"/>
                  <a:pt x="26" y="453"/>
                </a:cubicBezTo>
                <a:lnTo>
                  <a:pt x="26" y="66"/>
                </a:lnTo>
                <a:cubicBezTo>
                  <a:pt x="26" y="44"/>
                  <a:pt x="44" y="26"/>
                  <a:pt x="66" y="26"/>
                </a:cubicBezTo>
                <a:close/>
                <a:moveTo>
                  <a:pt x="386" y="26"/>
                </a:moveTo>
                <a:lnTo>
                  <a:pt x="600" y="26"/>
                </a:lnTo>
                <a:cubicBezTo>
                  <a:pt x="622" y="26"/>
                  <a:pt x="640" y="44"/>
                  <a:pt x="640" y="66"/>
                </a:cubicBezTo>
                <a:lnTo>
                  <a:pt x="640" y="453"/>
                </a:lnTo>
                <a:cubicBezTo>
                  <a:pt x="640" y="475"/>
                  <a:pt x="622" y="493"/>
                  <a:pt x="600" y="493"/>
                </a:cubicBezTo>
                <a:lnTo>
                  <a:pt x="386" y="493"/>
                </a:lnTo>
                <a:cubicBezTo>
                  <a:pt x="371" y="493"/>
                  <a:pt x="358" y="499"/>
                  <a:pt x="346" y="508"/>
                </a:cubicBezTo>
                <a:lnTo>
                  <a:pt x="346" y="66"/>
                </a:lnTo>
                <a:cubicBezTo>
                  <a:pt x="346" y="44"/>
                  <a:pt x="364" y="26"/>
                  <a:pt x="386" y="26"/>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 name="About">
            <a:extLst>
              <a:ext uri="{FF2B5EF4-FFF2-40B4-BE49-F238E27FC236}">
                <a16:creationId xmlns:a16="http://schemas.microsoft.com/office/drawing/2014/main" id="{CC7CC63C-C954-4C94-856B-342D38864D5F}"/>
              </a:ext>
            </a:extLst>
          </p:cNvPr>
          <p:cNvSpPr>
            <a:spLocks noChangeAspect="1" noEditPoints="1"/>
          </p:cNvSpPr>
          <p:nvPr/>
        </p:nvSpPr>
        <p:spPr bwMode="auto">
          <a:xfrm>
            <a:off x="2507283" y="997516"/>
            <a:ext cx="161925" cy="157163"/>
          </a:xfrm>
          <a:custGeom>
            <a:avLst/>
            <a:gdLst>
              <a:gd name="T0" fmla="*/ 333 w 665"/>
              <a:gd name="T1" fmla="*/ 0 h 643"/>
              <a:gd name="T2" fmla="*/ 0 w 665"/>
              <a:gd name="T3" fmla="*/ 296 h 643"/>
              <a:gd name="T4" fmla="*/ 96 w 665"/>
              <a:gd name="T5" fmla="*/ 503 h 643"/>
              <a:gd name="T6" fmla="*/ 47 w 665"/>
              <a:gd name="T7" fmla="*/ 569 h 643"/>
              <a:gd name="T8" fmla="*/ 17 w 665"/>
              <a:gd name="T9" fmla="*/ 593 h 643"/>
              <a:gd name="T10" fmla="*/ 2 w 665"/>
              <a:gd name="T11" fmla="*/ 621 h 643"/>
              <a:gd name="T12" fmla="*/ 9 w 665"/>
              <a:gd name="T13" fmla="*/ 632 h 643"/>
              <a:gd name="T14" fmla="*/ 71 w 665"/>
              <a:gd name="T15" fmla="*/ 642 h 643"/>
              <a:gd name="T16" fmla="*/ 144 w 665"/>
              <a:gd name="T17" fmla="*/ 628 h 643"/>
              <a:gd name="T18" fmla="*/ 260 w 665"/>
              <a:gd name="T19" fmla="*/ 585 h 643"/>
              <a:gd name="T20" fmla="*/ 332 w 665"/>
              <a:gd name="T21" fmla="*/ 593 h 643"/>
              <a:gd name="T22" fmla="*/ 665 w 665"/>
              <a:gd name="T23" fmla="*/ 297 h 643"/>
              <a:gd name="T24" fmla="*/ 333 w 665"/>
              <a:gd name="T25" fmla="*/ 0 h 643"/>
              <a:gd name="T26" fmla="*/ 333 w 665"/>
              <a:gd name="T27" fmla="*/ 27 h 643"/>
              <a:gd name="T28" fmla="*/ 639 w 665"/>
              <a:gd name="T29" fmla="*/ 297 h 643"/>
              <a:gd name="T30" fmla="*/ 332 w 665"/>
              <a:gd name="T31" fmla="*/ 567 h 643"/>
              <a:gd name="T32" fmla="*/ 257 w 665"/>
              <a:gd name="T33" fmla="*/ 558 h 643"/>
              <a:gd name="T34" fmla="*/ 137 w 665"/>
              <a:gd name="T35" fmla="*/ 602 h 643"/>
              <a:gd name="T36" fmla="*/ 69 w 665"/>
              <a:gd name="T37" fmla="*/ 615 h 643"/>
              <a:gd name="T38" fmla="*/ 38 w 665"/>
              <a:gd name="T39" fmla="*/ 611 h 643"/>
              <a:gd name="T40" fmla="*/ 64 w 665"/>
              <a:gd name="T41" fmla="*/ 589 h 643"/>
              <a:gd name="T42" fmla="*/ 127 w 665"/>
              <a:gd name="T43" fmla="*/ 495 h 643"/>
              <a:gd name="T44" fmla="*/ 27 w 665"/>
              <a:gd name="T45" fmla="*/ 296 h 643"/>
              <a:gd name="T46" fmla="*/ 333 w 665"/>
              <a:gd name="T47" fmla="*/ 27 h 643"/>
              <a:gd name="T48" fmla="*/ 317 w 665"/>
              <a:gd name="T49" fmla="*/ 157 h 643"/>
              <a:gd name="T50" fmla="*/ 312 w 665"/>
              <a:gd name="T51" fmla="*/ 163 h 643"/>
              <a:gd name="T52" fmla="*/ 312 w 665"/>
              <a:gd name="T53" fmla="*/ 197 h 643"/>
              <a:gd name="T54" fmla="*/ 317 w 665"/>
              <a:gd name="T55" fmla="*/ 203 h 643"/>
              <a:gd name="T56" fmla="*/ 349 w 665"/>
              <a:gd name="T57" fmla="*/ 203 h 643"/>
              <a:gd name="T58" fmla="*/ 355 w 665"/>
              <a:gd name="T59" fmla="*/ 197 h 643"/>
              <a:gd name="T60" fmla="*/ 355 w 665"/>
              <a:gd name="T61" fmla="*/ 163 h 643"/>
              <a:gd name="T62" fmla="*/ 349 w 665"/>
              <a:gd name="T63" fmla="*/ 157 h 643"/>
              <a:gd name="T64" fmla="*/ 317 w 665"/>
              <a:gd name="T65" fmla="*/ 157 h 643"/>
              <a:gd name="T66" fmla="*/ 319 w 665"/>
              <a:gd name="T67" fmla="*/ 255 h 643"/>
              <a:gd name="T68" fmla="*/ 313 w 665"/>
              <a:gd name="T69" fmla="*/ 260 h 643"/>
              <a:gd name="T70" fmla="*/ 313 w 665"/>
              <a:gd name="T71" fmla="*/ 439 h 643"/>
              <a:gd name="T72" fmla="*/ 319 w 665"/>
              <a:gd name="T73" fmla="*/ 445 h 643"/>
              <a:gd name="T74" fmla="*/ 349 w 665"/>
              <a:gd name="T75" fmla="*/ 445 h 643"/>
              <a:gd name="T76" fmla="*/ 355 w 665"/>
              <a:gd name="T77" fmla="*/ 440 h 643"/>
              <a:gd name="T78" fmla="*/ 355 w 665"/>
              <a:gd name="T79" fmla="*/ 260 h 643"/>
              <a:gd name="T80" fmla="*/ 349 w 665"/>
              <a:gd name="T81" fmla="*/ 255 h 643"/>
              <a:gd name="T82" fmla="*/ 319 w 665"/>
              <a:gd name="T83" fmla="*/ 25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5" h="643">
                <a:moveTo>
                  <a:pt x="333" y="0"/>
                </a:moveTo>
                <a:cubicBezTo>
                  <a:pt x="150" y="0"/>
                  <a:pt x="0" y="132"/>
                  <a:pt x="0" y="296"/>
                </a:cubicBezTo>
                <a:cubicBezTo>
                  <a:pt x="0" y="377"/>
                  <a:pt x="37" y="449"/>
                  <a:pt x="96" y="503"/>
                </a:cubicBezTo>
                <a:cubicBezTo>
                  <a:pt x="87" y="530"/>
                  <a:pt x="67" y="552"/>
                  <a:pt x="47" y="569"/>
                </a:cubicBezTo>
                <a:cubicBezTo>
                  <a:pt x="36" y="578"/>
                  <a:pt x="26" y="585"/>
                  <a:pt x="17" y="593"/>
                </a:cubicBezTo>
                <a:cubicBezTo>
                  <a:pt x="6" y="601"/>
                  <a:pt x="2" y="609"/>
                  <a:pt x="2" y="621"/>
                </a:cubicBezTo>
                <a:cubicBezTo>
                  <a:pt x="3" y="625"/>
                  <a:pt x="6" y="630"/>
                  <a:pt x="9" y="632"/>
                </a:cubicBezTo>
                <a:cubicBezTo>
                  <a:pt x="27" y="641"/>
                  <a:pt x="48" y="643"/>
                  <a:pt x="71" y="642"/>
                </a:cubicBezTo>
                <a:cubicBezTo>
                  <a:pt x="94" y="640"/>
                  <a:pt x="119" y="635"/>
                  <a:pt x="144" y="628"/>
                </a:cubicBezTo>
                <a:cubicBezTo>
                  <a:pt x="192" y="615"/>
                  <a:pt x="237" y="596"/>
                  <a:pt x="260" y="585"/>
                </a:cubicBezTo>
                <a:cubicBezTo>
                  <a:pt x="284" y="590"/>
                  <a:pt x="307" y="593"/>
                  <a:pt x="332" y="593"/>
                </a:cubicBezTo>
                <a:cubicBezTo>
                  <a:pt x="516" y="593"/>
                  <a:pt x="665" y="461"/>
                  <a:pt x="665" y="297"/>
                </a:cubicBezTo>
                <a:cubicBezTo>
                  <a:pt x="665" y="133"/>
                  <a:pt x="517" y="0"/>
                  <a:pt x="333" y="0"/>
                </a:cubicBezTo>
                <a:close/>
                <a:moveTo>
                  <a:pt x="333" y="27"/>
                </a:moveTo>
                <a:cubicBezTo>
                  <a:pt x="504" y="27"/>
                  <a:pt x="639" y="149"/>
                  <a:pt x="639" y="297"/>
                </a:cubicBezTo>
                <a:cubicBezTo>
                  <a:pt x="639" y="445"/>
                  <a:pt x="503" y="567"/>
                  <a:pt x="332" y="567"/>
                </a:cubicBezTo>
                <a:cubicBezTo>
                  <a:pt x="305" y="566"/>
                  <a:pt x="280" y="563"/>
                  <a:pt x="257" y="558"/>
                </a:cubicBezTo>
                <a:cubicBezTo>
                  <a:pt x="215" y="575"/>
                  <a:pt x="174" y="592"/>
                  <a:pt x="137" y="602"/>
                </a:cubicBezTo>
                <a:cubicBezTo>
                  <a:pt x="113" y="609"/>
                  <a:pt x="89" y="614"/>
                  <a:pt x="69" y="615"/>
                </a:cubicBezTo>
                <a:cubicBezTo>
                  <a:pt x="55" y="616"/>
                  <a:pt x="47" y="613"/>
                  <a:pt x="38" y="611"/>
                </a:cubicBezTo>
                <a:cubicBezTo>
                  <a:pt x="44" y="605"/>
                  <a:pt x="53" y="598"/>
                  <a:pt x="64" y="589"/>
                </a:cubicBezTo>
                <a:cubicBezTo>
                  <a:pt x="96" y="559"/>
                  <a:pt x="116" y="539"/>
                  <a:pt x="127" y="495"/>
                </a:cubicBezTo>
                <a:cubicBezTo>
                  <a:pt x="52" y="430"/>
                  <a:pt x="26" y="362"/>
                  <a:pt x="27" y="296"/>
                </a:cubicBezTo>
                <a:cubicBezTo>
                  <a:pt x="27" y="148"/>
                  <a:pt x="162" y="27"/>
                  <a:pt x="333" y="27"/>
                </a:cubicBezTo>
                <a:close/>
                <a:moveTo>
                  <a:pt x="317" y="157"/>
                </a:moveTo>
                <a:cubicBezTo>
                  <a:pt x="313" y="157"/>
                  <a:pt x="312" y="160"/>
                  <a:pt x="312" y="163"/>
                </a:cubicBezTo>
                <a:lnTo>
                  <a:pt x="312" y="197"/>
                </a:lnTo>
                <a:cubicBezTo>
                  <a:pt x="312" y="201"/>
                  <a:pt x="315" y="203"/>
                  <a:pt x="317" y="203"/>
                </a:cubicBezTo>
                <a:lnTo>
                  <a:pt x="349" y="203"/>
                </a:lnTo>
                <a:cubicBezTo>
                  <a:pt x="353" y="203"/>
                  <a:pt x="355" y="200"/>
                  <a:pt x="355" y="197"/>
                </a:cubicBezTo>
                <a:lnTo>
                  <a:pt x="355" y="163"/>
                </a:lnTo>
                <a:cubicBezTo>
                  <a:pt x="355" y="159"/>
                  <a:pt x="352" y="157"/>
                  <a:pt x="349" y="157"/>
                </a:cubicBezTo>
                <a:lnTo>
                  <a:pt x="317" y="157"/>
                </a:lnTo>
                <a:close/>
                <a:moveTo>
                  <a:pt x="319" y="255"/>
                </a:moveTo>
                <a:cubicBezTo>
                  <a:pt x="315" y="255"/>
                  <a:pt x="313" y="257"/>
                  <a:pt x="313" y="260"/>
                </a:cubicBezTo>
                <a:lnTo>
                  <a:pt x="313" y="439"/>
                </a:lnTo>
                <a:cubicBezTo>
                  <a:pt x="313" y="443"/>
                  <a:pt x="315" y="445"/>
                  <a:pt x="319" y="445"/>
                </a:cubicBezTo>
                <a:lnTo>
                  <a:pt x="349" y="445"/>
                </a:lnTo>
                <a:cubicBezTo>
                  <a:pt x="353" y="445"/>
                  <a:pt x="355" y="443"/>
                  <a:pt x="355" y="440"/>
                </a:cubicBezTo>
                <a:lnTo>
                  <a:pt x="355" y="260"/>
                </a:lnTo>
                <a:cubicBezTo>
                  <a:pt x="355" y="256"/>
                  <a:pt x="352" y="255"/>
                  <a:pt x="349" y="255"/>
                </a:cubicBezTo>
                <a:lnTo>
                  <a:pt x="319" y="255"/>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 name="Close">
            <a:extLst>
              <a:ext uri="{FF2B5EF4-FFF2-40B4-BE49-F238E27FC236}">
                <a16:creationId xmlns:a16="http://schemas.microsoft.com/office/drawing/2014/main" id="{03A3C66A-4C3B-430D-A381-8AA6C640237F}"/>
              </a:ext>
            </a:extLst>
          </p:cNvPr>
          <p:cNvSpPr>
            <a:spLocks noChangeAspect="1" noEditPoints="1"/>
          </p:cNvSpPr>
          <p:nvPr/>
        </p:nvSpPr>
        <p:spPr bwMode="auto">
          <a:xfrm>
            <a:off x="2828381" y="994341"/>
            <a:ext cx="161925" cy="163512"/>
          </a:xfrm>
          <a:custGeom>
            <a:avLst/>
            <a:gdLst>
              <a:gd name="T0" fmla="*/ 333 w 667"/>
              <a:gd name="T1" fmla="*/ 0 h 667"/>
              <a:gd name="T2" fmla="*/ 0 w 667"/>
              <a:gd name="T3" fmla="*/ 334 h 667"/>
              <a:gd name="T4" fmla="*/ 333 w 667"/>
              <a:gd name="T5" fmla="*/ 667 h 667"/>
              <a:gd name="T6" fmla="*/ 667 w 667"/>
              <a:gd name="T7" fmla="*/ 334 h 667"/>
              <a:gd name="T8" fmla="*/ 333 w 667"/>
              <a:gd name="T9" fmla="*/ 0 h 667"/>
              <a:gd name="T10" fmla="*/ 333 w 667"/>
              <a:gd name="T11" fmla="*/ 27 h 667"/>
              <a:gd name="T12" fmla="*/ 640 w 667"/>
              <a:gd name="T13" fmla="*/ 334 h 667"/>
              <a:gd name="T14" fmla="*/ 333 w 667"/>
              <a:gd name="T15" fmla="*/ 640 h 667"/>
              <a:gd name="T16" fmla="*/ 27 w 667"/>
              <a:gd name="T17" fmla="*/ 334 h 667"/>
              <a:gd name="T18" fmla="*/ 333 w 667"/>
              <a:gd name="T19" fmla="*/ 27 h 667"/>
              <a:gd name="T20" fmla="*/ 210 w 667"/>
              <a:gd name="T21" fmla="*/ 200 h 667"/>
              <a:gd name="T22" fmla="*/ 204 w 667"/>
              <a:gd name="T23" fmla="*/ 223 h 667"/>
              <a:gd name="T24" fmla="*/ 314 w 667"/>
              <a:gd name="T25" fmla="*/ 334 h 667"/>
              <a:gd name="T26" fmla="*/ 204 w 667"/>
              <a:gd name="T27" fmla="*/ 444 h 667"/>
              <a:gd name="T28" fmla="*/ 223 w 667"/>
              <a:gd name="T29" fmla="*/ 463 h 667"/>
              <a:gd name="T30" fmla="*/ 333 w 667"/>
              <a:gd name="T31" fmla="*/ 353 h 667"/>
              <a:gd name="T32" fmla="*/ 444 w 667"/>
              <a:gd name="T33" fmla="*/ 463 h 667"/>
              <a:gd name="T34" fmla="*/ 463 w 667"/>
              <a:gd name="T35" fmla="*/ 463 h 667"/>
              <a:gd name="T36" fmla="*/ 463 w 667"/>
              <a:gd name="T37" fmla="*/ 444 h 667"/>
              <a:gd name="T38" fmla="*/ 352 w 667"/>
              <a:gd name="T39" fmla="*/ 334 h 667"/>
              <a:gd name="T40" fmla="*/ 463 w 667"/>
              <a:gd name="T41" fmla="*/ 223 h 667"/>
              <a:gd name="T42" fmla="*/ 452 w 667"/>
              <a:gd name="T43" fmla="*/ 200 h 667"/>
              <a:gd name="T44" fmla="*/ 444 w 667"/>
              <a:gd name="T45" fmla="*/ 204 h 667"/>
              <a:gd name="T46" fmla="*/ 333 w 667"/>
              <a:gd name="T47" fmla="*/ 314 h 667"/>
              <a:gd name="T48" fmla="*/ 223 w 667"/>
              <a:gd name="T49" fmla="*/ 204 h 667"/>
              <a:gd name="T50" fmla="*/ 210 w 667"/>
              <a:gd name="T51" fmla="*/ 20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7" h="667">
                <a:moveTo>
                  <a:pt x="333" y="0"/>
                </a:moveTo>
                <a:cubicBezTo>
                  <a:pt x="149" y="0"/>
                  <a:pt x="0" y="150"/>
                  <a:pt x="0" y="334"/>
                </a:cubicBezTo>
                <a:cubicBezTo>
                  <a:pt x="0" y="518"/>
                  <a:pt x="149" y="667"/>
                  <a:pt x="333" y="667"/>
                </a:cubicBezTo>
                <a:cubicBezTo>
                  <a:pt x="517" y="667"/>
                  <a:pt x="667" y="518"/>
                  <a:pt x="667" y="334"/>
                </a:cubicBezTo>
                <a:cubicBezTo>
                  <a:pt x="667" y="150"/>
                  <a:pt x="517" y="0"/>
                  <a:pt x="333" y="0"/>
                </a:cubicBezTo>
                <a:close/>
                <a:moveTo>
                  <a:pt x="333" y="27"/>
                </a:moveTo>
                <a:cubicBezTo>
                  <a:pt x="503" y="27"/>
                  <a:pt x="640" y="164"/>
                  <a:pt x="640" y="334"/>
                </a:cubicBezTo>
                <a:cubicBezTo>
                  <a:pt x="640" y="503"/>
                  <a:pt x="503" y="640"/>
                  <a:pt x="333" y="640"/>
                </a:cubicBezTo>
                <a:cubicBezTo>
                  <a:pt x="164" y="640"/>
                  <a:pt x="27" y="503"/>
                  <a:pt x="27" y="334"/>
                </a:cubicBezTo>
                <a:cubicBezTo>
                  <a:pt x="27" y="164"/>
                  <a:pt x="164" y="27"/>
                  <a:pt x="333" y="27"/>
                </a:cubicBezTo>
                <a:close/>
                <a:moveTo>
                  <a:pt x="210" y="200"/>
                </a:moveTo>
                <a:cubicBezTo>
                  <a:pt x="201" y="202"/>
                  <a:pt x="196" y="217"/>
                  <a:pt x="204" y="223"/>
                </a:cubicBezTo>
                <a:lnTo>
                  <a:pt x="314" y="334"/>
                </a:lnTo>
                <a:lnTo>
                  <a:pt x="204" y="444"/>
                </a:lnTo>
                <a:cubicBezTo>
                  <a:pt x="191" y="457"/>
                  <a:pt x="210" y="476"/>
                  <a:pt x="223" y="463"/>
                </a:cubicBezTo>
                <a:lnTo>
                  <a:pt x="333" y="353"/>
                </a:lnTo>
                <a:lnTo>
                  <a:pt x="444" y="463"/>
                </a:lnTo>
                <a:cubicBezTo>
                  <a:pt x="449" y="468"/>
                  <a:pt x="458" y="468"/>
                  <a:pt x="463" y="463"/>
                </a:cubicBezTo>
                <a:cubicBezTo>
                  <a:pt x="468" y="458"/>
                  <a:pt x="468" y="449"/>
                  <a:pt x="463" y="444"/>
                </a:cubicBezTo>
                <a:lnTo>
                  <a:pt x="352" y="334"/>
                </a:lnTo>
                <a:lnTo>
                  <a:pt x="463" y="223"/>
                </a:lnTo>
                <a:cubicBezTo>
                  <a:pt x="472" y="214"/>
                  <a:pt x="465" y="198"/>
                  <a:pt x="452" y="200"/>
                </a:cubicBezTo>
                <a:cubicBezTo>
                  <a:pt x="449" y="201"/>
                  <a:pt x="446" y="202"/>
                  <a:pt x="444" y="204"/>
                </a:cubicBezTo>
                <a:lnTo>
                  <a:pt x="333" y="314"/>
                </a:lnTo>
                <a:lnTo>
                  <a:pt x="223" y="204"/>
                </a:lnTo>
                <a:cubicBezTo>
                  <a:pt x="219" y="199"/>
                  <a:pt x="213" y="200"/>
                  <a:pt x="210" y="200"/>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 name="Exclamation Mark">
            <a:extLst>
              <a:ext uri="{FF2B5EF4-FFF2-40B4-BE49-F238E27FC236}">
                <a16:creationId xmlns:a16="http://schemas.microsoft.com/office/drawing/2014/main" id="{A09766AD-73DF-4363-BE69-0937F38529DB}"/>
              </a:ext>
            </a:extLst>
          </p:cNvPr>
          <p:cNvSpPr>
            <a:spLocks noChangeAspect="1" noEditPoints="1"/>
          </p:cNvSpPr>
          <p:nvPr/>
        </p:nvSpPr>
        <p:spPr bwMode="auto">
          <a:xfrm>
            <a:off x="3200663" y="995135"/>
            <a:ext cx="20638" cy="161925"/>
          </a:xfrm>
          <a:custGeom>
            <a:avLst/>
            <a:gdLst>
              <a:gd name="T0" fmla="*/ 13 w 80"/>
              <a:gd name="T1" fmla="*/ 0 h 667"/>
              <a:gd name="T2" fmla="*/ 0 w 80"/>
              <a:gd name="T3" fmla="*/ 13 h 667"/>
              <a:gd name="T4" fmla="*/ 0 w 80"/>
              <a:gd name="T5" fmla="*/ 520 h 667"/>
              <a:gd name="T6" fmla="*/ 13 w 80"/>
              <a:gd name="T7" fmla="*/ 533 h 667"/>
              <a:gd name="T8" fmla="*/ 66 w 80"/>
              <a:gd name="T9" fmla="*/ 533 h 667"/>
              <a:gd name="T10" fmla="*/ 80 w 80"/>
              <a:gd name="T11" fmla="*/ 520 h 667"/>
              <a:gd name="T12" fmla="*/ 80 w 80"/>
              <a:gd name="T13" fmla="*/ 13 h 667"/>
              <a:gd name="T14" fmla="*/ 66 w 80"/>
              <a:gd name="T15" fmla="*/ 0 h 667"/>
              <a:gd name="T16" fmla="*/ 13 w 80"/>
              <a:gd name="T17" fmla="*/ 0 h 667"/>
              <a:gd name="T18" fmla="*/ 26 w 80"/>
              <a:gd name="T19" fmla="*/ 27 h 667"/>
              <a:gd name="T20" fmla="*/ 53 w 80"/>
              <a:gd name="T21" fmla="*/ 27 h 667"/>
              <a:gd name="T22" fmla="*/ 53 w 80"/>
              <a:gd name="T23" fmla="*/ 507 h 667"/>
              <a:gd name="T24" fmla="*/ 26 w 80"/>
              <a:gd name="T25" fmla="*/ 507 h 667"/>
              <a:gd name="T26" fmla="*/ 26 w 80"/>
              <a:gd name="T27" fmla="*/ 27 h 667"/>
              <a:gd name="T28" fmla="*/ 13 w 80"/>
              <a:gd name="T29" fmla="*/ 587 h 667"/>
              <a:gd name="T30" fmla="*/ 0 w 80"/>
              <a:gd name="T31" fmla="*/ 600 h 667"/>
              <a:gd name="T32" fmla="*/ 0 w 80"/>
              <a:gd name="T33" fmla="*/ 653 h 667"/>
              <a:gd name="T34" fmla="*/ 13 w 80"/>
              <a:gd name="T35" fmla="*/ 667 h 667"/>
              <a:gd name="T36" fmla="*/ 66 w 80"/>
              <a:gd name="T37" fmla="*/ 667 h 667"/>
              <a:gd name="T38" fmla="*/ 80 w 80"/>
              <a:gd name="T39" fmla="*/ 653 h 667"/>
              <a:gd name="T40" fmla="*/ 80 w 80"/>
              <a:gd name="T41" fmla="*/ 600 h 667"/>
              <a:gd name="T42" fmla="*/ 66 w 80"/>
              <a:gd name="T43" fmla="*/ 587 h 667"/>
              <a:gd name="T44" fmla="*/ 13 w 80"/>
              <a:gd name="T45" fmla="*/ 587 h 667"/>
              <a:gd name="T46" fmla="*/ 26 w 80"/>
              <a:gd name="T47" fmla="*/ 613 h 667"/>
              <a:gd name="T48" fmla="*/ 53 w 80"/>
              <a:gd name="T49" fmla="*/ 613 h 667"/>
              <a:gd name="T50" fmla="*/ 53 w 80"/>
              <a:gd name="T51" fmla="*/ 640 h 667"/>
              <a:gd name="T52" fmla="*/ 26 w 80"/>
              <a:gd name="T53" fmla="*/ 640 h 667"/>
              <a:gd name="T54" fmla="*/ 26 w 80"/>
              <a:gd name="T55" fmla="*/ 61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667">
                <a:moveTo>
                  <a:pt x="13" y="0"/>
                </a:moveTo>
                <a:cubicBezTo>
                  <a:pt x="6" y="0"/>
                  <a:pt x="0" y="6"/>
                  <a:pt x="0" y="13"/>
                </a:cubicBezTo>
                <a:lnTo>
                  <a:pt x="0" y="520"/>
                </a:lnTo>
                <a:cubicBezTo>
                  <a:pt x="0" y="527"/>
                  <a:pt x="6" y="533"/>
                  <a:pt x="13" y="533"/>
                </a:cubicBezTo>
                <a:lnTo>
                  <a:pt x="66" y="533"/>
                </a:lnTo>
                <a:cubicBezTo>
                  <a:pt x="74" y="533"/>
                  <a:pt x="80" y="527"/>
                  <a:pt x="80" y="520"/>
                </a:cubicBezTo>
                <a:lnTo>
                  <a:pt x="80" y="13"/>
                </a:lnTo>
                <a:cubicBezTo>
                  <a:pt x="80" y="6"/>
                  <a:pt x="74" y="0"/>
                  <a:pt x="66" y="0"/>
                </a:cubicBezTo>
                <a:lnTo>
                  <a:pt x="13" y="0"/>
                </a:lnTo>
                <a:close/>
                <a:moveTo>
                  <a:pt x="26" y="27"/>
                </a:moveTo>
                <a:lnTo>
                  <a:pt x="53" y="27"/>
                </a:lnTo>
                <a:lnTo>
                  <a:pt x="53" y="507"/>
                </a:lnTo>
                <a:lnTo>
                  <a:pt x="26" y="507"/>
                </a:lnTo>
                <a:lnTo>
                  <a:pt x="26" y="27"/>
                </a:lnTo>
                <a:close/>
                <a:moveTo>
                  <a:pt x="13" y="587"/>
                </a:moveTo>
                <a:cubicBezTo>
                  <a:pt x="6" y="587"/>
                  <a:pt x="0" y="593"/>
                  <a:pt x="0" y="600"/>
                </a:cubicBezTo>
                <a:lnTo>
                  <a:pt x="0" y="653"/>
                </a:lnTo>
                <a:cubicBezTo>
                  <a:pt x="0" y="661"/>
                  <a:pt x="6" y="667"/>
                  <a:pt x="13" y="667"/>
                </a:cubicBezTo>
                <a:lnTo>
                  <a:pt x="66" y="667"/>
                </a:lnTo>
                <a:cubicBezTo>
                  <a:pt x="74" y="667"/>
                  <a:pt x="80" y="661"/>
                  <a:pt x="80" y="653"/>
                </a:cubicBezTo>
                <a:lnTo>
                  <a:pt x="80" y="600"/>
                </a:lnTo>
                <a:cubicBezTo>
                  <a:pt x="80" y="593"/>
                  <a:pt x="74" y="587"/>
                  <a:pt x="66" y="587"/>
                </a:cubicBezTo>
                <a:lnTo>
                  <a:pt x="13" y="587"/>
                </a:lnTo>
                <a:close/>
                <a:moveTo>
                  <a:pt x="26" y="613"/>
                </a:moveTo>
                <a:lnTo>
                  <a:pt x="53" y="613"/>
                </a:lnTo>
                <a:lnTo>
                  <a:pt x="53" y="640"/>
                </a:lnTo>
                <a:lnTo>
                  <a:pt x="26" y="640"/>
                </a:lnTo>
                <a:lnTo>
                  <a:pt x="26" y="61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 name="Info">
            <a:extLst>
              <a:ext uri="{FF2B5EF4-FFF2-40B4-BE49-F238E27FC236}">
                <a16:creationId xmlns:a16="http://schemas.microsoft.com/office/drawing/2014/main" id="{1F0375F8-C55E-461E-B1DD-52C4C34A2EEA}"/>
              </a:ext>
            </a:extLst>
          </p:cNvPr>
          <p:cNvSpPr>
            <a:spLocks noChangeAspect="1" noEditPoints="1"/>
          </p:cNvSpPr>
          <p:nvPr/>
        </p:nvSpPr>
        <p:spPr bwMode="auto">
          <a:xfrm>
            <a:off x="3431657" y="995135"/>
            <a:ext cx="161925" cy="161925"/>
          </a:xfrm>
          <a:custGeom>
            <a:avLst/>
            <a:gdLst>
              <a:gd name="T0" fmla="*/ 333 w 666"/>
              <a:gd name="T1" fmla="*/ 0 h 667"/>
              <a:gd name="T2" fmla="*/ 0 w 666"/>
              <a:gd name="T3" fmla="*/ 333 h 667"/>
              <a:gd name="T4" fmla="*/ 333 w 666"/>
              <a:gd name="T5" fmla="*/ 667 h 667"/>
              <a:gd name="T6" fmla="*/ 666 w 666"/>
              <a:gd name="T7" fmla="*/ 333 h 667"/>
              <a:gd name="T8" fmla="*/ 333 w 666"/>
              <a:gd name="T9" fmla="*/ 0 h 667"/>
              <a:gd name="T10" fmla="*/ 333 w 666"/>
              <a:gd name="T11" fmla="*/ 27 h 667"/>
              <a:gd name="T12" fmla="*/ 640 w 666"/>
              <a:gd name="T13" fmla="*/ 333 h 667"/>
              <a:gd name="T14" fmla="*/ 333 w 666"/>
              <a:gd name="T15" fmla="*/ 640 h 667"/>
              <a:gd name="T16" fmla="*/ 26 w 666"/>
              <a:gd name="T17" fmla="*/ 333 h 667"/>
              <a:gd name="T18" fmla="*/ 333 w 666"/>
              <a:gd name="T19" fmla="*/ 27 h 667"/>
              <a:gd name="T20" fmla="*/ 317 w 666"/>
              <a:gd name="T21" fmla="*/ 172 h 667"/>
              <a:gd name="T22" fmla="*/ 312 w 666"/>
              <a:gd name="T23" fmla="*/ 177 h 667"/>
              <a:gd name="T24" fmla="*/ 312 w 666"/>
              <a:gd name="T25" fmla="*/ 212 h 667"/>
              <a:gd name="T26" fmla="*/ 317 w 666"/>
              <a:gd name="T27" fmla="*/ 217 h 667"/>
              <a:gd name="T28" fmla="*/ 349 w 666"/>
              <a:gd name="T29" fmla="*/ 217 h 667"/>
              <a:gd name="T30" fmla="*/ 354 w 666"/>
              <a:gd name="T31" fmla="*/ 212 h 667"/>
              <a:gd name="T32" fmla="*/ 354 w 666"/>
              <a:gd name="T33" fmla="*/ 177 h 667"/>
              <a:gd name="T34" fmla="*/ 349 w 666"/>
              <a:gd name="T35" fmla="*/ 172 h 667"/>
              <a:gd name="T36" fmla="*/ 317 w 666"/>
              <a:gd name="T37" fmla="*/ 172 h 667"/>
              <a:gd name="T38" fmla="*/ 318 w 666"/>
              <a:gd name="T39" fmla="*/ 268 h 667"/>
              <a:gd name="T40" fmla="*/ 313 w 666"/>
              <a:gd name="T41" fmla="*/ 273 h 667"/>
              <a:gd name="T42" fmla="*/ 313 w 666"/>
              <a:gd name="T43" fmla="*/ 492 h 667"/>
              <a:gd name="T44" fmla="*/ 318 w 666"/>
              <a:gd name="T45" fmla="*/ 497 h 667"/>
              <a:gd name="T46" fmla="*/ 348 w 666"/>
              <a:gd name="T47" fmla="*/ 497 h 667"/>
              <a:gd name="T48" fmla="*/ 353 w 666"/>
              <a:gd name="T49" fmla="*/ 492 h 667"/>
              <a:gd name="T50" fmla="*/ 353 w 666"/>
              <a:gd name="T51" fmla="*/ 273 h 667"/>
              <a:gd name="T52" fmla="*/ 348 w 666"/>
              <a:gd name="T53" fmla="*/ 268 h 667"/>
              <a:gd name="T54" fmla="*/ 318 w 666"/>
              <a:gd name="T55" fmla="*/ 26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6" h="667">
                <a:moveTo>
                  <a:pt x="333" y="0"/>
                </a:moveTo>
                <a:cubicBezTo>
                  <a:pt x="149" y="0"/>
                  <a:pt x="0" y="149"/>
                  <a:pt x="0" y="333"/>
                </a:cubicBezTo>
                <a:cubicBezTo>
                  <a:pt x="0" y="517"/>
                  <a:pt x="149" y="667"/>
                  <a:pt x="333" y="667"/>
                </a:cubicBezTo>
                <a:cubicBezTo>
                  <a:pt x="517" y="667"/>
                  <a:pt x="666" y="517"/>
                  <a:pt x="666" y="333"/>
                </a:cubicBezTo>
                <a:cubicBezTo>
                  <a:pt x="666" y="149"/>
                  <a:pt x="517" y="0"/>
                  <a:pt x="333" y="0"/>
                </a:cubicBezTo>
                <a:close/>
                <a:moveTo>
                  <a:pt x="333" y="27"/>
                </a:moveTo>
                <a:cubicBezTo>
                  <a:pt x="502" y="27"/>
                  <a:pt x="640" y="164"/>
                  <a:pt x="640" y="333"/>
                </a:cubicBezTo>
                <a:cubicBezTo>
                  <a:pt x="640" y="503"/>
                  <a:pt x="502" y="640"/>
                  <a:pt x="333" y="640"/>
                </a:cubicBezTo>
                <a:cubicBezTo>
                  <a:pt x="163" y="640"/>
                  <a:pt x="26" y="503"/>
                  <a:pt x="26" y="333"/>
                </a:cubicBezTo>
                <a:cubicBezTo>
                  <a:pt x="26" y="164"/>
                  <a:pt x="163" y="27"/>
                  <a:pt x="333" y="27"/>
                </a:cubicBezTo>
                <a:close/>
                <a:moveTo>
                  <a:pt x="317" y="172"/>
                </a:moveTo>
                <a:cubicBezTo>
                  <a:pt x="314" y="172"/>
                  <a:pt x="312" y="174"/>
                  <a:pt x="312" y="177"/>
                </a:cubicBezTo>
                <a:lnTo>
                  <a:pt x="312" y="212"/>
                </a:lnTo>
                <a:cubicBezTo>
                  <a:pt x="312" y="215"/>
                  <a:pt x="314" y="217"/>
                  <a:pt x="317" y="217"/>
                </a:cubicBezTo>
                <a:lnTo>
                  <a:pt x="349" y="217"/>
                </a:lnTo>
                <a:cubicBezTo>
                  <a:pt x="352" y="217"/>
                  <a:pt x="354" y="215"/>
                  <a:pt x="354" y="212"/>
                </a:cubicBezTo>
                <a:lnTo>
                  <a:pt x="354" y="177"/>
                </a:lnTo>
                <a:cubicBezTo>
                  <a:pt x="354" y="174"/>
                  <a:pt x="352" y="172"/>
                  <a:pt x="349" y="172"/>
                </a:cubicBezTo>
                <a:lnTo>
                  <a:pt x="317" y="172"/>
                </a:lnTo>
                <a:close/>
                <a:moveTo>
                  <a:pt x="318" y="268"/>
                </a:moveTo>
                <a:cubicBezTo>
                  <a:pt x="315" y="268"/>
                  <a:pt x="313" y="270"/>
                  <a:pt x="313" y="273"/>
                </a:cubicBezTo>
                <a:lnTo>
                  <a:pt x="313" y="492"/>
                </a:lnTo>
                <a:cubicBezTo>
                  <a:pt x="313" y="495"/>
                  <a:pt x="315" y="497"/>
                  <a:pt x="318" y="497"/>
                </a:cubicBezTo>
                <a:lnTo>
                  <a:pt x="348" y="497"/>
                </a:lnTo>
                <a:cubicBezTo>
                  <a:pt x="351" y="497"/>
                  <a:pt x="353" y="495"/>
                  <a:pt x="353" y="492"/>
                </a:cubicBezTo>
                <a:lnTo>
                  <a:pt x="353" y="273"/>
                </a:lnTo>
                <a:cubicBezTo>
                  <a:pt x="353" y="270"/>
                  <a:pt x="351" y="268"/>
                  <a:pt x="348" y="268"/>
                </a:cubicBezTo>
                <a:lnTo>
                  <a:pt x="318" y="26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 name="Arrow Down">
            <a:extLst>
              <a:ext uri="{FF2B5EF4-FFF2-40B4-BE49-F238E27FC236}">
                <a16:creationId xmlns:a16="http://schemas.microsoft.com/office/drawing/2014/main" id="{5296C4EB-8A09-44DD-95B8-E0277C5A8907}"/>
              </a:ext>
            </a:extLst>
          </p:cNvPr>
          <p:cNvSpPr>
            <a:spLocks noChangeAspect="1"/>
          </p:cNvSpPr>
          <p:nvPr/>
        </p:nvSpPr>
        <p:spPr bwMode="auto">
          <a:xfrm>
            <a:off x="3793236" y="1019741"/>
            <a:ext cx="80963" cy="112712"/>
          </a:xfrm>
          <a:custGeom>
            <a:avLst/>
            <a:gdLst>
              <a:gd name="T0" fmla="*/ 163 w 331"/>
              <a:gd name="T1" fmla="*/ 0 h 458"/>
              <a:gd name="T2" fmla="*/ 150 w 331"/>
              <a:gd name="T3" fmla="*/ 14 h 458"/>
              <a:gd name="T4" fmla="*/ 150 w 331"/>
              <a:gd name="T5" fmla="*/ 407 h 458"/>
              <a:gd name="T6" fmla="*/ 28 w 331"/>
              <a:gd name="T7" fmla="*/ 285 h 458"/>
              <a:gd name="T8" fmla="*/ 18 w 331"/>
              <a:gd name="T9" fmla="*/ 281 h 458"/>
              <a:gd name="T10" fmla="*/ 9 w 331"/>
              <a:gd name="T11" fmla="*/ 304 h 458"/>
              <a:gd name="T12" fmla="*/ 164 w 331"/>
              <a:gd name="T13" fmla="*/ 458 h 458"/>
              <a:gd name="T14" fmla="*/ 318 w 331"/>
              <a:gd name="T15" fmla="*/ 304 h 458"/>
              <a:gd name="T16" fmla="*/ 299 w 331"/>
              <a:gd name="T17" fmla="*/ 285 h 458"/>
              <a:gd name="T18" fmla="*/ 177 w 331"/>
              <a:gd name="T19" fmla="*/ 407 h 458"/>
              <a:gd name="T20" fmla="*/ 177 w 331"/>
              <a:gd name="T21" fmla="*/ 14 h 458"/>
              <a:gd name="T22" fmla="*/ 163 w 331"/>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458">
                <a:moveTo>
                  <a:pt x="163" y="0"/>
                </a:moveTo>
                <a:cubicBezTo>
                  <a:pt x="156" y="0"/>
                  <a:pt x="150" y="6"/>
                  <a:pt x="150" y="14"/>
                </a:cubicBezTo>
                <a:lnTo>
                  <a:pt x="150" y="407"/>
                </a:lnTo>
                <a:lnTo>
                  <a:pt x="28" y="285"/>
                </a:lnTo>
                <a:cubicBezTo>
                  <a:pt x="25" y="282"/>
                  <a:pt x="22" y="281"/>
                  <a:pt x="18" y="281"/>
                </a:cubicBezTo>
                <a:cubicBezTo>
                  <a:pt x="6" y="281"/>
                  <a:pt x="0" y="295"/>
                  <a:pt x="9" y="304"/>
                </a:cubicBezTo>
                <a:lnTo>
                  <a:pt x="164" y="458"/>
                </a:lnTo>
                <a:lnTo>
                  <a:pt x="318" y="304"/>
                </a:lnTo>
                <a:cubicBezTo>
                  <a:pt x="331" y="291"/>
                  <a:pt x="312" y="272"/>
                  <a:pt x="299" y="285"/>
                </a:cubicBezTo>
                <a:lnTo>
                  <a:pt x="177" y="407"/>
                </a:lnTo>
                <a:lnTo>
                  <a:pt x="177" y="14"/>
                </a:lnTo>
                <a:cubicBezTo>
                  <a:pt x="177" y="6"/>
                  <a:pt x="171" y="0"/>
                  <a:pt x="163"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 name="Arrow Down (2)">
            <a:extLst>
              <a:ext uri="{FF2B5EF4-FFF2-40B4-BE49-F238E27FC236}">
                <a16:creationId xmlns:a16="http://schemas.microsoft.com/office/drawing/2014/main" id="{3E160C82-A378-4279-A397-5B40BA198D4E}"/>
              </a:ext>
            </a:extLst>
          </p:cNvPr>
          <p:cNvSpPr>
            <a:spLocks noChangeAspect="1" noEditPoints="1"/>
          </p:cNvSpPr>
          <p:nvPr/>
        </p:nvSpPr>
        <p:spPr bwMode="auto">
          <a:xfrm>
            <a:off x="4088934" y="995135"/>
            <a:ext cx="131763" cy="161925"/>
          </a:xfrm>
          <a:custGeom>
            <a:avLst/>
            <a:gdLst>
              <a:gd name="T0" fmla="*/ 0 w 540"/>
              <a:gd name="T1" fmla="*/ 0 h 662"/>
              <a:gd name="T2" fmla="*/ 0 w 540"/>
              <a:gd name="T3" fmla="*/ 26 h 662"/>
              <a:gd name="T4" fmla="*/ 119 w 540"/>
              <a:gd name="T5" fmla="*/ 77 h 662"/>
              <a:gd name="T6" fmla="*/ 240 w 540"/>
              <a:gd name="T7" fmla="*/ 373 h 662"/>
              <a:gd name="T8" fmla="*/ 102 w 540"/>
              <a:gd name="T9" fmla="*/ 373 h 662"/>
              <a:gd name="T10" fmla="*/ 118 w 540"/>
              <a:gd name="T11" fmla="*/ 394 h 662"/>
              <a:gd name="T12" fmla="*/ 321 w 540"/>
              <a:gd name="T13" fmla="*/ 662 h 662"/>
              <a:gd name="T14" fmla="*/ 540 w 540"/>
              <a:gd name="T15" fmla="*/ 373 h 662"/>
              <a:gd name="T16" fmla="*/ 400 w 540"/>
              <a:gd name="T17" fmla="*/ 373 h 662"/>
              <a:gd name="T18" fmla="*/ 200 w 540"/>
              <a:gd name="T19" fmla="*/ 43 h 662"/>
              <a:gd name="T20" fmla="*/ 0 w 540"/>
              <a:gd name="T21" fmla="*/ 0 h 662"/>
              <a:gd name="T22" fmla="*/ 110 w 540"/>
              <a:gd name="T23" fmla="*/ 40 h 662"/>
              <a:gd name="T24" fmla="*/ 188 w 540"/>
              <a:gd name="T25" fmla="*/ 67 h 662"/>
              <a:gd name="T26" fmla="*/ 374 w 540"/>
              <a:gd name="T27" fmla="*/ 386 h 662"/>
              <a:gd name="T28" fmla="*/ 374 w 540"/>
              <a:gd name="T29" fmla="*/ 400 h 662"/>
              <a:gd name="T30" fmla="*/ 486 w 540"/>
              <a:gd name="T31" fmla="*/ 400 h 662"/>
              <a:gd name="T32" fmla="*/ 321 w 540"/>
              <a:gd name="T33" fmla="*/ 618 h 662"/>
              <a:gd name="T34" fmla="*/ 156 w 540"/>
              <a:gd name="T35" fmla="*/ 400 h 662"/>
              <a:gd name="T36" fmla="*/ 267 w 540"/>
              <a:gd name="T37" fmla="*/ 400 h 662"/>
              <a:gd name="T38" fmla="*/ 267 w 540"/>
              <a:gd name="T39" fmla="*/ 386 h 662"/>
              <a:gd name="T40" fmla="*/ 136 w 540"/>
              <a:gd name="T41" fmla="*/ 56 h 662"/>
              <a:gd name="T42" fmla="*/ 110 w 540"/>
              <a:gd name="T43" fmla="*/ 4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0" h="662">
                <a:moveTo>
                  <a:pt x="0" y="0"/>
                </a:moveTo>
                <a:lnTo>
                  <a:pt x="0" y="26"/>
                </a:lnTo>
                <a:cubicBezTo>
                  <a:pt x="0" y="26"/>
                  <a:pt x="59" y="31"/>
                  <a:pt x="119" y="77"/>
                </a:cubicBezTo>
                <a:cubicBezTo>
                  <a:pt x="178" y="122"/>
                  <a:pt x="236" y="209"/>
                  <a:pt x="240" y="373"/>
                </a:cubicBezTo>
                <a:lnTo>
                  <a:pt x="102" y="373"/>
                </a:lnTo>
                <a:lnTo>
                  <a:pt x="118" y="394"/>
                </a:lnTo>
                <a:lnTo>
                  <a:pt x="321" y="662"/>
                </a:lnTo>
                <a:lnTo>
                  <a:pt x="540" y="373"/>
                </a:lnTo>
                <a:lnTo>
                  <a:pt x="400" y="373"/>
                </a:lnTo>
                <a:cubicBezTo>
                  <a:pt x="395" y="185"/>
                  <a:pt x="297" y="88"/>
                  <a:pt x="200" y="43"/>
                </a:cubicBezTo>
                <a:cubicBezTo>
                  <a:pt x="137" y="14"/>
                  <a:pt x="69" y="0"/>
                  <a:pt x="0" y="0"/>
                </a:cubicBezTo>
                <a:close/>
                <a:moveTo>
                  <a:pt x="110" y="40"/>
                </a:moveTo>
                <a:cubicBezTo>
                  <a:pt x="135" y="46"/>
                  <a:pt x="161" y="54"/>
                  <a:pt x="188" y="67"/>
                </a:cubicBezTo>
                <a:cubicBezTo>
                  <a:pt x="282" y="110"/>
                  <a:pt x="374" y="197"/>
                  <a:pt x="374" y="386"/>
                </a:cubicBezTo>
                <a:lnTo>
                  <a:pt x="374" y="400"/>
                </a:lnTo>
                <a:lnTo>
                  <a:pt x="486" y="400"/>
                </a:lnTo>
                <a:lnTo>
                  <a:pt x="321" y="618"/>
                </a:lnTo>
                <a:lnTo>
                  <a:pt x="156" y="400"/>
                </a:lnTo>
                <a:lnTo>
                  <a:pt x="267" y="400"/>
                </a:lnTo>
                <a:lnTo>
                  <a:pt x="267" y="386"/>
                </a:lnTo>
                <a:cubicBezTo>
                  <a:pt x="267" y="206"/>
                  <a:pt x="202" y="107"/>
                  <a:pt x="136" y="56"/>
                </a:cubicBezTo>
                <a:cubicBezTo>
                  <a:pt x="127" y="49"/>
                  <a:pt x="119" y="45"/>
                  <a:pt x="110" y="4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 name="Arrow Down (3)">
            <a:extLst>
              <a:ext uri="{FF2B5EF4-FFF2-40B4-BE49-F238E27FC236}">
                <a16:creationId xmlns:a16="http://schemas.microsoft.com/office/drawing/2014/main" id="{524DB6EA-8078-40DB-8CB2-14B56327D831}"/>
              </a:ext>
            </a:extLst>
          </p:cNvPr>
          <p:cNvSpPr>
            <a:spLocks noChangeAspect="1" noEditPoints="1"/>
          </p:cNvSpPr>
          <p:nvPr/>
        </p:nvSpPr>
        <p:spPr bwMode="auto">
          <a:xfrm>
            <a:off x="4371111" y="995929"/>
            <a:ext cx="131763" cy="160337"/>
          </a:xfrm>
          <a:custGeom>
            <a:avLst/>
            <a:gdLst>
              <a:gd name="T0" fmla="*/ 540 w 540"/>
              <a:gd name="T1" fmla="*/ 0 h 662"/>
              <a:gd name="T2" fmla="*/ 340 w 540"/>
              <a:gd name="T3" fmla="*/ 43 h 662"/>
              <a:gd name="T4" fmla="*/ 140 w 540"/>
              <a:gd name="T5" fmla="*/ 374 h 662"/>
              <a:gd name="T6" fmla="*/ 0 w 540"/>
              <a:gd name="T7" fmla="*/ 374 h 662"/>
              <a:gd name="T8" fmla="*/ 219 w 540"/>
              <a:gd name="T9" fmla="*/ 662 h 662"/>
              <a:gd name="T10" fmla="*/ 438 w 540"/>
              <a:gd name="T11" fmla="*/ 374 h 662"/>
              <a:gd name="T12" fmla="*/ 301 w 540"/>
              <a:gd name="T13" fmla="*/ 374 h 662"/>
              <a:gd name="T14" fmla="*/ 421 w 540"/>
              <a:gd name="T15" fmla="*/ 78 h 662"/>
              <a:gd name="T16" fmla="*/ 540 w 540"/>
              <a:gd name="T17" fmla="*/ 27 h 662"/>
              <a:gd name="T18" fmla="*/ 540 w 540"/>
              <a:gd name="T19" fmla="*/ 0 h 662"/>
              <a:gd name="T20" fmla="*/ 430 w 540"/>
              <a:gd name="T21" fmla="*/ 41 h 662"/>
              <a:gd name="T22" fmla="*/ 404 w 540"/>
              <a:gd name="T23" fmla="*/ 57 h 662"/>
              <a:gd name="T24" fmla="*/ 273 w 540"/>
              <a:gd name="T25" fmla="*/ 387 h 662"/>
              <a:gd name="T26" fmla="*/ 273 w 540"/>
              <a:gd name="T27" fmla="*/ 400 h 662"/>
              <a:gd name="T28" fmla="*/ 384 w 540"/>
              <a:gd name="T29" fmla="*/ 400 h 662"/>
              <a:gd name="T30" fmla="*/ 219 w 540"/>
              <a:gd name="T31" fmla="*/ 618 h 662"/>
              <a:gd name="T32" fmla="*/ 54 w 540"/>
              <a:gd name="T33" fmla="*/ 400 h 662"/>
              <a:gd name="T34" fmla="*/ 166 w 540"/>
              <a:gd name="T35" fmla="*/ 400 h 662"/>
              <a:gd name="T36" fmla="*/ 166 w 540"/>
              <a:gd name="T37" fmla="*/ 387 h 662"/>
              <a:gd name="T38" fmla="*/ 352 w 540"/>
              <a:gd name="T39" fmla="*/ 67 h 662"/>
              <a:gd name="T40" fmla="*/ 430 w 540"/>
              <a:gd name="T41" fmla="*/ 41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0" h="662">
                <a:moveTo>
                  <a:pt x="540" y="0"/>
                </a:moveTo>
                <a:cubicBezTo>
                  <a:pt x="482" y="4"/>
                  <a:pt x="415" y="10"/>
                  <a:pt x="340" y="43"/>
                </a:cubicBezTo>
                <a:cubicBezTo>
                  <a:pt x="243" y="89"/>
                  <a:pt x="145" y="185"/>
                  <a:pt x="140" y="374"/>
                </a:cubicBezTo>
                <a:lnTo>
                  <a:pt x="0" y="374"/>
                </a:lnTo>
                <a:lnTo>
                  <a:pt x="219" y="662"/>
                </a:lnTo>
                <a:lnTo>
                  <a:pt x="438" y="374"/>
                </a:lnTo>
                <a:lnTo>
                  <a:pt x="301" y="374"/>
                </a:lnTo>
                <a:cubicBezTo>
                  <a:pt x="304" y="209"/>
                  <a:pt x="362" y="123"/>
                  <a:pt x="421" y="78"/>
                </a:cubicBezTo>
                <a:cubicBezTo>
                  <a:pt x="481" y="31"/>
                  <a:pt x="540" y="27"/>
                  <a:pt x="540" y="27"/>
                </a:cubicBezTo>
                <a:lnTo>
                  <a:pt x="540" y="0"/>
                </a:lnTo>
                <a:close/>
                <a:moveTo>
                  <a:pt x="430" y="41"/>
                </a:moveTo>
                <a:cubicBezTo>
                  <a:pt x="422" y="46"/>
                  <a:pt x="413" y="50"/>
                  <a:pt x="404" y="57"/>
                </a:cubicBezTo>
                <a:cubicBezTo>
                  <a:pt x="338" y="108"/>
                  <a:pt x="273" y="206"/>
                  <a:pt x="273" y="387"/>
                </a:cubicBezTo>
                <a:lnTo>
                  <a:pt x="273" y="400"/>
                </a:lnTo>
                <a:lnTo>
                  <a:pt x="384" y="400"/>
                </a:lnTo>
                <a:lnTo>
                  <a:pt x="219" y="618"/>
                </a:lnTo>
                <a:lnTo>
                  <a:pt x="54" y="400"/>
                </a:lnTo>
                <a:lnTo>
                  <a:pt x="166" y="400"/>
                </a:lnTo>
                <a:lnTo>
                  <a:pt x="166" y="387"/>
                </a:lnTo>
                <a:cubicBezTo>
                  <a:pt x="166" y="198"/>
                  <a:pt x="258" y="111"/>
                  <a:pt x="352" y="67"/>
                </a:cubicBezTo>
                <a:cubicBezTo>
                  <a:pt x="379" y="55"/>
                  <a:pt x="405" y="47"/>
                  <a:pt x="430" y="41"/>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 name="Arrow Left">
            <a:extLst>
              <a:ext uri="{FF2B5EF4-FFF2-40B4-BE49-F238E27FC236}">
                <a16:creationId xmlns:a16="http://schemas.microsoft.com/office/drawing/2014/main" id="{58EA0E7F-54EC-4F9D-AC49-EA29E29A85F4}"/>
              </a:ext>
            </a:extLst>
          </p:cNvPr>
          <p:cNvSpPr>
            <a:spLocks noChangeAspect="1"/>
          </p:cNvSpPr>
          <p:nvPr/>
        </p:nvSpPr>
        <p:spPr bwMode="auto">
          <a:xfrm>
            <a:off x="4721195" y="1036410"/>
            <a:ext cx="112713" cy="79375"/>
          </a:xfrm>
          <a:custGeom>
            <a:avLst/>
            <a:gdLst>
              <a:gd name="T0" fmla="*/ 164 w 463"/>
              <a:gd name="T1" fmla="*/ 0 h 326"/>
              <a:gd name="T2" fmla="*/ 155 w 463"/>
              <a:gd name="T3" fmla="*/ 4 h 326"/>
              <a:gd name="T4" fmla="*/ 0 w 463"/>
              <a:gd name="T5" fmla="*/ 159 h 326"/>
              <a:gd name="T6" fmla="*/ 155 w 463"/>
              <a:gd name="T7" fmla="*/ 313 h 326"/>
              <a:gd name="T8" fmla="*/ 174 w 463"/>
              <a:gd name="T9" fmla="*/ 294 h 326"/>
              <a:gd name="T10" fmla="*/ 51 w 463"/>
              <a:gd name="T11" fmla="*/ 172 h 326"/>
              <a:gd name="T12" fmla="*/ 445 w 463"/>
              <a:gd name="T13" fmla="*/ 172 h 326"/>
              <a:gd name="T14" fmla="*/ 445 w 463"/>
              <a:gd name="T15" fmla="*/ 145 h 326"/>
              <a:gd name="T16" fmla="*/ 51 w 463"/>
              <a:gd name="T17" fmla="*/ 145 h 326"/>
              <a:gd name="T18" fmla="*/ 174 w 463"/>
              <a:gd name="T19" fmla="*/ 23 h 326"/>
              <a:gd name="T20" fmla="*/ 164 w 463"/>
              <a:gd name="T2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3" h="326">
                <a:moveTo>
                  <a:pt x="164" y="0"/>
                </a:moveTo>
                <a:cubicBezTo>
                  <a:pt x="161" y="0"/>
                  <a:pt x="157" y="1"/>
                  <a:pt x="155" y="4"/>
                </a:cubicBezTo>
                <a:lnTo>
                  <a:pt x="0" y="159"/>
                </a:lnTo>
                <a:lnTo>
                  <a:pt x="155" y="313"/>
                </a:lnTo>
                <a:cubicBezTo>
                  <a:pt x="167" y="326"/>
                  <a:pt x="187" y="307"/>
                  <a:pt x="174" y="294"/>
                </a:cubicBezTo>
                <a:lnTo>
                  <a:pt x="51" y="172"/>
                </a:lnTo>
                <a:lnTo>
                  <a:pt x="445" y="172"/>
                </a:lnTo>
                <a:cubicBezTo>
                  <a:pt x="463" y="172"/>
                  <a:pt x="463" y="145"/>
                  <a:pt x="445" y="145"/>
                </a:cubicBezTo>
                <a:lnTo>
                  <a:pt x="51" y="145"/>
                </a:lnTo>
                <a:lnTo>
                  <a:pt x="174" y="23"/>
                </a:lnTo>
                <a:cubicBezTo>
                  <a:pt x="182" y="14"/>
                  <a:pt x="176" y="0"/>
                  <a:pt x="164"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 name="Address Book">
            <a:extLst>
              <a:ext uri="{FF2B5EF4-FFF2-40B4-BE49-F238E27FC236}">
                <a16:creationId xmlns:a16="http://schemas.microsoft.com/office/drawing/2014/main" id="{3E5EA78A-DAA0-418F-99F9-66B4DADF53CD}"/>
              </a:ext>
            </a:extLst>
          </p:cNvPr>
          <p:cNvSpPr>
            <a:spLocks noChangeAspect="1" noEditPoints="1"/>
          </p:cNvSpPr>
          <p:nvPr/>
        </p:nvSpPr>
        <p:spPr bwMode="auto">
          <a:xfrm>
            <a:off x="5028005" y="995135"/>
            <a:ext cx="141288" cy="161925"/>
          </a:xfrm>
          <a:custGeom>
            <a:avLst/>
            <a:gdLst>
              <a:gd name="T0" fmla="*/ 19 w 574"/>
              <a:gd name="T1" fmla="*/ 12 h 667"/>
              <a:gd name="T2" fmla="*/ 0 w 574"/>
              <a:gd name="T3" fmla="*/ 627 h 667"/>
              <a:gd name="T4" fmla="*/ 467 w 574"/>
              <a:gd name="T5" fmla="*/ 667 h 667"/>
              <a:gd name="T6" fmla="*/ 507 w 574"/>
              <a:gd name="T7" fmla="*/ 613 h 667"/>
              <a:gd name="T8" fmla="*/ 574 w 574"/>
              <a:gd name="T9" fmla="*/ 573 h 667"/>
              <a:gd name="T10" fmla="*/ 563 w 574"/>
              <a:gd name="T11" fmla="*/ 480 h 667"/>
              <a:gd name="T12" fmla="*/ 574 w 574"/>
              <a:gd name="T13" fmla="*/ 387 h 667"/>
              <a:gd name="T14" fmla="*/ 574 w 574"/>
              <a:gd name="T15" fmla="*/ 333 h 667"/>
              <a:gd name="T16" fmla="*/ 563 w 574"/>
              <a:gd name="T17" fmla="*/ 240 h 667"/>
              <a:gd name="T18" fmla="*/ 574 w 574"/>
              <a:gd name="T19" fmla="*/ 147 h 667"/>
              <a:gd name="T20" fmla="*/ 547 w 574"/>
              <a:gd name="T21" fmla="*/ 40 h 667"/>
              <a:gd name="T22" fmla="*/ 56 w 574"/>
              <a:gd name="T23" fmla="*/ 0 h 667"/>
              <a:gd name="T24" fmla="*/ 507 w 574"/>
              <a:gd name="T25" fmla="*/ 27 h 667"/>
              <a:gd name="T26" fmla="*/ 520 w 574"/>
              <a:gd name="T27" fmla="*/ 107 h 667"/>
              <a:gd name="T28" fmla="*/ 467 w 574"/>
              <a:gd name="T29" fmla="*/ 80 h 667"/>
              <a:gd name="T30" fmla="*/ 37 w 574"/>
              <a:gd name="T31" fmla="*/ 72 h 667"/>
              <a:gd name="T32" fmla="*/ 36 w 574"/>
              <a:gd name="T33" fmla="*/ 33 h 667"/>
              <a:gd name="T34" fmla="*/ 27 w 574"/>
              <a:gd name="T35" fmla="*/ 96 h 667"/>
              <a:gd name="T36" fmla="*/ 467 w 574"/>
              <a:gd name="T37" fmla="*/ 107 h 667"/>
              <a:gd name="T38" fmla="*/ 480 w 574"/>
              <a:gd name="T39" fmla="*/ 627 h 667"/>
              <a:gd name="T40" fmla="*/ 40 w 574"/>
              <a:gd name="T41" fmla="*/ 640 h 667"/>
              <a:gd name="T42" fmla="*/ 27 w 574"/>
              <a:gd name="T43" fmla="*/ 96 h 667"/>
              <a:gd name="T44" fmla="*/ 534 w 574"/>
              <a:gd name="T45" fmla="*/ 133 h 667"/>
              <a:gd name="T46" fmla="*/ 547 w 574"/>
              <a:gd name="T47" fmla="*/ 213 h 667"/>
              <a:gd name="T48" fmla="*/ 507 w 574"/>
              <a:gd name="T49" fmla="*/ 227 h 667"/>
              <a:gd name="T50" fmla="*/ 254 w 574"/>
              <a:gd name="T51" fmla="*/ 253 h 667"/>
              <a:gd name="T52" fmla="*/ 254 w 574"/>
              <a:gd name="T53" fmla="*/ 492 h 667"/>
              <a:gd name="T54" fmla="*/ 329 w 574"/>
              <a:gd name="T55" fmla="*/ 472 h 667"/>
              <a:gd name="T56" fmla="*/ 319 w 574"/>
              <a:gd name="T57" fmla="*/ 458 h 667"/>
              <a:gd name="T58" fmla="*/ 155 w 574"/>
              <a:gd name="T59" fmla="*/ 372 h 667"/>
              <a:gd name="T60" fmla="*/ 352 w 574"/>
              <a:gd name="T61" fmla="*/ 372 h 667"/>
              <a:gd name="T62" fmla="*/ 304 w 574"/>
              <a:gd name="T63" fmla="*/ 392 h 667"/>
              <a:gd name="T64" fmla="*/ 301 w 574"/>
              <a:gd name="T65" fmla="*/ 314 h 667"/>
              <a:gd name="T66" fmla="*/ 282 w 574"/>
              <a:gd name="T67" fmla="*/ 317 h 667"/>
              <a:gd name="T68" fmla="*/ 282 w 574"/>
              <a:gd name="T69" fmla="*/ 327 h 667"/>
              <a:gd name="T70" fmla="*/ 204 w 574"/>
              <a:gd name="T71" fmla="*/ 341 h 667"/>
              <a:gd name="T72" fmla="*/ 204 w 574"/>
              <a:gd name="T73" fmla="*/ 407 h 667"/>
              <a:gd name="T74" fmla="*/ 289 w 574"/>
              <a:gd name="T75" fmla="*/ 416 h 667"/>
              <a:gd name="T76" fmla="*/ 325 w 574"/>
              <a:gd name="T77" fmla="*/ 437 h 667"/>
              <a:gd name="T78" fmla="*/ 254 w 574"/>
              <a:gd name="T79" fmla="*/ 253 h 667"/>
              <a:gd name="T80" fmla="*/ 534 w 574"/>
              <a:gd name="T81" fmla="*/ 253 h 667"/>
              <a:gd name="T82" fmla="*/ 547 w 574"/>
              <a:gd name="T83" fmla="*/ 333 h 667"/>
              <a:gd name="T84" fmla="*/ 507 w 574"/>
              <a:gd name="T85" fmla="*/ 347 h 667"/>
              <a:gd name="T86" fmla="*/ 252 w 574"/>
              <a:gd name="T87" fmla="*/ 331 h 667"/>
              <a:gd name="T88" fmla="*/ 282 w 574"/>
              <a:gd name="T89" fmla="*/ 374 h 667"/>
              <a:gd name="T90" fmla="*/ 252 w 574"/>
              <a:gd name="T91" fmla="*/ 417 h 667"/>
              <a:gd name="T92" fmla="*/ 222 w 574"/>
              <a:gd name="T93" fmla="*/ 374 h 667"/>
              <a:gd name="T94" fmla="*/ 252 w 574"/>
              <a:gd name="T95" fmla="*/ 331 h 667"/>
              <a:gd name="T96" fmla="*/ 534 w 574"/>
              <a:gd name="T97" fmla="*/ 373 h 667"/>
              <a:gd name="T98" fmla="*/ 547 w 574"/>
              <a:gd name="T99" fmla="*/ 453 h 667"/>
              <a:gd name="T100" fmla="*/ 507 w 574"/>
              <a:gd name="T101" fmla="*/ 467 h 667"/>
              <a:gd name="T102" fmla="*/ 507 w 574"/>
              <a:gd name="T103" fmla="*/ 493 h 667"/>
              <a:gd name="T104" fmla="*/ 547 w 574"/>
              <a:gd name="T105" fmla="*/ 507 h 667"/>
              <a:gd name="T106" fmla="*/ 534 w 574"/>
              <a:gd name="T107" fmla="*/ 587 h 667"/>
              <a:gd name="T108" fmla="*/ 507 w 574"/>
              <a:gd name="T109" fmla="*/ 493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4" h="667">
                <a:moveTo>
                  <a:pt x="56" y="0"/>
                </a:moveTo>
                <a:cubicBezTo>
                  <a:pt x="44" y="0"/>
                  <a:pt x="30" y="3"/>
                  <a:pt x="19" y="12"/>
                </a:cubicBezTo>
                <a:cubicBezTo>
                  <a:pt x="8" y="20"/>
                  <a:pt x="0" y="35"/>
                  <a:pt x="0" y="53"/>
                </a:cubicBezTo>
                <a:lnTo>
                  <a:pt x="0" y="627"/>
                </a:lnTo>
                <a:cubicBezTo>
                  <a:pt x="0" y="648"/>
                  <a:pt x="18" y="667"/>
                  <a:pt x="40" y="667"/>
                </a:cubicBezTo>
                <a:lnTo>
                  <a:pt x="467" y="667"/>
                </a:lnTo>
                <a:cubicBezTo>
                  <a:pt x="489" y="667"/>
                  <a:pt x="507" y="648"/>
                  <a:pt x="507" y="627"/>
                </a:cubicBezTo>
                <a:lnTo>
                  <a:pt x="507" y="613"/>
                </a:lnTo>
                <a:lnTo>
                  <a:pt x="534" y="613"/>
                </a:lnTo>
                <a:cubicBezTo>
                  <a:pt x="555" y="613"/>
                  <a:pt x="574" y="595"/>
                  <a:pt x="574" y="573"/>
                </a:cubicBezTo>
                <a:lnTo>
                  <a:pt x="574" y="507"/>
                </a:lnTo>
                <a:cubicBezTo>
                  <a:pt x="574" y="496"/>
                  <a:pt x="569" y="487"/>
                  <a:pt x="563" y="480"/>
                </a:cubicBezTo>
                <a:cubicBezTo>
                  <a:pt x="569" y="473"/>
                  <a:pt x="574" y="463"/>
                  <a:pt x="574" y="453"/>
                </a:cubicBezTo>
                <a:lnTo>
                  <a:pt x="574" y="387"/>
                </a:lnTo>
                <a:cubicBezTo>
                  <a:pt x="574" y="376"/>
                  <a:pt x="569" y="367"/>
                  <a:pt x="563" y="360"/>
                </a:cubicBezTo>
                <a:cubicBezTo>
                  <a:pt x="569" y="353"/>
                  <a:pt x="574" y="343"/>
                  <a:pt x="574" y="333"/>
                </a:cubicBezTo>
                <a:lnTo>
                  <a:pt x="574" y="267"/>
                </a:lnTo>
                <a:cubicBezTo>
                  <a:pt x="574" y="256"/>
                  <a:pt x="569" y="247"/>
                  <a:pt x="563" y="240"/>
                </a:cubicBezTo>
                <a:cubicBezTo>
                  <a:pt x="569" y="233"/>
                  <a:pt x="574" y="223"/>
                  <a:pt x="574" y="213"/>
                </a:cubicBezTo>
                <a:lnTo>
                  <a:pt x="574" y="147"/>
                </a:lnTo>
                <a:cubicBezTo>
                  <a:pt x="574" y="129"/>
                  <a:pt x="562" y="115"/>
                  <a:pt x="547" y="109"/>
                </a:cubicBezTo>
                <a:lnTo>
                  <a:pt x="547" y="40"/>
                </a:lnTo>
                <a:cubicBezTo>
                  <a:pt x="547" y="18"/>
                  <a:pt x="529" y="0"/>
                  <a:pt x="507" y="0"/>
                </a:cubicBezTo>
                <a:lnTo>
                  <a:pt x="56" y="0"/>
                </a:lnTo>
                <a:close/>
                <a:moveTo>
                  <a:pt x="56" y="27"/>
                </a:moveTo>
                <a:lnTo>
                  <a:pt x="507" y="27"/>
                </a:lnTo>
                <a:cubicBezTo>
                  <a:pt x="514" y="27"/>
                  <a:pt x="520" y="32"/>
                  <a:pt x="520" y="40"/>
                </a:cubicBezTo>
                <a:lnTo>
                  <a:pt x="520" y="107"/>
                </a:lnTo>
                <a:lnTo>
                  <a:pt x="504" y="107"/>
                </a:lnTo>
                <a:cubicBezTo>
                  <a:pt x="499" y="91"/>
                  <a:pt x="484" y="80"/>
                  <a:pt x="467" y="80"/>
                </a:cubicBezTo>
                <a:lnTo>
                  <a:pt x="67" y="80"/>
                </a:lnTo>
                <a:cubicBezTo>
                  <a:pt x="54" y="80"/>
                  <a:pt x="43" y="77"/>
                  <a:pt x="37" y="72"/>
                </a:cubicBezTo>
                <a:cubicBezTo>
                  <a:pt x="30" y="67"/>
                  <a:pt x="27" y="62"/>
                  <a:pt x="27" y="53"/>
                </a:cubicBezTo>
                <a:cubicBezTo>
                  <a:pt x="27" y="42"/>
                  <a:pt x="30" y="37"/>
                  <a:pt x="36" y="33"/>
                </a:cubicBezTo>
                <a:cubicBezTo>
                  <a:pt x="41" y="29"/>
                  <a:pt x="49" y="27"/>
                  <a:pt x="56" y="27"/>
                </a:cubicBezTo>
                <a:close/>
                <a:moveTo>
                  <a:pt x="27" y="96"/>
                </a:moveTo>
                <a:cubicBezTo>
                  <a:pt x="38" y="103"/>
                  <a:pt x="52" y="107"/>
                  <a:pt x="67" y="107"/>
                </a:cubicBezTo>
                <a:lnTo>
                  <a:pt x="467" y="107"/>
                </a:lnTo>
                <a:cubicBezTo>
                  <a:pt x="474" y="107"/>
                  <a:pt x="480" y="112"/>
                  <a:pt x="480" y="120"/>
                </a:cubicBezTo>
                <a:lnTo>
                  <a:pt x="480" y="627"/>
                </a:lnTo>
                <a:cubicBezTo>
                  <a:pt x="480" y="634"/>
                  <a:pt x="474" y="640"/>
                  <a:pt x="467" y="640"/>
                </a:cubicBezTo>
                <a:lnTo>
                  <a:pt x="40" y="640"/>
                </a:lnTo>
                <a:cubicBezTo>
                  <a:pt x="33" y="640"/>
                  <a:pt x="27" y="634"/>
                  <a:pt x="27" y="627"/>
                </a:cubicBezTo>
                <a:lnTo>
                  <a:pt x="27" y="96"/>
                </a:lnTo>
                <a:close/>
                <a:moveTo>
                  <a:pt x="507" y="133"/>
                </a:moveTo>
                <a:lnTo>
                  <a:pt x="534" y="133"/>
                </a:lnTo>
                <a:cubicBezTo>
                  <a:pt x="541" y="133"/>
                  <a:pt x="547" y="139"/>
                  <a:pt x="547" y="147"/>
                </a:cubicBezTo>
                <a:lnTo>
                  <a:pt x="547" y="213"/>
                </a:lnTo>
                <a:cubicBezTo>
                  <a:pt x="547" y="221"/>
                  <a:pt x="541" y="227"/>
                  <a:pt x="534" y="227"/>
                </a:cubicBezTo>
                <a:lnTo>
                  <a:pt x="507" y="227"/>
                </a:lnTo>
                <a:lnTo>
                  <a:pt x="507" y="133"/>
                </a:lnTo>
                <a:close/>
                <a:moveTo>
                  <a:pt x="254" y="253"/>
                </a:moveTo>
                <a:cubicBezTo>
                  <a:pt x="183" y="253"/>
                  <a:pt x="134" y="302"/>
                  <a:pt x="134" y="372"/>
                </a:cubicBezTo>
                <a:cubicBezTo>
                  <a:pt x="134" y="443"/>
                  <a:pt x="183" y="492"/>
                  <a:pt x="254" y="492"/>
                </a:cubicBezTo>
                <a:cubicBezTo>
                  <a:pt x="285" y="492"/>
                  <a:pt x="307" y="486"/>
                  <a:pt x="327" y="476"/>
                </a:cubicBezTo>
                <a:cubicBezTo>
                  <a:pt x="329" y="475"/>
                  <a:pt x="329" y="473"/>
                  <a:pt x="329" y="472"/>
                </a:cubicBezTo>
                <a:lnTo>
                  <a:pt x="324" y="459"/>
                </a:lnTo>
                <a:cubicBezTo>
                  <a:pt x="323" y="458"/>
                  <a:pt x="321" y="457"/>
                  <a:pt x="319" y="458"/>
                </a:cubicBezTo>
                <a:cubicBezTo>
                  <a:pt x="302" y="467"/>
                  <a:pt x="283" y="472"/>
                  <a:pt x="254" y="472"/>
                </a:cubicBezTo>
                <a:cubicBezTo>
                  <a:pt x="194" y="472"/>
                  <a:pt x="155" y="432"/>
                  <a:pt x="155" y="372"/>
                </a:cubicBezTo>
                <a:cubicBezTo>
                  <a:pt x="155" y="313"/>
                  <a:pt x="194" y="273"/>
                  <a:pt x="254" y="273"/>
                </a:cubicBezTo>
                <a:cubicBezTo>
                  <a:pt x="314" y="273"/>
                  <a:pt x="352" y="314"/>
                  <a:pt x="352" y="372"/>
                </a:cubicBezTo>
                <a:cubicBezTo>
                  <a:pt x="352" y="407"/>
                  <a:pt x="339" y="417"/>
                  <a:pt x="325" y="417"/>
                </a:cubicBezTo>
                <a:cubicBezTo>
                  <a:pt x="314" y="417"/>
                  <a:pt x="304" y="410"/>
                  <a:pt x="304" y="392"/>
                </a:cubicBezTo>
                <a:lnTo>
                  <a:pt x="304" y="317"/>
                </a:lnTo>
                <a:cubicBezTo>
                  <a:pt x="304" y="315"/>
                  <a:pt x="303" y="314"/>
                  <a:pt x="301" y="314"/>
                </a:cubicBezTo>
                <a:lnTo>
                  <a:pt x="285" y="314"/>
                </a:lnTo>
                <a:cubicBezTo>
                  <a:pt x="283" y="314"/>
                  <a:pt x="282" y="315"/>
                  <a:pt x="282" y="317"/>
                </a:cubicBezTo>
                <a:lnTo>
                  <a:pt x="282" y="327"/>
                </a:lnTo>
                <a:lnTo>
                  <a:pt x="282" y="327"/>
                </a:lnTo>
                <a:cubicBezTo>
                  <a:pt x="276" y="319"/>
                  <a:pt x="265" y="311"/>
                  <a:pt x="247" y="311"/>
                </a:cubicBezTo>
                <a:cubicBezTo>
                  <a:pt x="226" y="311"/>
                  <a:pt x="211" y="321"/>
                  <a:pt x="204" y="341"/>
                </a:cubicBezTo>
                <a:cubicBezTo>
                  <a:pt x="202" y="349"/>
                  <a:pt x="200" y="358"/>
                  <a:pt x="200" y="374"/>
                </a:cubicBezTo>
                <a:cubicBezTo>
                  <a:pt x="200" y="390"/>
                  <a:pt x="202" y="399"/>
                  <a:pt x="204" y="407"/>
                </a:cubicBezTo>
                <a:cubicBezTo>
                  <a:pt x="211" y="427"/>
                  <a:pt x="226" y="437"/>
                  <a:pt x="248" y="437"/>
                </a:cubicBezTo>
                <a:cubicBezTo>
                  <a:pt x="268" y="437"/>
                  <a:pt x="282" y="429"/>
                  <a:pt x="289" y="416"/>
                </a:cubicBezTo>
                <a:lnTo>
                  <a:pt x="289" y="416"/>
                </a:lnTo>
                <a:cubicBezTo>
                  <a:pt x="295" y="429"/>
                  <a:pt x="308" y="437"/>
                  <a:pt x="325" y="437"/>
                </a:cubicBezTo>
                <a:cubicBezTo>
                  <a:pt x="352" y="437"/>
                  <a:pt x="374" y="418"/>
                  <a:pt x="374" y="372"/>
                </a:cubicBezTo>
                <a:cubicBezTo>
                  <a:pt x="374" y="302"/>
                  <a:pt x="324" y="253"/>
                  <a:pt x="254" y="253"/>
                </a:cubicBezTo>
                <a:close/>
                <a:moveTo>
                  <a:pt x="507" y="253"/>
                </a:moveTo>
                <a:lnTo>
                  <a:pt x="534" y="253"/>
                </a:lnTo>
                <a:cubicBezTo>
                  <a:pt x="541" y="253"/>
                  <a:pt x="547" y="259"/>
                  <a:pt x="547" y="267"/>
                </a:cubicBezTo>
                <a:lnTo>
                  <a:pt x="547" y="333"/>
                </a:lnTo>
                <a:cubicBezTo>
                  <a:pt x="547" y="341"/>
                  <a:pt x="541" y="347"/>
                  <a:pt x="534" y="347"/>
                </a:cubicBezTo>
                <a:lnTo>
                  <a:pt x="507" y="347"/>
                </a:lnTo>
                <a:lnTo>
                  <a:pt x="507" y="253"/>
                </a:lnTo>
                <a:close/>
                <a:moveTo>
                  <a:pt x="252" y="331"/>
                </a:moveTo>
                <a:cubicBezTo>
                  <a:pt x="266" y="331"/>
                  <a:pt x="275" y="337"/>
                  <a:pt x="280" y="350"/>
                </a:cubicBezTo>
                <a:cubicBezTo>
                  <a:pt x="282" y="355"/>
                  <a:pt x="282" y="362"/>
                  <a:pt x="282" y="374"/>
                </a:cubicBezTo>
                <a:cubicBezTo>
                  <a:pt x="282" y="386"/>
                  <a:pt x="282" y="392"/>
                  <a:pt x="280" y="398"/>
                </a:cubicBezTo>
                <a:cubicBezTo>
                  <a:pt x="275" y="411"/>
                  <a:pt x="266" y="417"/>
                  <a:pt x="252" y="417"/>
                </a:cubicBezTo>
                <a:cubicBezTo>
                  <a:pt x="238" y="417"/>
                  <a:pt x="229" y="411"/>
                  <a:pt x="225" y="398"/>
                </a:cubicBezTo>
                <a:cubicBezTo>
                  <a:pt x="223" y="392"/>
                  <a:pt x="222" y="386"/>
                  <a:pt x="222" y="374"/>
                </a:cubicBezTo>
                <a:cubicBezTo>
                  <a:pt x="222" y="362"/>
                  <a:pt x="223" y="355"/>
                  <a:pt x="225" y="350"/>
                </a:cubicBezTo>
                <a:cubicBezTo>
                  <a:pt x="229" y="337"/>
                  <a:pt x="238" y="331"/>
                  <a:pt x="252" y="331"/>
                </a:cubicBezTo>
                <a:close/>
                <a:moveTo>
                  <a:pt x="507" y="373"/>
                </a:moveTo>
                <a:lnTo>
                  <a:pt x="534" y="373"/>
                </a:lnTo>
                <a:cubicBezTo>
                  <a:pt x="541" y="373"/>
                  <a:pt x="547" y="379"/>
                  <a:pt x="547" y="387"/>
                </a:cubicBezTo>
                <a:lnTo>
                  <a:pt x="547" y="453"/>
                </a:lnTo>
                <a:cubicBezTo>
                  <a:pt x="547" y="461"/>
                  <a:pt x="541" y="467"/>
                  <a:pt x="534" y="467"/>
                </a:cubicBezTo>
                <a:lnTo>
                  <a:pt x="507" y="467"/>
                </a:lnTo>
                <a:lnTo>
                  <a:pt x="507" y="373"/>
                </a:lnTo>
                <a:close/>
                <a:moveTo>
                  <a:pt x="507" y="493"/>
                </a:moveTo>
                <a:lnTo>
                  <a:pt x="534" y="493"/>
                </a:lnTo>
                <a:cubicBezTo>
                  <a:pt x="541" y="493"/>
                  <a:pt x="547" y="499"/>
                  <a:pt x="547" y="507"/>
                </a:cubicBezTo>
                <a:lnTo>
                  <a:pt x="547" y="573"/>
                </a:lnTo>
                <a:cubicBezTo>
                  <a:pt x="547" y="581"/>
                  <a:pt x="541" y="587"/>
                  <a:pt x="534" y="587"/>
                </a:cubicBezTo>
                <a:lnTo>
                  <a:pt x="507" y="587"/>
                </a:lnTo>
                <a:lnTo>
                  <a:pt x="507" y="49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 name="Attachment">
            <a:extLst>
              <a:ext uri="{FF2B5EF4-FFF2-40B4-BE49-F238E27FC236}">
                <a16:creationId xmlns:a16="http://schemas.microsoft.com/office/drawing/2014/main" id="{DD9C2F28-E314-4A38-8591-A004656113CD}"/>
              </a:ext>
            </a:extLst>
          </p:cNvPr>
          <p:cNvSpPr>
            <a:spLocks noChangeAspect="1"/>
          </p:cNvSpPr>
          <p:nvPr/>
        </p:nvSpPr>
        <p:spPr bwMode="auto">
          <a:xfrm>
            <a:off x="5397755" y="1011010"/>
            <a:ext cx="141288" cy="130175"/>
          </a:xfrm>
          <a:custGeom>
            <a:avLst/>
            <a:gdLst>
              <a:gd name="T0" fmla="*/ 478 w 580"/>
              <a:gd name="T1" fmla="*/ 0 h 534"/>
              <a:gd name="T2" fmla="*/ 412 w 580"/>
              <a:gd name="T3" fmla="*/ 27 h 534"/>
              <a:gd name="T4" fmla="*/ 144 w 580"/>
              <a:gd name="T5" fmla="*/ 296 h 534"/>
              <a:gd name="T6" fmla="*/ 145 w 580"/>
              <a:gd name="T7" fmla="*/ 388 h 534"/>
              <a:gd name="T8" fmla="*/ 239 w 580"/>
              <a:gd name="T9" fmla="*/ 388 h 534"/>
              <a:gd name="T10" fmla="*/ 441 w 580"/>
              <a:gd name="T11" fmla="*/ 187 h 534"/>
              <a:gd name="T12" fmla="*/ 431 w 580"/>
              <a:gd name="T13" fmla="*/ 164 h 534"/>
              <a:gd name="T14" fmla="*/ 422 w 580"/>
              <a:gd name="T15" fmla="*/ 168 h 534"/>
              <a:gd name="T16" fmla="*/ 221 w 580"/>
              <a:gd name="T17" fmla="*/ 370 h 534"/>
              <a:gd name="T18" fmla="*/ 164 w 580"/>
              <a:gd name="T19" fmla="*/ 370 h 534"/>
              <a:gd name="T20" fmla="*/ 164 w 580"/>
              <a:gd name="T21" fmla="*/ 313 h 534"/>
              <a:gd name="T22" fmla="*/ 431 w 580"/>
              <a:gd name="T23" fmla="*/ 46 h 534"/>
              <a:gd name="T24" fmla="*/ 525 w 580"/>
              <a:gd name="T25" fmla="*/ 46 h 534"/>
              <a:gd name="T26" fmla="*/ 525 w 580"/>
              <a:gd name="T27" fmla="*/ 140 h 534"/>
              <a:gd name="T28" fmla="*/ 197 w 580"/>
              <a:gd name="T29" fmla="*/ 468 h 534"/>
              <a:gd name="T30" fmla="*/ 65 w 580"/>
              <a:gd name="T31" fmla="*/ 468 h 534"/>
              <a:gd name="T32" fmla="*/ 65 w 580"/>
              <a:gd name="T33" fmla="*/ 337 h 534"/>
              <a:gd name="T34" fmla="*/ 328 w 580"/>
              <a:gd name="T35" fmla="*/ 74 h 534"/>
              <a:gd name="T36" fmla="*/ 309 w 580"/>
              <a:gd name="T37" fmla="*/ 55 h 534"/>
              <a:gd name="T38" fmla="*/ 47 w 580"/>
              <a:gd name="T39" fmla="*/ 318 h 534"/>
              <a:gd name="T40" fmla="*/ 47 w 580"/>
              <a:gd name="T41" fmla="*/ 487 h 534"/>
              <a:gd name="T42" fmla="*/ 216 w 580"/>
              <a:gd name="T43" fmla="*/ 487 h 534"/>
              <a:gd name="T44" fmla="*/ 544 w 580"/>
              <a:gd name="T45" fmla="*/ 159 h 534"/>
              <a:gd name="T46" fmla="*/ 544 w 580"/>
              <a:gd name="T47" fmla="*/ 27 h 534"/>
              <a:gd name="T48" fmla="*/ 478 w 580"/>
              <a:gd name="T49"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34">
                <a:moveTo>
                  <a:pt x="478" y="0"/>
                </a:moveTo>
                <a:cubicBezTo>
                  <a:pt x="454" y="0"/>
                  <a:pt x="431" y="9"/>
                  <a:pt x="412" y="27"/>
                </a:cubicBezTo>
                <a:cubicBezTo>
                  <a:pt x="323" y="117"/>
                  <a:pt x="233" y="206"/>
                  <a:pt x="144" y="296"/>
                </a:cubicBezTo>
                <a:cubicBezTo>
                  <a:pt x="119" y="321"/>
                  <a:pt x="120" y="363"/>
                  <a:pt x="145" y="388"/>
                </a:cubicBezTo>
                <a:cubicBezTo>
                  <a:pt x="171" y="414"/>
                  <a:pt x="214" y="414"/>
                  <a:pt x="239" y="388"/>
                </a:cubicBezTo>
                <a:lnTo>
                  <a:pt x="441" y="187"/>
                </a:lnTo>
                <a:cubicBezTo>
                  <a:pt x="449" y="179"/>
                  <a:pt x="443" y="164"/>
                  <a:pt x="431" y="164"/>
                </a:cubicBezTo>
                <a:cubicBezTo>
                  <a:pt x="428" y="164"/>
                  <a:pt x="424" y="166"/>
                  <a:pt x="422" y="168"/>
                </a:cubicBezTo>
                <a:lnTo>
                  <a:pt x="221" y="370"/>
                </a:lnTo>
                <a:cubicBezTo>
                  <a:pt x="204" y="386"/>
                  <a:pt x="178" y="382"/>
                  <a:pt x="164" y="370"/>
                </a:cubicBezTo>
                <a:cubicBezTo>
                  <a:pt x="148" y="354"/>
                  <a:pt x="148" y="329"/>
                  <a:pt x="164" y="313"/>
                </a:cubicBezTo>
                <a:lnTo>
                  <a:pt x="431" y="46"/>
                </a:lnTo>
                <a:cubicBezTo>
                  <a:pt x="462" y="15"/>
                  <a:pt x="504" y="26"/>
                  <a:pt x="525" y="46"/>
                </a:cubicBezTo>
                <a:cubicBezTo>
                  <a:pt x="551" y="72"/>
                  <a:pt x="551" y="114"/>
                  <a:pt x="525" y="140"/>
                </a:cubicBezTo>
                <a:lnTo>
                  <a:pt x="197" y="468"/>
                </a:lnTo>
                <a:cubicBezTo>
                  <a:pt x="161" y="505"/>
                  <a:pt x="102" y="505"/>
                  <a:pt x="65" y="468"/>
                </a:cubicBezTo>
                <a:cubicBezTo>
                  <a:pt x="29" y="432"/>
                  <a:pt x="29" y="373"/>
                  <a:pt x="65" y="337"/>
                </a:cubicBezTo>
                <a:lnTo>
                  <a:pt x="328" y="74"/>
                </a:lnTo>
                <a:cubicBezTo>
                  <a:pt x="341" y="62"/>
                  <a:pt x="322" y="42"/>
                  <a:pt x="309" y="55"/>
                </a:cubicBezTo>
                <a:lnTo>
                  <a:pt x="47" y="318"/>
                </a:lnTo>
                <a:cubicBezTo>
                  <a:pt x="0" y="364"/>
                  <a:pt x="0" y="441"/>
                  <a:pt x="47" y="487"/>
                </a:cubicBezTo>
                <a:cubicBezTo>
                  <a:pt x="93" y="534"/>
                  <a:pt x="169" y="534"/>
                  <a:pt x="216" y="487"/>
                </a:cubicBezTo>
                <a:lnTo>
                  <a:pt x="544" y="159"/>
                </a:lnTo>
                <a:cubicBezTo>
                  <a:pt x="580" y="123"/>
                  <a:pt x="580" y="63"/>
                  <a:pt x="544" y="27"/>
                </a:cubicBezTo>
                <a:cubicBezTo>
                  <a:pt x="519" y="2"/>
                  <a:pt x="500" y="0"/>
                  <a:pt x="478"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 name="Chat">
            <a:extLst>
              <a:ext uri="{FF2B5EF4-FFF2-40B4-BE49-F238E27FC236}">
                <a16:creationId xmlns:a16="http://schemas.microsoft.com/office/drawing/2014/main" id="{74E920C8-9AA6-4CCE-A4DF-D52DC0EDA43A}"/>
              </a:ext>
            </a:extLst>
          </p:cNvPr>
          <p:cNvSpPr>
            <a:spLocks noChangeAspect="1" noEditPoints="1"/>
          </p:cNvSpPr>
          <p:nvPr/>
        </p:nvSpPr>
        <p:spPr bwMode="auto">
          <a:xfrm>
            <a:off x="5718265" y="997516"/>
            <a:ext cx="161925" cy="157163"/>
          </a:xfrm>
          <a:custGeom>
            <a:avLst/>
            <a:gdLst>
              <a:gd name="T0" fmla="*/ 36 w 665"/>
              <a:gd name="T1" fmla="*/ 427 h 642"/>
              <a:gd name="T2" fmla="*/ 3 w 665"/>
              <a:gd name="T3" fmla="*/ 477 h 642"/>
              <a:gd name="T4" fmla="*/ 178 w 665"/>
              <a:gd name="T5" fmla="*/ 454 h 642"/>
              <a:gd name="T6" fmla="*/ 657 w 665"/>
              <a:gd name="T7" fmla="*/ 626 h 642"/>
              <a:gd name="T8" fmla="*/ 652 w 665"/>
              <a:gd name="T9" fmla="*/ 592 h 642"/>
              <a:gd name="T10" fmla="*/ 494 w 665"/>
              <a:gd name="T11" fmla="*/ 158 h 642"/>
              <a:gd name="T12" fmla="*/ 252 w 665"/>
              <a:gd name="T13" fmla="*/ 424 h 642"/>
              <a:gd name="T14" fmla="*/ 104 w 665"/>
              <a:gd name="T15" fmla="*/ 451 h 642"/>
              <a:gd name="T16" fmla="*/ 100 w 665"/>
              <a:gd name="T17" fmla="*/ 381 h 642"/>
              <a:gd name="T18" fmla="*/ 253 w 665"/>
              <a:gd name="T19" fmla="*/ 26 h 642"/>
              <a:gd name="T20" fmla="*/ 520 w 665"/>
              <a:gd name="T21" fmla="*/ 213 h 642"/>
              <a:gd name="T22" fmla="*/ 587 w 665"/>
              <a:gd name="T23" fmla="*/ 280 h 642"/>
              <a:gd name="T24" fmla="*/ 627 w 665"/>
              <a:gd name="T25" fmla="*/ 320 h 642"/>
              <a:gd name="T26" fmla="*/ 627 w 665"/>
              <a:gd name="T27" fmla="*/ 400 h 642"/>
              <a:gd name="T28" fmla="*/ 566 w 665"/>
              <a:gd name="T29" fmla="*/ 528 h 642"/>
              <a:gd name="T30" fmla="*/ 587 w 665"/>
              <a:gd name="T31" fmla="*/ 603 h 642"/>
              <a:gd name="T32" fmla="*/ 480 w 665"/>
              <a:gd name="T33" fmla="*/ 546 h 642"/>
              <a:gd name="T34" fmla="*/ 413 w 665"/>
              <a:gd name="T35" fmla="*/ 570 h 642"/>
              <a:gd name="T36" fmla="*/ 387 w 665"/>
              <a:gd name="T37" fmla="*/ 560 h 642"/>
              <a:gd name="T38" fmla="*/ 312 w 665"/>
              <a:gd name="T39" fmla="*/ 549 h 642"/>
              <a:gd name="T40" fmla="*/ 267 w 665"/>
              <a:gd name="T41" fmla="*/ 520 h 642"/>
              <a:gd name="T42" fmla="*/ 253 w 665"/>
              <a:gd name="T43" fmla="*/ 480 h 642"/>
              <a:gd name="T44" fmla="*/ 206 w 665"/>
              <a:gd name="T45" fmla="*/ 451 h 642"/>
              <a:gd name="T46" fmla="*/ 280 w 665"/>
              <a:gd name="T47" fmla="*/ 453 h 642"/>
              <a:gd name="T48" fmla="*/ 360 w 665"/>
              <a:gd name="T49" fmla="*/ 453 h 642"/>
              <a:gd name="T50" fmla="*/ 400 w 665"/>
              <a:gd name="T51" fmla="*/ 413 h 642"/>
              <a:gd name="T52" fmla="*/ 453 w 665"/>
              <a:gd name="T53" fmla="*/ 362 h 642"/>
              <a:gd name="T54" fmla="*/ 487 w 665"/>
              <a:gd name="T55" fmla="*/ 308 h 642"/>
              <a:gd name="T56" fmla="*/ 547 w 665"/>
              <a:gd name="T57" fmla="*/ 240 h 642"/>
              <a:gd name="T58" fmla="*/ 520 w 665"/>
              <a:gd name="T59" fmla="*/ 266 h 642"/>
              <a:gd name="T60" fmla="*/ 520 w 665"/>
              <a:gd name="T61" fmla="*/ 266 h 642"/>
              <a:gd name="T62" fmla="*/ 573 w 665"/>
              <a:gd name="T63" fmla="*/ 320 h 642"/>
              <a:gd name="T64" fmla="*/ 520 w 665"/>
              <a:gd name="T65" fmla="*/ 373 h 642"/>
              <a:gd name="T66" fmla="*/ 587 w 665"/>
              <a:gd name="T67" fmla="*/ 360 h 642"/>
              <a:gd name="T68" fmla="*/ 480 w 665"/>
              <a:gd name="T69" fmla="*/ 386 h 642"/>
              <a:gd name="T70" fmla="*/ 480 w 665"/>
              <a:gd name="T71" fmla="*/ 386 h 642"/>
              <a:gd name="T72" fmla="*/ 573 w 665"/>
              <a:gd name="T73" fmla="*/ 400 h 642"/>
              <a:gd name="T74" fmla="*/ 440 w 665"/>
              <a:gd name="T75" fmla="*/ 453 h 642"/>
              <a:gd name="T76" fmla="*/ 507 w 665"/>
              <a:gd name="T77" fmla="*/ 440 h 642"/>
              <a:gd name="T78" fmla="*/ 600 w 665"/>
              <a:gd name="T79" fmla="*/ 426 h 642"/>
              <a:gd name="T80" fmla="*/ 600 w 665"/>
              <a:gd name="T81" fmla="*/ 426 h 642"/>
              <a:gd name="T82" fmla="*/ 333 w 665"/>
              <a:gd name="T83" fmla="*/ 480 h 642"/>
              <a:gd name="T84" fmla="*/ 400 w 665"/>
              <a:gd name="T85" fmla="*/ 493 h 642"/>
              <a:gd name="T86" fmla="*/ 467 w 665"/>
              <a:gd name="T87" fmla="*/ 480 h 642"/>
              <a:gd name="T88" fmla="*/ 560 w 665"/>
              <a:gd name="T89" fmla="*/ 466 h 642"/>
              <a:gd name="T90" fmla="*/ 560 w 665"/>
              <a:gd name="T91" fmla="*/ 466 h 642"/>
              <a:gd name="T92" fmla="*/ 373 w 665"/>
              <a:gd name="T93" fmla="*/ 520 h 642"/>
              <a:gd name="T94" fmla="*/ 440 w 665"/>
              <a:gd name="T95" fmla="*/ 533 h 642"/>
              <a:gd name="T96" fmla="*/ 507 w 665"/>
              <a:gd name="T97" fmla="*/ 520 h 642"/>
              <a:gd name="T98" fmla="*/ 560 w 665"/>
              <a:gd name="T99" fmla="*/ 546 h 642"/>
              <a:gd name="T100" fmla="*/ 560 w 665"/>
              <a:gd name="T101" fmla="*/ 546 h 642"/>
              <a:gd name="T102" fmla="*/ 612 w 665"/>
              <a:gd name="T103" fmla="*/ 605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5" h="642">
                <a:moveTo>
                  <a:pt x="253" y="0"/>
                </a:moveTo>
                <a:cubicBezTo>
                  <a:pt x="115" y="0"/>
                  <a:pt x="0" y="100"/>
                  <a:pt x="0" y="225"/>
                </a:cubicBezTo>
                <a:cubicBezTo>
                  <a:pt x="0" y="286"/>
                  <a:pt x="27" y="341"/>
                  <a:pt x="71" y="381"/>
                </a:cubicBezTo>
                <a:cubicBezTo>
                  <a:pt x="65" y="400"/>
                  <a:pt x="51" y="415"/>
                  <a:pt x="36" y="427"/>
                </a:cubicBezTo>
                <a:cubicBezTo>
                  <a:pt x="28" y="434"/>
                  <a:pt x="20" y="439"/>
                  <a:pt x="14" y="445"/>
                </a:cubicBezTo>
                <a:cubicBezTo>
                  <a:pt x="11" y="448"/>
                  <a:pt x="8" y="451"/>
                  <a:pt x="5" y="454"/>
                </a:cubicBezTo>
                <a:cubicBezTo>
                  <a:pt x="2" y="458"/>
                  <a:pt x="0" y="465"/>
                  <a:pt x="2" y="471"/>
                </a:cubicBezTo>
                <a:lnTo>
                  <a:pt x="3" y="477"/>
                </a:lnTo>
                <a:lnTo>
                  <a:pt x="8" y="479"/>
                </a:lnTo>
                <a:cubicBezTo>
                  <a:pt x="22" y="487"/>
                  <a:pt x="39" y="488"/>
                  <a:pt x="56" y="487"/>
                </a:cubicBezTo>
                <a:cubicBezTo>
                  <a:pt x="74" y="486"/>
                  <a:pt x="93" y="482"/>
                  <a:pt x="112" y="477"/>
                </a:cubicBezTo>
                <a:cubicBezTo>
                  <a:pt x="137" y="469"/>
                  <a:pt x="159" y="461"/>
                  <a:pt x="178" y="454"/>
                </a:cubicBezTo>
                <a:cubicBezTo>
                  <a:pt x="214" y="538"/>
                  <a:pt x="307" y="597"/>
                  <a:pt x="413" y="597"/>
                </a:cubicBezTo>
                <a:cubicBezTo>
                  <a:pt x="432" y="597"/>
                  <a:pt x="450" y="594"/>
                  <a:pt x="466" y="592"/>
                </a:cubicBezTo>
                <a:cubicBezTo>
                  <a:pt x="485" y="600"/>
                  <a:pt x="518" y="614"/>
                  <a:pt x="554" y="624"/>
                </a:cubicBezTo>
                <a:cubicBezTo>
                  <a:pt x="591" y="634"/>
                  <a:pt x="630" y="642"/>
                  <a:pt x="657" y="626"/>
                </a:cubicBezTo>
                <a:lnTo>
                  <a:pt x="662" y="623"/>
                </a:lnTo>
                <a:lnTo>
                  <a:pt x="664" y="618"/>
                </a:lnTo>
                <a:cubicBezTo>
                  <a:pt x="665" y="611"/>
                  <a:pt x="663" y="605"/>
                  <a:pt x="660" y="601"/>
                </a:cubicBezTo>
                <a:cubicBezTo>
                  <a:pt x="658" y="597"/>
                  <a:pt x="655" y="595"/>
                  <a:pt x="652" y="592"/>
                </a:cubicBezTo>
                <a:cubicBezTo>
                  <a:pt x="646" y="586"/>
                  <a:pt x="638" y="580"/>
                  <a:pt x="630" y="573"/>
                </a:cubicBezTo>
                <a:cubicBezTo>
                  <a:pt x="615" y="561"/>
                  <a:pt x="601" y="546"/>
                  <a:pt x="595" y="528"/>
                </a:cubicBezTo>
                <a:cubicBezTo>
                  <a:pt x="638" y="487"/>
                  <a:pt x="665" y="432"/>
                  <a:pt x="665" y="372"/>
                </a:cubicBezTo>
                <a:cubicBezTo>
                  <a:pt x="665" y="273"/>
                  <a:pt x="593" y="188"/>
                  <a:pt x="494" y="158"/>
                </a:cubicBezTo>
                <a:cubicBezTo>
                  <a:pt x="462" y="66"/>
                  <a:pt x="366" y="0"/>
                  <a:pt x="253" y="0"/>
                </a:cubicBezTo>
                <a:close/>
                <a:moveTo>
                  <a:pt x="253" y="26"/>
                </a:moveTo>
                <a:cubicBezTo>
                  <a:pt x="379" y="26"/>
                  <a:pt x="479" y="116"/>
                  <a:pt x="479" y="225"/>
                </a:cubicBezTo>
                <a:cubicBezTo>
                  <a:pt x="479" y="334"/>
                  <a:pt x="378" y="424"/>
                  <a:pt x="252" y="424"/>
                </a:cubicBezTo>
                <a:cubicBezTo>
                  <a:pt x="234" y="424"/>
                  <a:pt x="216" y="422"/>
                  <a:pt x="200" y="419"/>
                </a:cubicBezTo>
                <a:lnTo>
                  <a:pt x="196" y="418"/>
                </a:lnTo>
                <a:lnTo>
                  <a:pt x="192" y="419"/>
                </a:lnTo>
                <a:cubicBezTo>
                  <a:pt x="175" y="427"/>
                  <a:pt x="140" y="441"/>
                  <a:pt x="104" y="451"/>
                </a:cubicBezTo>
                <a:cubicBezTo>
                  <a:pt x="87" y="456"/>
                  <a:pt x="69" y="459"/>
                  <a:pt x="54" y="460"/>
                </a:cubicBezTo>
                <a:cubicBezTo>
                  <a:pt x="48" y="461"/>
                  <a:pt x="45" y="459"/>
                  <a:pt x="40" y="459"/>
                </a:cubicBezTo>
                <a:cubicBezTo>
                  <a:pt x="44" y="455"/>
                  <a:pt x="48" y="452"/>
                  <a:pt x="53" y="448"/>
                </a:cubicBezTo>
                <a:cubicBezTo>
                  <a:pt x="71" y="433"/>
                  <a:pt x="93" y="413"/>
                  <a:pt x="100" y="381"/>
                </a:cubicBezTo>
                <a:lnTo>
                  <a:pt x="101" y="373"/>
                </a:lnTo>
                <a:lnTo>
                  <a:pt x="95" y="368"/>
                </a:lnTo>
                <a:cubicBezTo>
                  <a:pt x="53" y="332"/>
                  <a:pt x="27" y="281"/>
                  <a:pt x="27" y="225"/>
                </a:cubicBezTo>
                <a:cubicBezTo>
                  <a:pt x="27" y="116"/>
                  <a:pt x="128" y="26"/>
                  <a:pt x="253" y="26"/>
                </a:cubicBezTo>
                <a:close/>
                <a:moveTo>
                  <a:pt x="502" y="189"/>
                </a:moveTo>
                <a:cubicBezTo>
                  <a:pt x="504" y="190"/>
                  <a:pt x="507" y="191"/>
                  <a:pt x="509" y="192"/>
                </a:cubicBezTo>
                <a:cubicBezTo>
                  <a:pt x="508" y="194"/>
                  <a:pt x="507" y="197"/>
                  <a:pt x="507" y="200"/>
                </a:cubicBezTo>
                <a:cubicBezTo>
                  <a:pt x="507" y="207"/>
                  <a:pt x="513" y="213"/>
                  <a:pt x="520" y="213"/>
                </a:cubicBezTo>
                <a:cubicBezTo>
                  <a:pt x="526" y="213"/>
                  <a:pt x="531" y="209"/>
                  <a:pt x="533" y="203"/>
                </a:cubicBezTo>
                <a:cubicBezTo>
                  <a:pt x="562" y="220"/>
                  <a:pt x="587" y="241"/>
                  <a:pt x="605" y="267"/>
                </a:cubicBezTo>
                <a:cubicBezTo>
                  <a:pt x="603" y="267"/>
                  <a:pt x="602" y="266"/>
                  <a:pt x="600" y="266"/>
                </a:cubicBezTo>
                <a:cubicBezTo>
                  <a:pt x="593" y="266"/>
                  <a:pt x="587" y="272"/>
                  <a:pt x="587" y="280"/>
                </a:cubicBezTo>
                <a:cubicBezTo>
                  <a:pt x="587" y="287"/>
                  <a:pt x="593" y="293"/>
                  <a:pt x="600" y="293"/>
                </a:cubicBezTo>
                <a:cubicBezTo>
                  <a:pt x="607" y="293"/>
                  <a:pt x="613" y="288"/>
                  <a:pt x="613" y="281"/>
                </a:cubicBezTo>
                <a:cubicBezTo>
                  <a:pt x="619" y="291"/>
                  <a:pt x="625" y="302"/>
                  <a:pt x="629" y="313"/>
                </a:cubicBezTo>
                <a:cubicBezTo>
                  <a:pt x="627" y="315"/>
                  <a:pt x="627" y="317"/>
                  <a:pt x="627" y="320"/>
                </a:cubicBezTo>
                <a:cubicBezTo>
                  <a:pt x="627" y="325"/>
                  <a:pt x="629" y="329"/>
                  <a:pt x="634" y="332"/>
                </a:cubicBezTo>
                <a:cubicBezTo>
                  <a:pt x="637" y="345"/>
                  <a:pt x="639" y="358"/>
                  <a:pt x="639" y="372"/>
                </a:cubicBezTo>
                <a:cubicBezTo>
                  <a:pt x="639" y="377"/>
                  <a:pt x="638" y="382"/>
                  <a:pt x="638" y="387"/>
                </a:cubicBezTo>
                <a:cubicBezTo>
                  <a:pt x="631" y="388"/>
                  <a:pt x="627" y="393"/>
                  <a:pt x="627" y="400"/>
                </a:cubicBezTo>
                <a:cubicBezTo>
                  <a:pt x="627" y="405"/>
                  <a:pt x="630" y="409"/>
                  <a:pt x="634" y="412"/>
                </a:cubicBezTo>
                <a:cubicBezTo>
                  <a:pt x="625" y="452"/>
                  <a:pt x="602" y="487"/>
                  <a:pt x="570" y="515"/>
                </a:cubicBezTo>
                <a:lnTo>
                  <a:pt x="564" y="520"/>
                </a:lnTo>
                <a:lnTo>
                  <a:pt x="566" y="528"/>
                </a:lnTo>
                <a:cubicBezTo>
                  <a:pt x="573" y="555"/>
                  <a:pt x="590" y="573"/>
                  <a:pt x="605" y="588"/>
                </a:cubicBezTo>
                <a:cubicBezTo>
                  <a:pt x="604" y="587"/>
                  <a:pt x="602" y="586"/>
                  <a:pt x="600" y="586"/>
                </a:cubicBezTo>
                <a:cubicBezTo>
                  <a:pt x="593" y="586"/>
                  <a:pt x="587" y="592"/>
                  <a:pt x="587" y="600"/>
                </a:cubicBezTo>
                <a:cubicBezTo>
                  <a:pt x="587" y="601"/>
                  <a:pt x="587" y="602"/>
                  <a:pt x="587" y="603"/>
                </a:cubicBezTo>
                <a:cubicBezTo>
                  <a:pt x="579" y="602"/>
                  <a:pt x="570" y="601"/>
                  <a:pt x="561" y="598"/>
                </a:cubicBezTo>
                <a:cubicBezTo>
                  <a:pt x="532" y="590"/>
                  <a:pt x="505" y="580"/>
                  <a:pt x="486" y="572"/>
                </a:cubicBezTo>
                <a:cubicBezTo>
                  <a:pt x="490" y="569"/>
                  <a:pt x="493" y="565"/>
                  <a:pt x="493" y="560"/>
                </a:cubicBezTo>
                <a:cubicBezTo>
                  <a:pt x="493" y="552"/>
                  <a:pt x="487" y="546"/>
                  <a:pt x="480" y="546"/>
                </a:cubicBezTo>
                <a:cubicBezTo>
                  <a:pt x="473" y="546"/>
                  <a:pt x="467" y="552"/>
                  <a:pt x="467" y="560"/>
                </a:cubicBezTo>
                <a:cubicBezTo>
                  <a:pt x="467" y="561"/>
                  <a:pt x="467" y="563"/>
                  <a:pt x="468" y="565"/>
                </a:cubicBezTo>
                <a:lnTo>
                  <a:pt x="466" y="565"/>
                </a:lnTo>
                <a:cubicBezTo>
                  <a:pt x="449" y="568"/>
                  <a:pt x="431" y="570"/>
                  <a:pt x="413" y="570"/>
                </a:cubicBezTo>
                <a:cubicBezTo>
                  <a:pt x="412" y="570"/>
                  <a:pt x="410" y="570"/>
                  <a:pt x="408" y="570"/>
                </a:cubicBezTo>
                <a:cubicBezTo>
                  <a:pt x="411" y="568"/>
                  <a:pt x="413" y="564"/>
                  <a:pt x="413" y="560"/>
                </a:cubicBezTo>
                <a:cubicBezTo>
                  <a:pt x="413" y="552"/>
                  <a:pt x="407" y="546"/>
                  <a:pt x="400" y="546"/>
                </a:cubicBezTo>
                <a:cubicBezTo>
                  <a:pt x="393" y="546"/>
                  <a:pt x="387" y="552"/>
                  <a:pt x="387" y="560"/>
                </a:cubicBezTo>
                <a:cubicBezTo>
                  <a:pt x="387" y="563"/>
                  <a:pt x="388" y="567"/>
                  <a:pt x="391" y="569"/>
                </a:cubicBezTo>
                <a:cubicBezTo>
                  <a:pt x="371" y="568"/>
                  <a:pt x="351" y="564"/>
                  <a:pt x="333" y="557"/>
                </a:cubicBezTo>
                <a:cubicBezTo>
                  <a:pt x="332" y="551"/>
                  <a:pt x="326" y="546"/>
                  <a:pt x="320" y="546"/>
                </a:cubicBezTo>
                <a:cubicBezTo>
                  <a:pt x="317" y="546"/>
                  <a:pt x="314" y="547"/>
                  <a:pt x="312" y="549"/>
                </a:cubicBezTo>
                <a:cubicBezTo>
                  <a:pt x="301" y="545"/>
                  <a:pt x="291" y="539"/>
                  <a:pt x="281" y="533"/>
                </a:cubicBezTo>
                <a:cubicBezTo>
                  <a:pt x="288" y="532"/>
                  <a:pt x="293" y="527"/>
                  <a:pt x="293" y="520"/>
                </a:cubicBezTo>
                <a:cubicBezTo>
                  <a:pt x="293" y="512"/>
                  <a:pt x="287" y="506"/>
                  <a:pt x="280" y="506"/>
                </a:cubicBezTo>
                <a:cubicBezTo>
                  <a:pt x="273" y="506"/>
                  <a:pt x="267" y="512"/>
                  <a:pt x="267" y="520"/>
                </a:cubicBezTo>
                <a:cubicBezTo>
                  <a:pt x="267" y="521"/>
                  <a:pt x="267" y="522"/>
                  <a:pt x="267" y="523"/>
                </a:cubicBezTo>
                <a:cubicBezTo>
                  <a:pt x="254" y="514"/>
                  <a:pt x="242" y="502"/>
                  <a:pt x="232" y="490"/>
                </a:cubicBezTo>
                <a:cubicBezTo>
                  <a:pt x="234" y="492"/>
                  <a:pt x="237" y="493"/>
                  <a:pt x="240" y="493"/>
                </a:cubicBezTo>
                <a:cubicBezTo>
                  <a:pt x="247" y="493"/>
                  <a:pt x="253" y="487"/>
                  <a:pt x="253" y="480"/>
                </a:cubicBezTo>
                <a:cubicBezTo>
                  <a:pt x="253" y="472"/>
                  <a:pt x="247" y="466"/>
                  <a:pt x="240" y="466"/>
                </a:cubicBezTo>
                <a:cubicBezTo>
                  <a:pt x="233" y="466"/>
                  <a:pt x="227" y="472"/>
                  <a:pt x="227" y="480"/>
                </a:cubicBezTo>
                <a:cubicBezTo>
                  <a:pt x="227" y="482"/>
                  <a:pt x="227" y="484"/>
                  <a:pt x="228" y="486"/>
                </a:cubicBezTo>
                <a:cubicBezTo>
                  <a:pt x="220" y="475"/>
                  <a:pt x="212" y="464"/>
                  <a:pt x="206" y="451"/>
                </a:cubicBezTo>
                <a:cubicBezTo>
                  <a:pt x="208" y="450"/>
                  <a:pt x="210" y="449"/>
                  <a:pt x="211" y="447"/>
                </a:cubicBezTo>
                <a:cubicBezTo>
                  <a:pt x="225" y="449"/>
                  <a:pt x="238" y="450"/>
                  <a:pt x="252" y="450"/>
                </a:cubicBezTo>
                <a:cubicBezTo>
                  <a:pt x="258" y="450"/>
                  <a:pt x="265" y="450"/>
                  <a:pt x="271" y="450"/>
                </a:cubicBezTo>
                <a:cubicBezTo>
                  <a:pt x="273" y="452"/>
                  <a:pt x="277" y="453"/>
                  <a:pt x="280" y="453"/>
                </a:cubicBezTo>
                <a:cubicBezTo>
                  <a:pt x="284" y="453"/>
                  <a:pt x="288" y="451"/>
                  <a:pt x="291" y="447"/>
                </a:cubicBezTo>
                <a:cubicBezTo>
                  <a:pt x="311" y="445"/>
                  <a:pt x="330" y="440"/>
                  <a:pt x="348" y="433"/>
                </a:cubicBezTo>
                <a:cubicBezTo>
                  <a:pt x="347" y="435"/>
                  <a:pt x="347" y="438"/>
                  <a:pt x="347" y="440"/>
                </a:cubicBezTo>
                <a:cubicBezTo>
                  <a:pt x="347" y="447"/>
                  <a:pt x="353" y="453"/>
                  <a:pt x="360" y="453"/>
                </a:cubicBezTo>
                <a:cubicBezTo>
                  <a:pt x="367" y="453"/>
                  <a:pt x="373" y="447"/>
                  <a:pt x="373" y="440"/>
                </a:cubicBezTo>
                <a:cubicBezTo>
                  <a:pt x="373" y="434"/>
                  <a:pt x="369" y="429"/>
                  <a:pt x="364" y="427"/>
                </a:cubicBezTo>
                <a:cubicBezTo>
                  <a:pt x="374" y="422"/>
                  <a:pt x="384" y="417"/>
                  <a:pt x="394" y="412"/>
                </a:cubicBezTo>
                <a:cubicBezTo>
                  <a:pt x="396" y="413"/>
                  <a:pt x="398" y="413"/>
                  <a:pt x="400" y="413"/>
                </a:cubicBezTo>
                <a:cubicBezTo>
                  <a:pt x="407" y="413"/>
                  <a:pt x="413" y="407"/>
                  <a:pt x="413" y="400"/>
                </a:cubicBezTo>
                <a:cubicBezTo>
                  <a:pt x="413" y="399"/>
                  <a:pt x="413" y="399"/>
                  <a:pt x="413" y="399"/>
                </a:cubicBezTo>
                <a:cubicBezTo>
                  <a:pt x="424" y="391"/>
                  <a:pt x="434" y="382"/>
                  <a:pt x="443" y="373"/>
                </a:cubicBezTo>
                <a:cubicBezTo>
                  <a:pt x="448" y="371"/>
                  <a:pt x="452" y="367"/>
                  <a:pt x="453" y="362"/>
                </a:cubicBezTo>
                <a:cubicBezTo>
                  <a:pt x="461" y="352"/>
                  <a:pt x="469" y="342"/>
                  <a:pt x="475" y="332"/>
                </a:cubicBezTo>
                <a:cubicBezTo>
                  <a:pt x="477" y="333"/>
                  <a:pt x="478" y="333"/>
                  <a:pt x="480" y="333"/>
                </a:cubicBezTo>
                <a:cubicBezTo>
                  <a:pt x="487" y="333"/>
                  <a:pt x="493" y="327"/>
                  <a:pt x="493" y="320"/>
                </a:cubicBezTo>
                <a:cubicBezTo>
                  <a:pt x="493" y="315"/>
                  <a:pt x="491" y="311"/>
                  <a:pt x="487" y="308"/>
                </a:cubicBezTo>
                <a:cubicBezTo>
                  <a:pt x="499" y="283"/>
                  <a:pt x="505" y="255"/>
                  <a:pt x="505" y="225"/>
                </a:cubicBezTo>
                <a:cubicBezTo>
                  <a:pt x="505" y="213"/>
                  <a:pt x="504" y="201"/>
                  <a:pt x="502" y="189"/>
                </a:cubicBezTo>
                <a:close/>
                <a:moveTo>
                  <a:pt x="560" y="226"/>
                </a:moveTo>
                <a:cubicBezTo>
                  <a:pt x="553" y="226"/>
                  <a:pt x="547" y="232"/>
                  <a:pt x="547" y="240"/>
                </a:cubicBezTo>
                <a:cubicBezTo>
                  <a:pt x="547" y="247"/>
                  <a:pt x="553" y="253"/>
                  <a:pt x="560" y="253"/>
                </a:cubicBezTo>
                <a:cubicBezTo>
                  <a:pt x="567" y="253"/>
                  <a:pt x="573" y="247"/>
                  <a:pt x="573" y="240"/>
                </a:cubicBezTo>
                <a:cubicBezTo>
                  <a:pt x="573" y="232"/>
                  <a:pt x="567" y="226"/>
                  <a:pt x="560" y="226"/>
                </a:cubicBezTo>
                <a:close/>
                <a:moveTo>
                  <a:pt x="520" y="266"/>
                </a:moveTo>
                <a:cubicBezTo>
                  <a:pt x="513" y="266"/>
                  <a:pt x="507" y="272"/>
                  <a:pt x="507" y="280"/>
                </a:cubicBezTo>
                <a:cubicBezTo>
                  <a:pt x="507" y="287"/>
                  <a:pt x="513" y="293"/>
                  <a:pt x="520" y="293"/>
                </a:cubicBezTo>
                <a:cubicBezTo>
                  <a:pt x="527" y="293"/>
                  <a:pt x="533" y="287"/>
                  <a:pt x="533" y="280"/>
                </a:cubicBezTo>
                <a:cubicBezTo>
                  <a:pt x="533" y="272"/>
                  <a:pt x="527" y="266"/>
                  <a:pt x="520" y="266"/>
                </a:cubicBezTo>
                <a:close/>
                <a:moveTo>
                  <a:pt x="560" y="306"/>
                </a:moveTo>
                <a:cubicBezTo>
                  <a:pt x="553" y="306"/>
                  <a:pt x="547" y="312"/>
                  <a:pt x="547" y="320"/>
                </a:cubicBezTo>
                <a:cubicBezTo>
                  <a:pt x="547" y="327"/>
                  <a:pt x="553" y="333"/>
                  <a:pt x="560" y="333"/>
                </a:cubicBezTo>
                <a:cubicBezTo>
                  <a:pt x="567" y="333"/>
                  <a:pt x="573" y="327"/>
                  <a:pt x="573" y="320"/>
                </a:cubicBezTo>
                <a:cubicBezTo>
                  <a:pt x="573" y="312"/>
                  <a:pt x="567" y="306"/>
                  <a:pt x="560" y="306"/>
                </a:cubicBezTo>
                <a:close/>
                <a:moveTo>
                  <a:pt x="520" y="346"/>
                </a:moveTo>
                <a:cubicBezTo>
                  <a:pt x="513" y="346"/>
                  <a:pt x="507" y="352"/>
                  <a:pt x="507" y="360"/>
                </a:cubicBezTo>
                <a:cubicBezTo>
                  <a:pt x="507" y="367"/>
                  <a:pt x="513" y="373"/>
                  <a:pt x="520" y="373"/>
                </a:cubicBezTo>
                <a:cubicBezTo>
                  <a:pt x="527" y="373"/>
                  <a:pt x="533" y="367"/>
                  <a:pt x="533" y="360"/>
                </a:cubicBezTo>
                <a:cubicBezTo>
                  <a:pt x="533" y="352"/>
                  <a:pt x="527" y="346"/>
                  <a:pt x="520" y="346"/>
                </a:cubicBezTo>
                <a:close/>
                <a:moveTo>
                  <a:pt x="600" y="346"/>
                </a:moveTo>
                <a:cubicBezTo>
                  <a:pt x="593" y="346"/>
                  <a:pt x="587" y="352"/>
                  <a:pt x="587" y="360"/>
                </a:cubicBezTo>
                <a:cubicBezTo>
                  <a:pt x="587" y="367"/>
                  <a:pt x="593" y="373"/>
                  <a:pt x="600" y="373"/>
                </a:cubicBezTo>
                <a:cubicBezTo>
                  <a:pt x="607" y="373"/>
                  <a:pt x="613" y="367"/>
                  <a:pt x="613" y="360"/>
                </a:cubicBezTo>
                <a:cubicBezTo>
                  <a:pt x="613" y="352"/>
                  <a:pt x="607" y="346"/>
                  <a:pt x="600" y="346"/>
                </a:cubicBezTo>
                <a:close/>
                <a:moveTo>
                  <a:pt x="480" y="386"/>
                </a:moveTo>
                <a:cubicBezTo>
                  <a:pt x="473" y="386"/>
                  <a:pt x="467" y="392"/>
                  <a:pt x="467" y="400"/>
                </a:cubicBezTo>
                <a:cubicBezTo>
                  <a:pt x="467" y="407"/>
                  <a:pt x="473" y="413"/>
                  <a:pt x="480" y="413"/>
                </a:cubicBezTo>
                <a:cubicBezTo>
                  <a:pt x="487" y="413"/>
                  <a:pt x="493" y="407"/>
                  <a:pt x="493" y="400"/>
                </a:cubicBezTo>
                <a:cubicBezTo>
                  <a:pt x="493" y="392"/>
                  <a:pt x="487" y="386"/>
                  <a:pt x="480" y="386"/>
                </a:cubicBezTo>
                <a:close/>
                <a:moveTo>
                  <a:pt x="560" y="386"/>
                </a:moveTo>
                <a:cubicBezTo>
                  <a:pt x="553" y="386"/>
                  <a:pt x="547" y="392"/>
                  <a:pt x="547" y="400"/>
                </a:cubicBezTo>
                <a:cubicBezTo>
                  <a:pt x="547" y="407"/>
                  <a:pt x="553" y="413"/>
                  <a:pt x="560" y="413"/>
                </a:cubicBezTo>
                <a:cubicBezTo>
                  <a:pt x="567" y="413"/>
                  <a:pt x="573" y="407"/>
                  <a:pt x="573" y="400"/>
                </a:cubicBezTo>
                <a:cubicBezTo>
                  <a:pt x="573" y="392"/>
                  <a:pt x="567" y="386"/>
                  <a:pt x="560" y="386"/>
                </a:cubicBezTo>
                <a:close/>
                <a:moveTo>
                  <a:pt x="440" y="426"/>
                </a:moveTo>
                <a:cubicBezTo>
                  <a:pt x="433" y="426"/>
                  <a:pt x="427" y="432"/>
                  <a:pt x="427" y="440"/>
                </a:cubicBezTo>
                <a:cubicBezTo>
                  <a:pt x="427" y="447"/>
                  <a:pt x="433" y="453"/>
                  <a:pt x="440" y="453"/>
                </a:cubicBezTo>
                <a:cubicBezTo>
                  <a:pt x="447" y="453"/>
                  <a:pt x="453" y="447"/>
                  <a:pt x="453" y="440"/>
                </a:cubicBezTo>
                <a:cubicBezTo>
                  <a:pt x="453" y="432"/>
                  <a:pt x="447" y="426"/>
                  <a:pt x="440" y="426"/>
                </a:cubicBezTo>
                <a:close/>
                <a:moveTo>
                  <a:pt x="520" y="426"/>
                </a:moveTo>
                <a:cubicBezTo>
                  <a:pt x="513" y="426"/>
                  <a:pt x="507" y="432"/>
                  <a:pt x="507" y="440"/>
                </a:cubicBezTo>
                <a:cubicBezTo>
                  <a:pt x="507" y="447"/>
                  <a:pt x="513" y="453"/>
                  <a:pt x="520" y="453"/>
                </a:cubicBezTo>
                <a:cubicBezTo>
                  <a:pt x="527" y="453"/>
                  <a:pt x="533" y="447"/>
                  <a:pt x="533" y="440"/>
                </a:cubicBezTo>
                <a:cubicBezTo>
                  <a:pt x="533" y="432"/>
                  <a:pt x="527" y="426"/>
                  <a:pt x="520" y="426"/>
                </a:cubicBezTo>
                <a:close/>
                <a:moveTo>
                  <a:pt x="600" y="426"/>
                </a:moveTo>
                <a:cubicBezTo>
                  <a:pt x="593" y="426"/>
                  <a:pt x="587" y="432"/>
                  <a:pt x="587" y="440"/>
                </a:cubicBezTo>
                <a:cubicBezTo>
                  <a:pt x="587" y="447"/>
                  <a:pt x="593" y="453"/>
                  <a:pt x="600" y="453"/>
                </a:cubicBezTo>
                <a:cubicBezTo>
                  <a:pt x="607" y="453"/>
                  <a:pt x="613" y="447"/>
                  <a:pt x="613" y="440"/>
                </a:cubicBezTo>
                <a:cubicBezTo>
                  <a:pt x="613" y="432"/>
                  <a:pt x="607" y="426"/>
                  <a:pt x="600" y="426"/>
                </a:cubicBezTo>
                <a:close/>
                <a:moveTo>
                  <a:pt x="320" y="466"/>
                </a:moveTo>
                <a:cubicBezTo>
                  <a:pt x="313" y="466"/>
                  <a:pt x="307" y="472"/>
                  <a:pt x="307" y="480"/>
                </a:cubicBezTo>
                <a:cubicBezTo>
                  <a:pt x="307" y="487"/>
                  <a:pt x="313" y="493"/>
                  <a:pt x="320" y="493"/>
                </a:cubicBezTo>
                <a:cubicBezTo>
                  <a:pt x="327" y="493"/>
                  <a:pt x="333" y="487"/>
                  <a:pt x="333" y="480"/>
                </a:cubicBezTo>
                <a:cubicBezTo>
                  <a:pt x="333" y="472"/>
                  <a:pt x="327" y="466"/>
                  <a:pt x="320" y="466"/>
                </a:cubicBezTo>
                <a:close/>
                <a:moveTo>
                  <a:pt x="400" y="466"/>
                </a:moveTo>
                <a:cubicBezTo>
                  <a:pt x="393" y="466"/>
                  <a:pt x="387" y="472"/>
                  <a:pt x="387" y="480"/>
                </a:cubicBezTo>
                <a:cubicBezTo>
                  <a:pt x="387" y="487"/>
                  <a:pt x="393" y="493"/>
                  <a:pt x="400" y="493"/>
                </a:cubicBezTo>
                <a:cubicBezTo>
                  <a:pt x="407" y="493"/>
                  <a:pt x="413" y="487"/>
                  <a:pt x="413" y="480"/>
                </a:cubicBezTo>
                <a:cubicBezTo>
                  <a:pt x="413" y="472"/>
                  <a:pt x="407" y="466"/>
                  <a:pt x="400" y="466"/>
                </a:cubicBezTo>
                <a:close/>
                <a:moveTo>
                  <a:pt x="480" y="466"/>
                </a:moveTo>
                <a:cubicBezTo>
                  <a:pt x="473" y="466"/>
                  <a:pt x="467" y="472"/>
                  <a:pt x="467" y="480"/>
                </a:cubicBezTo>
                <a:cubicBezTo>
                  <a:pt x="467" y="487"/>
                  <a:pt x="473" y="493"/>
                  <a:pt x="480" y="493"/>
                </a:cubicBezTo>
                <a:cubicBezTo>
                  <a:pt x="487" y="493"/>
                  <a:pt x="493" y="487"/>
                  <a:pt x="493" y="480"/>
                </a:cubicBezTo>
                <a:cubicBezTo>
                  <a:pt x="493" y="472"/>
                  <a:pt x="487" y="466"/>
                  <a:pt x="480" y="466"/>
                </a:cubicBezTo>
                <a:close/>
                <a:moveTo>
                  <a:pt x="560" y="466"/>
                </a:moveTo>
                <a:cubicBezTo>
                  <a:pt x="553" y="466"/>
                  <a:pt x="547" y="472"/>
                  <a:pt x="547" y="480"/>
                </a:cubicBezTo>
                <a:cubicBezTo>
                  <a:pt x="547" y="487"/>
                  <a:pt x="553" y="493"/>
                  <a:pt x="560" y="493"/>
                </a:cubicBezTo>
                <a:cubicBezTo>
                  <a:pt x="567" y="493"/>
                  <a:pt x="573" y="487"/>
                  <a:pt x="573" y="480"/>
                </a:cubicBezTo>
                <a:cubicBezTo>
                  <a:pt x="573" y="472"/>
                  <a:pt x="567" y="466"/>
                  <a:pt x="560" y="466"/>
                </a:cubicBezTo>
                <a:close/>
                <a:moveTo>
                  <a:pt x="360" y="506"/>
                </a:moveTo>
                <a:cubicBezTo>
                  <a:pt x="353" y="506"/>
                  <a:pt x="347" y="512"/>
                  <a:pt x="347" y="520"/>
                </a:cubicBezTo>
                <a:cubicBezTo>
                  <a:pt x="347" y="527"/>
                  <a:pt x="353" y="533"/>
                  <a:pt x="360" y="533"/>
                </a:cubicBezTo>
                <a:cubicBezTo>
                  <a:pt x="367" y="533"/>
                  <a:pt x="373" y="527"/>
                  <a:pt x="373" y="520"/>
                </a:cubicBezTo>
                <a:cubicBezTo>
                  <a:pt x="373" y="512"/>
                  <a:pt x="367" y="506"/>
                  <a:pt x="360" y="506"/>
                </a:cubicBezTo>
                <a:close/>
                <a:moveTo>
                  <a:pt x="440" y="506"/>
                </a:moveTo>
                <a:cubicBezTo>
                  <a:pt x="433" y="506"/>
                  <a:pt x="427" y="512"/>
                  <a:pt x="427" y="520"/>
                </a:cubicBezTo>
                <a:cubicBezTo>
                  <a:pt x="427" y="527"/>
                  <a:pt x="433" y="533"/>
                  <a:pt x="440" y="533"/>
                </a:cubicBezTo>
                <a:cubicBezTo>
                  <a:pt x="447" y="533"/>
                  <a:pt x="453" y="527"/>
                  <a:pt x="453" y="520"/>
                </a:cubicBezTo>
                <a:cubicBezTo>
                  <a:pt x="453" y="512"/>
                  <a:pt x="447" y="506"/>
                  <a:pt x="440" y="506"/>
                </a:cubicBezTo>
                <a:close/>
                <a:moveTo>
                  <a:pt x="520" y="506"/>
                </a:moveTo>
                <a:cubicBezTo>
                  <a:pt x="513" y="506"/>
                  <a:pt x="507" y="512"/>
                  <a:pt x="507" y="520"/>
                </a:cubicBezTo>
                <a:cubicBezTo>
                  <a:pt x="507" y="527"/>
                  <a:pt x="513" y="533"/>
                  <a:pt x="520" y="533"/>
                </a:cubicBezTo>
                <a:cubicBezTo>
                  <a:pt x="527" y="533"/>
                  <a:pt x="533" y="527"/>
                  <a:pt x="533" y="520"/>
                </a:cubicBezTo>
                <a:cubicBezTo>
                  <a:pt x="533" y="512"/>
                  <a:pt x="527" y="506"/>
                  <a:pt x="520" y="506"/>
                </a:cubicBezTo>
                <a:close/>
                <a:moveTo>
                  <a:pt x="560" y="546"/>
                </a:moveTo>
                <a:cubicBezTo>
                  <a:pt x="553" y="546"/>
                  <a:pt x="547" y="552"/>
                  <a:pt x="547" y="560"/>
                </a:cubicBezTo>
                <a:cubicBezTo>
                  <a:pt x="547" y="567"/>
                  <a:pt x="553" y="573"/>
                  <a:pt x="560" y="573"/>
                </a:cubicBezTo>
                <a:cubicBezTo>
                  <a:pt x="567" y="573"/>
                  <a:pt x="573" y="567"/>
                  <a:pt x="573" y="560"/>
                </a:cubicBezTo>
                <a:cubicBezTo>
                  <a:pt x="573" y="552"/>
                  <a:pt x="567" y="546"/>
                  <a:pt x="560" y="546"/>
                </a:cubicBezTo>
                <a:close/>
                <a:moveTo>
                  <a:pt x="611" y="593"/>
                </a:moveTo>
                <a:cubicBezTo>
                  <a:pt x="612" y="593"/>
                  <a:pt x="612" y="594"/>
                  <a:pt x="613" y="594"/>
                </a:cubicBezTo>
                <a:cubicBezTo>
                  <a:pt x="618" y="599"/>
                  <a:pt x="622" y="601"/>
                  <a:pt x="626" y="605"/>
                </a:cubicBezTo>
                <a:cubicBezTo>
                  <a:pt x="622" y="605"/>
                  <a:pt x="617" y="605"/>
                  <a:pt x="612" y="605"/>
                </a:cubicBezTo>
                <a:cubicBezTo>
                  <a:pt x="613" y="604"/>
                  <a:pt x="613" y="602"/>
                  <a:pt x="613" y="600"/>
                </a:cubicBezTo>
                <a:cubicBezTo>
                  <a:pt x="613" y="597"/>
                  <a:pt x="613" y="595"/>
                  <a:pt x="611" y="59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19" name="Contact">
            <a:extLst>
              <a:ext uri="{FF2B5EF4-FFF2-40B4-BE49-F238E27FC236}">
                <a16:creationId xmlns:a16="http://schemas.microsoft.com/office/drawing/2014/main" id="{C3BBC07C-8DED-464D-8EA5-9072CD65E1C6}"/>
              </a:ext>
            </a:extLst>
          </p:cNvPr>
          <p:cNvSpPr>
            <a:spLocks noChangeAspect="1" noEditPoints="1"/>
          </p:cNvSpPr>
          <p:nvPr/>
        </p:nvSpPr>
        <p:spPr bwMode="auto">
          <a:xfrm>
            <a:off x="6117205" y="1014185"/>
            <a:ext cx="161925" cy="123825"/>
          </a:xfrm>
          <a:custGeom>
            <a:avLst/>
            <a:gdLst>
              <a:gd name="T0" fmla="*/ 0 w 667"/>
              <a:gd name="T1" fmla="*/ 40 h 507"/>
              <a:gd name="T2" fmla="*/ 40 w 667"/>
              <a:gd name="T3" fmla="*/ 507 h 507"/>
              <a:gd name="T4" fmla="*/ 134 w 667"/>
              <a:gd name="T5" fmla="*/ 480 h 507"/>
              <a:gd name="T6" fmla="*/ 160 w 667"/>
              <a:gd name="T7" fmla="*/ 507 h 507"/>
              <a:gd name="T8" fmla="*/ 507 w 667"/>
              <a:gd name="T9" fmla="*/ 480 h 507"/>
              <a:gd name="T10" fmla="*/ 534 w 667"/>
              <a:gd name="T11" fmla="*/ 507 h 507"/>
              <a:gd name="T12" fmla="*/ 667 w 667"/>
              <a:gd name="T13" fmla="*/ 467 h 507"/>
              <a:gd name="T14" fmla="*/ 627 w 667"/>
              <a:gd name="T15" fmla="*/ 54 h 507"/>
              <a:gd name="T16" fmla="*/ 347 w 667"/>
              <a:gd name="T17" fmla="*/ 40 h 507"/>
              <a:gd name="T18" fmla="*/ 40 w 667"/>
              <a:gd name="T19" fmla="*/ 0 h 507"/>
              <a:gd name="T20" fmla="*/ 307 w 667"/>
              <a:gd name="T21" fmla="*/ 27 h 507"/>
              <a:gd name="T22" fmla="*/ 320 w 667"/>
              <a:gd name="T23" fmla="*/ 80 h 507"/>
              <a:gd name="T24" fmla="*/ 640 w 667"/>
              <a:gd name="T25" fmla="*/ 94 h 507"/>
              <a:gd name="T26" fmla="*/ 627 w 667"/>
              <a:gd name="T27" fmla="*/ 480 h 507"/>
              <a:gd name="T28" fmla="*/ 560 w 667"/>
              <a:gd name="T29" fmla="*/ 454 h 507"/>
              <a:gd name="T30" fmla="*/ 480 w 667"/>
              <a:gd name="T31" fmla="*/ 480 h 507"/>
              <a:gd name="T32" fmla="*/ 187 w 667"/>
              <a:gd name="T33" fmla="*/ 454 h 507"/>
              <a:gd name="T34" fmla="*/ 107 w 667"/>
              <a:gd name="T35" fmla="*/ 480 h 507"/>
              <a:gd name="T36" fmla="*/ 27 w 667"/>
              <a:gd name="T37" fmla="*/ 467 h 507"/>
              <a:gd name="T38" fmla="*/ 40 w 667"/>
              <a:gd name="T39" fmla="*/ 27 h 507"/>
              <a:gd name="T40" fmla="*/ 140 w 667"/>
              <a:gd name="T41" fmla="*/ 221 h 507"/>
              <a:gd name="T42" fmla="*/ 144 w 667"/>
              <a:gd name="T43" fmla="*/ 247 h 507"/>
              <a:gd name="T44" fmla="*/ 156 w 667"/>
              <a:gd name="T45" fmla="*/ 295 h 507"/>
              <a:gd name="T46" fmla="*/ 280 w 667"/>
              <a:gd name="T47" fmla="*/ 360 h 507"/>
              <a:gd name="T48" fmla="*/ 205 w 667"/>
              <a:gd name="T49" fmla="*/ 273 h 507"/>
              <a:gd name="T50" fmla="*/ 225 w 667"/>
              <a:gd name="T51" fmla="*/ 232 h 507"/>
              <a:gd name="T52" fmla="*/ 203 w 667"/>
              <a:gd name="T53" fmla="*/ 156 h 507"/>
              <a:gd name="T54" fmla="*/ 347 w 667"/>
              <a:gd name="T55" fmla="*/ 200 h 507"/>
              <a:gd name="T56" fmla="*/ 587 w 667"/>
              <a:gd name="T57" fmla="*/ 227 h 507"/>
              <a:gd name="T58" fmla="*/ 347 w 667"/>
              <a:gd name="T59" fmla="*/ 200 h 507"/>
              <a:gd name="T60" fmla="*/ 347 w 667"/>
              <a:gd name="T61" fmla="*/ 294 h 507"/>
              <a:gd name="T62" fmla="*/ 587 w 667"/>
              <a:gd name="T63" fmla="*/ 267 h 507"/>
              <a:gd name="T64" fmla="*/ 347 w 667"/>
              <a:gd name="T65" fmla="*/ 334 h 507"/>
              <a:gd name="T66" fmla="*/ 587 w 667"/>
              <a:gd name="T67" fmla="*/ 360 h 507"/>
              <a:gd name="T68" fmla="*/ 347 w 667"/>
              <a:gd name="T69" fmla="*/ 334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7" h="507">
                <a:moveTo>
                  <a:pt x="40" y="0"/>
                </a:moveTo>
                <a:cubicBezTo>
                  <a:pt x="18" y="0"/>
                  <a:pt x="0" y="18"/>
                  <a:pt x="0" y="40"/>
                </a:cubicBezTo>
                <a:lnTo>
                  <a:pt x="0" y="467"/>
                </a:lnTo>
                <a:cubicBezTo>
                  <a:pt x="0" y="489"/>
                  <a:pt x="18" y="507"/>
                  <a:pt x="40" y="507"/>
                </a:cubicBezTo>
                <a:lnTo>
                  <a:pt x="134" y="507"/>
                </a:lnTo>
                <a:lnTo>
                  <a:pt x="134" y="480"/>
                </a:lnTo>
                <a:lnTo>
                  <a:pt x="160" y="480"/>
                </a:lnTo>
                <a:lnTo>
                  <a:pt x="160" y="507"/>
                </a:lnTo>
                <a:lnTo>
                  <a:pt x="507" y="507"/>
                </a:lnTo>
                <a:lnTo>
                  <a:pt x="507" y="480"/>
                </a:lnTo>
                <a:lnTo>
                  <a:pt x="534" y="480"/>
                </a:lnTo>
                <a:lnTo>
                  <a:pt x="534" y="507"/>
                </a:lnTo>
                <a:lnTo>
                  <a:pt x="627" y="507"/>
                </a:lnTo>
                <a:cubicBezTo>
                  <a:pt x="649" y="507"/>
                  <a:pt x="667" y="489"/>
                  <a:pt x="667" y="467"/>
                </a:cubicBezTo>
                <a:lnTo>
                  <a:pt x="667" y="94"/>
                </a:lnTo>
                <a:cubicBezTo>
                  <a:pt x="667" y="72"/>
                  <a:pt x="649" y="54"/>
                  <a:pt x="627" y="54"/>
                </a:cubicBezTo>
                <a:lnTo>
                  <a:pt x="347" y="54"/>
                </a:lnTo>
                <a:lnTo>
                  <a:pt x="347" y="40"/>
                </a:lnTo>
                <a:cubicBezTo>
                  <a:pt x="347" y="18"/>
                  <a:pt x="329" y="0"/>
                  <a:pt x="307" y="0"/>
                </a:cubicBezTo>
                <a:lnTo>
                  <a:pt x="40" y="0"/>
                </a:lnTo>
                <a:close/>
                <a:moveTo>
                  <a:pt x="40" y="27"/>
                </a:moveTo>
                <a:lnTo>
                  <a:pt x="307" y="27"/>
                </a:lnTo>
                <a:cubicBezTo>
                  <a:pt x="315" y="27"/>
                  <a:pt x="320" y="33"/>
                  <a:pt x="320" y="40"/>
                </a:cubicBezTo>
                <a:lnTo>
                  <a:pt x="320" y="80"/>
                </a:lnTo>
                <a:lnTo>
                  <a:pt x="627" y="80"/>
                </a:lnTo>
                <a:cubicBezTo>
                  <a:pt x="635" y="80"/>
                  <a:pt x="640" y="86"/>
                  <a:pt x="640" y="94"/>
                </a:cubicBezTo>
                <a:lnTo>
                  <a:pt x="640" y="467"/>
                </a:lnTo>
                <a:cubicBezTo>
                  <a:pt x="640" y="475"/>
                  <a:pt x="635" y="480"/>
                  <a:pt x="627" y="480"/>
                </a:cubicBezTo>
                <a:lnTo>
                  <a:pt x="560" y="480"/>
                </a:lnTo>
                <a:lnTo>
                  <a:pt x="560" y="454"/>
                </a:lnTo>
                <a:lnTo>
                  <a:pt x="480" y="454"/>
                </a:lnTo>
                <a:lnTo>
                  <a:pt x="480" y="480"/>
                </a:lnTo>
                <a:lnTo>
                  <a:pt x="187" y="480"/>
                </a:lnTo>
                <a:lnTo>
                  <a:pt x="187" y="454"/>
                </a:lnTo>
                <a:lnTo>
                  <a:pt x="107" y="454"/>
                </a:lnTo>
                <a:lnTo>
                  <a:pt x="107" y="480"/>
                </a:lnTo>
                <a:lnTo>
                  <a:pt x="40" y="480"/>
                </a:lnTo>
                <a:cubicBezTo>
                  <a:pt x="33" y="480"/>
                  <a:pt x="27" y="475"/>
                  <a:pt x="27" y="467"/>
                </a:cubicBezTo>
                <a:lnTo>
                  <a:pt x="27" y="40"/>
                </a:lnTo>
                <a:cubicBezTo>
                  <a:pt x="27" y="33"/>
                  <a:pt x="33" y="27"/>
                  <a:pt x="40" y="27"/>
                </a:cubicBezTo>
                <a:close/>
                <a:moveTo>
                  <a:pt x="180" y="147"/>
                </a:moveTo>
                <a:cubicBezTo>
                  <a:pt x="135" y="148"/>
                  <a:pt x="130" y="182"/>
                  <a:pt x="140" y="221"/>
                </a:cubicBezTo>
                <a:cubicBezTo>
                  <a:pt x="138" y="223"/>
                  <a:pt x="135" y="226"/>
                  <a:pt x="136" y="232"/>
                </a:cubicBezTo>
                <a:cubicBezTo>
                  <a:pt x="137" y="244"/>
                  <a:pt x="142" y="247"/>
                  <a:pt x="144" y="247"/>
                </a:cubicBezTo>
                <a:cubicBezTo>
                  <a:pt x="146" y="258"/>
                  <a:pt x="152" y="271"/>
                  <a:pt x="156" y="273"/>
                </a:cubicBezTo>
                <a:cubicBezTo>
                  <a:pt x="156" y="280"/>
                  <a:pt x="156" y="286"/>
                  <a:pt x="156" y="295"/>
                </a:cubicBezTo>
                <a:cubicBezTo>
                  <a:pt x="147" y="320"/>
                  <a:pt x="83" y="313"/>
                  <a:pt x="80" y="360"/>
                </a:cubicBezTo>
                <a:lnTo>
                  <a:pt x="280" y="360"/>
                </a:lnTo>
                <a:cubicBezTo>
                  <a:pt x="278" y="313"/>
                  <a:pt x="214" y="320"/>
                  <a:pt x="205" y="295"/>
                </a:cubicBezTo>
                <a:cubicBezTo>
                  <a:pt x="205" y="286"/>
                  <a:pt x="205" y="280"/>
                  <a:pt x="205" y="273"/>
                </a:cubicBezTo>
                <a:cubicBezTo>
                  <a:pt x="209" y="271"/>
                  <a:pt x="215" y="258"/>
                  <a:pt x="216" y="247"/>
                </a:cubicBezTo>
                <a:cubicBezTo>
                  <a:pt x="219" y="247"/>
                  <a:pt x="224" y="244"/>
                  <a:pt x="225" y="232"/>
                </a:cubicBezTo>
                <a:cubicBezTo>
                  <a:pt x="226" y="226"/>
                  <a:pt x="223" y="223"/>
                  <a:pt x="221" y="221"/>
                </a:cubicBezTo>
                <a:cubicBezTo>
                  <a:pt x="226" y="207"/>
                  <a:pt x="236" y="161"/>
                  <a:pt x="203" y="156"/>
                </a:cubicBezTo>
                <a:cubicBezTo>
                  <a:pt x="200" y="150"/>
                  <a:pt x="191" y="147"/>
                  <a:pt x="180" y="147"/>
                </a:cubicBezTo>
                <a:close/>
                <a:moveTo>
                  <a:pt x="347" y="200"/>
                </a:moveTo>
                <a:lnTo>
                  <a:pt x="347" y="227"/>
                </a:lnTo>
                <a:lnTo>
                  <a:pt x="587" y="227"/>
                </a:lnTo>
                <a:lnTo>
                  <a:pt x="587" y="200"/>
                </a:lnTo>
                <a:lnTo>
                  <a:pt x="347" y="200"/>
                </a:lnTo>
                <a:close/>
                <a:moveTo>
                  <a:pt x="347" y="267"/>
                </a:moveTo>
                <a:lnTo>
                  <a:pt x="347" y="294"/>
                </a:lnTo>
                <a:lnTo>
                  <a:pt x="587" y="294"/>
                </a:lnTo>
                <a:lnTo>
                  <a:pt x="587" y="267"/>
                </a:lnTo>
                <a:lnTo>
                  <a:pt x="347" y="267"/>
                </a:lnTo>
                <a:close/>
                <a:moveTo>
                  <a:pt x="347" y="334"/>
                </a:moveTo>
                <a:lnTo>
                  <a:pt x="347" y="360"/>
                </a:lnTo>
                <a:lnTo>
                  <a:pt x="587" y="360"/>
                </a:lnTo>
                <a:lnTo>
                  <a:pt x="587" y="334"/>
                </a:lnTo>
                <a:lnTo>
                  <a:pt x="347" y="33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 name="Add Database">
            <a:extLst>
              <a:ext uri="{FF2B5EF4-FFF2-40B4-BE49-F238E27FC236}">
                <a16:creationId xmlns:a16="http://schemas.microsoft.com/office/drawing/2014/main" id="{4ED9E03B-011B-4BC0-9D3A-4850EDB6FAAC}"/>
              </a:ext>
            </a:extLst>
          </p:cNvPr>
          <p:cNvSpPr>
            <a:spLocks noChangeAspect="1" noEditPoints="1"/>
          </p:cNvSpPr>
          <p:nvPr/>
        </p:nvSpPr>
        <p:spPr bwMode="auto">
          <a:xfrm>
            <a:off x="6467494" y="995135"/>
            <a:ext cx="161925" cy="161925"/>
          </a:xfrm>
          <a:custGeom>
            <a:avLst/>
            <a:gdLst>
              <a:gd name="T0" fmla="*/ 86 w 667"/>
              <a:gd name="T1" fmla="*/ 37 h 667"/>
              <a:gd name="T2" fmla="*/ 0 w 667"/>
              <a:gd name="T3" fmla="*/ 132 h 667"/>
              <a:gd name="T4" fmla="*/ 0 w 667"/>
              <a:gd name="T5" fmla="*/ 520 h 667"/>
              <a:gd name="T6" fmla="*/ 86 w 667"/>
              <a:gd name="T7" fmla="*/ 617 h 667"/>
              <a:gd name="T8" fmla="*/ 388 w 667"/>
              <a:gd name="T9" fmla="*/ 643 h 667"/>
              <a:gd name="T10" fmla="*/ 280 w 667"/>
              <a:gd name="T11" fmla="*/ 627 h 667"/>
              <a:gd name="T12" fmla="*/ 44 w 667"/>
              <a:gd name="T13" fmla="*/ 558 h 667"/>
              <a:gd name="T14" fmla="*/ 26 w 667"/>
              <a:gd name="T15" fmla="*/ 458 h 667"/>
              <a:gd name="T16" fmla="*/ 280 w 667"/>
              <a:gd name="T17" fmla="*/ 534 h 667"/>
              <a:gd name="T18" fmla="*/ 345 w 667"/>
              <a:gd name="T19" fmla="*/ 503 h 667"/>
              <a:gd name="T20" fmla="*/ 96 w 667"/>
              <a:gd name="T21" fmla="*/ 473 h 667"/>
              <a:gd name="T22" fmla="*/ 26 w 667"/>
              <a:gd name="T23" fmla="*/ 400 h 667"/>
              <a:gd name="T24" fmla="*/ 86 w 667"/>
              <a:gd name="T25" fmla="*/ 364 h 667"/>
              <a:gd name="T26" fmla="*/ 474 w 667"/>
              <a:gd name="T27" fmla="*/ 364 h 667"/>
              <a:gd name="T28" fmla="*/ 533 w 667"/>
              <a:gd name="T29" fmla="*/ 360 h 667"/>
              <a:gd name="T30" fmla="*/ 560 w 667"/>
              <a:gd name="T31" fmla="*/ 267 h 667"/>
              <a:gd name="T32" fmla="*/ 559 w 667"/>
              <a:gd name="T33" fmla="*/ 132 h 667"/>
              <a:gd name="T34" fmla="*/ 474 w 667"/>
              <a:gd name="T35" fmla="*/ 37 h 667"/>
              <a:gd name="T36" fmla="*/ 280 w 667"/>
              <a:gd name="T37" fmla="*/ 27 h 667"/>
              <a:gd name="T38" fmla="*/ 516 w 667"/>
              <a:gd name="T39" fmla="*/ 96 h 667"/>
              <a:gd name="T40" fmla="*/ 516 w 667"/>
              <a:gd name="T41" fmla="*/ 171 h 667"/>
              <a:gd name="T42" fmla="*/ 280 w 667"/>
              <a:gd name="T43" fmla="*/ 240 h 667"/>
              <a:gd name="T44" fmla="*/ 44 w 667"/>
              <a:gd name="T45" fmla="*/ 171 h 667"/>
              <a:gd name="T46" fmla="*/ 44 w 667"/>
              <a:gd name="T47" fmla="*/ 96 h 667"/>
              <a:gd name="T48" fmla="*/ 280 w 667"/>
              <a:gd name="T49" fmla="*/ 27 h 667"/>
              <a:gd name="T50" fmla="*/ 86 w 667"/>
              <a:gd name="T51" fmla="*/ 231 h 667"/>
              <a:gd name="T52" fmla="*/ 474 w 667"/>
              <a:gd name="T53" fmla="*/ 231 h 667"/>
              <a:gd name="T54" fmla="*/ 533 w 667"/>
              <a:gd name="T55" fmla="*/ 267 h 667"/>
              <a:gd name="T56" fmla="*/ 463 w 667"/>
              <a:gd name="T57" fmla="*/ 340 h 667"/>
              <a:gd name="T58" fmla="*/ 97 w 667"/>
              <a:gd name="T59" fmla="*/ 340 h 667"/>
              <a:gd name="T60" fmla="*/ 26 w 667"/>
              <a:gd name="T61" fmla="*/ 267 h 667"/>
              <a:gd name="T62" fmla="*/ 533 w 667"/>
              <a:gd name="T63" fmla="*/ 400 h 667"/>
              <a:gd name="T64" fmla="*/ 533 w 667"/>
              <a:gd name="T65" fmla="*/ 667 h 667"/>
              <a:gd name="T66" fmla="*/ 533 w 667"/>
              <a:gd name="T67" fmla="*/ 400 h 667"/>
              <a:gd name="T68" fmla="*/ 639 w 667"/>
              <a:gd name="T69" fmla="*/ 534 h 667"/>
              <a:gd name="T70" fmla="*/ 427 w 667"/>
              <a:gd name="T71" fmla="*/ 534 h 667"/>
              <a:gd name="T72" fmla="*/ 520 w 667"/>
              <a:gd name="T73" fmla="*/ 467 h 667"/>
              <a:gd name="T74" fmla="*/ 466 w 667"/>
              <a:gd name="T75" fmla="*/ 520 h 667"/>
              <a:gd name="T76" fmla="*/ 520 w 667"/>
              <a:gd name="T77" fmla="*/ 547 h 667"/>
              <a:gd name="T78" fmla="*/ 546 w 667"/>
              <a:gd name="T79" fmla="*/ 600 h 667"/>
              <a:gd name="T80" fmla="*/ 600 w 667"/>
              <a:gd name="T81" fmla="*/ 547 h 667"/>
              <a:gd name="T82" fmla="*/ 546 w 667"/>
              <a:gd name="T83" fmla="*/ 520 h 667"/>
              <a:gd name="T84" fmla="*/ 520 w 667"/>
              <a:gd name="T85" fmla="*/ 46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7" h="667">
                <a:moveTo>
                  <a:pt x="280" y="0"/>
                </a:moveTo>
                <a:cubicBezTo>
                  <a:pt x="204" y="0"/>
                  <a:pt x="136" y="14"/>
                  <a:pt x="86" y="37"/>
                </a:cubicBezTo>
                <a:cubicBezTo>
                  <a:pt x="60" y="48"/>
                  <a:pt x="39" y="62"/>
                  <a:pt x="24" y="78"/>
                </a:cubicBezTo>
                <a:cubicBezTo>
                  <a:pt x="9" y="93"/>
                  <a:pt x="0" y="112"/>
                  <a:pt x="0" y="132"/>
                </a:cubicBezTo>
                <a:cubicBezTo>
                  <a:pt x="0" y="133"/>
                  <a:pt x="0" y="133"/>
                  <a:pt x="0" y="134"/>
                </a:cubicBezTo>
                <a:lnTo>
                  <a:pt x="0" y="520"/>
                </a:lnTo>
                <a:cubicBezTo>
                  <a:pt x="0" y="541"/>
                  <a:pt x="9" y="560"/>
                  <a:pt x="24" y="576"/>
                </a:cubicBezTo>
                <a:cubicBezTo>
                  <a:pt x="39" y="592"/>
                  <a:pt x="60" y="606"/>
                  <a:pt x="86" y="617"/>
                </a:cubicBezTo>
                <a:cubicBezTo>
                  <a:pt x="136" y="640"/>
                  <a:pt x="204" y="654"/>
                  <a:pt x="280" y="654"/>
                </a:cubicBezTo>
                <a:cubicBezTo>
                  <a:pt x="318" y="654"/>
                  <a:pt x="355" y="650"/>
                  <a:pt x="388" y="643"/>
                </a:cubicBezTo>
                <a:cubicBezTo>
                  <a:pt x="406" y="640"/>
                  <a:pt x="401" y="613"/>
                  <a:pt x="383" y="617"/>
                </a:cubicBezTo>
                <a:cubicBezTo>
                  <a:pt x="352" y="623"/>
                  <a:pt x="317" y="627"/>
                  <a:pt x="280" y="627"/>
                </a:cubicBezTo>
                <a:cubicBezTo>
                  <a:pt x="208" y="627"/>
                  <a:pt x="142" y="614"/>
                  <a:pt x="96" y="593"/>
                </a:cubicBezTo>
                <a:cubicBezTo>
                  <a:pt x="74" y="583"/>
                  <a:pt x="55" y="570"/>
                  <a:pt x="44" y="558"/>
                </a:cubicBezTo>
                <a:cubicBezTo>
                  <a:pt x="32" y="545"/>
                  <a:pt x="26" y="533"/>
                  <a:pt x="26" y="520"/>
                </a:cubicBezTo>
                <a:lnTo>
                  <a:pt x="26" y="458"/>
                </a:lnTo>
                <a:cubicBezTo>
                  <a:pt x="41" y="473"/>
                  <a:pt x="61" y="486"/>
                  <a:pt x="86" y="497"/>
                </a:cubicBezTo>
                <a:cubicBezTo>
                  <a:pt x="136" y="520"/>
                  <a:pt x="204" y="534"/>
                  <a:pt x="280" y="534"/>
                </a:cubicBezTo>
                <a:cubicBezTo>
                  <a:pt x="303" y="534"/>
                  <a:pt x="326" y="532"/>
                  <a:pt x="348" y="530"/>
                </a:cubicBezTo>
                <a:cubicBezTo>
                  <a:pt x="366" y="528"/>
                  <a:pt x="363" y="501"/>
                  <a:pt x="345" y="503"/>
                </a:cubicBezTo>
                <a:cubicBezTo>
                  <a:pt x="324" y="506"/>
                  <a:pt x="302" y="507"/>
                  <a:pt x="280" y="507"/>
                </a:cubicBezTo>
                <a:cubicBezTo>
                  <a:pt x="208" y="507"/>
                  <a:pt x="142" y="494"/>
                  <a:pt x="96" y="473"/>
                </a:cubicBezTo>
                <a:cubicBezTo>
                  <a:pt x="74" y="463"/>
                  <a:pt x="55" y="450"/>
                  <a:pt x="44" y="438"/>
                </a:cubicBezTo>
                <a:cubicBezTo>
                  <a:pt x="32" y="425"/>
                  <a:pt x="26" y="413"/>
                  <a:pt x="26" y="400"/>
                </a:cubicBezTo>
                <a:lnTo>
                  <a:pt x="26" y="325"/>
                </a:lnTo>
                <a:cubicBezTo>
                  <a:pt x="41" y="340"/>
                  <a:pt x="61" y="353"/>
                  <a:pt x="86" y="364"/>
                </a:cubicBezTo>
                <a:cubicBezTo>
                  <a:pt x="136" y="387"/>
                  <a:pt x="204" y="400"/>
                  <a:pt x="280" y="400"/>
                </a:cubicBezTo>
                <a:cubicBezTo>
                  <a:pt x="355" y="400"/>
                  <a:pt x="423" y="387"/>
                  <a:pt x="474" y="364"/>
                </a:cubicBezTo>
                <a:cubicBezTo>
                  <a:pt x="498" y="353"/>
                  <a:pt x="518" y="340"/>
                  <a:pt x="533" y="325"/>
                </a:cubicBezTo>
                <a:lnTo>
                  <a:pt x="533" y="360"/>
                </a:lnTo>
                <a:cubicBezTo>
                  <a:pt x="533" y="378"/>
                  <a:pt x="560" y="378"/>
                  <a:pt x="560" y="360"/>
                </a:cubicBezTo>
                <a:lnTo>
                  <a:pt x="560" y="267"/>
                </a:lnTo>
                <a:lnTo>
                  <a:pt x="560" y="134"/>
                </a:lnTo>
                <a:cubicBezTo>
                  <a:pt x="560" y="133"/>
                  <a:pt x="560" y="132"/>
                  <a:pt x="559" y="132"/>
                </a:cubicBezTo>
                <a:cubicBezTo>
                  <a:pt x="559" y="112"/>
                  <a:pt x="550" y="93"/>
                  <a:pt x="535" y="78"/>
                </a:cubicBezTo>
                <a:cubicBezTo>
                  <a:pt x="520" y="62"/>
                  <a:pt x="499" y="48"/>
                  <a:pt x="474" y="37"/>
                </a:cubicBezTo>
                <a:cubicBezTo>
                  <a:pt x="423" y="14"/>
                  <a:pt x="355" y="0"/>
                  <a:pt x="280" y="0"/>
                </a:cubicBezTo>
                <a:close/>
                <a:moveTo>
                  <a:pt x="280" y="27"/>
                </a:moveTo>
                <a:cubicBezTo>
                  <a:pt x="352" y="27"/>
                  <a:pt x="417" y="40"/>
                  <a:pt x="463" y="61"/>
                </a:cubicBezTo>
                <a:cubicBezTo>
                  <a:pt x="486" y="71"/>
                  <a:pt x="504" y="83"/>
                  <a:pt x="516" y="96"/>
                </a:cubicBezTo>
                <a:cubicBezTo>
                  <a:pt x="527" y="109"/>
                  <a:pt x="533" y="121"/>
                  <a:pt x="533" y="134"/>
                </a:cubicBezTo>
                <a:cubicBezTo>
                  <a:pt x="533" y="146"/>
                  <a:pt x="527" y="159"/>
                  <a:pt x="516" y="171"/>
                </a:cubicBezTo>
                <a:cubicBezTo>
                  <a:pt x="504" y="184"/>
                  <a:pt x="486" y="196"/>
                  <a:pt x="463" y="206"/>
                </a:cubicBezTo>
                <a:cubicBezTo>
                  <a:pt x="417" y="227"/>
                  <a:pt x="352" y="240"/>
                  <a:pt x="280" y="240"/>
                </a:cubicBezTo>
                <a:cubicBezTo>
                  <a:pt x="208" y="240"/>
                  <a:pt x="142" y="227"/>
                  <a:pt x="97" y="206"/>
                </a:cubicBezTo>
                <a:cubicBezTo>
                  <a:pt x="74" y="196"/>
                  <a:pt x="55" y="184"/>
                  <a:pt x="44" y="171"/>
                </a:cubicBezTo>
                <a:cubicBezTo>
                  <a:pt x="32" y="159"/>
                  <a:pt x="26" y="146"/>
                  <a:pt x="26" y="134"/>
                </a:cubicBezTo>
                <a:cubicBezTo>
                  <a:pt x="26" y="121"/>
                  <a:pt x="32" y="109"/>
                  <a:pt x="44" y="96"/>
                </a:cubicBezTo>
                <a:cubicBezTo>
                  <a:pt x="55" y="83"/>
                  <a:pt x="74" y="71"/>
                  <a:pt x="97" y="61"/>
                </a:cubicBezTo>
                <a:cubicBezTo>
                  <a:pt x="142" y="40"/>
                  <a:pt x="208" y="27"/>
                  <a:pt x="280" y="27"/>
                </a:cubicBezTo>
                <a:close/>
                <a:moveTo>
                  <a:pt x="26" y="191"/>
                </a:moveTo>
                <a:cubicBezTo>
                  <a:pt x="41" y="207"/>
                  <a:pt x="61" y="220"/>
                  <a:pt x="86" y="231"/>
                </a:cubicBezTo>
                <a:cubicBezTo>
                  <a:pt x="136" y="253"/>
                  <a:pt x="204" y="267"/>
                  <a:pt x="280" y="267"/>
                </a:cubicBezTo>
                <a:cubicBezTo>
                  <a:pt x="355" y="267"/>
                  <a:pt x="423" y="253"/>
                  <a:pt x="474" y="231"/>
                </a:cubicBezTo>
                <a:cubicBezTo>
                  <a:pt x="498" y="220"/>
                  <a:pt x="518" y="207"/>
                  <a:pt x="533" y="191"/>
                </a:cubicBezTo>
                <a:lnTo>
                  <a:pt x="533" y="267"/>
                </a:lnTo>
                <a:cubicBezTo>
                  <a:pt x="533" y="279"/>
                  <a:pt x="527" y="292"/>
                  <a:pt x="516" y="305"/>
                </a:cubicBezTo>
                <a:cubicBezTo>
                  <a:pt x="504" y="317"/>
                  <a:pt x="486" y="329"/>
                  <a:pt x="463" y="340"/>
                </a:cubicBezTo>
                <a:cubicBezTo>
                  <a:pt x="417" y="360"/>
                  <a:pt x="352" y="374"/>
                  <a:pt x="280" y="374"/>
                </a:cubicBezTo>
                <a:cubicBezTo>
                  <a:pt x="208" y="374"/>
                  <a:pt x="142" y="360"/>
                  <a:pt x="97" y="340"/>
                </a:cubicBezTo>
                <a:cubicBezTo>
                  <a:pt x="74" y="329"/>
                  <a:pt x="55" y="317"/>
                  <a:pt x="44" y="305"/>
                </a:cubicBezTo>
                <a:cubicBezTo>
                  <a:pt x="32" y="292"/>
                  <a:pt x="26" y="279"/>
                  <a:pt x="26" y="267"/>
                </a:cubicBezTo>
                <a:lnTo>
                  <a:pt x="26" y="191"/>
                </a:lnTo>
                <a:close/>
                <a:moveTo>
                  <a:pt x="533" y="400"/>
                </a:moveTo>
                <a:cubicBezTo>
                  <a:pt x="459" y="400"/>
                  <a:pt x="399" y="460"/>
                  <a:pt x="399" y="534"/>
                </a:cubicBezTo>
                <a:cubicBezTo>
                  <a:pt x="399" y="607"/>
                  <a:pt x="459" y="667"/>
                  <a:pt x="533" y="667"/>
                </a:cubicBezTo>
                <a:cubicBezTo>
                  <a:pt x="607" y="667"/>
                  <a:pt x="667" y="607"/>
                  <a:pt x="667" y="534"/>
                </a:cubicBezTo>
                <a:cubicBezTo>
                  <a:pt x="667" y="460"/>
                  <a:pt x="607" y="400"/>
                  <a:pt x="533" y="400"/>
                </a:cubicBezTo>
                <a:close/>
                <a:moveTo>
                  <a:pt x="533" y="427"/>
                </a:moveTo>
                <a:cubicBezTo>
                  <a:pt x="592" y="427"/>
                  <a:pt x="639" y="475"/>
                  <a:pt x="639" y="534"/>
                </a:cubicBezTo>
                <a:cubicBezTo>
                  <a:pt x="639" y="593"/>
                  <a:pt x="592" y="640"/>
                  <a:pt x="533" y="640"/>
                </a:cubicBezTo>
                <a:cubicBezTo>
                  <a:pt x="474" y="640"/>
                  <a:pt x="427" y="593"/>
                  <a:pt x="427" y="534"/>
                </a:cubicBezTo>
                <a:cubicBezTo>
                  <a:pt x="427" y="475"/>
                  <a:pt x="474" y="427"/>
                  <a:pt x="533" y="427"/>
                </a:cubicBezTo>
                <a:close/>
                <a:moveTo>
                  <a:pt x="520" y="467"/>
                </a:moveTo>
                <a:lnTo>
                  <a:pt x="520" y="520"/>
                </a:lnTo>
                <a:lnTo>
                  <a:pt x="466" y="520"/>
                </a:lnTo>
                <a:lnTo>
                  <a:pt x="466" y="547"/>
                </a:lnTo>
                <a:lnTo>
                  <a:pt x="520" y="547"/>
                </a:lnTo>
                <a:lnTo>
                  <a:pt x="520" y="600"/>
                </a:lnTo>
                <a:lnTo>
                  <a:pt x="546" y="600"/>
                </a:lnTo>
                <a:lnTo>
                  <a:pt x="546" y="547"/>
                </a:lnTo>
                <a:lnTo>
                  <a:pt x="600" y="547"/>
                </a:lnTo>
                <a:lnTo>
                  <a:pt x="600" y="520"/>
                </a:lnTo>
                <a:lnTo>
                  <a:pt x="546" y="520"/>
                </a:lnTo>
                <a:lnTo>
                  <a:pt x="546" y="467"/>
                </a:lnTo>
                <a:lnTo>
                  <a:pt x="520" y="46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 name="Area Chart">
            <a:extLst>
              <a:ext uri="{FF2B5EF4-FFF2-40B4-BE49-F238E27FC236}">
                <a16:creationId xmlns:a16="http://schemas.microsoft.com/office/drawing/2014/main" id="{16C9393B-931B-4DDC-AB2E-66C31A44B35E}"/>
              </a:ext>
            </a:extLst>
          </p:cNvPr>
          <p:cNvSpPr>
            <a:spLocks noChangeAspect="1" noEditPoints="1"/>
          </p:cNvSpPr>
          <p:nvPr/>
        </p:nvSpPr>
        <p:spPr bwMode="auto">
          <a:xfrm>
            <a:off x="6876165" y="998310"/>
            <a:ext cx="161925" cy="155575"/>
          </a:xfrm>
          <a:custGeom>
            <a:avLst/>
            <a:gdLst>
              <a:gd name="T0" fmla="*/ 304 w 667"/>
              <a:gd name="T1" fmla="*/ 154 h 638"/>
              <a:gd name="T2" fmla="*/ 0 w 667"/>
              <a:gd name="T3" fmla="*/ 638 h 638"/>
              <a:gd name="T4" fmla="*/ 640 w 667"/>
              <a:gd name="T5" fmla="*/ 72 h 638"/>
              <a:gd name="T6" fmla="*/ 640 w 667"/>
              <a:gd name="T7" fmla="*/ 245 h 638"/>
              <a:gd name="T8" fmla="*/ 480 w 667"/>
              <a:gd name="T9" fmla="*/ 302 h 638"/>
              <a:gd name="T10" fmla="*/ 360 w 667"/>
              <a:gd name="T11" fmla="*/ 261 h 638"/>
              <a:gd name="T12" fmla="*/ 344 w 667"/>
              <a:gd name="T13" fmla="*/ 275 h 638"/>
              <a:gd name="T14" fmla="*/ 107 w 667"/>
              <a:gd name="T15" fmla="*/ 409 h 638"/>
              <a:gd name="T16" fmla="*/ 27 w 667"/>
              <a:gd name="T17" fmla="*/ 356 h 638"/>
              <a:gd name="T18" fmla="*/ 27 w 667"/>
              <a:gd name="T19" fmla="*/ 293 h 638"/>
              <a:gd name="T20" fmla="*/ 67 w 667"/>
              <a:gd name="T21" fmla="*/ 316 h 638"/>
              <a:gd name="T22" fmla="*/ 135 w 667"/>
              <a:gd name="T23" fmla="*/ 308 h 638"/>
              <a:gd name="T24" fmla="*/ 156 w 667"/>
              <a:gd name="T25" fmla="*/ 293 h 638"/>
              <a:gd name="T26" fmla="*/ 200 w 667"/>
              <a:gd name="T27" fmla="*/ 262 h 638"/>
              <a:gd name="T28" fmla="*/ 337 w 667"/>
              <a:gd name="T29" fmla="*/ 191 h 638"/>
              <a:gd name="T30" fmla="*/ 454 w 667"/>
              <a:gd name="T31" fmla="*/ 225 h 638"/>
              <a:gd name="T32" fmla="*/ 498 w 667"/>
              <a:gd name="T33" fmla="*/ 237 h 638"/>
              <a:gd name="T34" fmla="*/ 627 w 667"/>
              <a:gd name="T35" fmla="*/ 209 h 638"/>
              <a:gd name="T36" fmla="*/ 640 w 667"/>
              <a:gd name="T37" fmla="*/ 222 h 638"/>
              <a:gd name="T38" fmla="*/ 613 w 667"/>
              <a:gd name="T39" fmla="*/ 142 h 638"/>
              <a:gd name="T40" fmla="*/ 587 w 667"/>
              <a:gd name="T41" fmla="*/ 169 h 638"/>
              <a:gd name="T42" fmla="*/ 600 w 667"/>
              <a:gd name="T43" fmla="*/ 182 h 638"/>
              <a:gd name="T44" fmla="*/ 293 w 667"/>
              <a:gd name="T45" fmla="*/ 222 h 638"/>
              <a:gd name="T46" fmla="*/ 307 w 667"/>
              <a:gd name="T47" fmla="*/ 209 h 638"/>
              <a:gd name="T48" fmla="*/ 387 w 667"/>
              <a:gd name="T49" fmla="*/ 236 h 638"/>
              <a:gd name="T50" fmla="*/ 547 w 667"/>
              <a:gd name="T51" fmla="*/ 209 h 638"/>
              <a:gd name="T52" fmla="*/ 560 w 667"/>
              <a:gd name="T53" fmla="*/ 222 h 638"/>
              <a:gd name="T54" fmla="*/ 253 w 667"/>
              <a:gd name="T55" fmla="*/ 262 h 638"/>
              <a:gd name="T56" fmla="*/ 267 w 667"/>
              <a:gd name="T57" fmla="*/ 249 h 638"/>
              <a:gd name="T58" fmla="*/ 427 w 667"/>
              <a:gd name="T59" fmla="*/ 276 h 638"/>
              <a:gd name="T60" fmla="*/ 507 w 667"/>
              <a:gd name="T61" fmla="*/ 249 h 638"/>
              <a:gd name="T62" fmla="*/ 520 w 667"/>
              <a:gd name="T63" fmla="*/ 262 h 638"/>
              <a:gd name="T64" fmla="*/ 573 w 667"/>
              <a:gd name="T65" fmla="*/ 262 h 638"/>
              <a:gd name="T66" fmla="*/ 587 w 667"/>
              <a:gd name="T67" fmla="*/ 249 h 638"/>
              <a:gd name="T68" fmla="*/ 27 w 667"/>
              <a:gd name="T69" fmla="*/ 611 h 638"/>
              <a:gd name="T70" fmla="*/ 365 w 667"/>
              <a:gd name="T71" fmla="*/ 292 h 638"/>
              <a:gd name="T72" fmla="*/ 227 w 667"/>
              <a:gd name="T73" fmla="*/ 289 h 638"/>
              <a:gd name="T74" fmla="*/ 240 w 667"/>
              <a:gd name="T75" fmla="*/ 302 h 638"/>
              <a:gd name="T76" fmla="*/ 293 w 667"/>
              <a:gd name="T77" fmla="*/ 302 h 638"/>
              <a:gd name="T78" fmla="*/ 307 w 667"/>
              <a:gd name="T79" fmla="*/ 289 h 638"/>
              <a:gd name="T80" fmla="*/ 547 w 667"/>
              <a:gd name="T81" fmla="*/ 316 h 638"/>
              <a:gd name="T82" fmla="*/ 107 w 667"/>
              <a:gd name="T83" fmla="*/ 329 h 638"/>
              <a:gd name="T84" fmla="*/ 120 w 667"/>
              <a:gd name="T85" fmla="*/ 342 h 638"/>
              <a:gd name="T86" fmla="*/ 173 w 667"/>
              <a:gd name="T87" fmla="*/ 342 h 638"/>
              <a:gd name="T88" fmla="*/ 187 w 667"/>
              <a:gd name="T89" fmla="*/ 329 h 638"/>
              <a:gd name="T90" fmla="*/ 267 w 667"/>
              <a:gd name="T91" fmla="*/ 356 h 638"/>
              <a:gd name="T92" fmla="*/ 67 w 667"/>
              <a:gd name="T93" fmla="*/ 369 h 638"/>
              <a:gd name="T94" fmla="*/ 80 w 667"/>
              <a:gd name="T95" fmla="*/ 382 h 638"/>
              <a:gd name="T96" fmla="*/ 133 w 667"/>
              <a:gd name="T97" fmla="*/ 382 h 638"/>
              <a:gd name="T98" fmla="*/ 147 w 667"/>
              <a:gd name="T99" fmla="*/ 369 h 638"/>
              <a:gd name="T100" fmla="*/ 227 w 667"/>
              <a:gd name="T101" fmla="*/ 396 h 638"/>
              <a:gd name="T102" fmla="*/ 187 w 667"/>
              <a:gd name="T103" fmla="*/ 409 h 638"/>
              <a:gd name="T104" fmla="*/ 200 w 667"/>
              <a:gd name="T105"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7" h="638">
                <a:moveTo>
                  <a:pt x="667" y="0"/>
                </a:moveTo>
                <a:lnTo>
                  <a:pt x="489" y="207"/>
                </a:lnTo>
                <a:lnTo>
                  <a:pt x="304" y="154"/>
                </a:lnTo>
                <a:lnTo>
                  <a:pt x="117" y="288"/>
                </a:lnTo>
                <a:lnTo>
                  <a:pt x="0" y="259"/>
                </a:lnTo>
                <a:lnTo>
                  <a:pt x="0" y="638"/>
                </a:lnTo>
                <a:lnTo>
                  <a:pt x="667" y="638"/>
                </a:lnTo>
                <a:lnTo>
                  <a:pt x="667" y="0"/>
                </a:lnTo>
                <a:close/>
                <a:moveTo>
                  <a:pt x="640" y="72"/>
                </a:moveTo>
                <a:lnTo>
                  <a:pt x="640" y="142"/>
                </a:lnTo>
                <a:lnTo>
                  <a:pt x="640" y="222"/>
                </a:lnTo>
                <a:lnTo>
                  <a:pt x="640" y="245"/>
                </a:lnTo>
                <a:lnTo>
                  <a:pt x="544" y="327"/>
                </a:lnTo>
                <a:lnTo>
                  <a:pt x="480" y="304"/>
                </a:lnTo>
                <a:cubicBezTo>
                  <a:pt x="480" y="304"/>
                  <a:pt x="480" y="303"/>
                  <a:pt x="480" y="302"/>
                </a:cubicBezTo>
                <a:cubicBezTo>
                  <a:pt x="480" y="295"/>
                  <a:pt x="474" y="289"/>
                  <a:pt x="467" y="289"/>
                </a:cubicBezTo>
                <a:cubicBezTo>
                  <a:pt x="462" y="289"/>
                  <a:pt x="458" y="291"/>
                  <a:pt x="455" y="295"/>
                </a:cubicBezTo>
                <a:lnTo>
                  <a:pt x="360" y="261"/>
                </a:lnTo>
                <a:cubicBezTo>
                  <a:pt x="360" y="254"/>
                  <a:pt x="354" y="249"/>
                  <a:pt x="347" y="249"/>
                </a:cubicBezTo>
                <a:cubicBezTo>
                  <a:pt x="339" y="249"/>
                  <a:pt x="333" y="255"/>
                  <a:pt x="333" y="262"/>
                </a:cubicBezTo>
                <a:cubicBezTo>
                  <a:pt x="333" y="269"/>
                  <a:pt x="338" y="274"/>
                  <a:pt x="344" y="275"/>
                </a:cubicBezTo>
                <a:lnTo>
                  <a:pt x="221" y="447"/>
                </a:lnTo>
                <a:lnTo>
                  <a:pt x="120" y="422"/>
                </a:lnTo>
                <a:cubicBezTo>
                  <a:pt x="120" y="415"/>
                  <a:pt x="114" y="409"/>
                  <a:pt x="107" y="409"/>
                </a:cubicBezTo>
                <a:cubicBezTo>
                  <a:pt x="102" y="409"/>
                  <a:pt x="98" y="412"/>
                  <a:pt x="95" y="416"/>
                </a:cubicBezTo>
                <a:lnTo>
                  <a:pt x="27" y="399"/>
                </a:lnTo>
                <a:lnTo>
                  <a:pt x="27" y="356"/>
                </a:lnTo>
                <a:cubicBezTo>
                  <a:pt x="34" y="356"/>
                  <a:pt x="40" y="350"/>
                  <a:pt x="40" y="342"/>
                </a:cubicBezTo>
                <a:cubicBezTo>
                  <a:pt x="40" y="335"/>
                  <a:pt x="34" y="329"/>
                  <a:pt x="27" y="329"/>
                </a:cubicBezTo>
                <a:lnTo>
                  <a:pt x="27" y="293"/>
                </a:lnTo>
                <a:lnTo>
                  <a:pt x="54" y="299"/>
                </a:lnTo>
                <a:cubicBezTo>
                  <a:pt x="54" y="300"/>
                  <a:pt x="53" y="301"/>
                  <a:pt x="53" y="302"/>
                </a:cubicBezTo>
                <a:cubicBezTo>
                  <a:pt x="53" y="310"/>
                  <a:pt x="59" y="316"/>
                  <a:pt x="67" y="316"/>
                </a:cubicBezTo>
                <a:cubicBezTo>
                  <a:pt x="73" y="316"/>
                  <a:pt x="78" y="312"/>
                  <a:pt x="80" y="306"/>
                </a:cubicBezTo>
                <a:lnTo>
                  <a:pt x="123" y="317"/>
                </a:lnTo>
                <a:lnTo>
                  <a:pt x="135" y="308"/>
                </a:lnTo>
                <a:cubicBezTo>
                  <a:pt x="137" y="313"/>
                  <a:pt x="142" y="316"/>
                  <a:pt x="147" y="316"/>
                </a:cubicBezTo>
                <a:cubicBezTo>
                  <a:pt x="154" y="316"/>
                  <a:pt x="160" y="310"/>
                  <a:pt x="160" y="302"/>
                </a:cubicBezTo>
                <a:cubicBezTo>
                  <a:pt x="160" y="299"/>
                  <a:pt x="159" y="295"/>
                  <a:pt x="156" y="293"/>
                </a:cubicBezTo>
                <a:lnTo>
                  <a:pt x="182" y="275"/>
                </a:lnTo>
                <a:cubicBezTo>
                  <a:pt x="183" y="275"/>
                  <a:pt x="185" y="276"/>
                  <a:pt x="187" y="276"/>
                </a:cubicBezTo>
                <a:cubicBezTo>
                  <a:pt x="194" y="276"/>
                  <a:pt x="200" y="270"/>
                  <a:pt x="200" y="262"/>
                </a:cubicBezTo>
                <a:cubicBezTo>
                  <a:pt x="200" y="262"/>
                  <a:pt x="200" y="262"/>
                  <a:pt x="200" y="262"/>
                </a:cubicBezTo>
                <a:lnTo>
                  <a:pt x="309" y="184"/>
                </a:lnTo>
                <a:lnTo>
                  <a:pt x="337" y="191"/>
                </a:lnTo>
                <a:cubicBezTo>
                  <a:pt x="340" y="194"/>
                  <a:pt x="343" y="196"/>
                  <a:pt x="347" y="196"/>
                </a:cubicBezTo>
                <a:cubicBezTo>
                  <a:pt x="348" y="196"/>
                  <a:pt x="349" y="195"/>
                  <a:pt x="350" y="195"/>
                </a:cubicBezTo>
                <a:lnTo>
                  <a:pt x="454" y="225"/>
                </a:lnTo>
                <a:cubicBezTo>
                  <a:pt x="455" y="231"/>
                  <a:pt x="460" y="236"/>
                  <a:pt x="467" y="236"/>
                </a:cubicBezTo>
                <a:cubicBezTo>
                  <a:pt x="470" y="236"/>
                  <a:pt x="474" y="234"/>
                  <a:pt x="477" y="231"/>
                </a:cubicBezTo>
                <a:lnTo>
                  <a:pt x="498" y="237"/>
                </a:lnTo>
                <a:lnTo>
                  <a:pt x="640" y="72"/>
                </a:lnTo>
                <a:close/>
                <a:moveTo>
                  <a:pt x="640" y="222"/>
                </a:moveTo>
                <a:cubicBezTo>
                  <a:pt x="640" y="215"/>
                  <a:pt x="634" y="209"/>
                  <a:pt x="627" y="209"/>
                </a:cubicBezTo>
                <a:cubicBezTo>
                  <a:pt x="619" y="209"/>
                  <a:pt x="613" y="215"/>
                  <a:pt x="613" y="222"/>
                </a:cubicBezTo>
                <a:cubicBezTo>
                  <a:pt x="613" y="230"/>
                  <a:pt x="619" y="236"/>
                  <a:pt x="627" y="236"/>
                </a:cubicBezTo>
                <a:cubicBezTo>
                  <a:pt x="634" y="236"/>
                  <a:pt x="640" y="230"/>
                  <a:pt x="640" y="222"/>
                </a:cubicBezTo>
                <a:close/>
                <a:moveTo>
                  <a:pt x="640" y="142"/>
                </a:moveTo>
                <a:cubicBezTo>
                  <a:pt x="640" y="135"/>
                  <a:pt x="634" y="129"/>
                  <a:pt x="627" y="129"/>
                </a:cubicBezTo>
                <a:cubicBezTo>
                  <a:pt x="619" y="129"/>
                  <a:pt x="613" y="135"/>
                  <a:pt x="613" y="142"/>
                </a:cubicBezTo>
                <a:cubicBezTo>
                  <a:pt x="613" y="150"/>
                  <a:pt x="619" y="156"/>
                  <a:pt x="627" y="156"/>
                </a:cubicBezTo>
                <a:cubicBezTo>
                  <a:pt x="634" y="156"/>
                  <a:pt x="640" y="150"/>
                  <a:pt x="640" y="142"/>
                </a:cubicBezTo>
                <a:close/>
                <a:moveTo>
                  <a:pt x="587" y="169"/>
                </a:moveTo>
                <a:cubicBezTo>
                  <a:pt x="579" y="169"/>
                  <a:pt x="573" y="175"/>
                  <a:pt x="573" y="182"/>
                </a:cubicBezTo>
                <a:cubicBezTo>
                  <a:pt x="573" y="190"/>
                  <a:pt x="579" y="196"/>
                  <a:pt x="587" y="196"/>
                </a:cubicBezTo>
                <a:cubicBezTo>
                  <a:pt x="594" y="196"/>
                  <a:pt x="600" y="190"/>
                  <a:pt x="600" y="182"/>
                </a:cubicBezTo>
                <a:cubicBezTo>
                  <a:pt x="600" y="175"/>
                  <a:pt x="594" y="169"/>
                  <a:pt x="587" y="169"/>
                </a:cubicBezTo>
                <a:close/>
                <a:moveTo>
                  <a:pt x="307" y="209"/>
                </a:moveTo>
                <a:cubicBezTo>
                  <a:pt x="299" y="209"/>
                  <a:pt x="293" y="215"/>
                  <a:pt x="293" y="222"/>
                </a:cubicBezTo>
                <a:cubicBezTo>
                  <a:pt x="293" y="230"/>
                  <a:pt x="299" y="236"/>
                  <a:pt x="307" y="236"/>
                </a:cubicBezTo>
                <a:cubicBezTo>
                  <a:pt x="314" y="236"/>
                  <a:pt x="320" y="230"/>
                  <a:pt x="320" y="222"/>
                </a:cubicBezTo>
                <a:cubicBezTo>
                  <a:pt x="320" y="215"/>
                  <a:pt x="314" y="209"/>
                  <a:pt x="307" y="209"/>
                </a:cubicBezTo>
                <a:close/>
                <a:moveTo>
                  <a:pt x="387" y="209"/>
                </a:moveTo>
                <a:cubicBezTo>
                  <a:pt x="379" y="209"/>
                  <a:pt x="373" y="215"/>
                  <a:pt x="373" y="222"/>
                </a:cubicBezTo>
                <a:cubicBezTo>
                  <a:pt x="373" y="230"/>
                  <a:pt x="379" y="236"/>
                  <a:pt x="387" y="236"/>
                </a:cubicBezTo>
                <a:cubicBezTo>
                  <a:pt x="394" y="236"/>
                  <a:pt x="400" y="230"/>
                  <a:pt x="400" y="222"/>
                </a:cubicBezTo>
                <a:cubicBezTo>
                  <a:pt x="400" y="215"/>
                  <a:pt x="394" y="209"/>
                  <a:pt x="387" y="209"/>
                </a:cubicBezTo>
                <a:close/>
                <a:moveTo>
                  <a:pt x="547" y="209"/>
                </a:moveTo>
                <a:cubicBezTo>
                  <a:pt x="539" y="209"/>
                  <a:pt x="533" y="215"/>
                  <a:pt x="533" y="222"/>
                </a:cubicBezTo>
                <a:cubicBezTo>
                  <a:pt x="533" y="230"/>
                  <a:pt x="539" y="236"/>
                  <a:pt x="547" y="236"/>
                </a:cubicBezTo>
                <a:cubicBezTo>
                  <a:pt x="554" y="236"/>
                  <a:pt x="560" y="230"/>
                  <a:pt x="560" y="222"/>
                </a:cubicBezTo>
                <a:cubicBezTo>
                  <a:pt x="560" y="215"/>
                  <a:pt x="554" y="209"/>
                  <a:pt x="547" y="209"/>
                </a:cubicBezTo>
                <a:close/>
                <a:moveTo>
                  <a:pt x="267" y="249"/>
                </a:moveTo>
                <a:cubicBezTo>
                  <a:pt x="259" y="249"/>
                  <a:pt x="253" y="255"/>
                  <a:pt x="253" y="262"/>
                </a:cubicBezTo>
                <a:cubicBezTo>
                  <a:pt x="253" y="270"/>
                  <a:pt x="259" y="276"/>
                  <a:pt x="267" y="276"/>
                </a:cubicBezTo>
                <a:cubicBezTo>
                  <a:pt x="274" y="276"/>
                  <a:pt x="280" y="270"/>
                  <a:pt x="280" y="262"/>
                </a:cubicBezTo>
                <a:cubicBezTo>
                  <a:pt x="280" y="255"/>
                  <a:pt x="274" y="249"/>
                  <a:pt x="267" y="249"/>
                </a:cubicBezTo>
                <a:close/>
                <a:moveTo>
                  <a:pt x="427" y="249"/>
                </a:moveTo>
                <a:cubicBezTo>
                  <a:pt x="419" y="249"/>
                  <a:pt x="413" y="255"/>
                  <a:pt x="413" y="262"/>
                </a:cubicBezTo>
                <a:cubicBezTo>
                  <a:pt x="413" y="270"/>
                  <a:pt x="419" y="276"/>
                  <a:pt x="427" y="276"/>
                </a:cubicBezTo>
                <a:cubicBezTo>
                  <a:pt x="434" y="276"/>
                  <a:pt x="440" y="270"/>
                  <a:pt x="440" y="262"/>
                </a:cubicBezTo>
                <a:cubicBezTo>
                  <a:pt x="440" y="255"/>
                  <a:pt x="434" y="249"/>
                  <a:pt x="427" y="249"/>
                </a:cubicBezTo>
                <a:close/>
                <a:moveTo>
                  <a:pt x="507" y="249"/>
                </a:moveTo>
                <a:cubicBezTo>
                  <a:pt x="499" y="249"/>
                  <a:pt x="493" y="255"/>
                  <a:pt x="493" y="262"/>
                </a:cubicBezTo>
                <a:cubicBezTo>
                  <a:pt x="493" y="270"/>
                  <a:pt x="499" y="276"/>
                  <a:pt x="507" y="276"/>
                </a:cubicBezTo>
                <a:cubicBezTo>
                  <a:pt x="514" y="276"/>
                  <a:pt x="520" y="270"/>
                  <a:pt x="520" y="262"/>
                </a:cubicBezTo>
                <a:cubicBezTo>
                  <a:pt x="520" y="255"/>
                  <a:pt x="514" y="249"/>
                  <a:pt x="507" y="249"/>
                </a:cubicBezTo>
                <a:close/>
                <a:moveTo>
                  <a:pt x="587" y="249"/>
                </a:moveTo>
                <a:cubicBezTo>
                  <a:pt x="579" y="249"/>
                  <a:pt x="573" y="255"/>
                  <a:pt x="573" y="262"/>
                </a:cubicBezTo>
                <a:cubicBezTo>
                  <a:pt x="573" y="270"/>
                  <a:pt x="579" y="276"/>
                  <a:pt x="587" y="276"/>
                </a:cubicBezTo>
                <a:cubicBezTo>
                  <a:pt x="594" y="276"/>
                  <a:pt x="600" y="270"/>
                  <a:pt x="600" y="262"/>
                </a:cubicBezTo>
                <a:cubicBezTo>
                  <a:pt x="600" y="255"/>
                  <a:pt x="594" y="249"/>
                  <a:pt x="587" y="249"/>
                </a:cubicBezTo>
                <a:close/>
                <a:moveTo>
                  <a:pt x="640" y="280"/>
                </a:moveTo>
                <a:lnTo>
                  <a:pt x="640" y="611"/>
                </a:lnTo>
                <a:lnTo>
                  <a:pt x="27" y="611"/>
                </a:lnTo>
                <a:lnTo>
                  <a:pt x="27" y="426"/>
                </a:lnTo>
                <a:lnTo>
                  <a:pt x="232" y="477"/>
                </a:lnTo>
                <a:lnTo>
                  <a:pt x="365" y="292"/>
                </a:lnTo>
                <a:lnTo>
                  <a:pt x="550" y="357"/>
                </a:lnTo>
                <a:lnTo>
                  <a:pt x="640" y="280"/>
                </a:lnTo>
                <a:close/>
                <a:moveTo>
                  <a:pt x="227" y="289"/>
                </a:moveTo>
                <a:cubicBezTo>
                  <a:pt x="219" y="289"/>
                  <a:pt x="213" y="295"/>
                  <a:pt x="213" y="302"/>
                </a:cubicBezTo>
                <a:cubicBezTo>
                  <a:pt x="213" y="310"/>
                  <a:pt x="219" y="316"/>
                  <a:pt x="227" y="316"/>
                </a:cubicBezTo>
                <a:cubicBezTo>
                  <a:pt x="234" y="316"/>
                  <a:pt x="240" y="310"/>
                  <a:pt x="240" y="302"/>
                </a:cubicBezTo>
                <a:cubicBezTo>
                  <a:pt x="240" y="295"/>
                  <a:pt x="234" y="289"/>
                  <a:pt x="227" y="289"/>
                </a:cubicBezTo>
                <a:close/>
                <a:moveTo>
                  <a:pt x="307" y="289"/>
                </a:moveTo>
                <a:cubicBezTo>
                  <a:pt x="299" y="289"/>
                  <a:pt x="293" y="295"/>
                  <a:pt x="293" y="302"/>
                </a:cubicBezTo>
                <a:cubicBezTo>
                  <a:pt x="293" y="310"/>
                  <a:pt x="299" y="316"/>
                  <a:pt x="307" y="316"/>
                </a:cubicBezTo>
                <a:cubicBezTo>
                  <a:pt x="314" y="316"/>
                  <a:pt x="320" y="310"/>
                  <a:pt x="320" y="302"/>
                </a:cubicBezTo>
                <a:cubicBezTo>
                  <a:pt x="320" y="295"/>
                  <a:pt x="314" y="289"/>
                  <a:pt x="307" y="289"/>
                </a:cubicBezTo>
                <a:close/>
                <a:moveTo>
                  <a:pt x="547" y="289"/>
                </a:moveTo>
                <a:cubicBezTo>
                  <a:pt x="539" y="289"/>
                  <a:pt x="533" y="295"/>
                  <a:pt x="533" y="302"/>
                </a:cubicBezTo>
                <a:cubicBezTo>
                  <a:pt x="533" y="310"/>
                  <a:pt x="539" y="316"/>
                  <a:pt x="547" y="316"/>
                </a:cubicBezTo>
                <a:cubicBezTo>
                  <a:pt x="554" y="316"/>
                  <a:pt x="560" y="310"/>
                  <a:pt x="560" y="302"/>
                </a:cubicBezTo>
                <a:cubicBezTo>
                  <a:pt x="560" y="295"/>
                  <a:pt x="554" y="289"/>
                  <a:pt x="547" y="289"/>
                </a:cubicBezTo>
                <a:close/>
                <a:moveTo>
                  <a:pt x="107" y="329"/>
                </a:moveTo>
                <a:cubicBezTo>
                  <a:pt x="99" y="329"/>
                  <a:pt x="93" y="335"/>
                  <a:pt x="93" y="342"/>
                </a:cubicBezTo>
                <a:cubicBezTo>
                  <a:pt x="93" y="350"/>
                  <a:pt x="99" y="356"/>
                  <a:pt x="107" y="356"/>
                </a:cubicBezTo>
                <a:cubicBezTo>
                  <a:pt x="114" y="356"/>
                  <a:pt x="120" y="350"/>
                  <a:pt x="120" y="342"/>
                </a:cubicBezTo>
                <a:cubicBezTo>
                  <a:pt x="120" y="335"/>
                  <a:pt x="114" y="329"/>
                  <a:pt x="107" y="329"/>
                </a:cubicBezTo>
                <a:close/>
                <a:moveTo>
                  <a:pt x="187" y="329"/>
                </a:moveTo>
                <a:cubicBezTo>
                  <a:pt x="179" y="329"/>
                  <a:pt x="173" y="335"/>
                  <a:pt x="173" y="342"/>
                </a:cubicBezTo>
                <a:cubicBezTo>
                  <a:pt x="173" y="350"/>
                  <a:pt x="179" y="356"/>
                  <a:pt x="187" y="356"/>
                </a:cubicBezTo>
                <a:cubicBezTo>
                  <a:pt x="194" y="356"/>
                  <a:pt x="200" y="350"/>
                  <a:pt x="200" y="342"/>
                </a:cubicBezTo>
                <a:cubicBezTo>
                  <a:pt x="200" y="335"/>
                  <a:pt x="194" y="329"/>
                  <a:pt x="187" y="329"/>
                </a:cubicBezTo>
                <a:close/>
                <a:moveTo>
                  <a:pt x="267" y="329"/>
                </a:moveTo>
                <a:cubicBezTo>
                  <a:pt x="259" y="329"/>
                  <a:pt x="253" y="335"/>
                  <a:pt x="253" y="342"/>
                </a:cubicBezTo>
                <a:cubicBezTo>
                  <a:pt x="253" y="350"/>
                  <a:pt x="259" y="356"/>
                  <a:pt x="267" y="356"/>
                </a:cubicBezTo>
                <a:cubicBezTo>
                  <a:pt x="274" y="356"/>
                  <a:pt x="280" y="350"/>
                  <a:pt x="280" y="342"/>
                </a:cubicBezTo>
                <a:cubicBezTo>
                  <a:pt x="280" y="335"/>
                  <a:pt x="274" y="329"/>
                  <a:pt x="267" y="329"/>
                </a:cubicBezTo>
                <a:close/>
                <a:moveTo>
                  <a:pt x="67" y="369"/>
                </a:moveTo>
                <a:cubicBezTo>
                  <a:pt x="59" y="369"/>
                  <a:pt x="53" y="375"/>
                  <a:pt x="53" y="382"/>
                </a:cubicBezTo>
                <a:cubicBezTo>
                  <a:pt x="53" y="390"/>
                  <a:pt x="59" y="396"/>
                  <a:pt x="67" y="396"/>
                </a:cubicBezTo>
                <a:cubicBezTo>
                  <a:pt x="74" y="396"/>
                  <a:pt x="80" y="390"/>
                  <a:pt x="80" y="382"/>
                </a:cubicBezTo>
                <a:cubicBezTo>
                  <a:pt x="80" y="375"/>
                  <a:pt x="74" y="369"/>
                  <a:pt x="67" y="369"/>
                </a:cubicBezTo>
                <a:close/>
                <a:moveTo>
                  <a:pt x="147" y="369"/>
                </a:moveTo>
                <a:cubicBezTo>
                  <a:pt x="139" y="369"/>
                  <a:pt x="133" y="375"/>
                  <a:pt x="133" y="382"/>
                </a:cubicBezTo>
                <a:cubicBezTo>
                  <a:pt x="133" y="390"/>
                  <a:pt x="139" y="396"/>
                  <a:pt x="147" y="396"/>
                </a:cubicBezTo>
                <a:cubicBezTo>
                  <a:pt x="154" y="396"/>
                  <a:pt x="160" y="390"/>
                  <a:pt x="160" y="382"/>
                </a:cubicBezTo>
                <a:cubicBezTo>
                  <a:pt x="160" y="375"/>
                  <a:pt x="154" y="369"/>
                  <a:pt x="147" y="369"/>
                </a:cubicBezTo>
                <a:close/>
                <a:moveTo>
                  <a:pt x="227" y="369"/>
                </a:moveTo>
                <a:cubicBezTo>
                  <a:pt x="219" y="369"/>
                  <a:pt x="213" y="375"/>
                  <a:pt x="213" y="382"/>
                </a:cubicBezTo>
                <a:cubicBezTo>
                  <a:pt x="213" y="390"/>
                  <a:pt x="219" y="396"/>
                  <a:pt x="227" y="396"/>
                </a:cubicBezTo>
                <a:cubicBezTo>
                  <a:pt x="234" y="396"/>
                  <a:pt x="240" y="390"/>
                  <a:pt x="240" y="382"/>
                </a:cubicBezTo>
                <a:cubicBezTo>
                  <a:pt x="240" y="375"/>
                  <a:pt x="234" y="369"/>
                  <a:pt x="227" y="369"/>
                </a:cubicBezTo>
                <a:close/>
                <a:moveTo>
                  <a:pt x="187" y="409"/>
                </a:moveTo>
                <a:cubicBezTo>
                  <a:pt x="179" y="409"/>
                  <a:pt x="173" y="415"/>
                  <a:pt x="173" y="422"/>
                </a:cubicBezTo>
                <a:cubicBezTo>
                  <a:pt x="173" y="430"/>
                  <a:pt x="179" y="436"/>
                  <a:pt x="187" y="436"/>
                </a:cubicBezTo>
                <a:cubicBezTo>
                  <a:pt x="194" y="436"/>
                  <a:pt x="200" y="430"/>
                  <a:pt x="200" y="422"/>
                </a:cubicBezTo>
                <a:cubicBezTo>
                  <a:pt x="200" y="415"/>
                  <a:pt x="194" y="409"/>
                  <a:pt x="187" y="40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 name="Bar Chart">
            <a:extLst>
              <a:ext uri="{FF2B5EF4-FFF2-40B4-BE49-F238E27FC236}">
                <a16:creationId xmlns:a16="http://schemas.microsoft.com/office/drawing/2014/main" id="{A4C4FB75-BE81-4BF4-8E9E-386DDF458960}"/>
              </a:ext>
            </a:extLst>
          </p:cNvPr>
          <p:cNvSpPr>
            <a:spLocks noChangeAspect="1" noEditPoints="1"/>
          </p:cNvSpPr>
          <p:nvPr/>
        </p:nvSpPr>
        <p:spPr bwMode="auto">
          <a:xfrm>
            <a:off x="7291185" y="1000691"/>
            <a:ext cx="149225" cy="150813"/>
          </a:xfrm>
          <a:custGeom>
            <a:avLst/>
            <a:gdLst>
              <a:gd name="T0" fmla="*/ 426 w 613"/>
              <a:gd name="T1" fmla="*/ 0 h 614"/>
              <a:gd name="T2" fmla="*/ 426 w 613"/>
              <a:gd name="T3" fmla="*/ 614 h 614"/>
              <a:gd name="T4" fmla="*/ 613 w 613"/>
              <a:gd name="T5" fmla="*/ 614 h 614"/>
              <a:gd name="T6" fmla="*/ 613 w 613"/>
              <a:gd name="T7" fmla="*/ 0 h 614"/>
              <a:gd name="T8" fmla="*/ 426 w 613"/>
              <a:gd name="T9" fmla="*/ 0 h 614"/>
              <a:gd name="T10" fmla="*/ 453 w 613"/>
              <a:gd name="T11" fmla="*/ 27 h 614"/>
              <a:gd name="T12" fmla="*/ 586 w 613"/>
              <a:gd name="T13" fmla="*/ 27 h 614"/>
              <a:gd name="T14" fmla="*/ 586 w 613"/>
              <a:gd name="T15" fmla="*/ 587 h 614"/>
              <a:gd name="T16" fmla="*/ 453 w 613"/>
              <a:gd name="T17" fmla="*/ 587 h 614"/>
              <a:gd name="T18" fmla="*/ 453 w 613"/>
              <a:gd name="T19" fmla="*/ 27 h 614"/>
              <a:gd name="T20" fmla="*/ 0 w 613"/>
              <a:gd name="T21" fmla="*/ 174 h 614"/>
              <a:gd name="T22" fmla="*/ 0 w 613"/>
              <a:gd name="T23" fmla="*/ 614 h 614"/>
              <a:gd name="T24" fmla="*/ 186 w 613"/>
              <a:gd name="T25" fmla="*/ 614 h 614"/>
              <a:gd name="T26" fmla="*/ 186 w 613"/>
              <a:gd name="T27" fmla="*/ 174 h 614"/>
              <a:gd name="T28" fmla="*/ 0 w 613"/>
              <a:gd name="T29" fmla="*/ 174 h 614"/>
              <a:gd name="T30" fmla="*/ 26 w 613"/>
              <a:gd name="T31" fmla="*/ 200 h 614"/>
              <a:gd name="T32" fmla="*/ 160 w 613"/>
              <a:gd name="T33" fmla="*/ 200 h 614"/>
              <a:gd name="T34" fmla="*/ 160 w 613"/>
              <a:gd name="T35" fmla="*/ 587 h 614"/>
              <a:gd name="T36" fmla="*/ 26 w 613"/>
              <a:gd name="T37" fmla="*/ 587 h 614"/>
              <a:gd name="T38" fmla="*/ 26 w 613"/>
              <a:gd name="T39" fmla="*/ 200 h 614"/>
              <a:gd name="T40" fmla="*/ 213 w 613"/>
              <a:gd name="T41" fmla="*/ 320 h 614"/>
              <a:gd name="T42" fmla="*/ 213 w 613"/>
              <a:gd name="T43" fmla="*/ 614 h 614"/>
              <a:gd name="T44" fmla="*/ 400 w 613"/>
              <a:gd name="T45" fmla="*/ 614 h 614"/>
              <a:gd name="T46" fmla="*/ 400 w 613"/>
              <a:gd name="T47" fmla="*/ 320 h 614"/>
              <a:gd name="T48" fmla="*/ 213 w 613"/>
              <a:gd name="T49" fmla="*/ 320 h 614"/>
              <a:gd name="T50" fmla="*/ 240 w 613"/>
              <a:gd name="T51" fmla="*/ 347 h 614"/>
              <a:gd name="T52" fmla="*/ 373 w 613"/>
              <a:gd name="T53" fmla="*/ 347 h 614"/>
              <a:gd name="T54" fmla="*/ 373 w 613"/>
              <a:gd name="T55" fmla="*/ 587 h 614"/>
              <a:gd name="T56" fmla="*/ 240 w 613"/>
              <a:gd name="T57" fmla="*/ 587 h 614"/>
              <a:gd name="T58" fmla="*/ 240 w 613"/>
              <a:gd name="T59" fmla="*/ 34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3" h="614">
                <a:moveTo>
                  <a:pt x="426" y="0"/>
                </a:moveTo>
                <a:lnTo>
                  <a:pt x="426" y="614"/>
                </a:lnTo>
                <a:lnTo>
                  <a:pt x="613" y="614"/>
                </a:lnTo>
                <a:lnTo>
                  <a:pt x="613" y="0"/>
                </a:lnTo>
                <a:lnTo>
                  <a:pt x="426" y="0"/>
                </a:lnTo>
                <a:close/>
                <a:moveTo>
                  <a:pt x="453" y="27"/>
                </a:moveTo>
                <a:lnTo>
                  <a:pt x="586" y="27"/>
                </a:lnTo>
                <a:lnTo>
                  <a:pt x="586" y="587"/>
                </a:lnTo>
                <a:lnTo>
                  <a:pt x="453" y="587"/>
                </a:lnTo>
                <a:lnTo>
                  <a:pt x="453" y="27"/>
                </a:lnTo>
                <a:close/>
                <a:moveTo>
                  <a:pt x="0" y="174"/>
                </a:moveTo>
                <a:lnTo>
                  <a:pt x="0" y="614"/>
                </a:lnTo>
                <a:lnTo>
                  <a:pt x="186" y="614"/>
                </a:lnTo>
                <a:lnTo>
                  <a:pt x="186" y="174"/>
                </a:lnTo>
                <a:lnTo>
                  <a:pt x="0" y="174"/>
                </a:lnTo>
                <a:close/>
                <a:moveTo>
                  <a:pt x="26" y="200"/>
                </a:moveTo>
                <a:lnTo>
                  <a:pt x="160" y="200"/>
                </a:lnTo>
                <a:lnTo>
                  <a:pt x="160" y="587"/>
                </a:lnTo>
                <a:lnTo>
                  <a:pt x="26" y="587"/>
                </a:lnTo>
                <a:lnTo>
                  <a:pt x="26" y="200"/>
                </a:lnTo>
                <a:close/>
                <a:moveTo>
                  <a:pt x="213" y="320"/>
                </a:moveTo>
                <a:lnTo>
                  <a:pt x="213" y="614"/>
                </a:lnTo>
                <a:lnTo>
                  <a:pt x="400" y="614"/>
                </a:lnTo>
                <a:lnTo>
                  <a:pt x="400" y="320"/>
                </a:lnTo>
                <a:lnTo>
                  <a:pt x="213" y="320"/>
                </a:lnTo>
                <a:close/>
                <a:moveTo>
                  <a:pt x="240" y="347"/>
                </a:moveTo>
                <a:lnTo>
                  <a:pt x="373" y="347"/>
                </a:lnTo>
                <a:lnTo>
                  <a:pt x="373" y="587"/>
                </a:lnTo>
                <a:lnTo>
                  <a:pt x="240" y="587"/>
                </a:lnTo>
                <a:lnTo>
                  <a:pt x="240" y="34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 name="Clear Filter">
            <a:extLst>
              <a:ext uri="{FF2B5EF4-FFF2-40B4-BE49-F238E27FC236}">
                <a16:creationId xmlns:a16="http://schemas.microsoft.com/office/drawing/2014/main" id="{709458AE-FE5D-44FB-A9D7-0D657D4EEE03}"/>
              </a:ext>
            </a:extLst>
          </p:cNvPr>
          <p:cNvSpPr>
            <a:spLocks noChangeAspect="1" noEditPoints="1"/>
          </p:cNvSpPr>
          <p:nvPr/>
        </p:nvSpPr>
        <p:spPr bwMode="auto">
          <a:xfrm>
            <a:off x="7652996" y="993547"/>
            <a:ext cx="165100" cy="165100"/>
          </a:xfrm>
          <a:custGeom>
            <a:avLst/>
            <a:gdLst>
              <a:gd name="T0" fmla="*/ 13 w 676"/>
              <a:gd name="T1" fmla="*/ 0 h 676"/>
              <a:gd name="T2" fmla="*/ 0 w 676"/>
              <a:gd name="T3" fmla="*/ 14 h 676"/>
              <a:gd name="T4" fmla="*/ 0 w 676"/>
              <a:gd name="T5" fmla="*/ 54 h 676"/>
              <a:gd name="T6" fmla="*/ 3 w 676"/>
              <a:gd name="T7" fmla="*/ 63 h 676"/>
              <a:gd name="T8" fmla="*/ 213 w 676"/>
              <a:gd name="T9" fmla="*/ 286 h 676"/>
              <a:gd name="T10" fmla="*/ 213 w 676"/>
              <a:gd name="T11" fmla="*/ 520 h 676"/>
              <a:gd name="T12" fmla="*/ 220 w 676"/>
              <a:gd name="T13" fmla="*/ 532 h 676"/>
              <a:gd name="T14" fmla="*/ 353 w 676"/>
              <a:gd name="T15" fmla="*/ 612 h 676"/>
              <a:gd name="T16" fmla="*/ 373 w 676"/>
              <a:gd name="T17" fmla="*/ 600 h 676"/>
              <a:gd name="T18" fmla="*/ 373 w 676"/>
              <a:gd name="T19" fmla="*/ 286 h 676"/>
              <a:gd name="T20" fmla="*/ 582 w 676"/>
              <a:gd name="T21" fmla="*/ 64 h 676"/>
              <a:gd name="T22" fmla="*/ 586 w 676"/>
              <a:gd name="T23" fmla="*/ 52 h 676"/>
              <a:gd name="T24" fmla="*/ 586 w 676"/>
              <a:gd name="T25" fmla="*/ 14 h 676"/>
              <a:gd name="T26" fmla="*/ 573 w 676"/>
              <a:gd name="T27" fmla="*/ 0 h 676"/>
              <a:gd name="T28" fmla="*/ 13 w 676"/>
              <a:gd name="T29" fmla="*/ 0 h 676"/>
              <a:gd name="T30" fmla="*/ 26 w 676"/>
              <a:gd name="T31" fmla="*/ 27 h 676"/>
              <a:gd name="T32" fmla="*/ 560 w 676"/>
              <a:gd name="T33" fmla="*/ 27 h 676"/>
              <a:gd name="T34" fmla="*/ 560 w 676"/>
              <a:gd name="T35" fmla="*/ 48 h 676"/>
              <a:gd name="T36" fmla="*/ 354 w 676"/>
              <a:gd name="T37" fmla="*/ 267 h 676"/>
              <a:gd name="T38" fmla="*/ 232 w 676"/>
              <a:gd name="T39" fmla="*/ 267 h 676"/>
              <a:gd name="T40" fmla="*/ 26 w 676"/>
              <a:gd name="T41" fmla="*/ 48 h 676"/>
              <a:gd name="T42" fmla="*/ 26 w 676"/>
              <a:gd name="T43" fmla="*/ 27 h 676"/>
              <a:gd name="T44" fmla="*/ 240 w 676"/>
              <a:gd name="T45" fmla="*/ 294 h 676"/>
              <a:gd name="T46" fmla="*/ 346 w 676"/>
              <a:gd name="T47" fmla="*/ 294 h 676"/>
              <a:gd name="T48" fmla="*/ 346 w 676"/>
              <a:gd name="T49" fmla="*/ 577 h 676"/>
              <a:gd name="T50" fmla="*/ 240 w 676"/>
              <a:gd name="T51" fmla="*/ 513 h 676"/>
              <a:gd name="T52" fmla="*/ 240 w 676"/>
              <a:gd name="T53" fmla="*/ 294 h 676"/>
              <a:gd name="T54" fmla="*/ 440 w 676"/>
              <a:gd name="T55" fmla="*/ 427 h 676"/>
              <a:gd name="T56" fmla="*/ 430 w 676"/>
              <a:gd name="T57" fmla="*/ 450 h 676"/>
              <a:gd name="T58" fmla="*/ 528 w 676"/>
              <a:gd name="T59" fmla="*/ 547 h 676"/>
              <a:gd name="T60" fmla="*/ 430 w 676"/>
              <a:gd name="T61" fmla="*/ 644 h 676"/>
              <a:gd name="T62" fmla="*/ 449 w 676"/>
              <a:gd name="T63" fmla="*/ 663 h 676"/>
              <a:gd name="T64" fmla="*/ 546 w 676"/>
              <a:gd name="T65" fmla="*/ 566 h 676"/>
              <a:gd name="T66" fmla="*/ 644 w 676"/>
              <a:gd name="T67" fmla="*/ 663 h 676"/>
              <a:gd name="T68" fmla="*/ 663 w 676"/>
              <a:gd name="T69" fmla="*/ 644 h 676"/>
              <a:gd name="T70" fmla="*/ 565 w 676"/>
              <a:gd name="T71" fmla="*/ 547 h 676"/>
              <a:gd name="T72" fmla="*/ 663 w 676"/>
              <a:gd name="T73" fmla="*/ 450 h 676"/>
              <a:gd name="T74" fmla="*/ 653 w 676"/>
              <a:gd name="T75" fmla="*/ 427 h 676"/>
              <a:gd name="T76" fmla="*/ 644 w 676"/>
              <a:gd name="T77" fmla="*/ 431 h 676"/>
              <a:gd name="T78" fmla="*/ 546 w 676"/>
              <a:gd name="T79" fmla="*/ 528 h 676"/>
              <a:gd name="T80" fmla="*/ 449 w 676"/>
              <a:gd name="T81" fmla="*/ 431 h 676"/>
              <a:gd name="T82" fmla="*/ 440 w 676"/>
              <a:gd name="T83" fmla="*/ 427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6" h="676">
                <a:moveTo>
                  <a:pt x="13" y="0"/>
                </a:moveTo>
                <a:cubicBezTo>
                  <a:pt x="6" y="0"/>
                  <a:pt x="0" y="6"/>
                  <a:pt x="0" y="14"/>
                </a:cubicBezTo>
                <a:lnTo>
                  <a:pt x="0" y="54"/>
                </a:lnTo>
                <a:cubicBezTo>
                  <a:pt x="0" y="57"/>
                  <a:pt x="1" y="60"/>
                  <a:pt x="3" y="63"/>
                </a:cubicBezTo>
                <a:lnTo>
                  <a:pt x="213" y="286"/>
                </a:lnTo>
                <a:lnTo>
                  <a:pt x="213" y="520"/>
                </a:lnTo>
                <a:cubicBezTo>
                  <a:pt x="213" y="525"/>
                  <a:pt x="216" y="529"/>
                  <a:pt x="220" y="532"/>
                </a:cubicBezTo>
                <a:lnTo>
                  <a:pt x="353" y="612"/>
                </a:lnTo>
                <a:cubicBezTo>
                  <a:pt x="362" y="617"/>
                  <a:pt x="373" y="611"/>
                  <a:pt x="373" y="600"/>
                </a:cubicBezTo>
                <a:lnTo>
                  <a:pt x="373" y="286"/>
                </a:lnTo>
                <a:lnTo>
                  <a:pt x="582" y="64"/>
                </a:lnTo>
                <a:cubicBezTo>
                  <a:pt x="586" y="60"/>
                  <a:pt x="586" y="58"/>
                  <a:pt x="586" y="52"/>
                </a:cubicBezTo>
                <a:lnTo>
                  <a:pt x="586" y="14"/>
                </a:lnTo>
                <a:cubicBezTo>
                  <a:pt x="586" y="6"/>
                  <a:pt x="580" y="0"/>
                  <a:pt x="573" y="0"/>
                </a:cubicBezTo>
                <a:lnTo>
                  <a:pt x="13" y="0"/>
                </a:lnTo>
                <a:close/>
                <a:moveTo>
                  <a:pt x="26" y="27"/>
                </a:moveTo>
                <a:lnTo>
                  <a:pt x="560" y="27"/>
                </a:lnTo>
                <a:lnTo>
                  <a:pt x="560" y="48"/>
                </a:lnTo>
                <a:lnTo>
                  <a:pt x="354" y="267"/>
                </a:lnTo>
                <a:lnTo>
                  <a:pt x="232" y="267"/>
                </a:lnTo>
                <a:lnTo>
                  <a:pt x="26" y="48"/>
                </a:lnTo>
                <a:lnTo>
                  <a:pt x="26" y="27"/>
                </a:lnTo>
                <a:close/>
                <a:moveTo>
                  <a:pt x="240" y="294"/>
                </a:moveTo>
                <a:lnTo>
                  <a:pt x="346" y="294"/>
                </a:lnTo>
                <a:lnTo>
                  <a:pt x="346" y="577"/>
                </a:lnTo>
                <a:lnTo>
                  <a:pt x="240" y="513"/>
                </a:lnTo>
                <a:lnTo>
                  <a:pt x="240" y="294"/>
                </a:lnTo>
                <a:close/>
                <a:moveTo>
                  <a:pt x="440" y="427"/>
                </a:moveTo>
                <a:cubicBezTo>
                  <a:pt x="428" y="427"/>
                  <a:pt x="422" y="441"/>
                  <a:pt x="430" y="450"/>
                </a:cubicBezTo>
                <a:lnTo>
                  <a:pt x="528" y="547"/>
                </a:lnTo>
                <a:lnTo>
                  <a:pt x="430" y="644"/>
                </a:lnTo>
                <a:cubicBezTo>
                  <a:pt x="417" y="657"/>
                  <a:pt x="437" y="676"/>
                  <a:pt x="449" y="663"/>
                </a:cubicBezTo>
                <a:lnTo>
                  <a:pt x="546" y="566"/>
                </a:lnTo>
                <a:lnTo>
                  <a:pt x="644" y="663"/>
                </a:lnTo>
                <a:cubicBezTo>
                  <a:pt x="656" y="676"/>
                  <a:pt x="676" y="657"/>
                  <a:pt x="663" y="644"/>
                </a:cubicBezTo>
                <a:lnTo>
                  <a:pt x="565" y="547"/>
                </a:lnTo>
                <a:lnTo>
                  <a:pt x="663" y="450"/>
                </a:lnTo>
                <a:cubicBezTo>
                  <a:pt x="671" y="441"/>
                  <a:pt x="665" y="426"/>
                  <a:pt x="653" y="427"/>
                </a:cubicBezTo>
                <a:cubicBezTo>
                  <a:pt x="649" y="427"/>
                  <a:pt x="646" y="428"/>
                  <a:pt x="644" y="431"/>
                </a:cubicBezTo>
                <a:lnTo>
                  <a:pt x="546" y="528"/>
                </a:lnTo>
                <a:lnTo>
                  <a:pt x="449" y="431"/>
                </a:lnTo>
                <a:cubicBezTo>
                  <a:pt x="447" y="428"/>
                  <a:pt x="443" y="427"/>
                  <a:pt x="440" y="427"/>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 name="Add to Cart">
            <a:extLst>
              <a:ext uri="{FF2B5EF4-FFF2-40B4-BE49-F238E27FC236}">
                <a16:creationId xmlns:a16="http://schemas.microsoft.com/office/drawing/2014/main" id="{B896FA76-4DAB-435E-ACCC-5D7DEC58B941}"/>
              </a:ext>
            </a:extLst>
          </p:cNvPr>
          <p:cNvSpPr>
            <a:spLocks noChangeAspect="1" noEditPoints="1"/>
          </p:cNvSpPr>
          <p:nvPr/>
        </p:nvSpPr>
        <p:spPr bwMode="auto">
          <a:xfrm>
            <a:off x="8124811" y="995928"/>
            <a:ext cx="155575" cy="160338"/>
          </a:xfrm>
          <a:custGeom>
            <a:avLst/>
            <a:gdLst>
              <a:gd name="T0" fmla="*/ 413 w 643"/>
              <a:gd name="T1" fmla="*/ 0 h 653"/>
              <a:gd name="T2" fmla="*/ 400 w 643"/>
              <a:gd name="T3" fmla="*/ 13 h 653"/>
              <a:gd name="T4" fmla="*/ 400 w 643"/>
              <a:gd name="T5" fmla="*/ 248 h 653"/>
              <a:gd name="T6" fmla="*/ 356 w 643"/>
              <a:gd name="T7" fmla="*/ 204 h 653"/>
              <a:gd name="T8" fmla="*/ 347 w 643"/>
              <a:gd name="T9" fmla="*/ 200 h 653"/>
              <a:gd name="T10" fmla="*/ 337 w 643"/>
              <a:gd name="T11" fmla="*/ 223 h 653"/>
              <a:gd name="T12" fmla="*/ 413 w 643"/>
              <a:gd name="T13" fmla="*/ 299 h 653"/>
              <a:gd name="T14" fmla="*/ 490 w 643"/>
              <a:gd name="T15" fmla="*/ 223 h 653"/>
              <a:gd name="T16" fmla="*/ 471 w 643"/>
              <a:gd name="T17" fmla="*/ 204 h 653"/>
              <a:gd name="T18" fmla="*/ 427 w 643"/>
              <a:gd name="T19" fmla="*/ 248 h 653"/>
              <a:gd name="T20" fmla="*/ 427 w 643"/>
              <a:gd name="T21" fmla="*/ 13 h 653"/>
              <a:gd name="T22" fmla="*/ 413 w 643"/>
              <a:gd name="T23" fmla="*/ 0 h 653"/>
              <a:gd name="T24" fmla="*/ 27 w 643"/>
              <a:gd name="T25" fmla="*/ 13 h 653"/>
              <a:gd name="T26" fmla="*/ 0 w 643"/>
              <a:gd name="T27" fmla="*/ 40 h 653"/>
              <a:gd name="T28" fmla="*/ 27 w 643"/>
              <a:gd name="T29" fmla="*/ 67 h 653"/>
              <a:gd name="T30" fmla="*/ 53 w 643"/>
              <a:gd name="T31" fmla="*/ 40 h 653"/>
              <a:gd name="T32" fmla="*/ 116 w 643"/>
              <a:gd name="T33" fmla="*/ 40 h 653"/>
              <a:gd name="T34" fmla="*/ 147 w 643"/>
              <a:gd name="T35" fmla="*/ 49 h 653"/>
              <a:gd name="T36" fmla="*/ 163 w 643"/>
              <a:gd name="T37" fmla="*/ 80 h 653"/>
              <a:gd name="T38" fmla="*/ 163 w 643"/>
              <a:gd name="T39" fmla="*/ 80 h 653"/>
              <a:gd name="T40" fmla="*/ 270 w 643"/>
              <a:gd name="T41" fmla="*/ 510 h 653"/>
              <a:gd name="T42" fmla="*/ 270 w 643"/>
              <a:gd name="T43" fmla="*/ 510 h 653"/>
              <a:gd name="T44" fmla="*/ 289 w 643"/>
              <a:gd name="T45" fmla="*/ 553 h 653"/>
              <a:gd name="T46" fmla="*/ 306 w 643"/>
              <a:gd name="T47" fmla="*/ 566 h 653"/>
              <a:gd name="T48" fmla="*/ 293 w 643"/>
              <a:gd name="T49" fmla="*/ 600 h 653"/>
              <a:gd name="T50" fmla="*/ 347 w 643"/>
              <a:gd name="T51" fmla="*/ 653 h 653"/>
              <a:gd name="T52" fmla="*/ 400 w 643"/>
              <a:gd name="T53" fmla="*/ 600 h 653"/>
              <a:gd name="T54" fmla="*/ 393 w 643"/>
              <a:gd name="T55" fmla="*/ 573 h 653"/>
              <a:gd name="T56" fmla="*/ 474 w 643"/>
              <a:gd name="T57" fmla="*/ 573 h 653"/>
              <a:gd name="T58" fmla="*/ 467 w 643"/>
              <a:gd name="T59" fmla="*/ 600 h 653"/>
              <a:gd name="T60" fmla="*/ 520 w 643"/>
              <a:gd name="T61" fmla="*/ 653 h 653"/>
              <a:gd name="T62" fmla="*/ 573 w 643"/>
              <a:gd name="T63" fmla="*/ 600 h 653"/>
              <a:gd name="T64" fmla="*/ 559 w 643"/>
              <a:gd name="T65" fmla="*/ 564 h 653"/>
              <a:gd name="T66" fmla="*/ 547 w 643"/>
              <a:gd name="T67" fmla="*/ 547 h 653"/>
              <a:gd name="T68" fmla="*/ 343 w 643"/>
              <a:gd name="T69" fmla="*/ 547 h 653"/>
              <a:gd name="T70" fmla="*/ 309 w 643"/>
              <a:gd name="T71" fmla="*/ 536 h 653"/>
              <a:gd name="T72" fmla="*/ 295 w 643"/>
              <a:gd name="T73" fmla="*/ 503 h 653"/>
              <a:gd name="T74" fmla="*/ 295 w 643"/>
              <a:gd name="T75" fmla="*/ 503 h 653"/>
              <a:gd name="T76" fmla="*/ 286 w 643"/>
              <a:gd name="T77" fmla="*/ 467 h 653"/>
              <a:gd name="T78" fmla="*/ 531 w 643"/>
              <a:gd name="T79" fmla="*/ 467 h 653"/>
              <a:gd name="T80" fmla="*/ 543 w 643"/>
              <a:gd name="T81" fmla="*/ 458 h 653"/>
              <a:gd name="T82" fmla="*/ 639 w 643"/>
              <a:gd name="T83" fmla="*/ 205 h 653"/>
              <a:gd name="T84" fmla="*/ 626 w 643"/>
              <a:gd name="T85" fmla="*/ 187 h 653"/>
              <a:gd name="T86" fmla="*/ 614 w 643"/>
              <a:gd name="T87" fmla="*/ 195 h 653"/>
              <a:gd name="T88" fmla="*/ 522 w 643"/>
              <a:gd name="T89" fmla="*/ 440 h 653"/>
              <a:gd name="T90" fmla="*/ 280 w 643"/>
              <a:gd name="T91" fmla="*/ 440 h 653"/>
              <a:gd name="T92" fmla="*/ 189 w 643"/>
              <a:gd name="T93" fmla="*/ 72 h 653"/>
              <a:gd name="T94" fmla="*/ 165 w 643"/>
              <a:gd name="T95" fmla="*/ 29 h 653"/>
              <a:gd name="T96" fmla="*/ 116 w 643"/>
              <a:gd name="T97" fmla="*/ 13 h 653"/>
              <a:gd name="T98" fmla="*/ 27 w 643"/>
              <a:gd name="T99" fmla="*/ 13 h 653"/>
              <a:gd name="T100" fmla="*/ 347 w 643"/>
              <a:gd name="T101" fmla="*/ 573 h 653"/>
              <a:gd name="T102" fmla="*/ 373 w 643"/>
              <a:gd name="T103" fmla="*/ 600 h 653"/>
              <a:gd name="T104" fmla="*/ 347 w 643"/>
              <a:gd name="T105" fmla="*/ 627 h 653"/>
              <a:gd name="T106" fmla="*/ 320 w 643"/>
              <a:gd name="T107" fmla="*/ 600 h 653"/>
              <a:gd name="T108" fmla="*/ 347 w 643"/>
              <a:gd name="T109" fmla="*/ 573 h 653"/>
              <a:gd name="T110" fmla="*/ 520 w 643"/>
              <a:gd name="T111" fmla="*/ 573 h 653"/>
              <a:gd name="T112" fmla="*/ 547 w 643"/>
              <a:gd name="T113" fmla="*/ 600 h 653"/>
              <a:gd name="T114" fmla="*/ 520 w 643"/>
              <a:gd name="T115" fmla="*/ 627 h 653"/>
              <a:gd name="T116" fmla="*/ 493 w 643"/>
              <a:gd name="T117" fmla="*/ 600 h 653"/>
              <a:gd name="T118" fmla="*/ 520 w 643"/>
              <a:gd name="T119" fmla="*/ 57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3" h="653">
                <a:moveTo>
                  <a:pt x="413" y="0"/>
                </a:moveTo>
                <a:cubicBezTo>
                  <a:pt x="406" y="0"/>
                  <a:pt x="400" y="6"/>
                  <a:pt x="400" y="13"/>
                </a:cubicBezTo>
                <a:lnTo>
                  <a:pt x="400" y="248"/>
                </a:lnTo>
                <a:lnTo>
                  <a:pt x="356" y="204"/>
                </a:lnTo>
                <a:cubicBezTo>
                  <a:pt x="354" y="201"/>
                  <a:pt x="350" y="200"/>
                  <a:pt x="347" y="200"/>
                </a:cubicBezTo>
                <a:cubicBezTo>
                  <a:pt x="335" y="200"/>
                  <a:pt x="329" y="215"/>
                  <a:pt x="337" y="223"/>
                </a:cubicBezTo>
                <a:lnTo>
                  <a:pt x="413" y="299"/>
                </a:lnTo>
                <a:lnTo>
                  <a:pt x="490" y="223"/>
                </a:lnTo>
                <a:cubicBezTo>
                  <a:pt x="503" y="210"/>
                  <a:pt x="483" y="191"/>
                  <a:pt x="471" y="204"/>
                </a:cubicBezTo>
                <a:lnTo>
                  <a:pt x="427" y="248"/>
                </a:lnTo>
                <a:lnTo>
                  <a:pt x="427" y="13"/>
                </a:lnTo>
                <a:cubicBezTo>
                  <a:pt x="427" y="6"/>
                  <a:pt x="421" y="0"/>
                  <a:pt x="413" y="0"/>
                </a:cubicBezTo>
                <a:close/>
                <a:moveTo>
                  <a:pt x="27" y="13"/>
                </a:moveTo>
                <a:cubicBezTo>
                  <a:pt x="12" y="13"/>
                  <a:pt x="0" y="25"/>
                  <a:pt x="0" y="40"/>
                </a:cubicBezTo>
                <a:cubicBezTo>
                  <a:pt x="0" y="55"/>
                  <a:pt x="12" y="67"/>
                  <a:pt x="27" y="67"/>
                </a:cubicBezTo>
                <a:cubicBezTo>
                  <a:pt x="41" y="67"/>
                  <a:pt x="53" y="55"/>
                  <a:pt x="53" y="40"/>
                </a:cubicBezTo>
                <a:cubicBezTo>
                  <a:pt x="74" y="40"/>
                  <a:pt x="95" y="40"/>
                  <a:pt x="116" y="40"/>
                </a:cubicBezTo>
                <a:cubicBezTo>
                  <a:pt x="132" y="40"/>
                  <a:pt x="141" y="43"/>
                  <a:pt x="147" y="49"/>
                </a:cubicBezTo>
                <a:cubicBezTo>
                  <a:pt x="154" y="55"/>
                  <a:pt x="159" y="65"/>
                  <a:pt x="163" y="80"/>
                </a:cubicBezTo>
                <a:lnTo>
                  <a:pt x="163" y="80"/>
                </a:lnTo>
                <a:lnTo>
                  <a:pt x="270" y="510"/>
                </a:lnTo>
                <a:lnTo>
                  <a:pt x="270" y="510"/>
                </a:lnTo>
                <a:cubicBezTo>
                  <a:pt x="274" y="525"/>
                  <a:pt x="278" y="541"/>
                  <a:pt x="289" y="553"/>
                </a:cubicBezTo>
                <a:cubicBezTo>
                  <a:pt x="293" y="559"/>
                  <a:pt x="299" y="563"/>
                  <a:pt x="306" y="566"/>
                </a:cubicBezTo>
                <a:cubicBezTo>
                  <a:pt x="298" y="575"/>
                  <a:pt x="293" y="587"/>
                  <a:pt x="293" y="600"/>
                </a:cubicBezTo>
                <a:cubicBezTo>
                  <a:pt x="293" y="629"/>
                  <a:pt x="317" y="653"/>
                  <a:pt x="347" y="653"/>
                </a:cubicBezTo>
                <a:cubicBezTo>
                  <a:pt x="376" y="653"/>
                  <a:pt x="400" y="629"/>
                  <a:pt x="400" y="600"/>
                </a:cubicBezTo>
                <a:cubicBezTo>
                  <a:pt x="400" y="590"/>
                  <a:pt x="397" y="581"/>
                  <a:pt x="393" y="573"/>
                </a:cubicBezTo>
                <a:lnTo>
                  <a:pt x="474" y="573"/>
                </a:lnTo>
                <a:cubicBezTo>
                  <a:pt x="470" y="581"/>
                  <a:pt x="467" y="590"/>
                  <a:pt x="467" y="600"/>
                </a:cubicBezTo>
                <a:cubicBezTo>
                  <a:pt x="467" y="629"/>
                  <a:pt x="491" y="653"/>
                  <a:pt x="520" y="653"/>
                </a:cubicBezTo>
                <a:cubicBezTo>
                  <a:pt x="549" y="653"/>
                  <a:pt x="573" y="629"/>
                  <a:pt x="573" y="600"/>
                </a:cubicBezTo>
                <a:cubicBezTo>
                  <a:pt x="573" y="586"/>
                  <a:pt x="568" y="574"/>
                  <a:pt x="559" y="564"/>
                </a:cubicBezTo>
                <a:cubicBezTo>
                  <a:pt x="562" y="556"/>
                  <a:pt x="556" y="547"/>
                  <a:pt x="547" y="547"/>
                </a:cubicBezTo>
                <a:cubicBezTo>
                  <a:pt x="477" y="547"/>
                  <a:pt x="403" y="547"/>
                  <a:pt x="343" y="547"/>
                </a:cubicBezTo>
                <a:cubicBezTo>
                  <a:pt x="322" y="547"/>
                  <a:pt x="314" y="542"/>
                  <a:pt x="309" y="536"/>
                </a:cubicBezTo>
                <a:cubicBezTo>
                  <a:pt x="303" y="529"/>
                  <a:pt x="299" y="518"/>
                  <a:pt x="295" y="503"/>
                </a:cubicBezTo>
                <a:lnTo>
                  <a:pt x="295" y="503"/>
                </a:lnTo>
                <a:lnTo>
                  <a:pt x="286" y="467"/>
                </a:lnTo>
                <a:lnTo>
                  <a:pt x="531" y="467"/>
                </a:lnTo>
                <a:cubicBezTo>
                  <a:pt x="536" y="467"/>
                  <a:pt x="541" y="463"/>
                  <a:pt x="543" y="458"/>
                </a:cubicBezTo>
                <a:lnTo>
                  <a:pt x="639" y="205"/>
                </a:lnTo>
                <a:cubicBezTo>
                  <a:pt x="643" y="196"/>
                  <a:pt x="636" y="186"/>
                  <a:pt x="626" y="187"/>
                </a:cubicBezTo>
                <a:cubicBezTo>
                  <a:pt x="621" y="187"/>
                  <a:pt x="616" y="190"/>
                  <a:pt x="614" y="195"/>
                </a:cubicBezTo>
                <a:lnTo>
                  <a:pt x="522" y="440"/>
                </a:lnTo>
                <a:lnTo>
                  <a:pt x="280" y="440"/>
                </a:lnTo>
                <a:cubicBezTo>
                  <a:pt x="249" y="318"/>
                  <a:pt x="219" y="195"/>
                  <a:pt x="189" y="72"/>
                </a:cubicBezTo>
                <a:cubicBezTo>
                  <a:pt x="184" y="55"/>
                  <a:pt x="177" y="40"/>
                  <a:pt x="165" y="29"/>
                </a:cubicBezTo>
                <a:cubicBezTo>
                  <a:pt x="153" y="19"/>
                  <a:pt x="136" y="13"/>
                  <a:pt x="116" y="13"/>
                </a:cubicBezTo>
                <a:cubicBezTo>
                  <a:pt x="86" y="13"/>
                  <a:pt x="56" y="14"/>
                  <a:pt x="27" y="13"/>
                </a:cubicBezTo>
                <a:close/>
                <a:moveTo>
                  <a:pt x="347" y="573"/>
                </a:moveTo>
                <a:cubicBezTo>
                  <a:pt x="362" y="573"/>
                  <a:pt x="373" y="585"/>
                  <a:pt x="373" y="600"/>
                </a:cubicBezTo>
                <a:cubicBezTo>
                  <a:pt x="373" y="615"/>
                  <a:pt x="362" y="627"/>
                  <a:pt x="347" y="627"/>
                </a:cubicBezTo>
                <a:cubicBezTo>
                  <a:pt x="332" y="627"/>
                  <a:pt x="320" y="615"/>
                  <a:pt x="320" y="600"/>
                </a:cubicBezTo>
                <a:cubicBezTo>
                  <a:pt x="320" y="585"/>
                  <a:pt x="332" y="573"/>
                  <a:pt x="347" y="573"/>
                </a:cubicBezTo>
                <a:close/>
                <a:moveTo>
                  <a:pt x="520" y="573"/>
                </a:moveTo>
                <a:cubicBezTo>
                  <a:pt x="535" y="573"/>
                  <a:pt x="547" y="585"/>
                  <a:pt x="547" y="600"/>
                </a:cubicBezTo>
                <a:cubicBezTo>
                  <a:pt x="547" y="615"/>
                  <a:pt x="535" y="627"/>
                  <a:pt x="520" y="627"/>
                </a:cubicBezTo>
                <a:cubicBezTo>
                  <a:pt x="505" y="627"/>
                  <a:pt x="493" y="615"/>
                  <a:pt x="493" y="600"/>
                </a:cubicBezTo>
                <a:cubicBezTo>
                  <a:pt x="493" y="585"/>
                  <a:pt x="505" y="573"/>
                  <a:pt x="520" y="57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 name="Box">
            <a:extLst>
              <a:ext uri="{FF2B5EF4-FFF2-40B4-BE49-F238E27FC236}">
                <a16:creationId xmlns:a16="http://schemas.microsoft.com/office/drawing/2014/main" id="{8DAFB69C-2FB5-4BE6-BE37-D19314894DF0}"/>
              </a:ext>
            </a:extLst>
          </p:cNvPr>
          <p:cNvSpPr>
            <a:spLocks noChangeAspect="1" noEditPoints="1"/>
          </p:cNvSpPr>
          <p:nvPr/>
        </p:nvSpPr>
        <p:spPr bwMode="auto">
          <a:xfrm>
            <a:off x="8518989" y="1014185"/>
            <a:ext cx="165100" cy="123825"/>
          </a:xfrm>
          <a:custGeom>
            <a:avLst/>
            <a:gdLst>
              <a:gd name="T0" fmla="*/ 576 w 673"/>
              <a:gd name="T1" fmla="*/ 0 h 506"/>
              <a:gd name="T2" fmla="*/ 211 w 673"/>
              <a:gd name="T3" fmla="*/ 0 h 506"/>
              <a:gd name="T4" fmla="*/ 203 w 673"/>
              <a:gd name="T5" fmla="*/ 3 h 506"/>
              <a:gd name="T6" fmla="*/ 64 w 673"/>
              <a:gd name="T7" fmla="*/ 109 h 506"/>
              <a:gd name="T8" fmla="*/ 59 w 673"/>
              <a:gd name="T9" fmla="*/ 114 h 506"/>
              <a:gd name="T10" fmla="*/ 6 w 673"/>
              <a:gd name="T11" fmla="*/ 221 h 506"/>
              <a:gd name="T12" fmla="*/ 24 w 673"/>
              <a:gd name="T13" fmla="*/ 238 h 506"/>
              <a:gd name="T14" fmla="*/ 58 w 673"/>
              <a:gd name="T15" fmla="*/ 221 h 506"/>
              <a:gd name="T16" fmla="*/ 58 w 673"/>
              <a:gd name="T17" fmla="*/ 493 h 506"/>
              <a:gd name="T18" fmla="*/ 71 w 673"/>
              <a:gd name="T19" fmla="*/ 506 h 506"/>
              <a:gd name="T20" fmla="*/ 471 w 673"/>
              <a:gd name="T21" fmla="*/ 506 h 506"/>
              <a:gd name="T22" fmla="*/ 482 w 673"/>
              <a:gd name="T23" fmla="*/ 501 h 506"/>
              <a:gd name="T24" fmla="*/ 588 w 673"/>
              <a:gd name="T25" fmla="*/ 368 h 506"/>
              <a:gd name="T26" fmla="*/ 591 w 673"/>
              <a:gd name="T27" fmla="*/ 360 h 506"/>
              <a:gd name="T28" fmla="*/ 591 w 673"/>
              <a:gd name="T29" fmla="*/ 232 h 506"/>
              <a:gd name="T30" fmla="*/ 667 w 673"/>
              <a:gd name="T31" fmla="*/ 156 h 506"/>
              <a:gd name="T32" fmla="*/ 669 w 673"/>
              <a:gd name="T33" fmla="*/ 140 h 506"/>
              <a:gd name="T34" fmla="*/ 591 w 673"/>
              <a:gd name="T35" fmla="*/ 8 h 506"/>
              <a:gd name="T36" fmla="*/ 576 w 673"/>
              <a:gd name="T37" fmla="*/ 0 h 506"/>
              <a:gd name="T38" fmla="*/ 215 w 673"/>
              <a:gd name="T39" fmla="*/ 26 h 506"/>
              <a:gd name="T40" fmla="*/ 546 w 673"/>
              <a:gd name="T41" fmla="*/ 26 h 506"/>
              <a:gd name="T42" fmla="*/ 466 w 673"/>
              <a:gd name="T43" fmla="*/ 106 h 506"/>
              <a:gd name="T44" fmla="*/ 111 w 673"/>
              <a:gd name="T45" fmla="*/ 106 h 506"/>
              <a:gd name="T46" fmla="*/ 215 w 673"/>
              <a:gd name="T47" fmla="*/ 26 h 506"/>
              <a:gd name="T48" fmla="*/ 575 w 673"/>
              <a:gd name="T49" fmla="*/ 35 h 506"/>
              <a:gd name="T50" fmla="*/ 641 w 673"/>
              <a:gd name="T51" fmla="*/ 144 h 506"/>
              <a:gd name="T52" fmla="*/ 554 w 673"/>
              <a:gd name="T53" fmla="*/ 232 h 506"/>
              <a:gd name="T54" fmla="*/ 488 w 673"/>
              <a:gd name="T55" fmla="*/ 122 h 506"/>
              <a:gd name="T56" fmla="*/ 575 w 673"/>
              <a:gd name="T57" fmla="*/ 35 h 506"/>
              <a:gd name="T58" fmla="*/ 85 w 673"/>
              <a:gd name="T59" fmla="*/ 133 h 506"/>
              <a:gd name="T60" fmla="*/ 458 w 673"/>
              <a:gd name="T61" fmla="*/ 133 h 506"/>
              <a:gd name="T62" fmla="*/ 458 w 673"/>
              <a:gd name="T63" fmla="*/ 480 h 506"/>
              <a:gd name="T64" fmla="*/ 85 w 673"/>
              <a:gd name="T65" fmla="*/ 480 h 506"/>
              <a:gd name="T66" fmla="*/ 85 w 673"/>
              <a:gd name="T67" fmla="*/ 200 h 506"/>
              <a:gd name="T68" fmla="*/ 85 w 673"/>
              <a:gd name="T69" fmla="*/ 200 h 506"/>
              <a:gd name="T70" fmla="*/ 85 w 673"/>
              <a:gd name="T71" fmla="*/ 133 h 506"/>
              <a:gd name="T72" fmla="*/ 485 w 673"/>
              <a:gd name="T73" fmla="*/ 168 h 506"/>
              <a:gd name="T74" fmla="*/ 540 w 673"/>
              <a:gd name="T75" fmla="*/ 260 h 506"/>
              <a:gd name="T76" fmla="*/ 565 w 673"/>
              <a:gd name="T77" fmla="*/ 259 h 506"/>
              <a:gd name="T78" fmla="*/ 565 w 673"/>
              <a:gd name="T79" fmla="*/ 355 h 506"/>
              <a:gd name="T80" fmla="*/ 485 w 673"/>
              <a:gd name="T81" fmla="*/ 455 h 506"/>
              <a:gd name="T82" fmla="*/ 485 w 673"/>
              <a:gd name="T83" fmla="*/ 168 h 506"/>
              <a:gd name="T84" fmla="*/ 58 w 673"/>
              <a:gd name="T85" fmla="*/ 176 h 506"/>
              <a:gd name="T86" fmla="*/ 58 w 673"/>
              <a:gd name="T87" fmla="*/ 192 h 506"/>
              <a:gd name="T88" fmla="*/ 48 w 673"/>
              <a:gd name="T89" fmla="*/ 197 h 506"/>
              <a:gd name="T90" fmla="*/ 58 w 673"/>
              <a:gd name="T91" fmla="*/ 176 h 506"/>
              <a:gd name="T92" fmla="*/ 205 w 673"/>
              <a:gd name="T93" fmla="*/ 186 h 506"/>
              <a:gd name="T94" fmla="*/ 205 w 673"/>
              <a:gd name="T95" fmla="*/ 213 h 506"/>
              <a:gd name="T96" fmla="*/ 338 w 673"/>
              <a:gd name="T97" fmla="*/ 213 h 506"/>
              <a:gd name="T98" fmla="*/ 338 w 673"/>
              <a:gd name="T99" fmla="*/ 186 h 506"/>
              <a:gd name="T100" fmla="*/ 205 w 673"/>
              <a:gd name="T101" fmla="*/ 186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3" h="506">
                <a:moveTo>
                  <a:pt x="576" y="0"/>
                </a:moveTo>
                <a:lnTo>
                  <a:pt x="211" y="0"/>
                </a:lnTo>
                <a:cubicBezTo>
                  <a:pt x="208" y="0"/>
                  <a:pt x="205" y="1"/>
                  <a:pt x="203" y="3"/>
                </a:cubicBezTo>
                <a:lnTo>
                  <a:pt x="64" y="109"/>
                </a:lnTo>
                <a:cubicBezTo>
                  <a:pt x="61" y="111"/>
                  <a:pt x="60" y="112"/>
                  <a:pt x="59" y="114"/>
                </a:cubicBezTo>
                <a:lnTo>
                  <a:pt x="6" y="221"/>
                </a:lnTo>
                <a:cubicBezTo>
                  <a:pt x="0" y="232"/>
                  <a:pt x="12" y="244"/>
                  <a:pt x="24" y="238"/>
                </a:cubicBezTo>
                <a:lnTo>
                  <a:pt x="58" y="221"/>
                </a:lnTo>
                <a:lnTo>
                  <a:pt x="58" y="493"/>
                </a:lnTo>
                <a:cubicBezTo>
                  <a:pt x="58" y="501"/>
                  <a:pt x="64" y="506"/>
                  <a:pt x="71" y="506"/>
                </a:cubicBezTo>
                <a:lnTo>
                  <a:pt x="471" y="506"/>
                </a:lnTo>
                <a:cubicBezTo>
                  <a:pt x="476" y="506"/>
                  <a:pt x="479" y="504"/>
                  <a:pt x="482" y="501"/>
                </a:cubicBezTo>
                <a:cubicBezTo>
                  <a:pt x="517" y="457"/>
                  <a:pt x="553" y="413"/>
                  <a:pt x="588" y="368"/>
                </a:cubicBezTo>
                <a:cubicBezTo>
                  <a:pt x="590" y="366"/>
                  <a:pt x="591" y="363"/>
                  <a:pt x="591" y="360"/>
                </a:cubicBezTo>
                <a:lnTo>
                  <a:pt x="591" y="232"/>
                </a:lnTo>
                <a:cubicBezTo>
                  <a:pt x="616" y="207"/>
                  <a:pt x="642" y="181"/>
                  <a:pt x="667" y="156"/>
                </a:cubicBezTo>
                <a:cubicBezTo>
                  <a:pt x="672" y="152"/>
                  <a:pt x="673" y="145"/>
                  <a:pt x="669" y="140"/>
                </a:cubicBezTo>
                <a:lnTo>
                  <a:pt x="591" y="8"/>
                </a:lnTo>
                <a:cubicBezTo>
                  <a:pt x="586" y="1"/>
                  <a:pt x="582" y="0"/>
                  <a:pt x="576" y="0"/>
                </a:cubicBezTo>
                <a:close/>
                <a:moveTo>
                  <a:pt x="215" y="26"/>
                </a:moveTo>
                <a:lnTo>
                  <a:pt x="546" y="26"/>
                </a:lnTo>
                <a:lnTo>
                  <a:pt x="466" y="106"/>
                </a:lnTo>
                <a:lnTo>
                  <a:pt x="111" y="106"/>
                </a:lnTo>
                <a:lnTo>
                  <a:pt x="215" y="26"/>
                </a:lnTo>
                <a:close/>
                <a:moveTo>
                  <a:pt x="575" y="35"/>
                </a:moveTo>
                <a:lnTo>
                  <a:pt x="641" y="144"/>
                </a:lnTo>
                <a:lnTo>
                  <a:pt x="554" y="232"/>
                </a:lnTo>
                <a:lnTo>
                  <a:pt x="488" y="122"/>
                </a:lnTo>
                <a:lnTo>
                  <a:pt x="575" y="35"/>
                </a:lnTo>
                <a:close/>
                <a:moveTo>
                  <a:pt x="85" y="133"/>
                </a:moveTo>
                <a:lnTo>
                  <a:pt x="458" y="133"/>
                </a:lnTo>
                <a:lnTo>
                  <a:pt x="458" y="480"/>
                </a:lnTo>
                <a:lnTo>
                  <a:pt x="85" y="480"/>
                </a:lnTo>
                <a:lnTo>
                  <a:pt x="85" y="200"/>
                </a:lnTo>
                <a:lnTo>
                  <a:pt x="85" y="200"/>
                </a:lnTo>
                <a:lnTo>
                  <a:pt x="85" y="133"/>
                </a:lnTo>
                <a:close/>
                <a:moveTo>
                  <a:pt x="485" y="168"/>
                </a:moveTo>
                <a:lnTo>
                  <a:pt x="540" y="260"/>
                </a:lnTo>
                <a:cubicBezTo>
                  <a:pt x="547" y="269"/>
                  <a:pt x="556" y="267"/>
                  <a:pt x="565" y="259"/>
                </a:cubicBezTo>
                <a:lnTo>
                  <a:pt x="565" y="355"/>
                </a:lnTo>
                <a:lnTo>
                  <a:pt x="485" y="455"/>
                </a:lnTo>
                <a:lnTo>
                  <a:pt x="485" y="168"/>
                </a:lnTo>
                <a:close/>
                <a:moveTo>
                  <a:pt x="58" y="176"/>
                </a:moveTo>
                <a:lnTo>
                  <a:pt x="58" y="192"/>
                </a:lnTo>
                <a:lnTo>
                  <a:pt x="48" y="197"/>
                </a:lnTo>
                <a:lnTo>
                  <a:pt x="58" y="176"/>
                </a:lnTo>
                <a:close/>
                <a:moveTo>
                  <a:pt x="205" y="186"/>
                </a:moveTo>
                <a:cubicBezTo>
                  <a:pt x="187" y="186"/>
                  <a:pt x="187" y="213"/>
                  <a:pt x="205" y="213"/>
                </a:cubicBezTo>
                <a:lnTo>
                  <a:pt x="338" y="213"/>
                </a:lnTo>
                <a:cubicBezTo>
                  <a:pt x="356" y="213"/>
                  <a:pt x="356" y="186"/>
                  <a:pt x="338" y="186"/>
                </a:cubicBezTo>
                <a:lnTo>
                  <a:pt x="205" y="18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26" name="Delivery">
            <a:extLst>
              <a:ext uri="{FF2B5EF4-FFF2-40B4-BE49-F238E27FC236}">
                <a16:creationId xmlns:a16="http://schemas.microsoft.com/office/drawing/2014/main" id="{F26346B5-5186-44F5-9EB7-D1A6EEB36501}"/>
              </a:ext>
            </a:extLst>
          </p:cNvPr>
          <p:cNvSpPr>
            <a:spLocks noChangeAspect="1" noEditPoints="1"/>
          </p:cNvSpPr>
          <p:nvPr/>
        </p:nvSpPr>
        <p:spPr bwMode="auto">
          <a:xfrm>
            <a:off x="8880595" y="1012597"/>
            <a:ext cx="161925" cy="127000"/>
          </a:xfrm>
          <a:custGeom>
            <a:avLst/>
            <a:gdLst>
              <a:gd name="T0" fmla="*/ 0 w 667"/>
              <a:gd name="T1" fmla="*/ 147 h 520"/>
              <a:gd name="T2" fmla="*/ 27 w 667"/>
              <a:gd name="T3" fmla="*/ 414 h 520"/>
              <a:gd name="T4" fmla="*/ 95 w 667"/>
              <a:gd name="T5" fmla="*/ 454 h 520"/>
              <a:gd name="T6" fmla="*/ 252 w 667"/>
              <a:gd name="T7" fmla="*/ 454 h 520"/>
              <a:gd name="T8" fmla="*/ 401 w 667"/>
              <a:gd name="T9" fmla="*/ 444 h 520"/>
              <a:gd name="T10" fmla="*/ 520 w 667"/>
              <a:gd name="T11" fmla="*/ 520 h 520"/>
              <a:gd name="T12" fmla="*/ 627 w 667"/>
              <a:gd name="T13" fmla="*/ 454 h 520"/>
              <a:gd name="T14" fmla="*/ 667 w 667"/>
              <a:gd name="T15" fmla="*/ 286 h 520"/>
              <a:gd name="T16" fmla="*/ 590 w 667"/>
              <a:gd name="T17" fmla="*/ 154 h 520"/>
              <a:gd name="T18" fmla="*/ 427 w 667"/>
              <a:gd name="T19" fmla="*/ 120 h 520"/>
              <a:gd name="T20" fmla="*/ 413 w 667"/>
              <a:gd name="T21" fmla="*/ 93 h 520"/>
              <a:gd name="T22" fmla="*/ 260 w 667"/>
              <a:gd name="T23" fmla="*/ 54 h 520"/>
              <a:gd name="T24" fmla="*/ 147 w 667"/>
              <a:gd name="T25" fmla="*/ 27 h 520"/>
              <a:gd name="T26" fmla="*/ 147 w 667"/>
              <a:gd name="T27" fmla="*/ 267 h 520"/>
              <a:gd name="T28" fmla="*/ 147 w 667"/>
              <a:gd name="T29" fmla="*/ 27 h 520"/>
              <a:gd name="T30" fmla="*/ 133 w 667"/>
              <a:gd name="T31" fmla="*/ 54 h 520"/>
              <a:gd name="T32" fmla="*/ 126 w 667"/>
              <a:gd name="T33" fmla="*/ 147 h 520"/>
              <a:gd name="T34" fmla="*/ 97 w 667"/>
              <a:gd name="T35" fmla="*/ 178 h 520"/>
              <a:gd name="T36" fmla="*/ 145 w 667"/>
              <a:gd name="T37" fmla="*/ 168 h 520"/>
              <a:gd name="T38" fmla="*/ 168 w 667"/>
              <a:gd name="T39" fmla="*/ 147 h 520"/>
              <a:gd name="T40" fmla="*/ 160 w 667"/>
              <a:gd name="T41" fmla="*/ 54 h 520"/>
              <a:gd name="T42" fmla="*/ 277 w 667"/>
              <a:gd name="T43" fmla="*/ 80 h 520"/>
              <a:gd name="T44" fmla="*/ 387 w 667"/>
              <a:gd name="T45" fmla="*/ 93 h 520"/>
              <a:gd name="T46" fmla="*/ 375 w 667"/>
              <a:gd name="T47" fmla="*/ 427 h 520"/>
              <a:gd name="T48" fmla="*/ 173 w 667"/>
              <a:gd name="T49" fmla="*/ 360 h 520"/>
              <a:gd name="T50" fmla="*/ 67 w 667"/>
              <a:gd name="T51" fmla="*/ 427 h 520"/>
              <a:gd name="T52" fmla="*/ 53 w 667"/>
              <a:gd name="T53" fmla="*/ 260 h 520"/>
              <a:gd name="T54" fmla="*/ 293 w 667"/>
              <a:gd name="T55" fmla="*/ 147 h 520"/>
              <a:gd name="T56" fmla="*/ 427 w 667"/>
              <a:gd name="T57" fmla="*/ 147 h 520"/>
              <a:gd name="T58" fmla="*/ 569 w 667"/>
              <a:gd name="T59" fmla="*/ 171 h 520"/>
              <a:gd name="T60" fmla="*/ 507 w 667"/>
              <a:gd name="T61" fmla="*/ 174 h 520"/>
              <a:gd name="T62" fmla="*/ 467 w 667"/>
              <a:gd name="T63" fmla="*/ 267 h 520"/>
              <a:gd name="T64" fmla="*/ 507 w 667"/>
              <a:gd name="T65" fmla="*/ 307 h 520"/>
              <a:gd name="T66" fmla="*/ 640 w 667"/>
              <a:gd name="T67" fmla="*/ 414 h 520"/>
              <a:gd name="T68" fmla="*/ 599 w 667"/>
              <a:gd name="T69" fmla="*/ 427 h 520"/>
              <a:gd name="T70" fmla="*/ 441 w 667"/>
              <a:gd name="T71" fmla="*/ 427 h 520"/>
              <a:gd name="T72" fmla="*/ 413 w 667"/>
              <a:gd name="T73" fmla="*/ 414 h 520"/>
              <a:gd name="T74" fmla="*/ 427 w 667"/>
              <a:gd name="T75" fmla="*/ 147 h 520"/>
              <a:gd name="T76" fmla="*/ 591 w 667"/>
              <a:gd name="T77" fmla="*/ 200 h 520"/>
              <a:gd name="T78" fmla="*/ 638 w 667"/>
              <a:gd name="T79" fmla="*/ 280 h 520"/>
              <a:gd name="T80" fmla="*/ 493 w 667"/>
              <a:gd name="T81" fmla="*/ 267 h 520"/>
              <a:gd name="T82" fmla="*/ 507 w 667"/>
              <a:gd name="T83" fmla="*/ 200 h 520"/>
              <a:gd name="T84" fmla="*/ 227 w 667"/>
              <a:gd name="T85" fmla="*/ 440 h 520"/>
              <a:gd name="T86" fmla="*/ 120 w 667"/>
              <a:gd name="T87" fmla="*/ 440 h 520"/>
              <a:gd name="T88" fmla="*/ 520 w 667"/>
              <a:gd name="T89" fmla="*/ 387 h 520"/>
              <a:gd name="T90" fmla="*/ 520 w 667"/>
              <a:gd name="T91" fmla="*/ 494 h 520"/>
              <a:gd name="T92" fmla="*/ 520 w 667"/>
              <a:gd name="T93" fmla="*/ 387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7" h="520">
                <a:moveTo>
                  <a:pt x="147" y="0"/>
                </a:moveTo>
                <a:cubicBezTo>
                  <a:pt x="66" y="0"/>
                  <a:pt x="0" y="66"/>
                  <a:pt x="0" y="147"/>
                </a:cubicBezTo>
                <a:cubicBezTo>
                  <a:pt x="0" y="178"/>
                  <a:pt x="10" y="207"/>
                  <a:pt x="27" y="231"/>
                </a:cubicBezTo>
                <a:lnTo>
                  <a:pt x="27" y="414"/>
                </a:lnTo>
                <a:cubicBezTo>
                  <a:pt x="27" y="436"/>
                  <a:pt x="45" y="454"/>
                  <a:pt x="67" y="454"/>
                </a:cubicBezTo>
                <a:lnTo>
                  <a:pt x="95" y="454"/>
                </a:lnTo>
                <a:cubicBezTo>
                  <a:pt x="101" y="492"/>
                  <a:pt x="134" y="520"/>
                  <a:pt x="173" y="520"/>
                </a:cubicBezTo>
                <a:cubicBezTo>
                  <a:pt x="213" y="520"/>
                  <a:pt x="246" y="492"/>
                  <a:pt x="252" y="454"/>
                </a:cubicBezTo>
                <a:lnTo>
                  <a:pt x="375" y="454"/>
                </a:lnTo>
                <a:cubicBezTo>
                  <a:pt x="385" y="454"/>
                  <a:pt x="394" y="450"/>
                  <a:pt x="401" y="444"/>
                </a:cubicBezTo>
                <a:cubicBezTo>
                  <a:pt x="415" y="454"/>
                  <a:pt x="424" y="454"/>
                  <a:pt x="441" y="454"/>
                </a:cubicBezTo>
                <a:cubicBezTo>
                  <a:pt x="448" y="492"/>
                  <a:pt x="481" y="520"/>
                  <a:pt x="520" y="520"/>
                </a:cubicBezTo>
                <a:cubicBezTo>
                  <a:pt x="559" y="520"/>
                  <a:pt x="592" y="492"/>
                  <a:pt x="599" y="454"/>
                </a:cubicBezTo>
                <a:lnTo>
                  <a:pt x="627" y="454"/>
                </a:lnTo>
                <a:cubicBezTo>
                  <a:pt x="649" y="454"/>
                  <a:pt x="667" y="436"/>
                  <a:pt x="667" y="414"/>
                </a:cubicBezTo>
                <a:lnTo>
                  <a:pt x="667" y="286"/>
                </a:lnTo>
                <a:cubicBezTo>
                  <a:pt x="667" y="255"/>
                  <a:pt x="645" y="228"/>
                  <a:pt x="645" y="228"/>
                </a:cubicBezTo>
                <a:cubicBezTo>
                  <a:pt x="626" y="202"/>
                  <a:pt x="606" y="176"/>
                  <a:pt x="590" y="154"/>
                </a:cubicBezTo>
                <a:cubicBezTo>
                  <a:pt x="577" y="139"/>
                  <a:pt x="559" y="120"/>
                  <a:pt x="533" y="120"/>
                </a:cubicBezTo>
                <a:lnTo>
                  <a:pt x="427" y="120"/>
                </a:lnTo>
                <a:cubicBezTo>
                  <a:pt x="422" y="120"/>
                  <a:pt x="418" y="121"/>
                  <a:pt x="413" y="123"/>
                </a:cubicBezTo>
                <a:lnTo>
                  <a:pt x="413" y="93"/>
                </a:lnTo>
                <a:cubicBezTo>
                  <a:pt x="413" y="72"/>
                  <a:pt x="397" y="54"/>
                  <a:pt x="376" y="54"/>
                </a:cubicBezTo>
                <a:lnTo>
                  <a:pt x="260" y="54"/>
                </a:lnTo>
                <a:cubicBezTo>
                  <a:pt x="233" y="21"/>
                  <a:pt x="192" y="0"/>
                  <a:pt x="147" y="0"/>
                </a:cubicBezTo>
                <a:close/>
                <a:moveTo>
                  <a:pt x="147" y="27"/>
                </a:moveTo>
                <a:cubicBezTo>
                  <a:pt x="213" y="27"/>
                  <a:pt x="267" y="81"/>
                  <a:pt x="267" y="147"/>
                </a:cubicBezTo>
                <a:cubicBezTo>
                  <a:pt x="267" y="214"/>
                  <a:pt x="213" y="267"/>
                  <a:pt x="147" y="267"/>
                </a:cubicBezTo>
                <a:cubicBezTo>
                  <a:pt x="80" y="267"/>
                  <a:pt x="27" y="214"/>
                  <a:pt x="27" y="147"/>
                </a:cubicBezTo>
                <a:cubicBezTo>
                  <a:pt x="27" y="81"/>
                  <a:pt x="80" y="27"/>
                  <a:pt x="147" y="27"/>
                </a:cubicBezTo>
                <a:close/>
                <a:moveTo>
                  <a:pt x="146" y="40"/>
                </a:moveTo>
                <a:cubicBezTo>
                  <a:pt x="139" y="40"/>
                  <a:pt x="133" y="46"/>
                  <a:pt x="133" y="54"/>
                </a:cubicBezTo>
                <a:lnTo>
                  <a:pt x="133" y="131"/>
                </a:lnTo>
                <a:cubicBezTo>
                  <a:pt x="128" y="135"/>
                  <a:pt x="126" y="141"/>
                  <a:pt x="126" y="147"/>
                </a:cubicBezTo>
                <a:cubicBezTo>
                  <a:pt x="126" y="148"/>
                  <a:pt x="126" y="149"/>
                  <a:pt x="126" y="149"/>
                </a:cubicBezTo>
                <a:lnTo>
                  <a:pt x="97" y="178"/>
                </a:lnTo>
                <a:cubicBezTo>
                  <a:pt x="84" y="190"/>
                  <a:pt x="104" y="210"/>
                  <a:pt x="116" y="197"/>
                </a:cubicBezTo>
                <a:lnTo>
                  <a:pt x="145" y="168"/>
                </a:lnTo>
                <a:cubicBezTo>
                  <a:pt x="145" y="168"/>
                  <a:pt x="146" y="168"/>
                  <a:pt x="147" y="168"/>
                </a:cubicBezTo>
                <a:cubicBezTo>
                  <a:pt x="158" y="168"/>
                  <a:pt x="168" y="159"/>
                  <a:pt x="168" y="147"/>
                </a:cubicBezTo>
                <a:cubicBezTo>
                  <a:pt x="168" y="141"/>
                  <a:pt x="165" y="135"/>
                  <a:pt x="160" y="131"/>
                </a:cubicBezTo>
                <a:lnTo>
                  <a:pt x="160" y="54"/>
                </a:lnTo>
                <a:cubicBezTo>
                  <a:pt x="160" y="46"/>
                  <a:pt x="154" y="40"/>
                  <a:pt x="146" y="40"/>
                </a:cubicBezTo>
                <a:close/>
                <a:moveTo>
                  <a:pt x="277" y="80"/>
                </a:moveTo>
                <a:lnTo>
                  <a:pt x="376" y="80"/>
                </a:lnTo>
                <a:cubicBezTo>
                  <a:pt x="382" y="80"/>
                  <a:pt x="387" y="86"/>
                  <a:pt x="387" y="93"/>
                </a:cubicBezTo>
                <a:lnTo>
                  <a:pt x="387" y="416"/>
                </a:lnTo>
                <a:cubicBezTo>
                  <a:pt x="387" y="422"/>
                  <a:pt x="382" y="427"/>
                  <a:pt x="375" y="427"/>
                </a:cubicBezTo>
                <a:lnTo>
                  <a:pt x="252" y="427"/>
                </a:lnTo>
                <a:cubicBezTo>
                  <a:pt x="246" y="389"/>
                  <a:pt x="213" y="360"/>
                  <a:pt x="173" y="360"/>
                </a:cubicBezTo>
                <a:cubicBezTo>
                  <a:pt x="134" y="360"/>
                  <a:pt x="101" y="389"/>
                  <a:pt x="95" y="427"/>
                </a:cubicBezTo>
                <a:lnTo>
                  <a:pt x="67" y="427"/>
                </a:lnTo>
                <a:cubicBezTo>
                  <a:pt x="62" y="427"/>
                  <a:pt x="53" y="419"/>
                  <a:pt x="53" y="414"/>
                </a:cubicBezTo>
                <a:lnTo>
                  <a:pt x="53" y="260"/>
                </a:lnTo>
                <a:cubicBezTo>
                  <a:pt x="79" y="281"/>
                  <a:pt x="111" y="294"/>
                  <a:pt x="147" y="294"/>
                </a:cubicBezTo>
                <a:cubicBezTo>
                  <a:pt x="228" y="294"/>
                  <a:pt x="293" y="228"/>
                  <a:pt x="293" y="147"/>
                </a:cubicBezTo>
                <a:cubicBezTo>
                  <a:pt x="293" y="123"/>
                  <a:pt x="287" y="100"/>
                  <a:pt x="277" y="80"/>
                </a:cubicBezTo>
                <a:close/>
                <a:moveTo>
                  <a:pt x="427" y="147"/>
                </a:moveTo>
                <a:lnTo>
                  <a:pt x="533" y="147"/>
                </a:lnTo>
                <a:cubicBezTo>
                  <a:pt x="544" y="147"/>
                  <a:pt x="559" y="159"/>
                  <a:pt x="569" y="171"/>
                </a:cubicBezTo>
                <a:lnTo>
                  <a:pt x="571" y="174"/>
                </a:lnTo>
                <a:lnTo>
                  <a:pt x="507" y="174"/>
                </a:lnTo>
                <a:cubicBezTo>
                  <a:pt x="485" y="174"/>
                  <a:pt x="467" y="191"/>
                  <a:pt x="467" y="214"/>
                </a:cubicBezTo>
                <a:lnTo>
                  <a:pt x="467" y="267"/>
                </a:lnTo>
                <a:cubicBezTo>
                  <a:pt x="467" y="278"/>
                  <a:pt x="472" y="288"/>
                  <a:pt x="479" y="295"/>
                </a:cubicBezTo>
                <a:cubicBezTo>
                  <a:pt x="486" y="302"/>
                  <a:pt x="496" y="307"/>
                  <a:pt x="507" y="307"/>
                </a:cubicBezTo>
                <a:lnTo>
                  <a:pt x="640" y="307"/>
                </a:lnTo>
                <a:lnTo>
                  <a:pt x="640" y="414"/>
                </a:lnTo>
                <a:cubicBezTo>
                  <a:pt x="640" y="419"/>
                  <a:pt x="632" y="427"/>
                  <a:pt x="627" y="427"/>
                </a:cubicBezTo>
                <a:lnTo>
                  <a:pt x="599" y="427"/>
                </a:lnTo>
                <a:cubicBezTo>
                  <a:pt x="592" y="389"/>
                  <a:pt x="559" y="360"/>
                  <a:pt x="520" y="360"/>
                </a:cubicBezTo>
                <a:cubicBezTo>
                  <a:pt x="481" y="360"/>
                  <a:pt x="448" y="389"/>
                  <a:pt x="441" y="427"/>
                </a:cubicBezTo>
                <a:lnTo>
                  <a:pt x="427" y="427"/>
                </a:lnTo>
                <a:cubicBezTo>
                  <a:pt x="418" y="426"/>
                  <a:pt x="415" y="422"/>
                  <a:pt x="413" y="414"/>
                </a:cubicBezTo>
                <a:lnTo>
                  <a:pt x="413" y="160"/>
                </a:lnTo>
                <a:cubicBezTo>
                  <a:pt x="413" y="156"/>
                  <a:pt x="422" y="147"/>
                  <a:pt x="427" y="147"/>
                </a:cubicBezTo>
                <a:close/>
                <a:moveTo>
                  <a:pt x="507" y="200"/>
                </a:moveTo>
                <a:lnTo>
                  <a:pt x="591" y="200"/>
                </a:lnTo>
                <a:lnTo>
                  <a:pt x="624" y="244"/>
                </a:lnTo>
                <a:cubicBezTo>
                  <a:pt x="624" y="244"/>
                  <a:pt x="636" y="265"/>
                  <a:pt x="638" y="280"/>
                </a:cubicBezTo>
                <a:lnTo>
                  <a:pt x="507" y="280"/>
                </a:lnTo>
                <a:cubicBezTo>
                  <a:pt x="498" y="279"/>
                  <a:pt x="495" y="274"/>
                  <a:pt x="493" y="267"/>
                </a:cubicBezTo>
                <a:lnTo>
                  <a:pt x="493" y="214"/>
                </a:lnTo>
                <a:cubicBezTo>
                  <a:pt x="493" y="207"/>
                  <a:pt x="501" y="200"/>
                  <a:pt x="507" y="200"/>
                </a:cubicBezTo>
                <a:close/>
                <a:moveTo>
                  <a:pt x="173" y="387"/>
                </a:moveTo>
                <a:cubicBezTo>
                  <a:pt x="203" y="387"/>
                  <a:pt x="227" y="411"/>
                  <a:pt x="227" y="440"/>
                </a:cubicBezTo>
                <a:cubicBezTo>
                  <a:pt x="227" y="470"/>
                  <a:pt x="203" y="494"/>
                  <a:pt x="173" y="494"/>
                </a:cubicBezTo>
                <a:cubicBezTo>
                  <a:pt x="144" y="494"/>
                  <a:pt x="120" y="470"/>
                  <a:pt x="120" y="440"/>
                </a:cubicBezTo>
                <a:cubicBezTo>
                  <a:pt x="120" y="411"/>
                  <a:pt x="144" y="387"/>
                  <a:pt x="173" y="387"/>
                </a:cubicBezTo>
                <a:close/>
                <a:moveTo>
                  <a:pt x="520" y="387"/>
                </a:moveTo>
                <a:cubicBezTo>
                  <a:pt x="550" y="387"/>
                  <a:pt x="573" y="411"/>
                  <a:pt x="573" y="440"/>
                </a:cubicBezTo>
                <a:cubicBezTo>
                  <a:pt x="573" y="470"/>
                  <a:pt x="550" y="494"/>
                  <a:pt x="520" y="494"/>
                </a:cubicBezTo>
                <a:cubicBezTo>
                  <a:pt x="490" y="494"/>
                  <a:pt x="467" y="470"/>
                  <a:pt x="467" y="440"/>
                </a:cubicBezTo>
                <a:cubicBezTo>
                  <a:pt x="467" y="411"/>
                  <a:pt x="490" y="387"/>
                  <a:pt x="520" y="387"/>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 name="Gift">
            <a:extLst>
              <a:ext uri="{FF2B5EF4-FFF2-40B4-BE49-F238E27FC236}">
                <a16:creationId xmlns:a16="http://schemas.microsoft.com/office/drawing/2014/main" id="{4A80CC3D-64B2-4DF9-95BA-EB858A972F0E}"/>
              </a:ext>
            </a:extLst>
          </p:cNvPr>
          <p:cNvSpPr>
            <a:spLocks noChangeAspect="1" noEditPoints="1"/>
          </p:cNvSpPr>
          <p:nvPr/>
        </p:nvSpPr>
        <p:spPr bwMode="auto">
          <a:xfrm>
            <a:off x="9282711" y="997516"/>
            <a:ext cx="155575" cy="157163"/>
          </a:xfrm>
          <a:custGeom>
            <a:avLst/>
            <a:gdLst>
              <a:gd name="T0" fmla="*/ 95 w 640"/>
              <a:gd name="T1" fmla="*/ 23 h 640"/>
              <a:gd name="T2" fmla="*/ 124 w 640"/>
              <a:gd name="T3" fmla="*/ 147 h 640"/>
              <a:gd name="T4" fmla="*/ 0 w 640"/>
              <a:gd name="T5" fmla="*/ 160 h 640"/>
              <a:gd name="T6" fmla="*/ 27 w 640"/>
              <a:gd name="T7" fmla="*/ 307 h 640"/>
              <a:gd name="T8" fmla="*/ 614 w 640"/>
              <a:gd name="T9" fmla="*/ 640 h 640"/>
              <a:gd name="T10" fmla="*/ 640 w 640"/>
              <a:gd name="T11" fmla="*/ 307 h 640"/>
              <a:gd name="T12" fmla="*/ 492 w 640"/>
              <a:gd name="T13" fmla="*/ 160 h 640"/>
              <a:gd name="T14" fmla="*/ 560 w 640"/>
              <a:gd name="T15" fmla="*/ 67 h 640"/>
              <a:gd name="T16" fmla="*/ 489 w 640"/>
              <a:gd name="T17" fmla="*/ 0 h 640"/>
              <a:gd name="T18" fmla="*/ 387 w 640"/>
              <a:gd name="T19" fmla="*/ 80 h 640"/>
              <a:gd name="T20" fmla="*/ 320 w 640"/>
              <a:gd name="T21" fmla="*/ 147 h 640"/>
              <a:gd name="T22" fmla="*/ 254 w 640"/>
              <a:gd name="T23" fmla="*/ 80 h 640"/>
              <a:gd name="T24" fmla="*/ 151 w 640"/>
              <a:gd name="T25" fmla="*/ 0 h 640"/>
              <a:gd name="T26" fmla="*/ 197 w 640"/>
              <a:gd name="T27" fmla="*/ 46 h 640"/>
              <a:gd name="T28" fmla="*/ 265 w 640"/>
              <a:gd name="T29" fmla="*/ 146 h 640"/>
              <a:gd name="T30" fmla="*/ 214 w 640"/>
              <a:gd name="T31" fmla="*/ 147 h 640"/>
              <a:gd name="T32" fmla="*/ 107 w 640"/>
              <a:gd name="T33" fmla="*/ 67 h 640"/>
              <a:gd name="T34" fmla="*/ 151 w 640"/>
              <a:gd name="T35" fmla="*/ 27 h 640"/>
              <a:gd name="T36" fmla="*/ 525 w 640"/>
              <a:gd name="T37" fmla="*/ 40 h 640"/>
              <a:gd name="T38" fmla="*/ 501 w 640"/>
              <a:gd name="T39" fmla="*/ 125 h 640"/>
              <a:gd name="T40" fmla="*/ 375 w 640"/>
              <a:gd name="T41" fmla="*/ 147 h 640"/>
              <a:gd name="T42" fmla="*/ 410 w 640"/>
              <a:gd name="T43" fmla="*/ 94 h 640"/>
              <a:gd name="T44" fmla="*/ 489 w 640"/>
              <a:gd name="T45" fmla="*/ 27 h 640"/>
              <a:gd name="T46" fmla="*/ 240 w 640"/>
              <a:gd name="T47" fmla="*/ 187 h 640"/>
              <a:gd name="T48" fmla="*/ 27 w 640"/>
              <a:gd name="T49" fmla="*/ 280 h 640"/>
              <a:gd name="T50" fmla="*/ 267 w 640"/>
              <a:gd name="T51" fmla="*/ 187 h 640"/>
              <a:gd name="T52" fmla="*/ 374 w 640"/>
              <a:gd name="T53" fmla="*/ 614 h 640"/>
              <a:gd name="T54" fmla="*/ 267 w 640"/>
              <a:gd name="T55" fmla="*/ 187 h 640"/>
              <a:gd name="T56" fmla="*/ 614 w 640"/>
              <a:gd name="T57" fmla="*/ 187 h 640"/>
              <a:gd name="T58" fmla="*/ 400 w 640"/>
              <a:gd name="T59" fmla="*/ 280 h 640"/>
              <a:gd name="T60" fmla="*/ 54 w 640"/>
              <a:gd name="T61" fmla="*/ 307 h 640"/>
              <a:gd name="T62" fmla="*/ 240 w 640"/>
              <a:gd name="T63" fmla="*/ 614 h 640"/>
              <a:gd name="T64" fmla="*/ 54 w 640"/>
              <a:gd name="T65" fmla="*/ 307 h 640"/>
              <a:gd name="T66" fmla="*/ 587 w 640"/>
              <a:gd name="T67" fmla="*/ 307 h 640"/>
              <a:gd name="T68" fmla="*/ 400 w 640"/>
              <a:gd name="T69" fmla="*/ 61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0" h="640">
                <a:moveTo>
                  <a:pt x="151" y="0"/>
                </a:moveTo>
                <a:cubicBezTo>
                  <a:pt x="126" y="0"/>
                  <a:pt x="106" y="9"/>
                  <a:pt x="95" y="23"/>
                </a:cubicBezTo>
                <a:cubicBezTo>
                  <a:pt x="84" y="36"/>
                  <a:pt x="80" y="53"/>
                  <a:pt x="80" y="67"/>
                </a:cubicBezTo>
                <a:cubicBezTo>
                  <a:pt x="80" y="101"/>
                  <a:pt x="99" y="129"/>
                  <a:pt x="124" y="147"/>
                </a:cubicBezTo>
                <a:cubicBezTo>
                  <a:pt x="132" y="152"/>
                  <a:pt x="140" y="157"/>
                  <a:pt x="149" y="160"/>
                </a:cubicBezTo>
                <a:lnTo>
                  <a:pt x="0" y="160"/>
                </a:lnTo>
                <a:lnTo>
                  <a:pt x="0" y="307"/>
                </a:lnTo>
                <a:lnTo>
                  <a:pt x="27" y="307"/>
                </a:lnTo>
                <a:lnTo>
                  <a:pt x="27" y="640"/>
                </a:lnTo>
                <a:lnTo>
                  <a:pt x="614" y="640"/>
                </a:lnTo>
                <a:lnTo>
                  <a:pt x="614" y="307"/>
                </a:lnTo>
                <a:lnTo>
                  <a:pt x="640" y="307"/>
                </a:lnTo>
                <a:lnTo>
                  <a:pt x="640" y="160"/>
                </a:lnTo>
                <a:lnTo>
                  <a:pt x="492" y="160"/>
                </a:lnTo>
                <a:cubicBezTo>
                  <a:pt x="501" y="157"/>
                  <a:pt x="509" y="152"/>
                  <a:pt x="517" y="147"/>
                </a:cubicBezTo>
                <a:cubicBezTo>
                  <a:pt x="542" y="129"/>
                  <a:pt x="560" y="101"/>
                  <a:pt x="560" y="67"/>
                </a:cubicBezTo>
                <a:cubicBezTo>
                  <a:pt x="560" y="53"/>
                  <a:pt x="557" y="36"/>
                  <a:pt x="546" y="23"/>
                </a:cubicBezTo>
                <a:cubicBezTo>
                  <a:pt x="534" y="9"/>
                  <a:pt x="515" y="0"/>
                  <a:pt x="489" y="0"/>
                </a:cubicBezTo>
                <a:cubicBezTo>
                  <a:pt x="463" y="0"/>
                  <a:pt x="442" y="12"/>
                  <a:pt x="425" y="27"/>
                </a:cubicBezTo>
                <a:cubicBezTo>
                  <a:pt x="409" y="43"/>
                  <a:pt x="398" y="62"/>
                  <a:pt x="387" y="80"/>
                </a:cubicBezTo>
                <a:cubicBezTo>
                  <a:pt x="376" y="99"/>
                  <a:pt x="366" y="117"/>
                  <a:pt x="356" y="129"/>
                </a:cubicBezTo>
                <a:cubicBezTo>
                  <a:pt x="345" y="141"/>
                  <a:pt x="335" y="147"/>
                  <a:pt x="320" y="147"/>
                </a:cubicBezTo>
                <a:cubicBezTo>
                  <a:pt x="306" y="147"/>
                  <a:pt x="296" y="141"/>
                  <a:pt x="285" y="129"/>
                </a:cubicBezTo>
                <a:cubicBezTo>
                  <a:pt x="274" y="117"/>
                  <a:pt x="265" y="99"/>
                  <a:pt x="254" y="80"/>
                </a:cubicBezTo>
                <a:cubicBezTo>
                  <a:pt x="243" y="62"/>
                  <a:pt x="231" y="43"/>
                  <a:pt x="215" y="27"/>
                </a:cubicBezTo>
                <a:cubicBezTo>
                  <a:pt x="199" y="12"/>
                  <a:pt x="178" y="0"/>
                  <a:pt x="151" y="0"/>
                </a:cubicBezTo>
                <a:close/>
                <a:moveTo>
                  <a:pt x="151" y="27"/>
                </a:moveTo>
                <a:cubicBezTo>
                  <a:pt x="171" y="27"/>
                  <a:pt x="184" y="34"/>
                  <a:pt x="197" y="46"/>
                </a:cubicBezTo>
                <a:cubicBezTo>
                  <a:pt x="209" y="58"/>
                  <a:pt x="220" y="76"/>
                  <a:pt x="231" y="94"/>
                </a:cubicBezTo>
                <a:cubicBezTo>
                  <a:pt x="241" y="112"/>
                  <a:pt x="252" y="131"/>
                  <a:pt x="265" y="146"/>
                </a:cubicBezTo>
                <a:cubicBezTo>
                  <a:pt x="266" y="147"/>
                  <a:pt x="266" y="147"/>
                  <a:pt x="266" y="147"/>
                </a:cubicBezTo>
                <a:lnTo>
                  <a:pt x="214" y="147"/>
                </a:lnTo>
                <a:cubicBezTo>
                  <a:pt x="187" y="147"/>
                  <a:pt x="159" y="139"/>
                  <a:pt x="139" y="125"/>
                </a:cubicBezTo>
                <a:cubicBezTo>
                  <a:pt x="119" y="111"/>
                  <a:pt x="107" y="92"/>
                  <a:pt x="107" y="67"/>
                </a:cubicBezTo>
                <a:cubicBezTo>
                  <a:pt x="107" y="57"/>
                  <a:pt x="110" y="47"/>
                  <a:pt x="116" y="40"/>
                </a:cubicBezTo>
                <a:cubicBezTo>
                  <a:pt x="121" y="33"/>
                  <a:pt x="131" y="27"/>
                  <a:pt x="151" y="27"/>
                </a:cubicBezTo>
                <a:close/>
                <a:moveTo>
                  <a:pt x="489" y="27"/>
                </a:moveTo>
                <a:cubicBezTo>
                  <a:pt x="510" y="27"/>
                  <a:pt x="519" y="33"/>
                  <a:pt x="525" y="40"/>
                </a:cubicBezTo>
                <a:cubicBezTo>
                  <a:pt x="531" y="47"/>
                  <a:pt x="534" y="57"/>
                  <a:pt x="534" y="67"/>
                </a:cubicBezTo>
                <a:cubicBezTo>
                  <a:pt x="534" y="92"/>
                  <a:pt x="521" y="111"/>
                  <a:pt x="501" y="125"/>
                </a:cubicBezTo>
                <a:cubicBezTo>
                  <a:pt x="482" y="139"/>
                  <a:pt x="454" y="147"/>
                  <a:pt x="427" y="147"/>
                </a:cubicBezTo>
                <a:lnTo>
                  <a:pt x="375" y="147"/>
                </a:lnTo>
                <a:cubicBezTo>
                  <a:pt x="375" y="147"/>
                  <a:pt x="375" y="147"/>
                  <a:pt x="376" y="146"/>
                </a:cubicBezTo>
                <a:cubicBezTo>
                  <a:pt x="389" y="131"/>
                  <a:pt x="399" y="112"/>
                  <a:pt x="410" y="94"/>
                </a:cubicBezTo>
                <a:cubicBezTo>
                  <a:pt x="421" y="76"/>
                  <a:pt x="431" y="58"/>
                  <a:pt x="444" y="46"/>
                </a:cubicBezTo>
                <a:cubicBezTo>
                  <a:pt x="456" y="34"/>
                  <a:pt x="470" y="27"/>
                  <a:pt x="489" y="27"/>
                </a:cubicBezTo>
                <a:close/>
                <a:moveTo>
                  <a:pt x="27" y="187"/>
                </a:moveTo>
                <a:lnTo>
                  <a:pt x="240" y="187"/>
                </a:lnTo>
                <a:lnTo>
                  <a:pt x="240" y="280"/>
                </a:lnTo>
                <a:lnTo>
                  <a:pt x="27" y="280"/>
                </a:lnTo>
                <a:lnTo>
                  <a:pt x="27" y="187"/>
                </a:lnTo>
                <a:close/>
                <a:moveTo>
                  <a:pt x="267" y="187"/>
                </a:moveTo>
                <a:lnTo>
                  <a:pt x="374" y="187"/>
                </a:lnTo>
                <a:cubicBezTo>
                  <a:pt x="374" y="329"/>
                  <a:pt x="374" y="471"/>
                  <a:pt x="374" y="614"/>
                </a:cubicBezTo>
                <a:lnTo>
                  <a:pt x="267" y="614"/>
                </a:lnTo>
                <a:cubicBezTo>
                  <a:pt x="267" y="471"/>
                  <a:pt x="267" y="329"/>
                  <a:pt x="267" y="187"/>
                </a:cubicBezTo>
                <a:close/>
                <a:moveTo>
                  <a:pt x="400" y="187"/>
                </a:moveTo>
                <a:lnTo>
                  <a:pt x="614" y="187"/>
                </a:lnTo>
                <a:lnTo>
                  <a:pt x="614" y="280"/>
                </a:lnTo>
                <a:lnTo>
                  <a:pt x="400" y="280"/>
                </a:lnTo>
                <a:lnTo>
                  <a:pt x="400" y="187"/>
                </a:lnTo>
                <a:close/>
                <a:moveTo>
                  <a:pt x="54" y="307"/>
                </a:moveTo>
                <a:lnTo>
                  <a:pt x="240" y="307"/>
                </a:lnTo>
                <a:lnTo>
                  <a:pt x="240" y="614"/>
                </a:lnTo>
                <a:lnTo>
                  <a:pt x="54" y="614"/>
                </a:lnTo>
                <a:lnTo>
                  <a:pt x="54" y="307"/>
                </a:lnTo>
                <a:close/>
                <a:moveTo>
                  <a:pt x="400" y="307"/>
                </a:moveTo>
                <a:lnTo>
                  <a:pt x="587" y="307"/>
                </a:lnTo>
                <a:lnTo>
                  <a:pt x="587" y="614"/>
                </a:lnTo>
                <a:lnTo>
                  <a:pt x="400" y="614"/>
                </a:lnTo>
                <a:lnTo>
                  <a:pt x="400" y="30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28" name="Add Image">
            <a:extLst>
              <a:ext uri="{FF2B5EF4-FFF2-40B4-BE49-F238E27FC236}">
                <a16:creationId xmlns:a16="http://schemas.microsoft.com/office/drawing/2014/main" id="{6411D0E4-5257-4955-8065-EBFF42861E93}"/>
              </a:ext>
            </a:extLst>
          </p:cNvPr>
          <p:cNvSpPr>
            <a:spLocks noChangeAspect="1" noEditPoints="1"/>
          </p:cNvSpPr>
          <p:nvPr/>
        </p:nvSpPr>
        <p:spPr bwMode="auto">
          <a:xfrm>
            <a:off x="9678476" y="1007835"/>
            <a:ext cx="161925" cy="136525"/>
          </a:xfrm>
          <a:custGeom>
            <a:avLst/>
            <a:gdLst>
              <a:gd name="T0" fmla="*/ 0 w 666"/>
              <a:gd name="T1" fmla="*/ 62 h 560"/>
              <a:gd name="T2" fmla="*/ 28 w 666"/>
              <a:gd name="T3" fmla="*/ 135 h 560"/>
              <a:gd name="T4" fmla="*/ 0 w 666"/>
              <a:gd name="T5" fmla="*/ 280 h 560"/>
              <a:gd name="T6" fmla="*/ 28 w 666"/>
              <a:gd name="T7" fmla="*/ 426 h 560"/>
              <a:gd name="T8" fmla="*/ 0 w 666"/>
              <a:gd name="T9" fmla="*/ 499 h 560"/>
              <a:gd name="T10" fmla="*/ 86 w 666"/>
              <a:gd name="T11" fmla="*/ 555 h 560"/>
              <a:gd name="T12" fmla="*/ 173 w 666"/>
              <a:gd name="T13" fmla="*/ 533 h 560"/>
              <a:gd name="T14" fmla="*/ 247 w 666"/>
              <a:gd name="T15" fmla="*/ 560 h 560"/>
              <a:gd name="T16" fmla="*/ 333 w 666"/>
              <a:gd name="T17" fmla="*/ 533 h 560"/>
              <a:gd name="T18" fmla="*/ 407 w 666"/>
              <a:gd name="T19" fmla="*/ 560 h 560"/>
              <a:gd name="T20" fmla="*/ 493 w 666"/>
              <a:gd name="T21" fmla="*/ 533 h 560"/>
              <a:gd name="T22" fmla="*/ 579 w 666"/>
              <a:gd name="T23" fmla="*/ 556 h 560"/>
              <a:gd name="T24" fmla="*/ 666 w 666"/>
              <a:gd name="T25" fmla="*/ 499 h 560"/>
              <a:gd name="T26" fmla="*/ 638 w 666"/>
              <a:gd name="T27" fmla="*/ 426 h 560"/>
              <a:gd name="T28" fmla="*/ 652 w 666"/>
              <a:gd name="T29" fmla="*/ 365 h 560"/>
              <a:gd name="T30" fmla="*/ 652 w 666"/>
              <a:gd name="T31" fmla="*/ 196 h 560"/>
              <a:gd name="T32" fmla="*/ 651 w 666"/>
              <a:gd name="T33" fmla="*/ 102 h 560"/>
              <a:gd name="T34" fmla="*/ 604 w 666"/>
              <a:gd name="T35" fmla="*/ 0 h 560"/>
              <a:gd name="T36" fmla="*/ 550 w 666"/>
              <a:gd name="T37" fmla="*/ 15 h 560"/>
              <a:gd name="T38" fmla="*/ 461 w 666"/>
              <a:gd name="T39" fmla="*/ 16 h 560"/>
              <a:gd name="T40" fmla="*/ 373 w 666"/>
              <a:gd name="T41" fmla="*/ 16 h 560"/>
              <a:gd name="T42" fmla="*/ 301 w 666"/>
              <a:gd name="T43" fmla="*/ 16 h 560"/>
              <a:gd name="T44" fmla="*/ 209 w 666"/>
              <a:gd name="T45" fmla="*/ 15 h 560"/>
              <a:gd name="T46" fmla="*/ 120 w 666"/>
              <a:gd name="T47" fmla="*/ 15 h 560"/>
              <a:gd name="T48" fmla="*/ 62 w 666"/>
              <a:gd name="T49" fmla="*/ 0 h 560"/>
              <a:gd name="T50" fmla="*/ 81 w 666"/>
              <a:gd name="T51" fmla="*/ 31 h 560"/>
              <a:gd name="T52" fmla="*/ 173 w 666"/>
              <a:gd name="T53" fmla="*/ 55 h 560"/>
              <a:gd name="T54" fmla="*/ 259 w 666"/>
              <a:gd name="T55" fmla="*/ 27 h 560"/>
              <a:gd name="T56" fmla="*/ 333 w 666"/>
              <a:gd name="T57" fmla="*/ 55 h 560"/>
              <a:gd name="T58" fmla="*/ 419 w 666"/>
              <a:gd name="T59" fmla="*/ 27 h 560"/>
              <a:gd name="T60" fmla="*/ 493 w 666"/>
              <a:gd name="T61" fmla="*/ 55 h 560"/>
              <a:gd name="T62" fmla="*/ 588 w 666"/>
              <a:gd name="T63" fmla="*/ 31 h 560"/>
              <a:gd name="T64" fmla="*/ 640 w 666"/>
              <a:gd name="T65" fmla="*/ 62 h 560"/>
              <a:gd name="T66" fmla="*/ 612 w 666"/>
              <a:gd name="T67" fmla="*/ 135 h 560"/>
              <a:gd name="T68" fmla="*/ 640 w 666"/>
              <a:gd name="T69" fmla="*/ 280 h 560"/>
              <a:gd name="T70" fmla="*/ 617 w 666"/>
              <a:gd name="T71" fmla="*/ 397 h 560"/>
              <a:gd name="T72" fmla="*/ 627 w 666"/>
              <a:gd name="T73" fmla="*/ 470 h 560"/>
              <a:gd name="T74" fmla="*/ 604 w 666"/>
              <a:gd name="T75" fmla="*/ 534 h 560"/>
              <a:gd name="T76" fmla="*/ 554 w 666"/>
              <a:gd name="T77" fmla="*/ 521 h 560"/>
              <a:gd name="T78" fmla="*/ 446 w 666"/>
              <a:gd name="T79" fmla="*/ 521 h 560"/>
              <a:gd name="T80" fmla="*/ 380 w 666"/>
              <a:gd name="T81" fmla="*/ 522 h 560"/>
              <a:gd name="T82" fmla="*/ 282 w 666"/>
              <a:gd name="T83" fmla="*/ 521 h 560"/>
              <a:gd name="T84" fmla="*/ 220 w 666"/>
              <a:gd name="T85" fmla="*/ 522 h 560"/>
              <a:gd name="T86" fmla="*/ 108 w 666"/>
              <a:gd name="T87" fmla="*/ 521 h 560"/>
              <a:gd name="T88" fmla="*/ 62 w 666"/>
              <a:gd name="T89" fmla="*/ 534 h 560"/>
              <a:gd name="T90" fmla="*/ 39 w 666"/>
              <a:gd name="T91" fmla="*/ 471 h 560"/>
              <a:gd name="T92" fmla="*/ 40 w 666"/>
              <a:gd name="T93" fmla="*/ 359 h 560"/>
              <a:gd name="T94" fmla="*/ 40 w 666"/>
              <a:gd name="T95" fmla="*/ 201 h 560"/>
              <a:gd name="T96" fmla="*/ 39 w 666"/>
              <a:gd name="T97" fmla="*/ 90 h 560"/>
              <a:gd name="T98" fmla="*/ 62 w 666"/>
              <a:gd name="T99" fmla="*/ 27 h 560"/>
              <a:gd name="T100" fmla="*/ 93 w 666"/>
              <a:gd name="T101" fmla="*/ 107 h 560"/>
              <a:gd name="T102" fmla="*/ 106 w 666"/>
              <a:gd name="T103" fmla="*/ 467 h 560"/>
              <a:gd name="T104" fmla="*/ 573 w 666"/>
              <a:gd name="T105" fmla="*/ 454 h 560"/>
              <a:gd name="T106" fmla="*/ 560 w 666"/>
              <a:gd name="T107" fmla="*/ 94 h 560"/>
              <a:gd name="T108" fmla="*/ 120 w 666"/>
              <a:gd name="T109" fmla="*/ 120 h 560"/>
              <a:gd name="T110" fmla="*/ 546 w 666"/>
              <a:gd name="T111" fmla="*/ 440 h 560"/>
              <a:gd name="T112" fmla="*/ 120 w 666"/>
              <a:gd name="T113" fmla="*/ 120 h 560"/>
              <a:gd name="T114" fmla="*/ 320 w 666"/>
              <a:gd name="T115" fmla="*/ 267 h 560"/>
              <a:gd name="T116" fmla="*/ 240 w 666"/>
              <a:gd name="T117" fmla="*/ 294 h 560"/>
              <a:gd name="T118" fmla="*/ 320 w 666"/>
              <a:gd name="T119" fmla="*/ 374 h 560"/>
              <a:gd name="T120" fmla="*/ 346 w 666"/>
              <a:gd name="T121" fmla="*/ 294 h 560"/>
              <a:gd name="T122" fmla="*/ 426 w 666"/>
              <a:gd name="T123" fmla="*/ 267 h 560"/>
              <a:gd name="T124" fmla="*/ 346 w 666"/>
              <a:gd name="T125" fmla="*/ 187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560">
                <a:moveTo>
                  <a:pt x="62" y="0"/>
                </a:moveTo>
                <a:cubicBezTo>
                  <a:pt x="28" y="0"/>
                  <a:pt x="0" y="28"/>
                  <a:pt x="0" y="62"/>
                </a:cubicBezTo>
                <a:cubicBezTo>
                  <a:pt x="0" y="78"/>
                  <a:pt x="9" y="90"/>
                  <a:pt x="16" y="103"/>
                </a:cubicBezTo>
                <a:cubicBezTo>
                  <a:pt x="22" y="116"/>
                  <a:pt x="28" y="129"/>
                  <a:pt x="28" y="135"/>
                </a:cubicBezTo>
                <a:cubicBezTo>
                  <a:pt x="28" y="141"/>
                  <a:pt x="21" y="167"/>
                  <a:pt x="14" y="194"/>
                </a:cubicBezTo>
                <a:cubicBezTo>
                  <a:pt x="7" y="221"/>
                  <a:pt x="0" y="253"/>
                  <a:pt x="0" y="280"/>
                </a:cubicBezTo>
                <a:cubicBezTo>
                  <a:pt x="0" y="308"/>
                  <a:pt x="7" y="339"/>
                  <a:pt x="14" y="366"/>
                </a:cubicBezTo>
                <a:cubicBezTo>
                  <a:pt x="21" y="393"/>
                  <a:pt x="28" y="419"/>
                  <a:pt x="28" y="426"/>
                </a:cubicBezTo>
                <a:cubicBezTo>
                  <a:pt x="28" y="433"/>
                  <a:pt x="22" y="446"/>
                  <a:pt x="16" y="458"/>
                </a:cubicBezTo>
                <a:cubicBezTo>
                  <a:pt x="9" y="471"/>
                  <a:pt x="0" y="483"/>
                  <a:pt x="0" y="499"/>
                </a:cubicBezTo>
                <a:cubicBezTo>
                  <a:pt x="0" y="533"/>
                  <a:pt x="28" y="560"/>
                  <a:pt x="62" y="560"/>
                </a:cubicBezTo>
                <a:cubicBezTo>
                  <a:pt x="70" y="560"/>
                  <a:pt x="77" y="558"/>
                  <a:pt x="86" y="555"/>
                </a:cubicBezTo>
                <a:cubicBezTo>
                  <a:pt x="95" y="553"/>
                  <a:pt x="105" y="549"/>
                  <a:pt x="116" y="546"/>
                </a:cubicBezTo>
                <a:cubicBezTo>
                  <a:pt x="137" y="539"/>
                  <a:pt x="160" y="533"/>
                  <a:pt x="173" y="533"/>
                </a:cubicBezTo>
                <a:cubicBezTo>
                  <a:pt x="187" y="533"/>
                  <a:pt x="195" y="538"/>
                  <a:pt x="206" y="545"/>
                </a:cubicBezTo>
                <a:cubicBezTo>
                  <a:pt x="216" y="551"/>
                  <a:pt x="229" y="560"/>
                  <a:pt x="247" y="560"/>
                </a:cubicBezTo>
                <a:cubicBezTo>
                  <a:pt x="265" y="560"/>
                  <a:pt x="280" y="552"/>
                  <a:pt x="293" y="545"/>
                </a:cubicBezTo>
                <a:cubicBezTo>
                  <a:pt x="307" y="539"/>
                  <a:pt x="320" y="533"/>
                  <a:pt x="333" y="533"/>
                </a:cubicBezTo>
                <a:cubicBezTo>
                  <a:pt x="346" y="533"/>
                  <a:pt x="355" y="538"/>
                  <a:pt x="365" y="545"/>
                </a:cubicBezTo>
                <a:cubicBezTo>
                  <a:pt x="376" y="551"/>
                  <a:pt x="389" y="560"/>
                  <a:pt x="407" y="560"/>
                </a:cubicBezTo>
                <a:cubicBezTo>
                  <a:pt x="425" y="560"/>
                  <a:pt x="442" y="552"/>
                  <a:pt x="457" y="545"/>
                </a:cubicBezTo>
                <a:cubicBezTo>
                  <a:pt x="472" y="539"/>
                  <a:pt x="487" y="533"/>
                  <a:pt x="493" y="533"/>
                </a:cubicBezTo>
                <a:cubicBezTo>
                  <a:pt x="499" y="533"/>
                  <a:pt x="524" y="539"/>
                  <a:pt x="547" y="546"/>
                </a:cubicBezTo>
                <a:cubicBezTo>
                  <a:pt x="558" y="549"/>
                  <a:pt x="569" y="553"/>
                  <a:pt x="579" y="556"/>
                </a:cubicBezTo>
                <a:cubicBezTo>
                  <a:pt x="588" y="558"/>
                  <a:pt x="596" y="560"/>
                  <a:pt x="604" y="560"/>
                </a:cubicBezTo>
                <a:cubicBezTo>
                  <a:pt x="638" y="560"/>
                  <a:pt x="666" y="533"/>
                  <a:pt x="666" y="499"/>
                </a:cubicBezTo>
                <a:cubicBezTo>
                  <a:pt x="666" y="483"/>
                  <a:pt x="658" y="471"/>
                  <a:pt x="651" y="458"/>
                </a:cubicBezTo>
                <a:cubicBezTo>
                  <a:pt x="644" y="445"/>
                  <a:pt x="638" y="432"/>
                  <a:pt x="638" y="426"/>
                </a:cubicBezTo>
                <a:cubicBezTo>
                  <a:pt x="638" y="423"/>
                  <a:pt x="640" y="414"/>
                  <a:pt x="642" y="403"/>
                </a:cubicBezTo>
                <a:cubicBezTo>
                  <a:pt x="645" y="392"/>
                  <a:pt x="648" y="379"/>
                  <a:pt x="652" y="365"/>
                </a:cubicBezTo>
                <a:cubicBezTo>
                  <a:pt x="659" y="338"/>
                  <a:pt x="666" y="307"/>
                  <a:pt x="666" y="280"/>
                </a:cubicBezTo>
                <a:cubicBezTo>
                  <a:pt x="666" y="254"/>
                  <a:pt x="659" y="223"/>
                  <a:pt x="652" y="196"/>
                </a:cubicBezTo>
                <a:cubicBezTo>
                  <a:pt x="645" y="168"/>
                  <a:pt x="638" y="142"/>
                  <a:pt x="638" y="135"/>
                </a:cubicBezTo>
                <a:cubicBezTo>
                  <a:pt x="638" y="128"/>
                  <a:pt x="644" y="115"/>
                  <a:pt x="651" y="102"/>
                </a:cubicBezTo>
                <a:cubicBezTo>
                  <a:pt x="658" y="90"/>
                  <a:pt x="666" y="78"/>
                  <a:pt x="666" y="62"/>
                </a:cubicBezTo>
                <a:cubicBezTo>
                  <a:pt x="666" y="28"/>
                  <a:pt x="638" y="0"/>
                  <a:pt x="604" y="0"/>
                </a:cubicBezTo>
                <a:cubicBezTo>
                  <a:pt x="596" y="0"/>
                  <a:pt x="589" y="3"/>
                  <a:pt x="580" y="5"/>
                </a:cubicBezTo>
                <a:cubicBezTo>
                  <a:pt x="571" y="8"/>
                  <a:pt x="561" y="11"/>
                  <a:pt x="550" y="15"/>
                </a:cubicBezTo>
                <a:cubicBezTo>
                  <a:pt x="529" y="22"/>
                  <a:pt x="506" y="28"/>
                  <a:pt x="493" y="28"/>
                </a:cubicBezTo>
                <a:cubicBezTo>
                  <a:pt x="480" y="28"/>
                  <a:pt x="471" y="23"/>
                  <a:pt x="461" y="16"/>
                </a:cubicBezTo>
                <a:cubicBezTo>
                  <a:pt x="450" y="10"/>
                  <a:pt x="437" y="0"/>
                  <a:pt x="419" y="0"/>
                </a:cubicBezTo>
                <a:cubicBezTo>
                  <a:pt x="401" y="0"/>
                  <a:pt x="387" y="9"/>
                  <a:pt x="373" y="16"/>
                </a:cubicBezTo>
                <a:cubicBezTo>
                  <a:pt x="359" y="22"/>
                  <a:pt x="346" y="28"/>
                  <a:pt x="333" y="28"/>
                </a:cubicBezTo>
                <a:cubicBezTo>
                  <a:pt x="320" y="28"/>
                  <a:pt x="311" y="23"/>
                  <a:pt x="301" y="16"/>
                </a:cubicBezTo>
                <a:cubicBezTo>
                  <a:pt x="290" y="10"/>
                  <a:pt x="277" y="0"/>
                  <a:pt x="259" y="0"/>
                </a:cubicBezTo>
                <a:cubicBezTo>
                  <a:pt x="241" y="0"/>
                  <a:pt x="225" y="8"/>
                  <a:pt x="209" y="15"/>
                </a:cubicBezTo>
                <a:cubicBezTo>
                  <a:pt x="194" y="22"/>
                  <a:pt x="179" y="28"/>
                  <a:pt x="173" y="28"/>
                </a:cubicBezTo>
                <a:cubicBezTo>
                  <a:pt x="167" y="28"/>
                  <a:pt x="142" y="22"/>
                  <a:pt x="120" y="15"/>
                </a:cubicBezTo>
                <a:cubicBezTo>
                  <a:pt x="109" y="11"/>
                  <a:pt x="97" y="8"/>
                  <a:pt x="88" y="5"/>
                </a:cubicBezTo>
                <a:cubicBezTo>
                  <a:pt x="78" y="3"/>
                  <a:pt x="70" y="0"/>
                  <a:pt x="62" y="0"/>
                </a:cubicBezTo>
                <a:close/>
                <a:moveTo>
                  <a:pt x="62" y="27"/>
                </a:moveTo>
                <a:cubicBezTo>
                  <a:pt x="64" y="27"/>
                  <a:pt x="72" y="28"/>
                  <a:pt x="81" y="31"/>
                </a:cubicBezTo>
                <a:cubicBezTo>
                  <a:pt x="90" y="33"/>
                  <a:pt x="101" y="37"/>
                  <a:pt x="112" y="40"/>
                </a:cubicBezTo>
                <a:cubicBezTo>
                  <a:pt x="135" y="47"/>
                  <a:pt x="156" y="55"/>
                  <a:pt x="173" y="55"/>
                </a:cubicBezTo>
                <a:cubicBezTo>
                  <a:pt x="190" y="55"/>
                  <a:pt x="205" y="46"/>
                  <a:pt x="220" y="40"/>
                </a:cubicBezTo>
                <a:cubicBezTo>
                  <a:pt x="235" y="33"/>
                  <a:pt x="250" y="27"/>
                  <a:pt x="259" y="27"/>
                </a:cubicBezTo>
                <a:cubicBezTo>
                  <a:pt x="268" y="27"/>
                  <a:pt x="276" y="32"/>
                  <a:pt x="287" y="39"/>
                </a:cubicBezTo>
                <a:cubicBezTo>
                  <a:pt x="298" y="46"/>
                  <a:pt x="313" y="55"/>
                  <a:pt x="333" y="55"/>
                </a:cubicBezTo>
                <a:cubicBezTo>
                  <a:pt x="354" y="55"/>
                  <a:pt x="370" y="46"/>
                  <a:pt x="385" y="39"/>
                </a:cubicBezTo>
                <a:cubicBezTo>
                  <a:pt x="399" y="32"/>
                  <a:pt x="410" y="27"/>
                  <a:pt x="419" y="27"/>
                </a:cubicBezTo>
                <a:cubicBezTo>
                  <a:pt x="428" y="27"/>
                  <a:pt x="436" y="32"/>
                  <a:pt x="447" y="39"/>
                </a:cubicBezTo>
                <a:cubicBezTo>
                  <a:pt x="458" y="46"/>
                  <a:pt x="473" y="55"/>
                  <a:pt x="493" y="55"/>
                </a:cubicBezTo>
                <a:cubicBezTo>
                  <a:pt x="514" y="55"/>
                  <a:pt x="537" y="47"/>
                  <a:pt x="559" y="40"/>
                </a:cubicBezTo>
                <a:cubicBezTo>
                  <a:pt x="569" y="37"/>
                  <a:pt x="579" y="33"/>
                  <a:pt x="588" y="31"/>
                </a:cubicBezTo>
                <a:cubicBezTo>
                  <a:pt x="596" y="28"/>
                  <a:pt x="603" y="27"/>
                  <a:pt x="604" y="27"/>
                </a:cubicBezTo>
                <a:cubicBezTo>
                  <a:pt x="624" y="27"/>
                  <a:pt x="640" y="43"/>
                  <a:pt x="640" y="62"/>
                </a:cubicBezTo>
                <a:cubicBezTo>
                  <a:pt x="640" y="64"/>
                  <a:pt x="635" y="77"/>
                  <a:pt x="628" y="90"/>
                </a:cubicBezTo>
                <a:cubicBezTo>
                  <a:pt x="620" y="103"/>
                  <a:pt x="612" y="118"/>
                  <a:pt x="612" y="135"/>
                </a:cubicBezTo>
                <a:cubicBezTo>
                  <a:pt x="612" y="152"/>
                  <a:pt x="619" y="175"/>
                  <a:pt x="626" y="202"/>
                </a:cubicBezTo>
                <a:cubicBezTo>
                  <a:pt x="633" y="230"/>
                  <a:pt x="640" y="259"/>
                  <a:pt x="640" y="280"/>
                </a:cubicBezTo>
                <a:cubicBezTo>
                  <a:pt x="640" y="301"/>
                  <a:pt x="633" y="332"/>
                  <a:pt x="626" y="359"/>
                </a:cubicBezTo>
                <a:cubicBezTo>
                  <a:pt x="623" y="373"/>
                  <a:pt x="619" y="386"/>
                  <a:pt x="617" y="397"/>
                </a:cubicBezTo>
                <a:cubicBezTo>
                  <a:pt x="614" y="408"/>
                  <a:pt x="612" y="417"/>
                  <a:pt x="612" y="426"/>
                </a:cubicBezTo>
                <a:cubicBezTo>
                  <a:pt x="612" y="443"/>
                  <a:pt x="620" y="457"/>
                  <a:pt x="627" y="470"/>
                </a:cubicBezTo>
                <a:cubicBezTo>
                  <a:pt x="635" y="484"/>
                  <a:pt x="640" y="496"/>
                  <a:pt x="640" y="499"/>
                </a:cubicBezTo>
                <a:cubicBezTo>
                  <a:pt x="640" y="518"/>
                  <a:pt x="624" y="534"/>
                  <a:pt x="604" y="534"/>
                </a:cubicBezTo>
                <a:cubicBezTo>
                  <a:pt x="603" y="534"/>
                  <a:pt x="595" y="532"/>
                  <a:pt x="586" y="530"/>
                </a:cubicBezTo>
                <a:cubicBezTo>
                  <a:pt x="577" y="528"/>
                  <a:pt x="566" y="524"/>
                  <a:pt x="554" y="521"/>
                </a:cubicBezTo>
                <a:cubicBezTo>
                  <a:pt x="532" y="514"/>
                  <a:pt x="510" y="507"/>
                  <a:pt x="493" y="507"/>
                </a:cubicBezTo>
                <a:cubicBezTo>
                  <a:pt x="476" y="507"/>
                  <a:pt x="461" y="515"/>
                  <a:pt x="446" y="521"/>
                </a:cubicBezTo>
                <a:cubicBezTo>
                  <a:pt x="431" y="528"/>
                  <a:pt x="416" y="534"/>
                  <a:pt x="407" y="534"/>
                </a:cubicBezTo>
                <a:cubicBezTo>
                  <a:pt x="398" y="534"/>
                  <a:pt x="391" y="529"/>
                  <a:pt x="380" y="522"/>
                </a:cubicBezTo>
                <a:cubicBezTo>
                  <a:pt x="368" y="515"/>
                  <a:pt x="354" y="507"/>
                  <a:pt x="333" y="507"/>
                </a:cubicBezTo>
                <a:cubicBezTo>
                  <a:pt x="313" y="507"/>
                  <a:pt x="296" y="515"/>
                  <a:pt x="282" y="521"/>
                </a:cubicBezTo>
                <a:cubicBezTo>
                  <a:pt x="268" y="528"/>
                  <a:pt x="256" y="534"/>
                  <a:pt x="247" y="534"/>
                </a:cubicBezTo>
                <a:cubicBezTo>
                  <a:pt x="238" y="534"/>
                  <a:pt x="231" y="529"/>
                  <a:pt x="220" y="522"/>
                </a:cubicBezTo>
                <a:cubicBezTo>
                  <a:pt x="209" y="515"/>
                  <a:pt x="194" y="507"/>
                  <a:pt x="173" y="507"/>
                </a:cubicBezTo>
                <a:cubicBezTo>
                  <a:pt x="153" y="507"/>
                  <a:pt x="129" y="514"/>
                  <a:pt x="108" y="521"/>
                </a:cubicBezTo>
                <a:cubicBezTo>
                  <a:pt x="97" y="524"/>
                  <a:pt x="87" y="528"/>
                  <a:pt x="79" y="530"/>
                </a:cubicBezTo>
                <a:cubicBezTo>
                  <a:pt x="71" y="532"/>
                  <a:pt x="64" y="534"/>
                  <a:pt x="62" y="534"/>
                </a:cubicBezTo>
                <a:cubicBezTo>
                  <a:pt x="42" y="534"/>
                  <a:pt x="26" y="518"/>
                  <a:pt x="26" y="499"/>
                </a:cubicBezTo>
                <a:cubicBezTo>
                  <a:pt x="26" y="496"/>
                  <a:pt x="32" y="484"/>
                  <a:pt x="39" y="471"/>
                </a:cubicBezTo>
                <a:cubicBezTo>
                  <a:pt x="46" y="458"/>
                  <a:pt x="54" y="443"/>
                  <a:pt x="54" y="426"/>
                </a:cubicBezTo>
                <a:cubicBezTo>
                  <a:pt x="54" y="408"/>
                  <a:pt x="47" y="386"/>
                  <a:pt x="40" y="359"/>
                </a:cubicBezTo>
                <a:cubicBezTo>
                  <a:pt x="33" y="333"/>
                  <a:pt x="26" y="303"/>
                  <a:pt x="26" y="280"/>
                </a:cubicBezTo>
                <a:cubicBezTo>
                  <a:pt x="26" y="258"/>
                  <a:pt x="33" y="228"/>
                  <a:pt x="40" y="201"/>
                </a:cubicBezTo>
                <a:cubicBezTo>
                  <a:pt x="47" y="174"/>
                  <a:pt x="54" y="152"/>
                  <a:pt x="54" y="135"/>
                </a:cubicBezTo>
                <a:cubicBezTo>
                  <a:pt x="54" y="118"/>
                  <a:pt x="46" y="104"/>
                  <a:pt x="39" y="90"/>
                </a:cubicBezTo>
                <a:cubicBezTo>
                  <a:pt x="32" y="77"/>
                  <a:pt x="26" y="64"/>
                  <a:pt x="26" y="62"/>
                </a:cubicBezTo>
                <a:cubicBezTo>
                  <a:pt x="26" y="43"/>
                  <a:pt x="42" y="27"/>
                  <a:pt x="62" y="27"/>
                </a:cubicBezTo>
                <a:close/>
                <a:moveTo>
                  <a:pt x="106" y="94"/>
                </a:moveTo>
                <a:cubicBezTo>
                  <a:pt x="99" y="94"/>
                  <a:pt x="93" y="100"/>
                  <a:pt x="93" y="107"/>
                </a:cubicBezTo>
                <a:lnTo>
                  <a:pt x="93" y="454"/>
                </a:lnTo>
                <a:cubicBezTo>
                  <a:pt x="93" y="461"/>
                  <a:pt x="99" y="467"/>
                  <a:pt x="106" y="467"/>
                </a:cubicBezTo>
                <a:lnTo>
                  <a:pt x="560" y="467"/>
                </a:lnTo>
                <a:cubicBezTo>
                  <a:pt x="567" y="467"/>
                  <a:pt x="573" y="461"/>
                  <a:pt x="573" y="454"/>
                </a:cubicBezTo>
                <a:lnTo>
                  <a:pt x="573" y="107"/>
                </a:lnTo>
                <a:cubicBezTo>
                  <a:pt x="573" y="100"/>
                  <a:pt x="567" y="94"/>
                  <a:pt x="560" y="94"/>
                </a:cubicBezTo>
                <a:lnTo>
                  <a:pt x="106" y="94"/>
                </a:lnTo>
                <a:close/>
                <a:moveTo>
                  <a:pt x="120" y="120"/>
                </a:moveTo>
                <a:lnTo>
                  <a:pt x="546" y="120"/>
                </a:lnTo>
                <a:lnTo>
                  <a:pt x="546" y="440"/>
                </a:lnTo>
                <a:lnTo>
                  <a:pt x="120" y="440"/>
                </a:lnTo>
                <a:lnTo>
                  <a:pt x="120" y="120"/>
                </a:lnTo>
                <a:close/>
                <a:moveTo>
                  <a:pt x="320" y="187"/>
                </a:moveTo>
                <a:lnTo>
                  <a:pt x="320" y="267"/>
                </a:lnTo>
                <a:lnTo>
                  <a:pt x="240" y="267"/>
                </a:lnTo>
                <a:lnTo>
                  <a:pt x="240" y="294"/>
                </a:lnTo>
                <a:lnTo>
                  <a:pt x="320" y="294"/>
                </a:lnTo>
                <a:lnTo>
                  <a:pt x="320" y="374"/>
                </a:lnTo>
                <a:lnTo>
                  <a:pt x="346" y="374"/>
                </a:lnTo>
                <a:lnTo>
                  <a:pt x="346" y="294"/>
                </a:lnTo>
                <a:lnTo>
                  <a:pt x="426" y="294"/>
                </a:lnTo>
                <a:lnTo>
                  <a:pt x="426" y="267"/>
                </a:lnTo>
                <a:lnTo>
                  <a:pt x="346" y="267"/>
                </a:lnTo>
                <a:lnTo>
                  <a:pt x="346" y="187"/>
                </a:lnTo>
                <a:lnTo>
                  <a:pt x="320" y="1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 name="Align Center">
            <a:extLst>
              <a:ext uri="{FF2B5EF4-FFF2-40B4-BE49-F238E27FC236}">
                <a16:creationId xmlns:a16="http://schemas.microsoft.com/office/drawing/2014/main" id="{000DC373-A9B4-443F-AA54-1C65C1F4A6FC}"/>
              </a:ext>
            </a:extLst>
          </p:cNvPr>
          <p:cNvSpPr>
            <a:spLocks noChangeAspect="1" noEditPoints="1"/>
          </p:cNvSpPr>
          <p:nvPr/>
        </p:nvSpPr>
        <p:spPr bwMode="auto">
          <a:xfrm>
            <a:off x="1393861" y="1526677"/>
            <a:ext cx="150813" cy="136525"/>
          </a:xfrm>
          <a:custGeom>
            <a:avLst/>
            <a:gdLst>
              <a:gd name="T0" fmla="*/ 0 w 613"/>
              <a:gd name="T1" fmla="*/ 0 h 560"/>
              <a:gd name="T2" fmla="*/ 0 w 613"/>
              <a:gd name="T3" fmla="*/ 27 h 560"/>
              <a:gd name="T4" fmla="*/ 613 w 613"/>
              <a:gd name="T5" fmla="*/ 27 h 560"/>
              <a:gd name="T6" fmla="*/ 613 w 613"/>
              <a:gd name="T7" fmla="*/ 0 h 560"/>
              <a:gd name="T8" fmla="*/ 0 w 613"/>
              <a:gd name="T9" fmla="*/ 0 h 560"/>
              <a:gd name="T10" fmla="*/ 93 w 613"/>
              <a:gd name="T11" fmla="*/ 134 h 560"/>
              <a:gd name="T12" fmla="*/ 93 w 613"/>
              <a:gd name="T13" fmla="*/ 160 h 560"/>
              <a:gd name="T14" fmla="*/ 520 w 613"/>
              <a:gd name="T15" fmla="*/ 160 h 560"/>
              <a:gd name="T16" fmla="*/ 520 w 613"/>
              <a:gd name="T17" fmla="*/ 134 h 560"/>
              <a:gd name="T18" fmla="*/ 93 w 613"/>
              <a:gd name="T19" fmla="*/ 134 h 560"/>
              <a:gd name="T20" fmla="*/ 0 w 613"/>
              <a:gd name="T21" fmla="*/ 267 h 560"/>
              <a:gd name="T22" fmla="*/ 0 w 613"/>
              <a:gd name="T23" fmla="*/ 294 h 560"/>
              <a:gd name="T24" fmla="*/ 613 w 613"/>
              <a:gd name="T25" fmla="*/ 294 h 560"/>
              <a:gd name="T26" fmla="*/ 613 w 613"/>
              <a:gd name="T27" fmla="*/ 267 h 560"/>
              <a:gd name="T28" fmla="*/ 0 w 613"/>
              <a:gd name="T29" fmla="*/ 267 h 560"/>
              <a:gd name="T30" fmla="*/ 93 w 613"/>
              <a:gd name="T31" fmla="*/ 400 h 560"/>
              <a:gd name="T32" fmla="*/ 93 w 613"/>
              <a:gd name="T33" fmla="*/ 427 h 560"/>
              <a:gd name="T34" fmla="*/ 520 w 613"/>
              <a:gd name="T35" fmla="*/ 427 h 560"/>
              <a:gd name="T36" fmla="*/ 520 w 613"/>
              <a:gd name="T37" fmla="*/ 400 h 560"/>
              <a:gd name="T38" fmla="*/ 93 w 613"/>
              <a:gd name="T39" fmla="*/ 400 h 560"/>
              <a:gd name="T40" fmla="*/ 0 w 613"/>
              <a:gd name="T41" fmla="*/ 534 h 560"/>
              <a:gd name="T42" fmla="*/ 0 w 613"/>
              <a:gd name="T43" fmla="*/ 560 h 560"/>
              <a:gd name="T44" fmla="*/ 613 w 613"/>
              <a:gd name="T45" fmla="*/ 560 h 560"/>
              <a:gd name="T46" fmla="*/ 613 w 613"/>
              <a:gd name="T47" fmla="*/ 534 h 560"/>
              <a:gd name="T48" fmla="*/ 0 w 613"/>
              <a:gd name="T49" fmla="*/ 53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3" h="560">
                <a:moveTo>
                  <a:pt x="0" y="0"/>
                </a:moveTo>
                <a:lnTo>
                  <a:pt x="0" y="27"/>
                </a:lnTo>
                <a:lnTo>
                  <a:pt x="613" y="27"/>
                </a:lnTo>
                <a:lnTo>
                  <a:pt x="613" y="0"/>
                </a:lnTo>
                <a:lnTo>
                  <a:pt x="0" y="0"/>
                </a:lnTo>
                <a:close/>
                <a:moveTo>
                  <a:pt x="93" y="134"/>
                </a:moveTo>
                <a:lnTo>
                  <a:pt x="93" y="160"/>
                </a:lnTo>
                <a:lnTo>
                  <a:pt x="520" y="160"/>
                </a:lnTo>
                <a:lnTo>
                  <a:pt x="520" y="134"/>
                </a:lnTo>
                <a:lnTo>
                  <a:pt x="93" y="134"/>
                </a:lnTo>
                <a:close/>
                <a:moveTo>
                  <a:pt x="0" y="267"/>
                </a:moveTo>
                <a:lnTo>
                  <a:pt x="0" y="294"/>
                </a:lnTo>
                <a:lnTo>
                  <a:pt x="613" y="294"/>
                </a:lnTo>
                <a:lnTo>
                  <a:pt x="613" y="267"/>
                </a:lnTo>
                <a:lnTo>
                  <a:pt x="0" y="267"/>
                </a:lnTo>
                <a:close/>
                <a:moveTo>
                  <a:pt x="93" y="400"/>
                </a:moveTo>
                <a:lnTo>
                  <a:pt x="93" y="427"/>
                </a:lnTo>
                <a:lnTo>
                  <a:pt x="520" y="427"/>
                </a:lnTo>
                <a:lnTo>
                  <a:pt x="520" y="400"/>
                </a:lnTo>
                <a:lnTo>
                  <a:pt x="93" y="400"/>
                </a:lnTo>
                <a:close/>
                <a:moveTo>
                  <a:pt x="0" y="534"/>
                </a:moveTo>
                <a:lnTo>
                  <a:pt x="0" y="560"/>
                </a:lnTo>
                <a:lnTo>
                  <a:pt x="613" y="560"/>
                </a:lnTo>
                <a:lnTo>
                  <a:pt x="613" y="534"/>
                </a:lnTo>
                <a:lnTo>
                  <a:pt x="0" y="53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 name="Align Justify">
            <a:extLst>
              <a:ext uri="{FF2B5EF4-FFF2-40B4-BE49-F238E27FC236}">
                <a16:creationId xmlns:a16="http://schemas.microsoft.com/office/drawing/2014/main" id="{12DF6A49-EE03-421F-905D-7474C1A7390E}"/>
              </a:ext>
            </a:extLst>
          </p:cNvPr>
          <p:cNvSpPr>
            <a:spLocks noChangeAspect="1" noEditPoints="1"/>
          </p:cNvSpPr>
          <p:nvPr/>
        </p:nvSpPr>
        <p:spPr bwMode="auto">
          <a:xfrm>
            <a:off x="1724689" y="1526677"/>
            <a:ext cx="150813" cy="136525"/>
          </a:xfrm>
          <a:custGeom>
            <a:avLst/>
            <a:gdLst>
              <a:gd name="T0" fmla="*/ 0 w 614"/>
              <a:gd name="T1" fmla="*/ 0 h 560"/>
              <a:gd name="T2" fmla="*/ 0 w 614"/>
              <a:gd name="T3" fmla="*/ 27 h 560"/>
              <a:gd name="T4" fmla="*/ 614 w 614"/>
              <a:gd name="T5" fmla="*/ 27 h 560"/>
              <a:gd name="T6" fmla="*/ 614 w 614"/>
              <a:gd name="T7" fmla="*/ 0 h 560"/>
              <a:gd name="T8" fmla="*/ 0 w 614"/>
              <a:gd name="T9" fmla="*/ 0 h 560"/>
              <a:gd name="T10" fmla="*/ 0 w 614"/>
              <a:gd name="T11" fmla="*/ 134 h 560"/>
              <a:gd name="T12" fmla="*/ 0 w 614"/>
              <a:gd name="T13" fmla="*/ 160 h 560"/>
              <a:gd name="T14" fmla="*/ 614 w 614"/>
              <a:gd name="T15" fmla="*/ 160 h 560"/>
              <a:gd name="T16" fmla="*/ 614 w 614"/>
              <a:gd name="T17" fmla="*/ 134 h 560"/>
              <a:gd name="T18" fmla="*/ 0 w 614"/>
              <a:gd name="T19" fmla="*/ 134 h 560"/>
              <a:gd name="T20" fmla="*/ 0 w 614"/>
              <a:gd name="T21" fmla="*/ 267 h 560"/>
              <a:gd name="T22" fmla="*/ 0 w 614"/>
              <a:gd name="T23" fmla="*/ 294 h 560"/>
              <a:gd name="T24" fmla="*/ 614 w 614"/>
              <a:gd name="T25" fmla="*/ 294 h 560"/>
              <a:gd name="T26" fmla="*/ 614 w 614"/>
              <a:gd name="T27" fmla="*/ 267 h 560"/>
              <a:gd name="T28" fmla="*/ 0 w 614"/>
              <a:gd name="T29" fmla="*/ 267 h 560"/>
              <a:gd name="T30" fmla="*/ 0 w 614"/>
              <a:gd name="T31" fmla="*/ 400 h 560"/>
              <a:gd name="T32" fmla="*/ 0 w 614"/>
              <a:gd name="T33" fmla="*/ 427 h 560"/>
              <a:gd name="T34" fmla="*/ 614 w 614"/>
              <a:gd name="T35" fmla="*/ 427 h 560"/>
              <a:gd name="T36" fmla="*/ 614 w 614"/>
              <a:gd name="T37" fmla="*/ 400 h 560"/>
              <a:gd name="T38" fmla="*/ 0 w 614"/>
              <a:gd name="T39" fmla="*/ 400 h 560"/>
              <a:gd name="T40" fmla="*/ 0 w 614"/>
              <a:gd name="T41" fmla="*/ 534 h 560"/>
              <a:gd name="T42" fmla="*/ 0 w 614"/>
              <a:gd name="T43" fmla="*/ 560 h 560"/>
              <a:gd name="T44" fmla="*/ 614 w 614"/>
              <a:gd name="T45" fmla="*/ 560 h 560"/>
              <a:gd name="T46" fmla="*/ 614 w 614"/>
              <a:gd name="T47" fmla="*/ 534 h 560"/>
              <a:gd name="T48" fmla="*/ 0 w 614"/>
              <a:gd name="T49" fmla="*/ 53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4" h="560">
                <a:moveTo>
                  <a:pt x="0" y="0"/>
                </a:moveTo>
                <a:lnTo>
                  <a:pt x="0" y="27"/>
                </a:lnTo>
                <a:lnTo>
                  <a:pt x="614" y="27"/>
                </a:lnTo>
                <a:lnTo>
                  <a:pt x="614" y="0"/>
                </a:lnTo>
                <a:lnTo>
                  <a:pt x="0" y="0"/>
                </a:lnTo>
                <a:close/>
                <a:moveTo>
                  <a:pt x="0" y="134"/>
                </a:moveTo>
                <a:lnTo>
                  <a:pt x="0" y="160"/>
                </a:lnTo>
                <a:lnTo>
                  <a:pt x="614" y="160"/>
                </a:lnTo>
                <a:lnTo>
                  <a:pt x="614" y="134"/>
                </a:lnTo>
                <a:lnTo>
                  <a:pt x="0" y="134"/>
                </a:lnTo>
                <a:close/>
                <a:moveTo>
                  <a:pt x="0" y="267"/>
                </a:moveTo>
                <a:lnTo>
                  <a:pt x="0" y="294"/>
                </a:lnTo>
                <a:lnTo>
                  <a:pt x="614" y="294"/>
                </a:lnTo>
                <a:lnTo>
                  <a:pt x="614" y="267"/>
                </a:lnTo>
                <a:lnTo>
                  <a:pt x="0" y="267"/>
                </a:lnTo>
                <a:close/>
                <a:moveTo>
                  <a:pt x="0" y="400"/>
                </a:moveTo>
                <a:lnTo>
                  <a:pt x="0" y="427"/>
                </a:lnTo>
                <a:lnTo>
                  <a:pt x="614" y="427"/>
                </a:lnTo>
                <a:lnTo>
                  <a:pt x="614" y="400"/>
                </a:lnTo>
                <a:lnTo>
                  <a:pt x="0" y="400"/>
                </a:lnTo>
                <a:close/>
                <a:moveTo>
                  <a:pt x="0" y="534"/>
                </a:moveTo>
                <a:lnTo>
                  <a:pt x="0" y="560"/>
                </a:lnTo>
                <a:lnTo>
                  <a:pt x="614" y="560"/>
                </a:lnTo>
                <a:lnTo>
                  <a:pt x="614" y="534"/>
                </a:lnTo>
                <a:lnTo>
                  <a:pt x="0" y="53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1" name="Align Left">
            <a:extLst>
              <a:ext uri="{FF2B5EF4-FFF2-40B4-BE49-F238E27FC236}">
                <a16:creationId xmlns:a16="http://schemas.microsoft.com/office/drawing/2014/main" id="{2379A174-3ABE-4EBA-9303-811EF839E5DA}"/>
              </a:ext>
            </a:extLst>
          </p:cNvPr>
          <p:cNvSpPr>
            <a:spLocks noChangeAspect="1" noEditPoints="1"/>
          </p:cNvSpPr>
          <p:nvPr/>
        </p:nvSpPr>
        <p:spPr bwMode="auto">
          <a:xfrm>
            <a:off x="2066042" y="1526677"/>
            <a:ext cx="149225" cy="136525"/>
          </a:xfrm>
          <a:custGeom>
            <a:avLst/>
            <a:gdLst>
              <a:gd name="T0" fmla="*/ 0 w 613"/>
              <a:gd name="T1" fmla="*/ 0 h 560"/>
              <a:gd name="T2" fmla="*/ 0 w 613"/>
              <a:gd name="T3" fmla="*/ 27 h 560"/>
              <a:gd name="T4" fmla="*/ 613 w 613"/>
              <a:gd name="T5" fmla="*/ 27 h 560"/>
              <a:gd name="T6" fmla="*/ 613 w 613"/>
              <a:gd name="T7" fmla="*/ 0 h 560"/>
              <a:gd name="T8" fmla="*/ 0 w 613"/>
              <a:gd name="T9" fmla="*/ 0 h 560"/>
              <a:gd name="T10" fmla="*/ 0 w 613"/>
              <a:gd name="T11" fmla="*/ 134 h 560"/>
              <a:gd name="T12" fmla="*/ 0 w 613"/>
              <a:gd name="T13" fmla="*/ 160 h 560"/>
              <a:gd name="T14" fmla="*/ 426 w 613"/>
              <a:gd name="T15" fmla="*/ 160 h 560"/>
              <a:gd name="T16" fmla="*/ 426 w 613"/>
              <a:gd name="T17" fmla="*/ 134 h 560"/>
              <a:gd name="T18" fmla="*/ 0 w 613"/>
              <a:gd name="T19" fmla="*/ 134 h 560"/>
              <a:gd name="T20" fmla="*/ 0 w 613"/>
              <a:gd name="T21" fmla="*/ 267 h 560"/>
              <a:gd name="T22" fmla="*/ 0 w 613"/>
              <a:gd name="T23" fmla="*/ 294 h 560"/>
              <a:gd name="T24" fmla="*/ 613 w 613"/>
              <a:gd name="T25" fmla="*/ 294 h 560"/>
              <a:gd name="T26" fmla="*/ 613 w 613"/>
              <a:gd name="T27" fmla="*/ 267 h 560"/>
              <a:gd name="T28" fmla="*/ 0 w 613"/>
              <a:gd name="T29" fmla="*/ 267 h 560"/>
              <a:gd name="T30" fmla="*/ 0 w 613"/>
              <a:gd name="T31" fmla="*/ 400 h 560"/>
              <a:gd name="T32" fmla="*/ 0 w 613"/>
              <a:gd name="T33" fmla="*/ 427 h 560"/>
              <a:gd name="T34" fmla="*/ 426 w 613"/>
              <a:gd name="T35" fmla="*/ 427 h 560"/>
              <a:gd name="T36" fmla="*/ 426 w 613"/>
              <a:gd name="T37" fmla="*/ 400 h 560"/>
              <a:gd name="T38" fmla="*/ 0 w 613"/>
              <a:gd name="T39" fmla="*/ 400 h 560"/>
              <a:gd name="T40" fmla="*/ 0 w 613"/>
              <a:gd name="T41" fmla="*/ 534 h 560"/>
              <a:gd name="T42" fmla="*/ 0 w 613"/>
              <a:gd name="T43" fmla="*/ 560 h 560"/>
              <a:gd name="T44" fmla="*/ 613 w 613"/>
              <a:gd name="T45" fmla="*/ 560 h 560"/>
              <a:gd name="T46" fmla="*/ 613 w 613"/>
              <a:gd name="T47" fmla="*/ 534 h 560"/>
              <a:gd name="T48" fmla="*/ 0 w 613"/>
              <a:gd name="T49" fmla="*/ 534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3" h="560">
                <a:moveTo>
                  <a:pt x="0" y="0"/>
                </a:moveTo>
                <a:lnTo>
                  <a:pt x="0" y="27"/>
                </a:lnTo>
                <a:lnTo>
                  <a:pt x="613" y="27"/>
                </a:lnTo>
                <a:lnTo>
                  <a:pt x="613" y="0"/>
                </a:lnTo>
                <a:lnTo>
                  <a:pt x="0" y="0"/>
                </a:lnTo>
                <a:close/>
                <a:moveTo>
                  <a:pt x="0" y="134"/>
                </a:moveTo>
                <a:lnTo>
                  <a:pt x="0" y="160"/>
                </a:lnTo>
                <a:lnTo>
                  <a:pt x="426" y="160"/>
                </a:lnTo>
                <a:lnTo>
                  <a:pt x="426" y="134"/>
                </a:lnTo>
                <a:lnTo>
                  <a:pt x="0" y="134"/>
                </a:lnTo>
                <a:close/>
                <a:moveTo>
                  <a:pt x="0" y="267"/>
                </a:moveTo>
                <a:lnTo>
                  <a:pt x="0" y="294"/>
                </a:lnTo>
                <a:lnTo>
                  <a:pt x="613" y="294"/>
                </a:lnTo>
                <a:lnTo>
                  <a:pt x="613" y="267"/>
                </a:lnTo>
                <a:lnTo>
                  <a:pt x="0" y="267"/>
                </a:lnTo>
                <a:close/>
                <a:moveTo>
                  <a:pt x="0" y="400"/>
                </a:moveTo>
                <a:lnTo>
                  <a:pt x="0" y="427"/>
                </a:lnTo>
                <a:lnTo>
                  <a:pt x="426" y="427"/>
                </a:lnTo>
                <a:lnTo>
                  <a:pt x="426" y="400"/>
                </a:lnTo>
                <a:lnTo>
                  <a:pt x="0" y="400"/>
                </a:lnTo>
                <a:close/>
                <a:moveTo>
                  <a:pt x="0" y="534"/>
                </a:moveTo>
                <a:lnTo>
                  <a:pt x="0" y="560"/>
                </a:lnTo>
                <a:lnTo>
                  <a:pt x="613" y="560"/>
                </a:lnTo>
                <a:lnTo>
                  <a:pt x="613" y="534"/>
                </a:lnTo>
                <a:lnTo>
                  <a:pt x="0" y="53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 name="Angel">
            <a:extLst>
              <a:ext uri="{FF2B5EF4-FFF2-40B4-BE49-F238E27FC236}">
                <a16:creationId xmlns:a16="http://schemas.microsoft.com/office/drawing/2014/main" id="{8D6A96DF-E8CE-492E-B4F2-A3A4407E1A8F}"/>
              </a:ext>
            </a:extLst>
          </p:cNvPr>
          <p:cNvSpPr>
            <a:spLocks noChangeAspect="1" noEditPoints="1"/>
          </p:cNvSpPr>
          <p:nvPr/>
        </p:nvSpPr>
        <p:spPr bwMode="auto">
          <a:xfrm>
            <a:off x="2442347" y="1516358"/>
            <a:ext cx="155575" cy="157163"/>
          </a:xfrm>
          <a:custGeom>
            <a:avLst/>
            <a:gdLst>
              <a:gd name="T0" fmla="*/ 175 w 640"/>
              <a:gd name="T1" fmla="*/ 35 h 640"/>
              <a:gd name="T2" fmla="*/ 171 w 640"/>
              <a:gd name="T3" fmla="*/ 35 h 640"/>
              <a:gd name="T4" fmla="*/ 17 w 640"/>
              <a:gd name="T5" fmla="*/ 78 h 640"/>
              <a:gd name="T6" fmla="*/ 10 w 640"/>
              <a:gd name="T7" fmla="*/ 130 h 640"/>
              <a:gd name="T8" fmla="*/ 48 w 640"/>
              <a:gd name="T9" fmla="*/ 152 h 640"/>
              <a:gd name="T10" fmla="*/ 320 w 640"/>
              <a:gd name="T11" fmla="*/ 640 h 640"/>
              <a:gd name="T12" fmla="*/ 592 w 640"/>
              <a:gd name="T13" fmla="*/ 152 h 640"/>
              <a:gd name="T14" fmla="*/ 630 w 640"/>
              <a:gd name="T15" fmla="*/ 130 h 640"/>
              <a:gd name="T16" fmla="*/ 623 w 640"/>
              <a:gd name="T17" fmla="*/ 78 h 640"/>
              <a:gd name="T18" fmla="*/ 471 w 640"/>
              <a:gd name="T19" fmla="*/ 36 h 640"/>
              <a:gd name="T20" fmla="*/ 322 w 640"/>
              <a:gd name="T21" fmla="*/ 1 h 640"/>
              <a:gd name="T22" fmla="*/ 320 w 640"/>
              <a:gd name="T23" fmla="*/ 27 h 640"/>
              <a:gd name="T24" fmla="*/ 534 w 640"/>
              <a:gd name="T25" fmla="*/ 141 h 640"/>
              <a:gd name="T26" fmla="*/ 106 w 640"/>
              <a:gd name="T27" fmla="*/ 141 h 640"/>
              <a:gd name="T28" fmla="*/ 320 w 640"/>
              <a:gd name="T29" fmla="*/ 27 h 640"/>
              <a:gd name="T30" fmla="*/ 63 w 640"/>
              <a:gd name="T31" fmla="*/ 129 h 640"/>
              <a:gd name="T32" fmla="*/ 29 w 640"/>
              <a:gd name="T33" fmla="*/ 111 h 640"/>
              <a:gd name="T34" fmla="*/ 33 w 640"/>
              <a:gd name="T35" fmla="*/ 99 h 640"/>
              <a:gd name="T36" fmla="*/ 121 w 640"/>
              <a:gd name="T37" fmla="*/ 70 h 640"/>
              <a:gd name="T38" fmla="*/ 579 w 640"/>
              <a:gd name="T39" fmla="*/ 85 h 640"/>
              <a:gd name="T40" fmla="*/ 613 w 640"/>
              <a:gd name="T41" fmla="*/ 107 h 640"/>
              <a:gd name="T42" fmla="*/ 596 w 640"/>
              <a:gd name="T43" fmla="*/ 121 h 640"/>
              <a:gd name="T44" fmla="*/ 519 w 640"/>
              <a:gd name="T45" fmla="*/ 70 h 640"/>
              <a:gd name="T46" fmla="*/ 100 w 640"/>
              <a:gd name="T47" fmla="*/ 167 h 640"/>
              <a:gd name="T48" fmla="*/ 540 w 640"/>
              <a:gd name="T49" fmla="*/ 167 h 640"/>
              <a:gd name="T50" fmla="*/ 613 w 640"/>
              <a:gd name="T51" fmla="*/ 320 h 640"/>
              <a:gd name="T52" fmla="*/ 27 w 640"/>
              <a:gd name="T53" fmla="*/ 320 h 640"/>
              <a:gd name="T54" fmla="*/ 213 w 640"/>
              <a:gd name="T55" fmla="*/ 240 h 640"/>
              <a:gd name="T56" fmla="*/ 213 w 640"/>
              <a:gd name="T57" fmla="*/ 320 h 640"/>
              <a:gd name="T58" fmla="*/ 213 w 640"/>
              <a:gd name="T59" fmla="*/ 240 h 640"/>
              <a:gd name="T60" fmla="*/ 387 w 640"/>
              <a:gd name="T61" fmla="*/ 280 h 640"/>
              <a:gd name="T62" fmla="*/ 467 w 640"/>
              <a:gd name="T63" fmla="*/ 280 h 640"/>
              <a:gd name="T64" fmla="*/ 146 w 640"/>
              <a:gd name="T65" fmla="*/ 387 h 640"/>
              <a:gd name="T66" fmla="*/ 320 w 640"/>
              <a:gd name="T67" fmla="*/ 507 h 640"/>
              <a:gd name="T68" fmla="*/ 482 w 640"/>
              <a:gd name="T69" fmla="*/ 393 h 640"/>
              <a:gd name="T70" fmla="*/ 158 w 640"/>
              <a:gd name="T71" fmla="*/ 39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640">
                <a:moveTo>
                  <a:pt x="318" y="1"/>
                </a:moveTo>
                <a:cubicBezTo>
                  <a:pt x="267" y="1"/>
                  <a:pt x="218" y="14"/>
                  <a:pt x="175" y="35"/>
                </a:cubicBezTo>
                <a:cubicBezTo>
                  <a:pt x="174" y="35"/>
                  <a:pt x="173" y="35"/>
                  <a:pt x="172" y="35"/>
                </a:cubicBezTo>
                <a:cubicBezTo>
                  <a:pt x="172" y="35"/>
                  <a:pt x="172" y="35"/>
                  <a:pt x="171" y="35"/>
                </a:cubicBezTo>
                <a:cubicBezTo>
                  <a:pt x="123" y="41"/>
                  <a:pt x="83" y="49"/>
                  <a:pt x="53" y="60"/>
                </a:cubicBezTo>
                <a:cubicBezTo>
                  <a:pt x="38" y="65"/>
                  <a:pt x="26" y="71"/>
                  <a:pt x="17" y="78"/>
                </a:cubicBezTo>
                <a:cubicBezTo>
                  <a:pt x="7" y="85"/>
                  <a:pt x="0" y="95"/>
                  <a:pt x="0" y="107"/>
                </a:cubicBezTo>
                <a:cubicBezTo>
                  <a:pt x="0" y="116"/>
                  <a:pt x="4" y="124"/>
                  <a:pt x="10" y="130"/>
                </a:cubicBezTo>
                <a:cubicBezTo>
                  <a:pt x="15" y="136"/>
                  <a:pt x="23" y="140"/>
                  <a:pt x="31" y="145"/>
                </a:cubicBezTo>
                <a:cubicBezTo>
                  <a:pt x="36" y="147"/>
                  <a:pt x="42" y="150"/>
                  <a:pt x="48" y="152"/>
                </a:cubicBezTo>
                <a:cubicBezTo>
                  <a:pt x="18" y="201"/>
                  <a:pt x="0" y="259"/>
                  <a:pt x="0" y="320"/>
                </a:cubicBezTo>
                <a:cubicBezTo>
                  <a:pt x="0" y="497"/>
                  <a:pt x="143" y="640"/>
                  <a:pt x="320" y="640"/>
                </a:cubicBezTo>
                <a:cubicBezTo>
                  <a:pt x="497" y="640"/>
                  <a:pt x="640" y="497"/>
                  <a:pt x="640" y="320"/>
                </a:cubicBezTo>
                <a:cubicBezTo>
                  <a:pt x="640" y="259"/>
                  <a:pt x="622" y="201"/>
                  <a:pt x="592" y="152"/>
                </a:cubicBezTo>
                <a:cubicBezTo>
                  <a:pt x="598" y="150"/>
                  <a:pt x="604" y="147"/>
                  <a:pt x="609" y="145"/>
                </a:cubicBezTo>
                <a:cubicBezTo>
                  <a:pt x="617" y="140"/>
                  <a:pt x="625" y="136"/>
                  <a:pt x="630" y="130"/>
                </a:cubicBezTo>
                <a:cubicBezTo>
                  <a:pt x="636" y="124"/>
                  <a:pt x="640" y="116"/>
                  <a:pt x="640" y="107"/>
                </a:cubicBezTo>
                <a:cubicBezTo>
                  <a:pt x="640" y="95"/>
                  <a:pt x="633" y="86"/>
                  <a:pt x="623" y="78"/>
                </a:cubicBezTo>
                <a:cubicBezTo>
                  <a:pt x="614" y="71"/>
                  <a:pt x="602" y="66"/>
                  <a:pt x="588" y="60"/>
                </a:cubicBezTo>
                <a:cubicBezTo>
                  <a:pt x="558" y="50"/>
                  <a:pt x="518" y="41"/>
                  <a:pt x="471" y="36"/>
                </a:cubicBezTo>
                <a:cubicBezTo>
                  <a:pt x="469" y="35"/>
                  <a:pt x="467" y="35"/>
                  <a:pt x="466" y="36"/>
                </a:cubicBezTo>
                <a:cubicBezTo>
                  <a:pt x="423" y="14"/>
                  <a:pt x="374" y="1"/>
                  <a:pt x="322" y="1"/>
                </a:cubicBezTo>
                <a:cubicBezTo>
                  <a:pt x="321" y="0"/>
                  <a:pt x="319" y="1"/>
                  <a:pt x="318" y="1"/>
                </a:cubicBezTo>
                <a:close/>
                <a:moveTo>
                  <a:pt x="320" y="27"/>
                </a:moveTo>
                <a:cubicBezTo>
                  <a:pt x="413" y="27"/>
                  <a:pt x="496" y="70"/>
                  <a:pt x="549" y="138"/>
                </a:cubicBezTo>
                <a:cubicBezTo>
                  <a:pt x="544" y="139"/>
                  <a:pt x="539" y="140"/>
                  <a:pt x="534" y="141"/>
                </a:cubicBezTo>
                <a:cubicBezTo>
                  <a:pt x="480" y="153"/>
                  <a:pt x="404" y="160"/>
                  <a:pt x="320" y="160"/>
                </a:cubicBezTo>
                <a:cubicBezTo>
                  <a:pt x="236" y="160"/>
                  <a:pt x="160" y="153"/>
                  <a:pt x="106" y="141"/>
                </a:cubicBezTo>
                <a:cubicBezTo>
                  <a:pt x="101" y="140"/>
                  <a:pt x="96" y="139"/>
                  <a:pt x="91" y="138"/>
                </a:cubicBezTo>
                <a:cubicBezTo>
                  <a:pt x="144" y="70"/>
                  <a:pt x="227" y="27"/>
                  <a:pt x="320" y="27"/>
                </a:cubicBezTo>
                <a:close/>
                <a:moveTo>
                  <a:pt x="121" y="70"/>
                </a:moveTo>
                <a:cubicBezTo>
                  <a:pt x="99" y="87"/>
                  <a:pt x="80" y="107"/>
                  <a:pt x="63" y="129"/>
                </a:cubicBezTo>
                <a:cubicBezTo>
                  <a:pt x="56" y="127"/>
                  <a:pt x="49" y="124"/>
                  <a:pt x="44" y="121"/>
                </a:cubicBezTo>
                <a:cubicBezTo>
                  <a:pt x="37" y="118"/>
                  <a:pt x="32" y="114"/>
                  <a:pt x="29" y="111"/>
                </a:cubicBezTo>
                <a:cubicBezTo>
                  <a:pt x="27" y="109"/>
                  <a:pt x="27" y="108"/>
                  <a:pt x="27" y="107"/>
                </a:cubicBezTo>
                <a:cubicBezTo>
                  <a:pt x="27" y="106"/>
                  <a:pt x="27" y="104"/>
                  <a:pt x="33" y="99"/>
                </a:cubicBezTo>
                <a:cubicBezTo>
                  <a:pt x="39" y="95"/>
                  <a:pt x="49" y="90"/>
                  <a:pt x="62" y="85"/>
                </a:cubicBezTo>
                <a:cubicBezTo>
                  <a:pt x="77" y="80"/>
                  <a:pt x="98" y="75"/>
                  <a:pt x="121" y="70"/>
                </a:cubicBezTo>
                <a:close/>
                <a:moveTo>
                  <a:pt x="519" y="70"/>
                </a:moveTo>
                <a:cubicBezTo>
                  <a:pt x="542" y="75"/>
                  <a:pt x="563" y="80"/>
                  <a:pt x="579" y="85"/>
                </a:cubicBezTo>
                <a:cubicBezTo>
                  <a:pt x="592" y="90"/>
                  <a:pt x="601" y="95"/>
                  <a:pt x="607" y="100"/>
                </a:cubicBezTo>
                <a:cubicBezTo>
                  <a:pt x="613" y="104"/>
                  <a:pt x="613" y="106"/>
                  <a:pt x="613" y="107"/>
                </a:cubicBezTo>
                <a:cubicBezTo>
                  <a:pt x="613" y="108"/>
                  <a:pt x="613" y="109"/>
                  <a:pt x="611" y="111"/>
                </a:cubicBezTo>
                <a:cubicBezTo>
                  <a:pt x="608" y="114"/>
                  <a:pt x="603" y="118"/>
                  <a:pt x="596" y="121"/>
                </a:cubicBezTo>
                <a:cubicBezTo>
                  <a:pt x="591" y="124"/>
                  <a:pt x="584" y="127"/>
                  <a:pt x="577" y="129"/>
                </a:cubicBezTo>
                <a:cubicBezTo>
                  <a:pt x="560" y="107"/>
                  <a:pt x="541" y="87"/>
                  <a:pt x="519" y="70"/>
                </a:cubicBezTo>
                <a:close/>
                <a:moveTo>
                  <a:pt x="74" y="161"/>
                </a:moveTo>
                <a:cubicBezTo>
                  <a:pt x="82" y="163"/>
                  <a:pt x="91" y="165"/>
                  <a:pt x="100" y="167"/>
                </a:cubicBezTo>
                <a:cubicBezTo>
                  <a:pt x="157" y="180"/>
                  <a:pt x="235" y="187"/>
                  <a:pt x="320" y="187"/>
                </a:cubicBezTo>
                <a:cubicBezTo>
                  <a:pt x="405" y="187"/>
                  <a:pt x="483" y="180"/>
                  <a:pt x="540" y="167"/>
                </a:cubicBezTo>
                <a:cubicBezTo>
                  <a:pt x="549" y="165"/>
                  <a:pt x="558" y="163"/>
                  <a:pt x="566" y="161"/>
                </a:cubicBezTo>
                <a:cubicBezTo>
                  <a:pt x="596" y="207"/>
                  <a:pt x="613" y="261"/>
                  <a:pt x="613" y="320"/>
                </a:cubicBezTo>
                <a:cubicBezTo>
                  <a:pt x="613" y="483"/>
                  <a:pt x="482" y="614"/>
                  <a:pt x="320" y="614"/>
                </a:cubicBezTo>
                <a:cubicBezTo>
                  <a:pt x="158" y="614"/>
                  <a:pt x="27" y="483"/>
                  <a:pt x="27" y="320"/>
                </a:cubicBezTo>
                <a:cubicBezTo>
                  <a:pt x="27" y="261"/>
                  <a:pt x="44" y="207"/>
                  <a:pt x="74" y="161"/>
                </a:cubicBezTo>
                <a:close/>
                <a:moveTo>
                  <a:pt x="213" y="240"/>
                </a:moveTo>
                <a:cubicBezTo>
                  <a:pt x="191" y="240"/>
                  <a:pt x="173" y="258"/>
                  <a:pt x="173" y="280"/>
                </a:cubicBezTo>
                <a:cubicBezTo>
                  <a:pt x="173" y="303"/>
                  <a:pt x="191" y="320"/>
                  <a:pt x="213" y="320"/>
                </a:cubicBezTo>
                <a:cubicBezTo>
                  <a:pt x="235" y="320"/>
                  <a:pt x="253" y="303"/>
                  <a:pt x="253" y="280"/>
                </a:cubicBezTo>
                <a:cubicBezTo>
                  <a:pt x="253" y="258"/>
                  <a:pt x="235" y="240"/>
                  <a:pt x="213" y="240"/>
                </a:cubicBezTo>
                <a:close/>
                <a:moveTo>
                  <a:pt x="427" y="240"/>
                </a:moveTo>
                <a:cubicBezTo>
                  <a:pt x="405" y="240"/>
                  <a:pt x="387" y="258"/>
                  <a:pt x="387" y="280"/>
                </a:cubicBezTo>
                <a:cubicBezTo>
                  <a:pt x="387" y="303"/>
                  <a:pt x="405" y="320"/>
                  <a:pt x="427" y="320"/>
                </a:cubicBezTo>
                <a:cubicBezTo>
                  <a:pt x="449" y="320"/>
                  <a:pt x="467" y="303"/>
                  <a:pt x="467" y="280"/>
                </a:cubicBezTo>
                <a:cubicBezTo>
                  <a:pt x="467" y="258"/>
                  <a:pt x="449" y="240"/>
                  <a:pt x="427" y="240"/>
                </a:cubicBezTo>
                <a:close/>
                <a:moveTo>
                  <a:pt x="146" y="387"/>
                </a:moveTo>
                <a:cubicBezTo>
                  <a:pt x="135" y="387"/>
                  <a:pt x="129" y="400"/>
                  <a:pt x="136" y="408"/>
                </a:cubicBezTo>
                <a:cubicBezTo>
                  <a:pt x="136" y="408"/>
                  <a:pt x="206" y="507"/>
                  <a:pt x="320" y="507"/>
                </a:cubicBezTo>
                <a:cubicBezTo>
                  <a:pt x="434" y="507"/>
                  <a:pt x="504" y="408"/>
                  <a:pt x="504" y="408"/>
                </a:cubicBezTo>
                <a:cubicBezTo>
                  <a:pt x="515" y="394"/>
                  <a:pt x="493" y="378"/>
                  <a:pt x="482" y="393"/>
                </a:cubicBezTo>
                <a:cubicBezTo>
                  <a:pt x="482" y="393"/>
                  <a:pt x="419" y="480"/>
                  <a:pt x="320" y="480"/>
                </a:cubicBezTo>
                <a:cubicBezTo>
                  <a:pt x="221" y="480"/>
                  <a:pt x="158" y="393"/>
                  <a:pt x="158" y="393"/>
                </a:cubicBezTo>
                <a:cubicBezTo>
                  <a:pt x="155" y="389"/>
                  <a:pt x="151" y="387"/>
                  <a:pt x="146" y="387"/>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3" name="Angry">
            <a:extLst>
              <a:ext uri="{FF2B5EF4-FFF2-40B4-BE49-F238E27FC236}">
                <a16:creationId xmlns:a16="http://schemas.microsoft.com/office/drawing/2014/main" id="{CC1648D5-B3C9-446A-AFB4-6A0FB7F71A44}"/>
              </a:ext>
            </a:extLst>
          </p:cNvPr>
          <p:cNvSpPr>
            <a:spLocks noChangeAspect="1" noEditPoints="1"/>
          </p:cNvSpPr>
          <p:nvPr/>
        </p:nvSpPr>
        <p:spPr bwMode="auto">
          <a:xfrm>
            <a:off x="2743190" y="1517152"/>
            <a:ext cx="157163" cy="155575"/>
          </a:xfrm>
          <a:custGeom>
            <a:avLst/>
            <a:gdLst>
              <a:gd name="T0" fmla="*/ 320 w 640"/>
              <a:gd name="T1" fmla="*/ 0 h 640"/>
              <a:gd name="T2" fmla="*/ 0 w 640"/>
              <a:gd name="T3" fmla="*/ 320 h 640"/>
              <a:gd name="T4" fmla="*/ 320 w 640"/>
              <a:gd name="T5" fmla="*/ 640 h 640"/>
              <a:gd name="T6" fmla="*/ 640 w 640"/>
              <a:gd name="T7" fmla="*/ 320 h 640"/>
              <a:gd name="T8" fmla="*/ 323 w 640"/>
              <a:gd name="T9" fmla="*/ 0 h 640"/>
              <a:gd name="T10" fmla="*/ 320 w 640"/>
              <a:gd name="T11" fmla="*/ 0 h 640"/>
              <a:gd name="T12" fmla="*/ 320 w 640"/>
              <a:gd name="T13" fmla="*/ 27 h 640"/>
              <a:gd name="T14" fmla="*/ 614 w 640"/>
              <a:gd name="T15" fmla="*/ 320 h 640"/>
              <a:gd name="T16" fmla="*/ 320 w 640"/>
              <a:gd name="T17" fmla="*/ 613 h 640"/>
              <a:gd name="T18" fmla="*/ 27 w 640"/>
              <a:gd name="T19" fmla="*/ 320 h 640"/>
              <a:gd name="T20" fmla="*/ 320 w 640"/>
              <a:gd name="T21" fmla="*/ 27 h 640"/>
              <a:gd name="T22" fmla="*/ 134 w 640"/>
              <a:gd name="T23" fmla="*/ 160 h 640"/>
              <a:gd name="T24" fmla="*/ 134 w 640"/>
              <a:gd name="T25" fmla="*/ 187 h 640"/>
              <a:gd name="T26" fmla="*/ 269 w 640"/>
              <a:gd name="T27" fmla="*/ 260 h 640"/>
              <a:gd name="T28" fmla="*/ 292 w 640"/>
              <a:gd name="T29" fmla="*/ 247 h 640"/>
              <a:gd name="T30" fmla="*/ 134 w 640"/>
              <a:gd name="T31" fmla="*/ 160 h 640"/>
              <a:gd name="T32" fmla="*/ 507 w 640"/>
              <a:gd name="T33" fmla="*/ 160 h 640"/>
              <a:gd name="T34" fmla="*/ 349 w 640"/>
              <a:gd name="T35" fmla="*/ 247 h 640"/>
              <a:gd name="T36" fmla="*/ 372 w 640"/>
              <a:gd name="T37" fmla="*/ 260 h 640"/>
              <a:gd name="T38" fmla="*/ 507 w 640"/>
              <a:gd name="T39" fmla="*/ 187 h 640"/>
              <a:gd name="T40" fmla="*/ 507 w 640"/>
              <a:gd name="T41" fmla="*/ 160 h 640"/>
              <a:gd name="T42" fmla="*/ 196 w 640"/>
              <a:gd name="T43" fmla="*/ 249 h 640"/>
              <a:gd name="T44" fmla="*/ 176 w 640"/>
              <a:gd name="T45" fmla="*/ 256 h 640"/>
              <a:gd name="T46" fmla="*/ 190 w 640"/>
              <a:gd name="T47" fmla="*/ 317 h 640"/>
              <a:gd name="T48" fmla="*/ 251 w 640"/>
              <a:gd name="T49" fmla="*/ 331 h 640"/>
              <a:gd name="T50" fmla="*/ 237 w 640"/>
              <a:gd name="T51" fmla="*/ 270 h 640"/>
              <a:gd name="T52" fmla="*/ 196 w 640"/>
              <a:gd name="T53" fmla="*/ 249 h 640"/>
              <a:gd name="T54" fmla="*/ 446 w 640"/>
              <a:gd name="T55" fmla="*/ 249 h 640"/>
              <a:gd name="T56" fmla="*/ 404 w 640"/>
              <a:gd name="T57" fmla="*/ 270 h 640"/>
              <a:gd name="T58" fmla="*/ 389 w 640"/>
              <a:gd name="T59" fmla="*/ 331 h 640"/>
              <a:gd name="T60" fmla="*/ 451 w 640"/>
              <a:gd name="T61" fmla="*/ 317 h 640"/>
              <a:gd name="T62" fmla="*/ 465 w 640"/>
              <a:gd name="T63" fmla="*/ 256 h 640"/>
              <a:gd name="T64" fmla="*/ 446 w 640"/>
              <a:gd name="T65" fmla="*/ 249 h 640"/>
              <a:gd name="T66" fmla="*/ 174 w 640"/>
              <a:gd name="T67" fmla="*/ 387 h 640"/>
              <a:gd name="T68" fmla="*/ 161 w 640"/>
              <a:gd name="T69" fmla="*/ 402 h 640"/>
              <a:gd name="T70" fmla="*/ 186 w 640"/>
              <a:gd name="T71" fmla="*/ 461 h 640"/>
              <a:gd name="T72" fmla="*/ 320 w 640"/>
              <a:gd name="T73" fmla="*/ 520 h 640"/>
              <a:gd name="T74" fmla="*/ 454 w 640"/>
              <a:gd name="T75" fmla="*/ 461 h 640"/>
              <a:gd name="T76" fmla="*/ 480 w 640"/>
              <a:gd name="T77" fmla="*/ 402 h 640"/>
              <a:gd name="T78" fmla="*/ 467 w 640"/>
              <a:gd name="T79" fmla="*/ 387 h 640"/>
              <a:gd name="T80" fmla="*/ 174 w 640"/>
              <a:gd name="T81" fmla="*/ 387 h 640"/>
              <a:gd name="T82" fmla="*/ 191 w 640"/>
              <a:gd name="T83" fmla="*/ 413 h 640"/>
              <a:gd name="T84" fmla="*/ 227 w 640"/>
              <a:gd name="T85" fmla="*/ 413 h 640"/>
              <a:gd name="T86" fmla="*/ 227 w 640"/>
              <a:gd name="T87" fmla="*/ 465 h 640"/>
              <a:gd name="T88" fmla="*/ 208 w 640"/>
              <a:gd name="T89" fmla="*/ 445 h 640"/>
              <a:gd name="T90" fmla="*/ 191 w 640"/>
              <a:gd name="T91" fmla="*/ 413 h 640"/>
              <a:gd name="T92" fmla="*/ 254 w 640"/>
              <a:gd name="T93" fmla="*/ 413 h 640"/>
              <a:gd name="T94" fmla="*/ 307 w 640"/>
              <a:gd name="T95" fmla="*/ 413 h 640"/>
              <a:gd name="T96" fmla="*/ 307 w 640"/>
              <a:gd name="T97" fmla="*/ 493 h 640"/>
              <a:gd name="T98" fmla="*/ 254 w 640"/>
              <a:gd name="T99" fmla="*/ 481 h 640"/>
              <a:gd name="T100" fmla="*/ 254 w 640"/>
              <a:gd name="T101" fmla="*/ 480 h 640"/>
              <a:gd name="T102" fmla="*/ 254 w 640"/>
              <a:gd name="T103" fmla="*/ 413 h 640"/>
              <a:gd name="T104" fmla="*/ 334 w 640"/>
              <a:gd name="T105" fmla="*/ 413 h 640"/>
              <a:gd name="T106" fmla="*/ 387 w 640"/>
              <a:gd name="T107" fmla="*/ 413 h 640"/>
              <a:gd name="T108" fmla="*/ 387 w 640"/>
              <a:gd name="T109" fmla="*/ 480 h 640"/>
              <a:gd name="T110" fmla="*/ 387 w 640"/>
              <a:gd name="T111" fmla="*/ 481 h 640"/>
              <a:gd name="T112" fmla="*/ 334 w 640"/>
              <a:gd name="T113" fmla="*/ 493 h 640"/>
              <a:gd name="T114" fmla="*/ 334 w 640"/>
              <a:gd name="T115" fmla="*/ 413 h 640"/>
              <a:gd name="T116" fmla="*/ 414 w 640"/>
              <a:gd name="T117" fmla="*/ 413 h 640"/>
              <a:gd name="T118" fmla="*/ 450 w 640"/>
              <a:gd name="T119" fmla="*/ 413 h 640"/>
              <a:gd name="T120" fmla="*/ 433 w 640"/>
              <a:gd name="T121" fmla="*/ 445 h 640"/>
              <a:gd name="T122" fmla="*/ 414 w 640"/>
              <a:gd name="T123" fmla="*/ 465 h 640"/>
              <a:gd name="T124" fmla="*/ 414 w 640"/>
              <a:gd name="T125" fmla="*/ 41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0" h="640">
                <a:moveTo>
                  <a:pt x="320" y="0"/>
                </a:moveTo>
                <a:cubicBezTo>
                  <a:pt x="144" y="0"/>
                  <a:pt x="0" y="143"/>
                  <a:pt x="0" y="320"/>
                </a:cubicBezTo>
                <a:cubicBezTo>
                  <a:pt x="0" y="496"/>
                  <a:pt x="144" y="640"/>
                  <a:pt x="320" y="640"/>
                </a:cubicBezTo>
                <a:cubicBezTo>
                  <a:pt x="497" y="640"/>
                  <a:pt x="640" y="496"/>
                  <a:pt x="640" y="320"/>
                </a:cubicBezTo>
                <a:cubicBezTo>
                  <a:pt x="640" y="144"/>
                  <a:pt x="498" y="1"/>
                  <a:pt x="323" y="0"/>
                </a:cubicBezTo>
                <a:cubicBezTo>
                  <a:pt x="322" y="0"/>
                  <a:pt x="321" y="0"/>
                  <a:pt x="320" y="0"/>
                </a:cubicBezTo>
                <a:close/>
                <a:moveTo>
                  <a:pt x="320" y="27"/>
                </a:moveTo>
                <a:cubicBezTo>
                  <a:pt x="483" y="27"/>
                  <a:pt x="614" y="158"/>
                  <a:pt x="614" y="320"/>
                </a:cubicBezTo>
                <a:cubicBezTo>
                  <a:pt x="614" y="482"/>
                  <a:pt x="483" y="613"/>
                  <a:pt x="320" y="613"/>
                </a:cubicBezTo>
                <a:cubicBezTo>
                  <a:pt x="158" y="613"/>
                  <a:pt x="27" y="482"/>
                  <a:pt x="27" y="320"/>
                </a:cubicBezTo>
                <a:cubicBezTo>
                  <a:pt x="27" y="158"/>
                  <a:pt x="158" y="27"/>
                  <a:pt x="320" y="27"/>
                </a:cubicBezTo>
                <a:close/>
                <a:moveTo>
                  <a:pt x="134" y="160"/>
                </a:moveTo>
                <a:cubicBezTo>
                  <a:pt x="116" y="160"/>
                  <a:pt x="116" y="187"/>
                  <a:pt x="134" y="187"/>
                </a:cubicBezTo>
                <a:cubicBezTo>
                  <a:pt x="231" y="187"/>
                  <a:pt x="269" y="260"/>
                  <a:pt x="269" y="260"/>
                </a:cubicBezTo>
                <a:cubicBezTo>
                  <a:pt x="277" y="276"/>
                  <a:pt x="301" y="263"/>
                  <a:pt x="292" y="247"/>
                </a:cubicBezTo>
                <a:cubicBezTo>
                  <a:pt x="292" y="247"/>
                  <a:pt x="244" y="160"/>
                  <a:pt x="134" y="160"/>
                </a:cubicBezTo>
                <a:close/>
                <a:moveTo>
                  <a:pt x="507" y="160"/>
                </a:moveTo>
                <a:cubicBezTo>
                  <a:pt x="396" y="160"/>
                  <a:pt x="349" y="247"/>
                  <a:pt x="349" y="247"/>
                </a:cubicBezTo>
                <a:cubicBezTo>
                  <a:pt x="340" y="263"/>
                  <a:pt x="364" y="276"/>
                  <a:pt x="372" y="260"/>
                </a:cubicBezTo>
                <a:cubicBezTo>
                  <a:pt x="372" y="260"/>
                  <a:pt x="410" y="187"/>
                  <a:pt x="507" y="187"/>
                </a:cubicBezTo>
                <a:cubicBezTo>
                  <a:pt x="525" y="187"/>
                  <a:pt x="525" y="160"/>
                  <a:pt x="507" y="160"/>
                </a:cubicBezTo>
                <a:close/>
                <a:moveTo>
                  <a:pt x="196" y="249"/>
                </a:moveTo>
                <a:cubicBezTo>
                  <a:pt x="188" y="248"/>
                  <a:pt x="181" y="251"/>
                  <a:pt x="176" y="256"/>
                </a:cubicBezTo>
                <a:cubicBezTo>
                  <a:pt x="163" y="269"/>
                  <a:pt x="169" y="296"/>
                  <a:pt x="190" y="317"/>
                </a:cubicBezTo>
                <a:cubicBezTo>
                  <a:pt x="211" y="338"/>
                  <a:pt x="238" y="344"/>
                  <a:pt x="251" y="331"/>
                </a:cubicBezTo>
                <a:cubicBezTo>
                  <a:pt x="264" y="318"/>
                  <a:pt x="258" y="291"/>
                  <a:pt x="237" y="270"/>
                </a:cubicBezTo>
                <a:cubicBezTo>
                  <a:pt x="225" y="257"/>
                  <a:pt x="209" y="249"/>
                  <a:pt x="196" y="249"/>
                </a:cubicBezTo>
                <a:close/>
                <a:moveTo>
                  <a:pt x="446" y="249"/>
                </a:moveTo>
                <a:cubicBezTo>
                  <a:pt x="432" y="249"/>
                  <a:pt x="416" y="257"/>
                  <a:pt x="404" y="270"/>
                </a:cubicBezTo>
                <a:cubicBezTo>
                  <a:pt x="383" y="291"/>
                  <a:pt x="376" y="318"/>
                  <a:pt x="389" y="331"/>
                </a:cubicBezTo>
                <a:cubicBezTo>
                  <a:pt x="402" y="344"/>
                  <a:pt x="430" y="338"/>
                  <a:pt x="451" y="317"/>
                </a:cubicBezTo>
                <a:cubicBezTo>
                  <a:pt x="471" y="296"/>
                  <a:pt x="478" y="269"/>
                  <a:pt x="465" y="256"/>
                </a:cubicBezTo>
                <a:cubicBezTo>
                  <a:pt x="460" y="251"/>
                  <a:pt x="454" y="249"/>
                  <a:pt x="446" y="249"/>
                </a:cubicBezTo>
                <a:close/>
                <a:moveTo>
                  <a:pt x="174" y="387"/>
                </a:moveTo>
                <a:cubicBezTo>
                  <a:pt x="166" y="387"/>
                  <a:pt x="160" y="394"/>
                  <a:pt x="161" y="402"/>
                </a:cubicBezTo>
                <a:cubicBezTo>
                  <a:pt x="161" y="402"/>
                  <a:pt x="164" y="432"/>
                  <a:pt x="186" y="461"/>
                </a:cubicBezTo>
                <a:cubicBezTo>
                  <a:pt x="209" y="491"/>
                  <a:pt x="250" y="520"/>
                  <a:pt x="320" y="520"/>
                </a:cubicBezTo>
                <a:cubicBezTo>
                  <a:pt x="391" y="520"/>
                  <a:pt x="432" y="491"/>
                  <a:pt x="454" y="461"/>
                </a:cubicBezTo>
                <a:cubicBezTo>
                  <a:pt x="477" y="432"/>
                  <a:pt x="480" y="402"/>
                  <a:pt x="480" y="402"/>
                </a:cubicBezTo>
                <a:cubicBezTo>
                  <a:pt x="481" y="394"/>
                  <a:pt x="475" y="387"/>
                  <a:pt x="467" y="387"/>
                </a:cubicBezTo>
                <a:lnTo>
                  <a:pt x="174" y="387"/>
                </a:lnTo>
                <a:close/>
                <a:moveTo>
                  <a:pt x="191" y="413"/>
                </a:moveTo>
                <a:lnTo>
                  <a:pt x="227" y="413"/>
                </a:lnTo>
                <a:lnTo>
                  <a:pt x="227" y="465"/>
                </a:lnTo>
                <a:cubicBezTo>
                  <a:pt x="219" y="459"/>
                  <a:pt x="213" y="452"/>
                  <a:pt x="208" y="445"/>
                </a:cubicBezTo>
                <a:cubicBezTo>
                  <a:pt x="199" y="433"/>
                  <a:pt x="194" y="422"/>
                  <a:pt x="191" y="413"/>
                </a:cubicBezTo>
                <a:close/>
                <a:moveTo>
                  <a:pt x="254" y="413"/>
                </a:moveTo>
                <a:lnTo>
                  <a:pt x="307" y="413"/>
                </a:lnTo>
                <a:lnTo>
                  <a:pt x="307" y="493"/>
                </a:lnTo>
                <a:cubicBezTo>
                  <a:pt x="286" y="491"/>
                  <a:pt x="268" y="487"/>
                  <a:pt x="254" y="481"/>
                </a:cubicBezTo>
                <a:cubicBezTo>
                  <a:pt x="254" y="481"/>
                  <a:pt x="254" y="480"/>
                  <a:pt x="254" y="480"/>
                </a:cubicBezTo>
                <a:lnTo>
                  <a:pt x="254" y="413"/>
                </a:lnTo>
                <a:close/>
                <a:moveTo>
                  <a:pt x="334" y="413"/>
                </a:moveTo>
                <a:lnTo>
                  <a:pt x="387" y="413"/>
                </a:lnTo>
                <a:lnTo>
                  <a:pt x="387" y="480"/>
                </a:lnTo>
                <a:cubicBezTo>
                  <a:pt x="387" y="480"/>
                  <a:pt x="387" y="481"/>
                  <a:pt x="387" y="481"/>
                </a:cubicBezTo>
                <a:cubicBezTo>
                  <a:pt x="373" y="487"/>
                  <a:pt x="355" y="491"/>
                  <a:pt x="334" y="493"/>
                </a:cubicBezTo>
                <a:lnTo>
                  <a:pt x="334" y="413"/>
                </a:lnTo>
                <a:close/>
                <a:moveTo>
                  <a:pt x="414" y="413"/>
                </a:moveTo>
                <a:lnTo>
                  <a:pt x="450" y="413"/>
                </a:lnTo>
                <a:cubicBezTo>
                  <a:pt x="447" y="422"/>
                  <a:pt x="442" y="433"/>
                  <a:pt x="433" y="445"/>
                </a:cubicBezTo>
                <a:cubicBezTo>
                  <a:pt x="428" y="452"/>
                  <a:pt x="422" y="459"/>
                  <a:pt x="414" y="465"/>
                </a:cubicBezTo>
                <a:lnTo>
                  <a:pt x="414" y="41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 name="Clueless">
            <a:extLst>
              <a:ext uri="{FF2B5EF4-FFF2-40B4-BE49-F238E27FC236}">
                <a16:creationId xmlns:a16="http://schemas.microsoft.com/office/drawing/2014/main" id="{7B8E392B-8674-42DD-961D-9E543631BAB6}"/>
              </a:ext>
            </a:extLst>
          </p:cNvPr>
          <p:cNvSpPr>
            <a:spLocks noChangeAspect="1" noEditPoints="1"/>
          </p:cNvSpPr>
          <p:nvPr/>
        </p:nvSpPr>
        <p:spPr bwMode="auto">
          <a:xfrm>
            <a:off x="3062701" y="1514770"/>
            <a:ext cx="160338" cy="160338"/>
          </a:xfrm>
          <a:custGeom>
            <a:avLst/>
            <a:gdLst>
              <a:gd name="T0" fmla="*/ 53 w 660"/>
              <a:gd name="T1" fmla="*/ 7 h 654"/>
              <a:gd name="T2" fmla="*/ 13 w 660"/>
              <a:gd name="T3" fmla="*/ 94 h 654"/>
              <a:gd name="T4" fmla="*/ 40 w 660"/>
              <a:gd name="T5" fmla="*/ 84 h 654"/>
              <a:gd name="T6" fmla="*/ 112 w 660"/>
              <a:gd name="T7" fmla="*/ 55 h 654"/>
              <a:gd name="T8" fmla="*/ 99 w 660"/>
              <a:gd name="T9" fmla="*/ 142 h 654"/>
              <a:gd name="T10" fmla="*/ 107 w 660"/>
              <a:gd name="T11" fmla="*/ 193 h 654"/>
              <a:gd name="T12" fmla="*/ 136 w 660"/>
              <a:gd name="T13" fmla="*/ 186 h 654"/>
              <a:gd name="T14" fmla="*/ 133 w 660"/>
              <a:gd name="T15" fmla="*/ 169 h 654"/>
              <a:gd name="T16" fmla="*/ 136 w 660"/>
              <a:gd name="T17" fmla="*/ 123 h 654"/>
              <a:gd name="T18" fmla="*/ 633 w 660"/>
              <a:gd name="T19" fmla="*/ 334 h 654"/>
              <a:gd name="T20" fmla="*/ 46 w 660"/>
              <a:gd name="T21" fmla="*/ 334 h 654"/>
              <a:gd name="T22" fmla="*/ 51 w 660"/>
              <a:gd name="T23" fmla="*/ 197 h 654"/>
              <a:gd name="T24" fmla="*/ 340 w 660"/>
              <a:gd name="T25" fmla="*/ 654 h 654"/>
              <a:gd name="T26" fmla="*/ 342 w 660"/>
              <a:gd name="T27" fmla="*/ 14 h 654"/>
              <a:gd name="T28" fmla="*/ 146 w 660"/>
              <a:gd name="T29" fmla="*/ 79 h 654"/>
              <a:gd name="T30" fmla="*/ 82 w 660"/>
              <a:gd name="T31" fmla="*/ 1 h 654"/>
              <a:gd name="T32" fmla="*/ 228 w 660"/>
              <a:gd name="T33" fmla="*/ 146 h 654"/>
              <a:gd name="T34" fmla="*/ 232 w 660"/>
              <a:gd name="T35" fmla="*/ 192 h 654"/>
              <a:gd name="T36" fmla="*/ 300 w 660"/>
              <a:gd name="T37" fmla="*/ 134 h 654"/>
              <a:gd name="T38" fmla="*/ 350 w 660"/>
              <a:gd name="T39" fmla="*/ 124 h 654"/>
              <a:gd name="T40" fmla="*/ 473 w 660"/>
              <a:gd name="T41" fmla="*/ 108 h 654"/>
              <a:gd name="T42" fmla="*/ 440 w 660"/>
              <a:gd name="T43" fmla="*/ 144 h 654"/>
              <a:gd name="T44" fmla="*/ 526 w 660"/>
              <a:gd name="T45" fmla="*/ 166 h 654"/>
              <a:gd name="T46" fmla="*/ 473 w 660"/>
              <a:gd name="T47" fmla="*/ 108 h 654"/>
              <a:gd name="T48" fmla="*/ 266 w 660"/>
              <a:gd name="T49" fmla="*/ 241 h 654"/>
              <a:gd name="T50" fmla="*/ 333 w 660"/>
              <a:gd name="T51" fmla="*/ 241 h 654"/>
              <a:gd name="T52" fmla="*/ 486 w 660"/>
              <a:gd name="T53" fmla="*/ 188 h 654"/>
              <a:gd name="T54" fmla="*/ 486 w 660"/>
              <a:gd name="T55" fmla="*/ 294 h 654"/>
              <a:gd name="T56" fmla="*/ 486 w 660"/>
              <a:gd name="T57" fmla="*/ 188 h 654"/>
              <a:gd name="T58" fmla="*/ 149 w 660"/>
              <a:gd name="T59" fmla="*/ 212 h 654"/>
              <a:gd name="T60" fmla="*/ 119 w 660"/>
              <a:gd name="T61" fmla="*/ 228 h 654"/>
              <a:gd name="T62" fmla="*/ 136 w 660"/>
              <a:gd name="T63" fmla="*/ 261 h 654"/>
              <a:gd name="T64" fmla="*/ 166 w 660"/>
              <a:gd name="T65" fmla="*/ 245 h 654"/>
              <a:gd name="T66" fmla="*/ 152 w 660"/>
              <a:gd name="T67" fmla="*/ 212 h 654"/>
              <a:gd name="T68" fmla="*/ 320 w 660"/>
              <a:gd name="T69" fmla="*/ 416 h 654"/>
              <a:gd name="T70" fmla="*/ 298 w 660"/>
              <a:gd name="T71" fmla="*/ 474 h 654"/>
              <a:gd name="T72" fmla="*/ 486 w 660"/>
              <a:gd name="T73" fmla="*/ 40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0" h="654">
                <a:moveTo>
                  <a:pt x="82" y="1"/>
                </a:moveTo>
                <a:cubicBezTo>
                  <a:pt x="73" y="1"/>
                  <a:pt x="63" y="3"/>
                  <a:pt x="53" y="7"/>
                </a:cubicBezTo>
                <a:cubicBezTo>
                  <a:pt x="16" y="22"/>
                  <a:pt x="0" y="54"/>
                  <a:pt x="9" y="91"/>
                </a:cubicBezTo>
                <a:cubicBezTo>
                  <a:pt x="9" y="93"/>
                  <a:pt x="11" y="94"/>
                  <a:pt x="13" y="94"/>
                </a:cubicBezTo>
                <a:lnTo>
                  <a:pt x="37" y="89"/>
                </a:lnTo>
                <a:cubicBezTo>
                  <a:pt x="40" y="88"/>
                  <a:pt x="41" y="86"/>
                  <a:pt x="40" y="84"/>
                </a:cubicBezTo>
                <a:cubicBezTo>
                  <a:pt x="36" y="61"/>
                  <a:pt x="44" y="43"/>
                  <a:pt x="64" y="35"/>
                </a:cubicBezTo>
                <a:cubicBezTo>
                  <a:pt x="84" y="27"/>
                  <a:pt x="104" y="34"/>
                  <a:pt x="112" y="55"/>
                </a:cubicBezTo>
                <a:cubicBezTo>
                  <a:pt x="117" y="67"/>
                  <a:pt x="116" y="77"/>
                  <a:pt x="110" y="99"/>
                </a:cubicBezTo>
                <a:lnTo>
                  <a:pt x="99" y="142"/>
                </a:lnTo>
                <a:cubicBezTo>
                  <a:pt x="96" y="155"/>
                  <a:pt x="96" y="164"/>
                  <a:pt x="101" y="178"/>
                </a:cubicBezTo>
                <a:lnTo>
                  <a:pt x="107" y="193"/>
                </a:lnTo>
                <a:cubicBezTo>
                  <a:pt x="108" y="195"/>
                  <a:pt x="110" y="196"/>
                  <a:pt x="112" y="195"/>
                </a:cubicBezTo>
                <a:lnTo>
                  <a:pt x="136" y="186"/>
                </a:lnTo>
                <a:cubicBezTo>
                  <a:pt x="138" y="185"/>
                  <a:pt x="139" y="183"/>
                  <a:pt x="138" y="181"/>
                </a:cubicBezTo>
                <a:lnTo>
                  <a:pt x="133" y="169"/>
                </a:lnTo>
                <a:cubicBezTo>
                  <a:pt x="129" y="157"/>
                  <a:pt x="129" y="151"/>
                  <a:pt x="132" y="139"/>
                </a:cubicBezTo>
                <a:lnTo>
                  <a:pt x="136" y="123"/>
                </a:lnTo>
                <a:cubicBezTo>
                  <a:pt x="189" y="72"/>
                  <a:pt x="260" y="41"/>
                  <a:pt x="340" y="41"/>
                </a:cubicBezTo>
                <a:cubicBezTo>
                  <a:pt x="502" y="41"/>
                  <a:pt x="633" y="172"/>
                  <a:pt x="633" y="334"/>
                </a:cubicBezTo>
                <a:cubicBezTo>
                  <a:pt x="633" y="496"/>
                  <a:pt x="502" y="628"/>
                  <a:pt x="340" y="628"/>
                </a:cubicBezTo>
                <a:cubicBezTo>
                  <a:pt x="178" y="628"/>
                  <a:pt x="46" y="496"/>
                  <a:pt x="46" y="334"/>
                </a:cubicBezTo>
                <a:cubicBezTo>
                  <a:pt x="46" y="289"/>
                  <a:pt x="57" y="246"/>
                  <a:pt x="75" y="208"/>
                </a:cubicBezTo>
                <a:cubicBezTo>
                  <a:pt x="83" y="192"/>
                  <a:pt x="58" y="180"/>
                  <a:pt x="51" y="197"/>
                </a:cubicBezTo>
                <a:cubicBezTo>
                  <a:pt x="31" y="238"/>
                  <a:pt x="20" y="285"/>
                  <a:pt x="20" y="334"/>
                </a:cubicBezTo>
                <a:cubicBezTo>
                  <a:pt x="20" y="511"/>
                  <a:pt x="163" y="654"/>
                  <a:pt x="340" y="654"/>
                </a:cubicBezTo>
                <a:cubicBezTo>
                  <a:pt x="516" y="654"/>
                  <a:pt x="660" y="511"/>
                  <a:pt x="660" y="334"/>
                </a:cubicBezTo>
                <a:cubicBezTo>
                  <a:pt x="660" y="158"/>
                  <a:pt x="517" y="15"/>
                  <a:pt x="342" y="14"/>
                </a:cubicBezTo>
                <a:cubicBezTo>
                  <a:pt x="341" y="14"/>
                  <a:pt x="340" y="14"/>
                  <a:pt x="340" y="14"/>
                </a:cubicBezTo>
                <a:cubicBezTo>
                  <a:pt x="267" y="14"/>
                  <a:pt x="200" y="39"/>
                  <a:pt x="146" y="79"/>
                </a:cubicBezTo>
                <a:cubicBezTo>
                  <a:pt x="148" y="66"/>
                  <a:pt x="148" y="55"/>
                  <a:pt x="143" y="42"/>
                </a:cubicBezTo>
                <a:cubicBezTo>
                  <a:pt x="132" y="15"/>
                  <a:pt x="109" y="0"/>
                  <a:pt x="82" y="1"/>
                </a:cubicBezTo>
                <a:close/>
                <a:moveTo>
                  <a:pt x="300" y="108"/>
                </a:moveTo>
                <a:cubicBezTo>
                  <a:pt x="267" y="108"/>
                  <a:pt x="243" y="127"/>
                  <a:pt x="228" y="146"/>
                </a:cubicBezTo>
                <a:cubicBezTo>
                  <a:pt x="214" y="164"/>
                  <a:pt x="207" y="183"/>
                  <a:pt x="207" y="183"/>
                </a:cubicBezTo>
                <a:cubicBezTo>
                  <a:pt x="201" y="200"/>
                  <a:pt x="226" y="209"/>
                  <a:pt x="232" y="192"/>
                </a:cubicBezTo>
                <a:cubicBezTo>
                  <a:pt x="232" y="192"/>
                  <a:pt x="238" y="177"/>
                  <a:pt x="249" y="162"/>
                </a:cubicBezTo>
                <a:cubicBezTo>
                  <a:pt x="261" y="148"/>
                  <a:pt x="277" y="134"/>
                  <a:pt x="300" y="134"/>
                </a:cubicBezTo>
                <a:cubicBezTo>
                  <a:pt x="322" y="134"/>
                  <a:pt x="333" y="144"/>
                  <a:pt x="333" y="144"/>
                </a:cubicBezTo>
                <a:cubicBezTo>
                  <a:pt x="346" y="156"/>
                  <a:pt x="363" y="136"/>
                  <a:pt x="350" y="124"/>
                </a:cubicBezTo>
                <a:cubicBezTo>
                  <a:pt x="350" y="124"/>
                  <a:pt x="331" y="108"/>
                  <a:pt x="300" y="108"/>
                </a:cubicBezTo>
                <a:close/>
                <a:moveTo>
                  <a:pt x="473" y="108"/>
                </a:moveTo>
                <a:cubicBezTo>
                  <a:pt x="442" y="108"/>
                  <a:pt x="423" y="124"/>
                  <a:pt x="423" y="124"/>
                </a:cubicBezTo>
                <a:cubicBezTo>
                  <a:pt x="409" y="136"/>
                  <a:pt x="427" y="157"/>
                  <a:pt x="440" y="144"/>
                </a:cubicBezTo>
                <a:cubicBezTo>
                  <a:pt x="440" y="144"/>
                  <a:pt x="451" y="134"/>
                  <a:pt x="473" y="134"/>
                </a:cubicBezTo>
                <a:cubicBezTo>
                  <a:pt x="497" y="134"/>
                  <a:pt x="514" y="150"/>
                  <a:pt x="526" y="166"/>
                </a:cubicBezTo>
                <a:cubicBezTo>
                  <a:pt x="536" y="181"/>
                  <a:pt x="558" y="165"/>
                  <a:pt x="547" y="150"/>
                </a:cubicBezTo>
                <a:cubicBezTo>
                  <a:pt x="533" y="130"/>
                  <a:pt x="509" y="108"/>
                  <a:pt x="473" y="108"/>
                </a:cubicBezTo>
                <a:close/>
                <a:moveTo>
                  <a:pt x="300" y="188"/>
                </a:moveTo>
                <a:cubicBezTo>
                  <a:pt x="281" y="188"/>
                  <a:pt x="266" y="211"/>
                  <a:pt x="266" y="241"/>
                </a:cubicBezTo>
                <a:cubicBezTo>
                  <a:pt x="266" y="270"/>
                  <a:pt x="281" y="294"/>
                  <a:pt x="300" y="294"/>
                </a:cubicBezTo>
                <a:cubicBezTo>
                  <a:pt x="318" y="294"/>
                  <a:pt x="333" y="270"/>
                  <a:pt x="333" y="241"/>
                </a:cubicBezTo>
                <a:cubicBezTo>
                  <a:pt x="333" y="211"/>
                  <a:pt x="318" y="188"/>
                  <a:pt x="300" y="188"/>
                </a:cubicBezTo>
                <a:close/>
                <a:moveTo>
                  <a:pt x="486" y="188"/>
                </a:moveTo>
                <a:cubicBezTo>
                  <a:pt x="468" y="188"/>
                  <a:pt x="453" y="211"/>
                  <a:pt x="453" y="241"/>
                </a:cubicBezTo>
                <a:cubicBezTo>
                  <a:pt x="453" y="270"/>
                  <a:pt x="468" y="294"/>
                  <a:pt x="486" y="294"/>
                </a:cubicBezTo>
                <a:cubicBezTo>
                  <a:pt x="505" y="294"/>
                  <a:pt x="520" y="270"/>
                  <a:pt x="520" y="241"/>
                </a:cubicBezTo>
                <a:cubicBezTo>
                  <a:pt x="520" y="211"/>
                  <a:pt x="505" y="188"/>
                  <a:pt x="486" y="188"/>
                </a:cubicBezTo>
                <a:close/>
                <a:moveTo>
                  <a:pt x="152" y="212"/>
                </a:moveTo>
                <a:cubicBezTo>
                  <a:pt x="151" y="212"/>
                  <a:pt x="150" y="212"/>
                  <a:pt x="149" y="212"/>
                </a:cubicBezTo>
                <a:lnTo>
                  <a:pt x="121" y="223"/>
                </a:lnTo>
                <a:cubicBezTo>
                  <a:pt x="119" y="224"/>
                  <a:pt x="118" y="226"/>
                  <a:pt x="119" y="228"/>
                </a:cubicBezTo>
                <a:lnTo>
                  <a:pt x="131" y="259"/>
                </a:lnTo>
                <a:cubicBezTo>
                  <a:pt x="132" y="261"/>
                  <a:pt x="134" y="262"/>
                  <a:pt x="136" y="261"/>
                </a:cubicBezTo>
                <a:lnTo>
                  <a:pt x="164" y="250"/>
                </a:lnTo>
                <a:cubicBezTo>
                  <a:pt x="166" y="249"/>
                  <a:pt x="167" y="247"/>
                  <a:pt x="166" y="245"/>
                </a:cubicBezTo>
                <a:lnTo>
                  <a:pt x="154" y="214"/>
                </a:lnTo>
                <a:cubicBezTo>
                  <a:pt x="153" y="213"/>
                  <a:pt x="152" y="213"/>
                  <a:pt x="152" y="212"/>
                </a:cubicBezTo>
                <a:close/>
                <a:moveTo>
                  <a:pt x="486" y="374"/>
                </a:moveTo>
                <a:cubicBezTo>
                  <a:pt x="406" y="374"/>
                  <a:pt x="353" y="395"/>
                  <a:pt x="320" y="416"/>
                </a:cubicBezTo>
                <a:cubicBezTo>
                  <a:pt x="288" y="438"/>
                  <a:pt x="275" y="461"/>
                  <a:pt x="275" y="461"/>
                </a:cubicBezTo>
                <a:cubicBezTo>
                  <a:pt x="266" y="477"/>
                  <a:pt x="290" y="490"/>
                  <a:pt x="298" y="474"/>
                </a:cubicBezTo>
                <a:cubicBezTo>
                  <a:pt x="298" y="474"/>
                  <a:pt x="307" y="457"/>
                  <a:pt x="335" y="439"/>
                </a:cubicBezTo>
                <a:cubicBezTo>
                  <a:pt x="363" y="420"/>
                  <a:pt x="410" y="401"/>
                  <a:pt x="486" y="401"/>
                </a:cubicBezTo>
                <a:cubicBezTo>
                  <a:pt x="504" y="401"/>
                  <a:pt x="504" y="374"/>
                  <a:pt x="486" y="37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5" name="Cool">
            <a:extLst>
              <a:ext uri="{FF2B5EF4-FFF2-40B4-BE49-F238E27FC236}">
                <a16:creationId xmlns:a16="http://schemas.microsoft.com/office/drawing/2014/main" id="{820D7B2C-81ED-4C00-9F43-E41F3AFD7C84}"/>
              </a:ext>
            </a:extLst>
          </p:cNvPr>
          <p:cNvSpPr>
            <a:spLocks noChangeAspect="1" noEditPoints="1"/>
          </p:cNvSpPr>
          <p:nvPr/>
        </p:nvSpPr>
        <p:spPr bwMode="auto">
          <a:xfrm>
            <a:off x="3434832" y="1516358"/>
            <a:ext cx="155575" cy="157163"/>
          </a:xfrm>
          <a:custGeom>
            <a:avLst/>
            <a:gdLst>
              <a:gd name="T0" fmla="*/ 640 w 640"/>
              <a:gd name="T1" fmla="*/ 320 h 640"/>
              <a:gd name="T2" fmla="*/ 600 w 640"/>
              <a:gd name="T3" fmla="*/ 231 h 640"/>
              <a:gd name="T4" fmla="*/ 351 w 640"/>
              <a:gd name="T5" fmla="*/ 225 h 640"/>
              <a:gd name="T6" fmla="*/ 77 w 640"/>
              <a:gd name="T7" fmla="*/ 221 h 640"/>
              <a:gd name="T8" fmla="*/ 208 w 640"/>
              <a:gd name="T9" fmla="*/ 240 h 640"/>
              <a:gd name="T10" fmla="*/ 270 w 640"/>
              <a:gd name="T11" fmla="*/ 249 h 640"/>
              <a:gd name="T12" fmla="*/ 278 w 640"/>
              <a:gd name="T13" fmla="*/ 306 h 640"/>
              <a:gd name="T14" fmla="*/ 187 w 640"/>
              <a:gd name="T15" fmla="*/ 373 h 640"/>
              <a:gd name="T16" fmla="*/ 125 w 640"/>
              <a:gd name="T17" fmla="*/ 359 h 640"/>
              <a:gd name="T18" fmla="*/ 94 w 640"/>
              <a:gd name="T19" fmla="*/ 333 h 640"/>
              <a:gd name="T20" fmla="*/ 80 w 640"/>
              <a:gd name="T21" fmla="*/ 290 h 640"/>
              <a:gd name="T22" fmla="*/ 81 w 640"/>
              <a:gd name="T23" fmla="*/ 248 h 640"/>
              <a:gd name="T24" fmla="*/ 160 w 640"/>
              <a:gd name="T25" fmla="*/ 241 h 640"/>
              <a:gd name="T26" fmla="*/ 320 w 640"/>
              <a:gd name="T27" fmla="*/ 240 h 640"/>
              <a:gd name="T28" fmla="*/ 453 w 640"/>
              <a:gd name="T29" fmla="*/ 400 h 640"/>
              <a:gd name="T30" fmla="*/ 602 w 640"/>
              <a:gd name="T31" fmla="*/ 267 h 640"/>
              <a:gd name="T32" fmla="*/ 27 w 640"/>
              <a:gd name="T33" fmla="*/ 320 h 640"/>
              <a:gd name="T34" fmla="*/ 53 w 640"/>
              <a:gd name="T35" fmla="*/ 290 h 640"/>
              <a:gd name="T36" fmla="*/ 307 w 640"/>
              <a:gd name="T37" fmla="*/ 280 h 640"/>
              <a:gd name="T38" fmla="*/ 453 w 640"/>
              <a:gd name="T39" fmla="*/ 240 h 640"/>
              <a:gd name="T40" fmla="*/ 520 w 640"/>
              <a:gd name="T41" fmla="*/ 253 h 640"/>
              <a:gd name="T42" fmla="*/ 573 w 640"/>
              <a:gd name="T43" fmla="*/ 253 h 640"/>
              <a:gd name="T44" fmla="*/ 547 w 640"/>
              <a:gd name="T45" fmla="*/ 307 h 640"/>
              <a:gd name="T46" fmla="*/ 520 w 640"/>
              <a:gd name="T47" fmla="*/ 333 h 640"/>
              <a:gd name="T48" fmla="*/ 493 w 640"/>
              <a:gd name="T49" fmla="*/ 360 h 640"/>
              <a:gd name="T50" fmla="*/ 427 w 640"/>
              <a:gd name="T51" fmla="*/ 371 h 640"/>
              <a:gd name="T52" fmla="*/ 360 w 640"/>
              <a:gd name="T53" fmla="*/ 280 h 640"/>
              <a:gd name="T54" fmla="*/ 413 w 640"/>
              <a:gd name="T55" fmla="*/ 253 h 640"/>
              <a:gd name="T56" fmla="*/ 80 w 640"/>
              <a:gd name="T57" fmla="*/ 267 h 640"/>
              <a:gd name="T58" fmla="*/ 147 w 640"/>
              <a:gd name="T59" fmla="*/ 253 h 640"/>
              <a:gd name="T60" fmla="*/ 147 w 640"/>
              <a:gd name="T61" fmla="*/ 253 h 640"/>
              <a:gd name="T62" fmla="*/ 213 w 640"/>
              <a:gd name="T63" fmla="*/ 267 h 640"/>
              <a:gd name="T64" fmla="*/ 253 w 640"/>
              <a:gd name="T65" fmla="*/ 280 h 640"/>
              <a:gd name="T66" fmla="*/ 373 w 640"/>
              <a:gd name="T67" fmla="*/ 267 h 640"/>
              <a:gd name="T68" fmla="*/ 440 w 640"/>
              <a:gd name="T69" fmla="*/ 253 h 640"/>
              <a:gd name="T70" fmla="*/ 440 w 640"/>
              <a:gd name="T71" fmla="*/ 253 h 640"/>
              <a:gd name="T72" fmla="*/ 507 w 640"/>
              <a:gd name="T73" fmla="*/ 267 h 640"/>
              <a:gd name="T74" fmla="*/ 547 w 640"/>
              <a:gd name="T75" fmla="*/ 280 h 640"/>
              <a:gd name="T76" fmla="*/ 107 w 640"/>
              <a:gd name="T77" fmla="*/ 293 h 640"/>
              <a:gd name="T78" fmla="*/ 173 w 640"/>
              <a:gd name="T79" fmla="*/ 280 h 640"/>
              <a:gd name="T80" fmla="*/ 173 w 640"/>
              <a:gd name="T81" fmla="*/ 280 h 640"/>
              <a:gd name="T82" fmla="*/ 240 w 640"/>
              <a:gd name="T83" fmla="*/ 293 h 640"/>
              <a:gd name="T84" fmla="*/ 413 w 640"/>
              <a:gd name="T85" fmla="*/ 307 h 640"/>
              <a:gd name="T86" fmla="*/ 453 w 640"/>
              <a:gd name="T87" fmla="*/ 293 h 640"/>
              <a:gd name="T88" fmla="*/ 520 w 640"/>
              <a:gd name="T89" fmla="*/ 280 h 640"/>
              <a:gd name="T90" fmla="*/ 520 w 640"/>
              <a:gd name="T91" fmla="*/ 280 h 640"/>
              <a:gd name="T92" fmla="*/ 160 w 640"/>
              <a:gd name="T93" fmla="*/ 320 h 640"/>
              <a:gd name="T94" fmla="*/ 200 w 640"/>
              <a:gd name="T95" fmla="*/ 333 h 640"/>
              <a:gd name="T96" fmla="*/ 240 w 640"/>
              <a:gd name="T97" fmla="*/ 320 h 640"/>
              <a:gd name="T98" fmla="*/ 387 w 640"/>
              <a:gd name="T99" fmla="*/ 307 h 640"/>
              <a:gd name="T100" fmla="*/ 387 w 640"/>
              <a:gd name="T101" fmla="*/ 307 h 640"/>
              <a:gd name="T102" fmla="*/ 453 w 640"/>
              <a:gd name="T103" fmla="*/ 320 h 640"/>
              <a:gd name="T104" fmla="*/ 493 w 640"/>
              <a:gd name="T105" fmla="*/ 333 h 640"/>
              <a:gd name="T106" fmla="*/ 160 w 640"/>
              <a:gd name="T107" fmla="*/ 347 h 640"/>
              <a:gd name="T108" fmla="*/ 227 w 640"/>
              <a:gd name="T109" fmla="*/ 333 h 640"/>
              <a:gd name="T110" fmla="*/ 227 w 640"/>
              <a:gd name="T111" fmla="*/ 333 h 640"/>
              <a:gd name="T112" fmla="*/ 427 w 640"/>
              <a:gd name="T113" fmla="*/ 347 h 640"/>
              <a:gd name="T114" fmla="*/ 467 w 640"/>
              <a:gd name="T115" fmla="*/ 360 h 640"/>
              <a:gd name="T116" fmla="*/ 496 w 640"/>
              <a:gd name="T117" fmla="*/ 431 h 640"/>
              <a:gd name="T118" fmla="*/ 217 w 640"/>
              <a:gd name="T119" fmla="*/ 503 h 640"/>
              <a:gd name="T120" fmla="*/ 506 w 640"/>
              <a:gd name="T121" fmla="*/ 42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0" h="640">
                <a:moveTo>
                  <a:pt x="320" y="0"/>
                </a:moveTo>
                <a:cubicBezTo>
                  <a:pt x="143" y="0"/>
                  <a:pt x="0" y="143"/>
                  <a:pt x="0" y="320"/>
                </a:cubicBezTo>
                <a:cubicBezTo>
                  <a:pt x="0" y="496"/>
                  <a:pt x="143" y="640"/>
                  <a:pt x="320" y="640"/>
                </a:cubicBezTo>
                <a:cubicBezTo>
                  <a:pt x="497" y="640"/>
                  <a:pt x="640" y="496"/>
                  <a:pt x="640" y="320"/>
                </a:cubicBezTo>
                <a:cubicBezTo>
                  <a:pt x="640" y="144"/>
                  <a:pt x="498" y="1"/>
                  <a:pt x="322" y="0"/>
                </a:cubicBezTo>
                <a:cubicBezTo>
                  <a:pt x="321" y="0"/>
                  <a:pt x="321" y="0"/>
                  <a:pt x="320" y="0"/>
                </a:cubicBezTo>
                <a:close/>
                <a:moveTo>
                  <a:pt x="320" y="27"/>
                </a:moveTo>
                <a:cubicBezTo>
                  <a:pt x="451" y="27"/>
                  <a:pt x="562" y="113"/>
                  <a:pt x="600" y="231"/>
                </a:cubicBezTo>
                <a:cubicBezTo>
                  <a:pt x="598" y="231"/>
                  <a:pt x="597" y="230"/>
                  <a:pt x="596" y="230"/>
                </a:cubicBezTo>
                <a:cubicBezTo>
                  <a:pt x="588" y="226"/>
                  <a:pt x="577" y="224"/>
                  <a:pt x="563" y="221"/>
                </a:cubicBezTo>
                <a:cubicBezTo>
                  <a:pt x="535" y="216"/>
                  <a:pt x="492" y="213"/>
                  <a:pt x="432" y="213"/>
                </a:cubicBezTo>
                <a:cubicBezTo>
                  <a:pt x="394" y="213"/>
                  <a:pt x="377" y="221"/>
                  <a:pt x="351" y="225"/>
                </a:cubicBezTo>
                <a:cubicBezTo>
                  <a:pt x="345" y="220"/>
                  <a:pt x="336" y="213"/>
                  <a:pt x="320" y="213"/>
                </a:cubicBezTo>
                <a:cubicBezTo>
                  <a:pt x="304" y="213"/>
                  <a:pt x="295" y="220"/>
                  <a:pt x="289" y="225"/>
                </a:cubicBezTo>
                <a:cubicBezTo>
                  <a:pt x="263" y="221"/>
                  <a:pt x="246" y="213"/>
                  <a:pt x="208" y="213"/>
                </a:cubicBezTo>
                <a:cubicBezTo>
                  <a:pt x="148" y="213"/>
                  <a:pt x="105" y="216"/>
                  <a:pt x="77" y="221"/>
                </a:cubicBezTo>
                <a:cubicBezTo>
                  <a:pt x="63" y="224"/>
                  <a:pt x="52" y="226"/>
                  <a:pt x="44" y="230"/>
                </a:cubicBezTo>
                <a:cubicBezTo>
                  <a:pt x="43" y="230"/>
                  <a:pt x="42" y="231"/>
                  <a:pt x="40" y="231"/>
                </a:cubicBezTo>
                <a:cubicBezTo>
                  <a:pt x="78" y="113"/>
                  <a:pt x="189" y="27"/>
                  <a:pt x="320" y="27"/>
                </a:cubicBezTo>
                <a:close/>
                <a:moveTo>
                  <a:pt x="208" y="240"/>
                </a:moveTo>
                <a:cubicBezTo>
                  <a:pt x="210" y="240"/>
                  <a:pt x="211" y="240"/>
                  <a:pt x="213" y="240"/>
                </a:cubicBezTo>
                <a:cubicBezTo>
                  <a:pt x="213" y="247"/>
                  <a:pt x="219" y="253"/>
                  <a:pt x="227" y="253"/>
                </a:cubicBezTo>
                <a:cubicBezTo>
                  <a:pt x="233" y="253"/>
                  <a:pt x="238" y="249"/>
                  <a:pt x="240" y="243"/>
                </a:cubicBezTo>
                <a:cubicBezTo>
                  <a:pt x="250" y="244"/>
                  <a:pt x="260" y="246"/>
                  <a:pt x="270" y="249"/>
                </a:cubicBezTo>
                <a:cubicBezTo>
                  <a:pt x="272" y="252"/>
                  <a:pt x="276" y="253"/>
                  <a:pt x="280" y="253"/>
                </a:cubicBezTo>
                <a:lnTo>
                  <a:pt x="280" y="280"/>
                </a:lnTo>
                <a:cubicBezTo>
                  <a:pt x="273" y="280"/>
                  <a:pt x="267" y="286"/>
                  <a:pt x="267" y="293"/>
                </a:cubicBezTo>
                <a:cubicBezTo>
                  <a:pt x="267" y="300"/>
                  <a:pt x="272" y="305"/>
                  <a:pt x="278" y="306"/>
                </a:cubicBezTo>
                <a:cubicBezTo>
                  <a:pt x="275" y="329"/>
                  <a:pt x="267" y="343"/>
                  <a:pt x="256" y="353"/>
                </a:cubicBezTo>
                <a:cubicBezTo>
                  <a:pt x="246" y="363"/>
                  <a:pt x="231" y="369"/>
                  <a:pt x="213" y="371"/>
                </a:cubicBezTo>
                <a:cubicBezTo>
                  <a:pt x="212" y="365"/>
                  <a:pt x="207" y="360"/>
                  <a:pt x="200" y="360"/>
                </a:cubicBezTo>
                <a:cubicBezTo>
                  <a:pt x="193" y="360"/>
                  <a:pt x="187" y="366"/>
                  <a:pt x="187" y="373"/>
                </a:cubicBezTo>
                <a:cubicBezTo>
                  <a:pt x="177" y="373"/>
                  <a:pt x="168" y="372"/>
                  <a:pt x="160" y="371"/>
                </a:cubicBezTo>
                <a:cubicBezTo>
                  <a:pt x="158" y="364"/>
                  <a:pt x="153" y="360"/>
                  <a:pt x="147" y="360"/>
                </a:cubicBezTo>
                <a:cubicBezTo>
                  <a:pt x="143" y="360"/>
                  <a:pt x="139" y="361"/>
                  <a:pt x="137" y="364"/>
                </a:cubicBezTo>
                <a:cubicBezTo>
                  <a:pt x="133" y="362"/>
                  <a:pt x="129" y="361"/>
                  <a:pt x="125" y="359"/>
                </a:cubicBezTo>
                <a:cubicBezTo>
                  <a:pt x="130" y="357"/>
                  <a:pt x="133" y="352"/>
                  <a:pt x="133" y="347"/>
                </a:cubicBezTo>
                <a:cubicBezTo>
                  <a:pt x="133" y="339"/>
                  <a:pt x="127" y="333"/>
                  <a:pt x="120" y="333"/>
                </a:cubicBezTo>
                <a:cubicBezTo>
                  <a:pt x="113" y="333"/>
                  <a:pt x="107" y="339"/>
                  <a:pt x="107" y="346"/>
                </a:cubicBezTo>
                <a:cubicBezTo>
                  <a:pt x="102" y="342"/>
                  <a:pt x="98" y="338"/>
                  <a:pt x="94" y="333"/>
                </a:cubicBezTo>
                <a:cubicBezTo>
                  <a:pt x="101" y="332"/>
                  <a:pt x="107" y="327"/>
                  <a:pt x="107" y="320"/>
                </a:cubicBezTo>
                <a:cubicBezTo>
                  <a:pt x="107" y="312"/>
                  <a:pt x="101" y="307"/>
                  <a:pt x="93" y="307"/>
                </a:cubicBezTo>
                <a:cubicBezTo>
                  <a:pt x="89" y="307"/>
                  <a:pt x="86" y="308"/>
                  <a:pt x="83" y="311"/>
                </a:cubicBezTo>
                <a:cubicBezTo>
                  <a:pt x="81" y="304"/>
                  <a:pt x="80" y="297"/>
                  <a:pt x="80" y="290"/>
                </a:cubicBezTo>
                <a:cubicBezTo>
                  <a:pt x="80" y="272"/>
                  <a:pt x="73" y="260"/>
                  <a:pt x="65" y="253"/>
                </a:cubicBezTo>
                <a:cubicBezTo>
                  <a:pt x="65" y="253"/>
                  <a:pt x="66" y="253"/>
                  <a:pt x="67" y="253"/>
                </a:cubicBezTo>
                <a:cubicBezTo>
                  <a:pt x="71" y="253"/>
                  <a:pt x="74" y="251"/>
                  <a:pt x="77" y="248"/>
                </a:cubicBezTo>
                <a:cubicBezTo>
                  <a:pt x="78" y="248"/>
                  <a:pt x="79" y="248"/>
                  <a:pt x="81" y="248"/>
                </a:cubicBezTo>
                <a:cubicBezTo>
                  <a:pt x="89" y="246"/>
                  <a:pt x="98" y="245"/>
                  <a:pt x="107" y="244"/>
                </a:cubicBezTo>
                <a:cubicBezTo>
                  <a:pt x="109" y="250"/>
                  <a:pt x="114" y="253"/>
                  <a:pt x="120" y="253"/>
                </a:cubicBezTo>
                <a:cubicBezTo>
                  <a:pt x="126" y="253"/>
                  <a:pt x="132" y="248"/>
                  <a:pt x="133" y="242"/>
                </a:cubicBezTo>
                <a:cubicBezTo>
                  <a:pt x="141" y="241"/>
                  <a:pt x="151" y="241"/>
                  <a:pt x="160" y="241"/>
                </a:cubicBezTo>
                <a:cubicBezTo>
                  <a:pt x="160" y="248"/>
                  <a:pt x="166" y="253"/>
                  <a:pt x="173" y="253"/>
                </a:cubicBezTo>
                <a:cubicBezTo>
                  <a:pt x="181" y="253"/>
                  <a:pt x="186" y="247"/>
                  <a:pt x="187" y="240"/>
                </a:cubicBezTo>
                <a:cubicBezTo>
                  <a:pt x="194" y="240"/>
                  <a:pt x="200" y="240"/>
                  <a:pt x="208" y="240"/>
                </a:cubicBezTo>
                <a:close/>
                <a:moveTo>
                  <a:pt x="320" y="240"/>
                </a:moveTo>
                <a:cubicBezTo>
                  <a:pt x="328" y="240"/>
                  <a:pt x="332" y="245"/>
                  <a:pt x="333" y="246"/>
                </a:cubicBezTo>
                <a:lnTo>
                  <a:pt x="333" y="280"/>
                </a:lnTo>
                <a:cubicBezTo>
                  <a:pt x="333" y="322"/>
                  <a:pt x="344" y="353"/>
                  <a:pt x="366" y="373"/>
                </a:cubicBezTo>
                <a:cubicBezTo>
                  <a:pt x="388" y="393"/>
                  <a:pt x="418" y="400"/>
                  <a:pt x="453" y="400"/>
                </a:cubicBezTo>
                <a:cubicBezTo>
                  <a:pt x="489" y="400"/>
                  <a:pt x="522" y="389"/>
                  <a:pt x="547" y="370"/>
                </a:cubicBezTo>
                <a:cubicBezTo>
                  <a:pt x="571" y="351"/>
                  <a:pt x="587" y="322"/>
                  <a:pt x="587" y="290"/>
                </a:cubicBezTo>
                <a:cubicBezTo>
                  <a:pt x="587" y="274"/>
                  <a:pt x="590" y="273"/>
                  <a:pt x="593" y="271"/>
                </a:cubicBezTo>
                <a:cubicBezTo>
                  <a:pt x="595" y="270"/>
                  <a:pt x="598" y="269"/>
                  <a:pt x="602" y="267"/>
                </a:cubicBezTo>
                <a:cubicBezTo>
                  <a:pt x="603" y="266"/>
                  <a:pt x="606" y="265"/>
                  <a:pt x="608" y="263"/>
                </a:cubicBezTo>
                <a:cubicBezTo>
                  <a:pt x="611" y="281"/>
                  <a:pt x="613" y="300"/>
                  <a:pt x="613" y="320"/>
                </a:cubicBezTo>
                <a:cubicBezTo>
                  <a:pt x="613" y="482"/>
                  <a:pt x="482" y="613"/>
                  <a:pt x="320" y="613"/>
                </a:cubicBezTo>
                <a:cubicBezTo>
                  <a:pt x="158" y="613"/>
                  <a:pt x="27" y="482"/>
                  <a:pt x="27" y="320"/>
                </a:cubicBezTo>
                <a:cubicBezTo>
                  <a:pt x="27" y="300"/>
                  <a:pt x="29" y="281"/>
                  <a:pt x="32" y="263"/>
                </a:cubicBezTo>
                <a:cubicBezTo>
                  <a:pt x="34" y="265"/>
                  <a:pt x="36" y="266"/>
                  <a:pt x="38" y="267"/>
                </a:cubicBezTo>
                <a:cubicBezTo>
                  <a:pt x="42" y="269"/>
                  <a:pt x="45" y="270"/>
                  <a:pt x="46" y="271"/>
                </a:cubicBezTo>
                <a:cubicBezTo>
                  <a:pt x="50" y="273"/>
                  <a:pt x="53" y="274"/>
                  <a:pt x="53" y="290"/>
                </a:cubicBezTo>
                <a:cubicBezTo>
                  <a:pt x="53" y="322"/>
                  <a:pt x="69" y="351"/>
                  <a:pt x="93" y="370"/>
                </a:cubicBezTo>
                <a:cubicBezTo>
                  <a:pt x="118" y="389"/>
                  <a:pt x="151" y="400"/>
                  <a:pt x="187" y="400"/>
                </a:cubicBezTo>
                <a:cubicBezTo>
                  <a:pt x="222" y="400"/>
                  <a:pt x="252" y="393"/>
                  <a:pt x="274" y="373"/>
                </a:cubicBezTo>
                <a:cubicBezTo>
                  <a:pt x="296" y="353"/>
                  <a:pt x="307" y="322"/>
                  <a:pt x="307" y="280"/>
                </a:cubicBezTo>
                <a:lnTo>
                  <a:pt x="307" y="246"/>
                </a:lnTo>
                <a:cubicBezTo>
                  <a:pt x="308" y="245"/>
                  <a:pt x="312" y="240"/>
                  <a:pt x="320" y="240"/>
                </a:cubicBezTo>
                <a:close/>
                <a:moveTo>
                  <a:pt x="432" y="240"/>
                </a:moveTo>
                <a:cubicBezTo>
                  <a:pt x="440" y="240"/>
                  <a:pt x="446" y="240"/>
                  <a:pt x="453" y="240"/>
                </a:cubicBezTo>
                <a:cubicBezTo>
                  <a:pt x="453" y="247"/>
                  <a:pt x="459" y="253"/>
                  <a:pt x="467" y="253"/>
                </a:cubicBezTo>
                <a:cubicBezTo>
                  <a:pt x="474" y="253"/>
                  <a:pt x="479" y="248"/>
                  <a:pt x="480" y="241"/>
                </a:cubicBezTo>
                <a:cubicBezTo>
                  <a:pt x="489" y="241"/>
                  <a:pt x="499" y="241"/>
                  <a:pt x="507" y="242"/>
                </a:cubicBezTo>
                <a:cubicBezTo>
                  <a:pt x="508" y="248"/>
                  <a:pt x="513" y="253"/>
                  <a:pt x="520" y="253"/>
                </a:cubicBezTo>
                <a:cubicBezTo>
                  <a:pt x="526" y="253"/>
                  <a:pt x="531" y="250"/>
                  <a:pt x="533" y="244"/>
                </a:cubicBezTo>
                <a:cubicBezTo>
                  <a:pt x="542" y="245"/>
                  <a:pt x="551" y="246"/>
                  <a:pt x="559" y="247"/>
                </a:cubicBezTo>
                <a:cubicBezTo>
                  <a:pt x="560" y="248"/>
                  <a:pt x="562" y="248"/>
                  <a:pt x="563" y="248"/>
                </a:cubicBezTo>
                <a:cubicBezTo>
                  <a:pt x="566" y="251"/>
                  <a:pt x="569" y="253"/>
                  <a:pt x="573" y="253"/>
                </a:cubicBezTo>
                <a:cubicBezTo>
                  <a:pt x="574" y="253"/>
                  <a:pt x="574" y="253"/>
                  <a:pt x="575" y="253"/>
                </a:cubicBezTo>
                <a:cubicBezTo>
                  <a:pt x="567" y="260"/>
                  <a:pt x="560" y="272"/>
                  <a:pt x="560" y="290"/>
                </a:cubicBezTo>
                <a:cubicBezTo>
                  <a:pt x="560" y="297"/>
                  <a:pt x="559" y="304"/>
                  <a:pt x="557" y="311"/>
                </a:cubicBezTo>
                <a:cubicBezTo>
                  <a:pt x="554" y="308"/>
                  <a:pt x="550" y="307"/>
                  <a:pt x="547" y="307"/>
                </a:cubicBezTo>
                <a:cubicBezTo>
                  <a:pt x="539" y="307"/>
                  <a:pt x="533" y="312"/>
                  <a:pt x="533" y="320"/>
                </a:cubicBezTo>
                <a:cubicBezTo>
                  <a:pt x="533" y="327"/>
                  <a:pt x="539" y="333"/>
                  <a:pt x="545" y="333"/>
                </a:cubicBezTo>
                <a:cubicBezTo>
                  <a:pt x="542" y="338"/>
                  <a:pt x="538" y="342"/>
                  <a:pt x="533" y="346"/>
                </a:cubicBezTo>
                <a:cubicBezTo>
                  <a:pt x="533" y="339"/>
                  <a:pt x="527" y="333"/>
                  <a:pt x="520" y="333"/>
                </a:cubicBezTo>
                <a:cubicBezTo>
                  <a:pt x="513" y="333"/>
                  <a:pt x="507" y="339"/>
                  <a:pt x="507" y="347"/>
                </a:cubicBezTo>
                <a:cubicBezTo>
                  <a:pt x="507" y="352"/>
                  <a:pt x="510" y="357"/>
                  <a:pt x="515" y="359"/>
                </a:cubicBezTo>
                <a:cubicBezTo>
                  <a:pt x="511" y="361"/>
                  <a:pt x="507" y="362"/>
                  <a:pt x="503" y="364"/>
                </a:cubicBezTo>
                <a:cubicBezTo>
                  <a:pt x="500" y="361"/>
                  <a:pt x="497" y="360"/>
                  <a:pt x="493" y="360"/>
                </a:cubicBezTo>
                <a:cubicBezTo>
                  <a:pt x="487" y="360"/>
                  <a:pt x="481" y="364"/>
                  <a:pt x="480" y="371"/>
                </a:cubicBezTo>
                <a:cubicBezTo>
                  <a:pt x="472" y="372"/>
                  <a:pt x="463" y="373"/>
                  <a:pt x="453" y="373"/>
                </a:cubicBezTo>
                <a:cubicBezTo>
                  <a:pt x="453" y="366"/>
                  <a:pt x="447" y="360"/>
                  <a:pt x="440" y="360"/>
                </a:cubicBezTo>
                <a:cubicBezTo>
                  <a:pt x="433" y="360"/>
                  <a:pt x="428" y="365"/>
                  <a:pt x="427" y="371"/>
                </a:cubicBezTo>
                <a:cubicBezTo>
                  <a:pt x="409" y="369"/>
                  <a:pt x="394" y="363"/>
                  <a:pt x="384" y="353"/>
                </a:cubicBezTo>
                <a:cubicBezTo>
                  <a:pt x="373" y="343"/>
                  <a:pt x="365" y="329"/>
                  <a:pt x="362" y="306"/>
                </a:cubicBezTo>
                <a:cubicBezTo>
                  <a:pt x="368" y="305"/>
                  <a:pt x="373" y="300"/>
                  <a:pt x="373" y="293"/>
                </a:cubicBezTo>
                <a:cubicBezTo>
                  <a:pt x="373" y="286"/>
                  <a:pt x="367" y="280"/>
                  <a:pt x="360" y="280"/>
                </a:cubicBezTo>
                <a:lnTo>
                  <a:pt x="360" y="253"/>
                </a:lnTo>
                <a:cubicBezTo>
                  <a:pt x="364" y="253"/>
                  <a:pt x="367" y="252"/>
                  <a:pt x="370" y="249"/>
                </a:cubicBezTo>
                <a:cubicBezTo>
                  <a:pt x="380" y="246"/>
                  <a:pt x="390" y="244"/>
                  <a:pt x="400" y="243"/>
                </a:cubicBezTo>
                <a:cubicBezTo>
                  <a:pt x="402" y="249"/>
                  <a:pt x="407" y="253"/>
                  <a:pt x="413" y="253"/>
                </a:cubicBezTo>
                <a:cubicBezTo>
                  <a:pt x="421" y="253"/>
                  <a:pt x="426" y="247"/>
                  <a:pt x="427" y="240"/>
                </a:cubicBezTo>
                <a:cubicBezTo>
                  <a:pt x="428" y="240"/>
                  <a:pt x="430" y="240"/>
                  <a:pt x="432" y="240"/>
                </a:cubicBezTo>
                <a:close/>
                <a:moveTo>
                  <a:pt x="93" y="253"/>
                </a:moveTo>
                <a:cubicBezTo>
                  <a:pt x="86" y="253"/>
                  <a:pt x="80" y="259"/>
                  <a:pt x="80" y="267"/>
                </a:cubicBezTo>
                <a:cubicBezTo>
                  <a:pt x="80" y="274"/>
                  <a:pt x="86" y="280"/>
                  <a:pt x="93" y="280"/>
                </a:cubicBezTo>
                <a:cubicBezTo>
                  <a:pt x="101" y="280"/>
                  <a:pt x="107" y="274"/>
                  <a:pt x="107" y="267"/>
                </a:cubicBezTo>
                <a:cubicBezTo>
                  <a:pt x="107" y="259"/>
                  <a:pt x="101" y="253"/>
                  <a:pt x="93" y="253"/>
                </a:cubicBezTo>
                <a:close/>
                <a:moveTo>
                  <a:pt x="147" y="253"/>
                </a:moveTo>
                <a:cubicBezTo>
                  <a:pt x="139" y="253"/>
                  <a:pt x="133" y="259"/>
                  <a:pt x="133" y="267"/>
                </a:cubicBezTo>
                <a:cubicBezTo>
                  <a:pt x="133" y="274"/>
                  <a:pt x="139" y="280"/>
                  <a:pt x="147" y="280"/>
                </a:cubicBezTo>
                <a:cubicBezTo>
                  <a:pt x="154" y="280"/>
                  <a:pt x="160" y="274"/>
                  <a:pt x="160" y="267"/>
                </a:cubicBezTo>
                <a:cubicBezTo>
                  <a:pt x="160" y="259"/>
                  <a:pt x="154" y="253"/>
                  <a:pt x="147" y="253"/>
                </a:cubicBezTo>
                <a:close/>
                <a:moveTo>
                  <a:pt x="200" y="253"/>
                </a:moveTo>
                <a:cubicBezTo>
                  <a:pt x="193" y="253"/>
                  <a:pt x="187" y="259"/>
                  <a:pt x="187" y="267"/>
                </a:cubicBezTo>
                <a:cubicBezTo>
                  <a:pt x="187" y="274"/>
                  <a:pt x="193" y="280"/>
                  <a:pt x="200" y="280"/>
                </a:cubicBezTo>
                <a:cubicBezTo>
                  <a:pt x="207" y="280"/>
                  <a:pt x="213" y="274"/>
                  <a:pt x="213" y="267"/>
                </a:cubicBezTo>
                <a:cubicBezTo>
                  <a:pt x="213" y="259"/>
                  <a:pt x="207" y="253"/>
                  <a:pt x="200" y="253"/>
                </a:cubicBezTo>
                <a:close/>
                <a:moveTo>
                  <a:pt x="253" y="253"/>
                </a:moveTo>
                <a:cubicBezTo>
                  <a:pt x="246" y="253"/>
                  <a:pt x="240" y="259"/>
                  <a:pt x="240" y="267"/>
                </a:cubicBezTo>
                <a:cubicBezTo>
                  <a:pt x="240" y="274"/>
                  <a:pt x="246" y="280"/>
                  <a:pt x="253" y="280"/>
                </a:cubicBezTo>
                <a:cubicBezTo>
                  <a:pt x="261" y="280"/>
                  <a:pt x="267" y="274"/>
                  <a:pt x="267" y="267"/>
                </a:cubicBezTo>
                <a:cubicBezTo>
                  <a:pt x="267" y="259"/>
                  <a:pt x="261" y="253"/>
                  <a:pt x="253" y="253"/>
                </a:cubicBezTo>
                <a:close/>
                <a:moveTo>
                  <a:pt x="387" y="253"/>
                </a:moveTo>
                <a:cubicBezTo>
                  <a:pt x="379" y="253"/>
                  <a:pt x="373" y="259"/>
                  <a:pt x="373" y="267"/>
                </a:cubicBezTo>
                <a:cubicBezTo>
                  <a:pt x="373" y="274"/>
                  <a:pt x="379" y="280"/>
                  <a:pt x="387" y="280"/>
                </a:cubicBezTo>
                <a:cubicBezTo>
                  <a:pt x="394" y="280"/>
                  <a:pt x="400" y="274"/>
                  <a:pt x="400" y="267"/>
                </a:cubicBezTo>
                <a:cubicBezTo>
                  <a:pt x="400" y="259"/>
                  <a:pt x="394" y="253"/>
                  <a:pt x="387" y="253"/>
                </a:cubicBezTo>
                <a:close/>
                <a:moveTo>
                  <a:pt x="440" y="253"/>
                </a:moveTo>
                <a:cubicBezTo>
                  <a:pt x="433" y="253"/>
                  <a:pt x="427" y="259"/>
                  <a:pt x="427" y="267"/>
                </a:cubicBezTo>
                <a:cubicBezTo>
                  <a:pt x="427" y="274"/>
                  <a:pt x="433" y="280"/>
                  <a:pt x="440" y="280"/>
                </a:cubicBezTo>
                <a:cubicBezTo>
                  <a:pt x="447" y="280"/>
                  <a:pt x="453" y="274"/>
                  <a:pt x="453" y="267"/>
                </a:cubicBezTo>
                <a:cubicBezTo>
                  <a:pt x="453" y="259"/>
                  <a:pt x="447" y="253"/>
                  <a:pt x="440" y="253"/>
                </a:cubicBezTo>
                <a:close/>
                <a:moveTo>
                  <a:pt x="493" y="253"/>
                </a:moveTo>
                <a:cubicBezTo>
                  <a:pt x="486" y="253"/>
                  <a:pt x="480" y="259"/>
                  <a:pt x="480" y="267"/>
                </a:cubicBezTo>
                <a:cubicBezTo>
                  <a:pt x="480" y="274"/>
                  <a:pt x="486" y="280"/>
                  <a:pt x="493" y="280"/>
                </a:cubicBezTo>
                <a:cubicBezTo>
                  <a:pt x="501" y="280"/>
                  <a:pt x="507" y="274"/>
                  <a:pt x="507" y="267"/>
                </a:cubicBezTo>
                <a:cubicBezTo>
                  <a:pt x="507" y="259"/>
                  <a:pt x="501" y="253"/>
                  <a:pt x="493" y="253"/>
                </a:cubicBezTo>
                <a:close/>
                <a:moveTo>
                  <a:pt x="547" y="253"/>
                </a:moveTo>
                <a:cubicBezTo>
                  <a:pt x="539" y="253"/>
                  <a:pt x="533" y="259"/>
                  <a:pt x="533" y="267"/>
                </a:cubicBezTo>
                <a:cubicBezTo>
                  <a:pt x="533" y="274"/>
                  <a:pt x="539" y="280"/>
                  <a:pt x="547" y="280"/>
                </a:cubicBezTo>
                <a:cubicBezTo>
                  <a:pt x="554" y="280"/>
                  <a:pt x="560" y="274"/>
                  <a:pt x="560" y="267"/>
                </a:cubicBezTo>
                <a:cubicBezTo>
                  <a:pt x="560" y="259"/>
                  <a:pt x="554" y="253"/>
                  <a:pt x="547" y="253"/>
                </a:cubicBezTo>
                <a:close/>
                <a:moveTo>
                  <a:pt x="120" y="280"/>
                </a:moveTo>
                <a:cubicBezTo>
                  <a:pt x="113" y="280"/>
                  <a:pt x="107" y="286"/>
                  <a:pt x="107" y="293"/>
                </a:cubicBezTo>
                <a:cubicBezTo>
                  <a:pt x="107" y="301"/>
                  <a:pt x="113" y="307"/>
                  <a:pt x="120" y="307"/>
                </a:cubicBezTo>
                <a:cubicBezTo>
                  <a:pt x="127" y="307"/>
                  <a:pt x="133" y="301"/>
                  <a:pt x="133" y="293"/>
                </a:cubicBezTo>
                <a:cubicBezTo>
                  <a:pt x="133" y="286"/>
                  <a:pt x="127" y="280"/>
                  <a:pt x="120" y="280"/>
                </a:cubicBezTo>
                <a:close/>
                <a:moveTo>
                  <a:pt x="173" y="280"/>
                </a:moveTo>
                <a:cubicBezTo>
                  <a:pt x="166" y="280"/>
                  <a:pt x="160" y="286"/>
                  <a:pt x="160" y="293"/>
                </a:cubicBezTo>
                <a:cubicBezTo>
                  <a:pt x="160" y="301"/>
                  <a:pt x="166" y="307"/>
                  <a:pt x="173" y="307"/>
                </a:cubicBezTo>
                <a:cubicBezTo>
                  <a:pt x="181" y="307"/>
                  <a:pt x="187" y="301"/>
                  <a:pt x="187" y="293"/>
                </a:cubicBezTo>
                <a:cubicBezTo>
                  <a:pt x="187" y="286"/>
                  <a:pt x="181" y="280"/>
                  <a:pt x="173" y="280"/>
                </a:cubicBezTo>
                <a:close/>
                <a:moveTo>
                  <a:pt x="227" y="280"/>
                </a:moveTo>
                <a:cubicBezTo>
                  <a:pt x="219" y="280"/>
                  <a:pt x="213" y="286"/>
                  <a:pt x="213" y="293"/>
                </a:cubicBezTo>
                <a:cubicBezTo>
                  <a:pt x="213" y="301"/>
                  <a:pt x="219" y="307"/>
                  <a:pt x="227" y="307"/>
                </a:cubicBezTo>
                <a:cubicBezTo>
                  <a:pt x="234" y="307"/>
                  <a:pt x="240" y="301"/>
                  <a:pt x="240" y="293"/>
                </a:cubicBezTo>
                <a:cubicBezTo>
                  <a:pt x="240" y="286"/>
                  <a:pt x="234" y="280"/>
                  <a:pt x="227" y="280"/>
                </a:cubicBezTo>
                <a:close/>
                <a:moveTo>
                  <a:pt x="413" y="280"/>
                </a:moveTo>
                <a:cubicBezTo>
                  <a:pt x="406" y="280"/>
                  <a:pt x="400" y="286"/>
                  <a:pt x="400" y="293"/>
                </a:cubicBezTo>
                <a:cubicBezTo>
                  <a:pt x="400" y="301"/>
                  <a:pt x="406" y="307"/>
                  <a:pt x="413" y="307"/>
                </a:cubicBezTo>
                <a:cubicBezTo>
                  <a:pt x="421" y="307"/>
                  <a:pt x="427" y="301"/>
                  <a:pt x="427" y="293"/>
                </a:cubicBezTo>
                <a:cubicBezTo>
                  <a:pt x="427" y="286"/>
                  <a:pt x="421" y="280"/>
                  <a:pt x="413" y="280"/>
                </a:cubicBezTo>
                <a:close/>
                <a:moveTo>
                  <a:pt x="467" y="280"/>
                </a:moveTo>
                <a:cubicBezTo>
                  <a:pt x="459" y="280"/>
                  <a:pt x="453" y="286"/>
                  <a:pt x="453" y="293"/>
                </a:cubicBezTo>
                <a:cubicBezTo>
                  <a:pt x="453" y="301"/>
                  <a:pt x="459" y="307"/>
                  <a:pt x="467" y="307"/>
                </a:cubicBezTo>
                <a:cubicBezTo>
                  <a:pt x="474" y="307"/>
                  <a:pt x="480" y="301"/>
                  <a:pt x="480" y="293"/>
                </a:cubicBezTo>
                <a:cubicBezTo>
                  <a:pt x="480" y="286"/>
                  <a:pt x="474" y="280"/>
                  <a:pt x="467" y="280"/>
                </a:cubicBezTo>
                <a:close/>
                <a:moveTo>
                  <a:pt x="520" y="280"/>
                </a:moveTo>
                <a:cubicBezTo>
                  <a:pt x="513" y="280"/>
                  <a:pt x="507" y="286"/>
                  <a:pt x="507" y="293"/>
                </a:cubicBezTo>
                <a:cubicBezTo>
                  <a:pt x="507" y="301"/>
                  <a:pt x="513" y="307"/>
                  <a:pt x="520" y="307"/>
                </a:cubicBezTo>
                <a:cubicBezTo>
                  <a:pt x="527" y="307"/>
                  <a:pt x="533" y="301"/>
                  <a:pt x="533" y="293"/>
                </a:cubicBezTo>
                <a:cubicBezTo>
                  <a:pt x="533" y="286"/>
                  <a:pt x="527" y="280"/>
                  <a:pt x="520" y="280"/>
                </a:cubicBezTo>
                <a:close/>
                <a:moveTo>
                  <a:pt x="147" y="307"/>
                </a:moveTo>
                <a:cubicBezTo>
                  <a:pt x="139" y="307"/>
                  <a:pt x="133" y="312"/>
                  <a:pt x="133" y="320"/>
                </a:cubicBezTo>
                <a:cubicBezTo>
                  <a:pt x="133" y="327"/>
                  <a:pt x="139" y="333"/>
                  <a:pt x="147" y="333"/>
                </a:cubicBezTo>
                <a:cubicBezTo>
                  <a:pt x="154" y="333"/>
                  <a:pt x="160" y="327"/>
                  <a:pt x="160" y="320"/>
                </a:cubicBezTo>
                <a:cubicBezTo>
                  <a:pt x="160" y="312"/>
                  <a:pt x="154" y="307"/>
                  <a:pt x="147" y="307"/>
                </a:cubicBezTo>
                <a:close/>
                <a:moveTo>
                  <a:pt x="200" y="307"/>
                </a:moveTo>
                <a:cubicBezTo>
                  <a:pt x="193" y="307"/>
                  <a:pt x="187" y="312"/>
                  <a:pt x="187" y="320"/>
                </a:cubicBezTo>
                <a:cubicBezTo>
                  <a:pt x="187" y="327"/>
                  <a:pt x="193" y="333"/>
                  <a:pt x="200" y="333"/>
                </a:cubicBezTo>
                <a:cubicBezTo>
                  <a:pt x="207" y="333"/>
                  <a:pt x="213" y="327"/>
                  <a:pt x="213" y="320"/>
                </a:cubicBezTo>
                <a:cubicBezTo>
                  <a:pt x="213" y="312"/>
                  <a:pt x="207" y="307"/>
                  <a:pt x="200" y="307"/>
                </a:cubicBezTo>
                <a:close/>
                <a:moveTo>
                  <a:pt x="253" y="307"/>
                </a:moveTo>
                <a:cubicBezTo>
                  <a:pt x="246" y="307"/>
                  <a:pt x="240" y="312"/>
                  <a:pt x="240" y="320"/>
                </a:cubicBezTo>
                <a:cubicBezTo>
                  <a:pt x="240" y="327"/>
                  <a:pt x="246" y="333"/>
                  <a:pt x="253" y="333"/>
                </a:cubicBezTo>
                <a:cubicBezTo>
                  <a:pt x="261" y="333"/>
                  <a:pt x="267" y="327"/>
                  <a:pt x="267" y="320"/>
                </a:cubicBezTo>
                <a:cubicBezTo>
                  <a:pt x="267" y="312"/>
                  <a:pt x="261" y="307"/>
                  <a:pt x="253" y="307"/>
                </a:cubicBezTo>
                <a:close/>
                <a:moveTo>
                  <a:pt x="387" y="307"/>
                </a:moveTo>
                <a:cubicBezTo>
                  <a:pt x="379" y="307"/>
                  <a:pt x="373" y="312"/>
                  <a:pt x="373" y="320"/>
                </a:cubicBezTo>
                <a:cubicBezTo>
                  <a:pt x="373" y="327"/>
                  <a:pt x="379" y="333"/>
                  <a:pt x="387" y="333"/>
                </a:cubicBezTo>
                <a:cubicBezTo>
                  <a:pt x="394" y="333"/>
                  <a:pt x="400" y="327"/>
                  <a:pt x="400" y="320"/>
                </a:cubicBezTo>
                <a:cubicBezTo>
                  <a:pt x="400" y="312"/>
                  <a:pt x="394" y="307"/>
                  <a:pt x="387" y="307"/>
                </a:cubicBezTo>
                <a:close/>
                <a:moveTo>
                  <a:pt x="440" y="307"/>
                </a:moveTo>
                <a:cubicBezTo>
                  <a:pt x="433" y="307"/>
                  <a:pt x="427" y="312"/>
                  <a:pt x="427" y="320"/>
                </a:cubicBezTo>
                <a:cubicBezTo>
                  <a:pt x="427" y="327"/>
                  <a:pt x="433" y="333"/>
                  <a:pt x="440" y="333"/>
                </a:cubicBezTo>
                <a:cubicBezTo>
                  <a:pt x="447" y="333"/>
                  <a:pt x="453" y="327"/>
                  <a:pt x="453" y="320"/>
                </a:cubicBezTo>
                <a:cubicBezTo>
                  <a:pt x="453" y="312"/>
                  <a:pt x="447" y="307"/>
                  <a:pt x="440" y="307"/>
                </a:cubicBezTo>
                <a:close/>
                <a:moveTo>
                  <a:pt x="493" y="307"/>
                </a:moveTo>
                <a:cubicBezTo>
                  <a:pt x="486" y="307"/>
                  <a:pt x="480" y="312"/>
                  <a:pt x="480" y="320"/>
                </a:cubicBezTo>
                <a:cubicBezTo>
                  <a:pt x="480" y="327"/>
                  <a:pt x="486" y="333"/>
                  <a:pt x="493" y="333"/>
                </a:cubicBezTo>
                <a:cubicBezTo>
                  <a:pt x="501" y="333"/>
                  <a:pt x="507" y="327"/>
                  <a:pt x="507" y="320"/>
                </a:cubicBezTo>
                <a:cubicBezTo>
                  <a:pt x="507" y="312"/>
                  <a:pt x="501" y="307"/>
                  <a:pt x="493" y="307"/>
                </a:cubicBezTo>
                <a:close/>
                <a:moveTo>
                  <a:pt x="173" y="333"/>
                </a:moveTo>
                <a:cubicBezTo>
                  <a:pt x="166" y="333"/>
                  <a:pt x="160" y="339"/>
                  <a:pt x="160" y="347"/>
                </a:cubicBezTo>
                <a:cubicBezTo>
                  <a:pt x="160" y="354"/>
                  <a:pt x="166" y="360"/>
                  <a:pt x="173" y="360"/>
                </a:cubicBezTo>
                <a:cubicBezTo>
                  <a:pt x="181" y="360"/>
                  <a:pt x="187" y="354"/>
                  <a:pt x="187" y="347"/>
                </a:cubicBezTo>
                <a:cubicBezTo>
                  <a:pt x="187" y="339"/>
                  <a:pt x="181" y="333"/>
                  <a:pt x="173" y="333"/>
                </a:cubicBezTo>
                <a:close/>
                <a:moveTo>
                  <a:pt x="227" y="333"/>
                </a:moveTo>
                <a:cubicBezTo>
                  <a:pt x="219" y="333"/>
                  <a:pt x="213" y="339"/>
                  <a:pt x="213" y="347"/>
                </a:cubicBezTo>
                <a:cubicBezTo>
                  <a:pt x="213" y="354"/>
                  <a:pt x="219" y="360"/>
                  <a:pt x="227" y="360"/>
                </a:cubicBezTo>
                <a:cubicBezTo>
                  <a:pt x="234" y="360"/>
                  <a:pt x="240" y="354"/>
                  <a:pt x="240" y="347"/>
                </a:cubicBezTo>
                <a:cubicBezTo>
                  <a:pt x="240" y="339"/>
                  <a:pt x="234" y="333"/>
                  <a:pt x="227" y="333"/>
                </a:cubicBezTo>
                <a:close/>
                <a:moveTo>
                  <a:pt x="413" y="333"/>
                </a:moveTo>
                <a:cubicBezTo>
                  <a:pt x="406" y="333"/>
                  <a:pt x="400" y="339"/>
                  <a:pt x="400" y="347"/>
                </a:cubicBezTo>
                <a:cubicBezTo>
                  <a:pt x="400" y="354"/>
                  <a:pt x="406" y="360"/>
                  <a:pt x="413" y="360"/>
                </a:cubicBezTo>
                <a:cubicBezTo>
                  <a:pt x="421" y="360"/>
                  <a:pt x="427" y="354"/>
                  <a:pt x="427" y="347"/>
                </a:cubicBezTo>
                <a:cubicBezTo>
                  <a:pt x="427" y="339"/>
                  <a:pt x="421" y="333"/>
                  <a:pt x="413" y="333"/>
                </a:cubicBezTo>
                <a:close/>
                <a:moveTo>
                  <a:pt x="467" y="333"/>
                </a:moveTo>
                <a:cubicBezTo>
                  <a:pt x="459" y="333"/>
                  <a:pt x="453" y="339"/>
                  <a:pt x="453" y="347"/>
                </a:cubicBezTo>
                <a:cubicBezTo>
                  <a:pt x="453" y="354"/>
                  <a:pt x="459" y="360"/>
                  <a:pt x="467" y="360"/>
                </a:cubicBezTo>
                <a:cubicBezTo>
                  <a:pt x="474" y="360"/>
                  <a:pt x="480" y="354"/>
                  <a:pt x="480" y="347"/>
                </a:cubicBezTo>
                <a:cubicBezTo>
                  <a:pt x="480" y="339"/>
                  <a:pt x="474" y="333"/>
                  <a:pt x="467" y="333"/>
                </a:cubicBezTo>
                <a:close/>
                <a:moveTo>
                  <a:pt x="506" y="426"/>
                </a:moveTo>
                <a:cubicBezTo>
                  <a:pt x="503" y="426"/>
                  <a:pt x="499" y="428"/>
                  <a:pt x="496" y="431"/>
                </a:cubicBezTo>
                <a:cubicBezTo>
                  <a:pt x="496" y="431"/>
                  <a:pt x="434" y="507"/>
                  <a:pt x="320" y="507"/>
                </a:cubicBezTo>
                <a:cubicBezTo>
                  <a:pt x="288" y="507"/>
                  <a:pt x="267" y="500"/>
                  <a:pt x="254" y="494"/>
                </a:cubicBezTo>
                <a:cubicBezTo>
                  <a:pt x="240" y="488"/>
                  <a:pt x="236" y="484"/>
                  <a:pt x="236" y="484"/>
                </a:cubicBezTo>
                <a:cubicBezTo>
                  <a:pt x="223" y="471"/>
                  <a:pt x="204" y="490"/>
                  <a:pt x="217" y="503"/>
                </a:cubicBezTo>
                <a:cubicBezTo>
                  <a:pt x="217" y="503"/>
                  <a:pt x="226" y="511"/>
                  <a:pt x="243" y="519"/>
                </a:cubicBezTo>
                <a:cubicBezTo>
                  <a:pt x="260" y="526"/>
                  <a:pt x="285" y="533"/>
                  <a:pt x="320" y="533"/>
                </a:cubicBezTo>
                <a:cubicBezTo>
                  <a:pt x="446" y="533"/>
                  <a:pt x="517" y="448"/>
                  <a:pt x="517" y="448"/>
                </a:cubicBezTo>
                <a:cubicBezTo>
                  <a:pt x="524" y="440"/>
                  <a:pt x="518" y="426"/>
                  <a:pt x="506" y="42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6" name="Check File">
            <a:extLst>
              <a:ext uri="{FF2B5EF4-FFF2-40B4-BE49-F238E27FC236}">
                <a16:creationId xmlns:a16="http://schemas.microsoft.com/office/drawing/2014/main" id="{3BD985DD-7036-42A3-8521-76C0CB09388F}"/>
              </a:ext>
            </a:extLst>
          </p:cNvPr>
          <p:cNvSpPr>
            <a:spLocks noChangeAspect="1" noEditPoints="1"/>
          </p:cNvSpPr>
          <p:nvPr/>
        </p:nvSpPr>
        <p:spPr bwMode="auto">
          <a:xfrm>
            <a:off x="3769628" y="1513977"/>
            <a:ext cx="147638" cy="161925"/>
          </a:xfrm>
          <a:custGeom>
            <a:avLst/>
            <a:gdLst>
              <a:gd name="T0" fmla="*/ 0 w 605"/>
              <a:gd name="T1" fmla="*/ 0 h 661"/>
              <a:gd name="T2" fmla="*/ 0 w 605"/>
              <a:gd name="T3" fmla="*/ 640 h 661"/>
              <a:gd name="T4" fmla="*/ 320 w 605"/>
              <a:gd name="T5" fmla="*/ 640 h 661"/>
              <a:gd name="T6" fmla="*/ 320 w 605"/>
              <a:gd name="T7" fmla="*/ 614 h 661"/>
              <a:gd name="T8" fmla="*/ 27 w 605"/>
              <a:gd name="T9" fmla="*/ 614 h 661"/>
              <a:gd name="T10" fmla="*/ 27 w 605"/>
              <a:gd name="T11" fmla="*/ 27 h 661"/>
              <a:gd name="T12" fmla="*/ 267 w 605"/>
              <a:gd name="T13" fmla="*/ 27 h 661"/>
              <a:gd name="T14" fmla="*/ 267 w 605"/>
              <a:gd name="T15" fmla="*/ 214 h 661"/>
              <a:gd name="T16" fmla="*/ 453 w 605"/>
              <a:gd name="T17" fmla="*/ 214 h 661"/>
              <a:gd name="T18" fmla="*/ 453 w 605"/>
              <a:gd name="T19" fmla="*/ 467 h 661"/>
              <a:gd name="T20" fmla="*/ 480 w 605"/>
              <a:gd name="T21" fmla="*/ 467 h 661"/>
              <a:gd name="T22" fmla="*/ 480 w 605"/>
              <a:gd name="T23" fmla="*/ 195 h 661"/>
              <a:gd name="T24" fmla="*/ 286 w 605"/>
              <a:gd name="T25" fmla="*/ 0 h 661"/>
              <a:gd name="T26" fmla="*/ 0 w 605"/>
              <a:gd name="T27" fmla="*/ 0 h 661"/>
              <a:gd name="T28" fmla="*/ 293 w 605"/>
              <a:gd name="T29" fmla="*/ 46 h 661"/>
              <a:gd name="T30" fmla="*/ 434 w 605"/>
              <a:gd name="T31" fmla="*/ 187 h 661"/>
              <a:gd name="T32" fmla="*/ 293 w 605"/>
              <a:gd name="T33" fmla="*/ 187 h 661"/>
              <a:gd name="T34" fmla="*/ 293 w 605"/>
              <a:gd name="T35" fmla="*/ 46 h 661"/>
              <a:gd name="T36" fmla="*/ 583 w 605"/>
              <a:gd name="T37" fmla="*/ 367 h 661"/>
              <a:gd name="T38" fmla="*/ 420 w 605"/>
              <a:gd name="T39" fmla="*/ 620 h 661"/>
              <a:gd name="T40" fmla="*/ 306 w 605"/>
              <a:gd name="T41" fmla="*/ 516 h 661"/>
              <a:gd name="T42" fmla="*/ 288 w 605"/>
              <a:gd name="T43" fmla="*/ 536 h 661"/>
              <a:gd name="T44" fmla="*/ 425 w 605"/>
              <a:gd name="T45" fmla="*/ 661 h 661"/>
              <a:gd name="T46" fmla="*/ 605 w 605"/>
              <a:gd name="T47" fmla="*/ 382 h 661"/>
              <a:gd name="T48" fmla="*/ 583 w 605"/>
              <a:gd name="T49" fmla="*/ 367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5" h="661">
                <a:moveTo>
                  <a:pt x="0" y="0"/>
                </a:moveTo>
                <a:lnTo>
                  <a:pt x="0" y="640"/>
                </a:lnTo>
                <a:lnTo>
                  <a:pt x="320" y="640"/>
                </a:lnTo>
                <a:cubicBezTo>
                  <a:pt x="338" y="641"/>
                  <a:pt x="338" y="613"/>
                  <a:pt x="320" y="614"/>
                </a:cubicBezTo>
                <a:lnTo>
                  <a:pt x="27" y="614"/>
                </a:lnTo>
                <a:lnTo>
                  <a:pt x="27" y="27"/>
                </a:lnTo>
                <a:lnTo>
                  <a:pt x="267" y="27"/>
                </a:lnTo>
                <a:lnTo>
                  <a:pt x="267" y="214"/>
                </a:lnTo>
                <a:lnTo>
                  <a:pt x="453" y="214"/>
                </a:lnTo>
                <a:lnTo>
                  <a:pt x="453" y="467"/>
                </a:lnTo>
                <a:cubicBezTo>
                  <a:pt x="453" y="485"/>
                  <a:pt x="480" y="485"/>
                  <a:pt x="480" y="467"/>
                </a:cubicBezTo>
                <a:lnTo>
                  <a:pt x="480" y="195"/>
                </a:lnTo>
                <a:lnTo>
                  <a:pt x="286" y="0"/>
                </a:lnTo>
                <a:lnTo>
                  <a:pt x="0" y="0"/>
                </a:lnTo>
                <a:close/>
                <a:moveTo>
                  <a:pt x="293" y="46"/>
                </a:moveTo>
                <a:lnTo>
                  <a:pt x="434" y="187"/>
                </a:lnTo>
                <a:lnTo>
                  <a:pt x="293" y="187"/>
                </a:lnTo>
                <a:lnTo>
                  <a:pt x="293" y="46"/>
                </a:lnTo>
                <a:close/>
                <a:moveTo>
                  <a:pt x="583" y="367"/>
                </a:moveTo>
                <a:cubicBezTo>
                  <a:pt x="528" y="451"/>
                  <a:pt x="474" y="536"/>
                  <a:pt x="420" y="620"/>
                </a:cubicBezTo>
                <a:cubicBezTo>
                  <a:pt x="382" y="585"/>
                  <a:pt x="344" y="551"/>
                  <a:pt x="306" y="516"/>
                </a:cubicBezTo>
                <a:lnTo>
                  <a:pt x="288" y="536"/>
                </a:lnTo>
                <a:cubicBezTo>
                  <a:pt x="334" y="577"/>
                  <a:pt x="380" y="619"/>
                  <a:pt x="425" y="661"/>
                </a:cubicBezTo>
                <a:cubicBezTo>
                  <a:pt x="485" y="568"/>
                  <a:pt x="545" y="475"/>
                  <a:pt x="605" y="382"/>
                </a:cubicBezTo>
                <a:lnTo>
                  <a:pt x="583" y="36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7" name="Delete File">
            <a:extLst>
              <a:ext uri="{FF2B5EF4-FFF2-40B4-BE49-F238E27FC236}">
                <a16:creationId xmlns:a16="http://schemas.microsoft.com/office/drawing/2014/main" id="{C104593D-5275-4246-AA55-001A4B98DCDA}"/>
              </a:ext>
            </a:extLst>
          </p:cNvPr>
          <p:cNvSpPr>
            <a:spLocks noChangeAspect="1" noEditPoints="1"/>
          </p:cNvSpPr>
          <p:nvPr/>
        </p:nvSpPr>
        <p:spPr bwMode="auto">
          <a:xfrm>
            <a:off x="4118330" y="1512389"/>
            <a:ext cx="150813" cy="165100"/>
          </a:xfrm>
          <a:custGeom>
            <a:avLst/>
            <a:gdLst>
              <a:gd name="T0" fmla="*/ 0 w 622"/>
              <a:gd name="T1" fmla="*/ 0 h 675"/>
              <a:gd name="T2" fmla="*/ 0 w 622"/>
              <a:gd name="T3" fmla="*/ 640 h 675"/>
              <a:gd name="T4" fmla="*/ 293 w 622"/>
              <a:gd name="T5" fmla="*/ 640 h 675"/>
              <a:gd name="T6" fmla="*/ 293 w 622"/>
              <a:gd name="T7" fmla="*/ 613 h 675"/>
              <a:gd name="T8" fmla="*/ 26 w 622"/>
              <a:gd name="T9" fmla="*/ 613 h 675"/>
              <a:gd name="T10" fmla="*/ 26 w 622"/>
              <a:gd name="T11" fmla="*/ 26 h 675"/>
              <a:gd name="T12" fmla="*/ 266 w 622"/>
              <a:gd name="T13" fmla="*/ 26 h 675"/>
              <a:gd name="T14" fmla="*/ 266 w 622"/>
              <a:gd name="T15" fmla="*/ 213 h 675"/>
              <a:gd name="T16" fmla="*/ 453 w 622"/>
              <a:gd name="T17" fmla="*/ 213 h 675"/>
              <a:gd name="T18" fmla="*/ 453 w 622"/>
              <a:gd name="T19" fmla="*/ 400 h 675"/>
              <a:gd name="T20" fmla="*/ 480 w 622"/>
              <a:gd name="T21" fmla="*/ 400 h 675"/>
              <a:gd name="T22" fmla="*/ 480 w 622"/>
              <a:gd name="T23" fmla="*/ 194 h 675"/>
              <a:gd name="T24" fmla="*/ 285 w 622"/>
              <a:gd name="T25" fmla="*/ 0 h 675"/>
              <a:gd name="T26" fmla="*/ 0 w 622"/>
              <a:gd name="T27" fmla="*/ 0 h 675"/>
              <a:gd name="T28" fmla="*/ 293 w 622"/>
              <a:gd name="T29" fmla="*/ 45 h 675"/>
              <a:gd name="T30" fmla="*/ 434 w 622"/>
              <a:gd name="T31" fmla="*/ 186 h 675"/>
              <a:gd name="T32" fmla="*/ 293 w 622"/>
              <a:gd name="T33" fmla="*/ 186 h 675"/>
              <a:gd name="T34" fmla="*/ 293 w 622"/>
              <a:gd name="T35" fmla="*/ 45 h 675"/>
              <a:gd name="T36" fmla="*/ 359 w 622"/>
              <a:gd name="T37" fmla="*/ 399 h 675"/>
              <a:gd name="T38" fmla="*/ 350 w 622"/>
              <a:gd name="T39" fmla="*/ 422 h 675"/>
              <a:gd name="T40" fmla="*/ 461 w 622"/>
              <a:gd name="T41" fmla="*/ 533 h 675"/>
              <a:gd name="T42" fmla="*/ 350 w 622"/>
              <a:gd name="T43" fmla="*/ 643 h 675"/>
              <a:gd name="T44" fmla="*/ 369 w 622"/>
              <a:gd name="T45" fmla="*/ 662 h 675"/>
              <a:gd name="T46" fmla="*/ 480 w 622"/>
              <a:gd name="T47" fmla="*/ 552 h 675"/>
              <a:gd name="T48" fmla="*/ 590 w 622"/>
              <a:gd name="T49" fmla="*/ 662 h 675"/>
              <a:gd name="T50" fmla="*/ 609 w 622"/>
              <a:gd name="T51" fmla="*/ 643 h 675"/>
              <a:gd name="T52" fmla="*/ 498 w 622"/>
              <a:gd name="T53" fmla="*/ 533 h 675"/>
              <a:gd name="T54" fmla="*/ 609 w 622"/>
              <a:gd name="T55" fmla="*/ 422 h 675"/>
              <a:gd name="T56" fmla="*/ 599 w 622"/>
              <a:gd name="T57" fmla="*/ 399 h 675"/>
              <a:gd name="T58" fmla="*/ 590 w 622"/>
              <a:gd name="T59" fmla="*/ 403 h 675"/>
              <a:gd name="T60" fmla="*/ 480 w 622"/>
              <a:gd name="T61" fmla="*/ 514 h 675"/>
              <a:gd name="T62" fmla="*/ 369 w 622"/>
              <a:gd name="T63" fmla="*/ 403 h 675"/>
              <a:gd name="T64" fmla="*/ 359 w 622"/>
              <a:gd name="T65" fmla="*/ 399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2" h="675">
                <a:moveTo>
                  <a:pt x="0" y="0"/>
                </a:moveTo>
                <a:lnTo>
                  <a:pt x="0" y="640"/>
                </a:lnTo>
                <a:lnTo>
                  <a:pt x="293" y="640"/>
                </a:lnTo>
                <a:cubicBezTo>
                  <a:pt x="311" y="640"/>
                  <a:pt x="311" y="613"/>
                  <a:pt x="293" y="613"/>
                </a:cubicBezTo>
                <a:lnTo>
                  <a:pt x="26" y="613"/>
                </a:lnTo>
                <a:lnTo>
                  <a:pt x="26" y="26"/>
                </a:lnTo>
                <a:lnTo>
                  <a:pt x="266" y="26"/>
                </a:lnTo>
                <a:lnTo>
                  <a:pt x="266" y="213"/>
                </a:lnTo>
                <a:lnTo>
                  <a:pt x="453" y="213"/>
                </a:lnTo>
                <a:lnTo>
                  <a:pt x="453" y="400"/>
                </a:lnTo>
                <a:cubicBezTo>
                  <a:pt x="453" y="418"/>
                  <a:pt x="480" y="418"/>
                  <a:pt x="480" y="400"/>
                </a:cubicBezTo>
                <a:lnTo>
                  <a:pt x="480" y="194"/>
                </a:lnTo>
                <a:lnTo>
                  <a:pt x="285" y="0"/>
                </a:lnTo>
                <a:lnTo>
                  <a:pt x="0" y="0"/>
                </a:lnTo>
                <a:close/>
                <a:moveTo>
                  <a:pt x="293" y="45"/>
                </a:moveTo>
                <a:lnTo>
                  <a:pt x="434" y="186"/>
                </a:lnTo>
                <a:lnTo>
                  <a:pt x="293" y="186"/>
                </a:lnTo>
                <a:lnTo>
                  <a:pt x="293" y="45"/>
                </a:lnTo>
                <a:close/>
                <a:moveTo>
                  <a:pt x="359" y="399"/>
                </a:moveTo>
                <a:cubicBezTo>
                  <a:pt x="348" y="399"/>
                  <a:pt x="342" y="414"/>
                  <a:pt x="350" y="422"/>
                </a:cubicBezTo>
                <a:lnTo>
                  <a:pt x="461" y="533"/>
                </a:lnTo>
                <a:lnTo>
                  <a:pt x="350" y="643"/>
                </a:lnTo>
                <a:cubicBezTo>
                  <a:pt x="337" y="656"/>
                  <a:pt x="356" y="675"/>
                  <a:pt x="369" y="662"/>
                </a:cubicBezTo>
                <a:lnTo>
                  <a:pt x="480" y="552"/>
                </a:lnTo>
                <a:lnTo>
                  <a:pt x="590" y="662"/>
                </a:lnTo>
                <a:cubicBezTo>
                  <a:pt x="603" y="675"/>
                  <a:pt x="622" y="656"/>
                  <a:pt x="609" y="643"/>
                </a:cubicBezTo>
                <a:lnTo>
                  <a:pt x="498" y="533"/>
                </a:lnTo>
                <a:lnTo>
                  <a:pt x="609" y="422"/>
                </a:lnTo>
                <a:cubicBezTo>
                  <a:pt x="618" y="414"/>
                  <a:pt x="611" y="399"/>
                  <a:pt x="599" y="399"/>
                </a:cubicBezTo>
                <a:cubicBezTo>
                  <a:pt x="596" y="400"/>
                  <a:pt x="593" y="401"/>
                  <a:pt x="590" y="403"/>
                </a:cubicBezTo>
                <a:lnTo>
                  <a:pt x="480" y="514"/>
                </a:lnTo>
                <a:lnTo>
                  <a:pt x="369" y="403"/>
                </a:lnTo>
                <a:cubicBezTo>
                  <a:pt x="367" y="401"/>
                  <a:pt x="363" y="399"/>
                  <a:pt x="359" y="39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8" name="Edit File">
            <a:extLst>
              <a:ext uri="{FF2B5EF4-FFF2-40B4-BE49-F238E27FC236}">
                <a16:creationId xmlns:a16="http://schemas.microsoft.com/office/drawing/2014/main" id="{7B575C3C-F673-49B2-9DE1-3CF58802751B}"/>
              </a:ext>
            </a:extLst>
          </p:cNvPr>
          <p:cNvSpPr>
            <a:spLocks noChangeAspect="1" noEditPoints="1"/>
          </p:cNvSpPr>
          <p:nvPr/>
        </p:nvSpPr>
        <p:spPr bwMode="auto">
          <a:xfrm>
            <a:off x="4439428" y="1513183"/>
            <a:ext cx="150813" cy="163513"/>
          </a:xfrm>
          <a:custGeom>
            <a:avLst/>
            <a:gdLst>
              <a:gd name="T0" fmla="*/ 0 w 623"/>
              <a:gd name="T1" fmla="*/ 0 h 669"/>
              <a:gd name="T2" fmla="*/ 0 w 623"/>
              <a:gd name="T3" fmla="*/ 640 h 669"/>
              <a:gd name="T4" fmla="*/ 226 w 623"/>
              <a:gd name="T5" fmla="*/ 640 h 669"/>
              <a:gd name="T6" fmla="*/ 226 w 623"/>
              <a:gd name="T7" fmla="*/ 613 h 669"/>
              <a:gd name="T8" fmla="*/ 26 w 623"/>
              <a:gd name="T9" fmla="*/ 613 h 669"/>
              <a:gd name="T10" fmla="*/ 26 w 623"/>
              <a:gd name="T11" fmla="*/ 26 h 669"/>
              <a:gd name="T12" fmla="*/ 266 w 623"/>
              <a:gd name="T13" fmla="*/ 26 h 669"/>
              <a:gd name="T14" fmla="*/ 266 w 623"/>
              <a:gd name="T15" fmla="*/ 213 h 669"/>
              <a:gd name="T16" fmla="*/ 453 w 623"/>
              <a:gd name="T17" fmla="*/ 213 h 669"/>
              <a:gd name="T18" fmla="*/ 453 w 623"/>
              <a:gd name="T19" fmla="*/ 360 h 669"/>
              <a:gd name="T20" fmla="*/ 480 w 623"/>
              <a:gd name="T21" fmla="*/ 360 h 669"/>
              <a:gd name="T22" fmla="*/ 480 w 623"/>
              <a:gd name="T23" fmla="*/ 194 h 669"/>
              <a:gd name="T24" fmla="*/ 285 w 623"/>
              <a:gd name="T25" fmla="*/ 0 h 669"/>
              <a:gd name="T26" fmla="*/ 0 w 623"/>
              <a:gd name="T27" fmla="*/ 0 h 669"/>
              <a:gd name="T28" fmla="*/ 293 w 623"/>
              <a:gd name="T29" fmla="*/ 45 h 669"/>
              <a:gd name="T30" fmla="*/ 434 w 623"/>
              <a:gd name="T31" fmla="*/ 186 h 669"/>
              <a:gd name="T32" fmla="*/ 293 w 623"/>
              <a:gd name="T33" fmla="*/ 186 h 669"/>
              <a:gd name="T34" fmla="*/ 293 w 623"/>
              <a:gd name="T35" fmla="*/ 45 h 669"/>
              <a:gd name="T36" fmla="*/ 559 w 623"/>
              <a:gd name="T37" fmla="*/ 332 h 669"/>
              <a:gd name="T38" fmla="*/ 511 w 623"/>
              <a:gd name="T39" fmla="*/ 358 h 669"/>
              <a:gd name="T40" fmla="*/ 305 w 623"/>
              <a:gd name="T41" fmla="*/ 564 h 669"/>
              <a:gd name="T42" fmla="*/ 302 w 623"/>
              <a:gd name="T43" fmla="*/ 569 h 669"/>
              <a:gd name="T44" fmla="*/ 279 w 623"/>
              <a:gd name="T45" fmla="*/ 649 h 669"/>
              <a:gd name="T46" fmla="*/ 295 w 623"/>
              <a:gd name="T47" fmla="*/ 666 h 669"/>
              <a:gd name="T48" fmla="*/ 375 w 623"/>
              <a:gd name="T49" fmla="*/ 645 h 669"/>
              <a:gd name="T50" fmla="*/ 381 w 623"/>
              <a:gd name="T51" fmla="*/ 641 h 669"/>
              <a:gd name="T52" fmla="*/ 592 w 623"/>
              <a:gd name="T53" fmla="*/ 432 h 669"/>
              <a:gd name="T54" fmla="*/ 597 w 623"/>
              <a:gd name="T55" fmla="*/ 348 h 669"/>
              <a:gd name="T56" fmla="*/ 559 w 623"/>
              <a:gd name="T57" fmla="*/ 332 h 669"/>
              <a:gd name="T58" fmla="*/ 530 w 623"/>
              <a:gd name="T59" fmla="*/ 376 h 669"/>
              <a:gd name="T60" fmla="*/ 570 w 623"/>
              <a:gd name="T61" fmla="*/ 416 h 669"/>
              <a:gd name="T62" fmla="*/ 365 w 623"/>
              <a:gd name="T63" fmla="*/ 620 h 669"/>
              <a:gd name="T64" fmla="*/ 326 w 623"/>
              <a:gd name="T65" fmla="*/ 582 h 669"/>
              <a:gd name="T66" fmla="*/ 326 w 623"/>
              <a:gd name="T67" fmla="*/ 580 h 669"/>
              <a:gd name="T68" fmla="*/ 530 w 623"/>
              <a:gd name="T69" fmla="*/ 376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3" h="669">
                <a:moveTo>
                  <a:pt x="0" y="0"/>
                </a:moveTo>
                <a:lnTo>
                  <a:pt x="0" y="640"/>
                </a:lnTo>
                <a:lnTo>
                  <a:pt x="226" y="640"/>
                </a:lnTo>
                <a:cubicBezTo>
                  <a:pt x="245" y="640"/>
                  <a:pt x="245" y="613"/>
                  <a:pt x="226" y="613"/>
                </a:cubicBezTo>
                <a:lnTo>
                  <a:pt x="26" y="613"/>
                </a:lnTo>
                <a:lnTo>
                  <a:pt x="26" y="26"/>
                </a:lnTo>
                <a:lnTo>
                  <a:pt x="266" y="26"/>
                </a:lnTo>
                <a:lnTo>
                  <a:pt x="266" y="213"/>
                </a:lnTo>
                <a:lnTo>
                  <a:pt x="453" y="213"/>
                </a:lnTo>
                <a:lnTo>
                  <a:pt x="453" y="360"/>
                </a:lnTo>
                <a:cubicBezTo>
                  <a:pt x="453" y="378"/>
                  <a:pt x="480" y="378"/>
                  <a:pt x="480" y="360"/>
                </a:cubicBezTo>
                <a:lnTo>
                  <a:pt x="480" y="194"/>
                </a:lnTo>
                <a:lnTo>
                  <a:pt x="285" y="0"/>
                </a:lnTo>
                <a:lnTo>
                  <a:pt x="0" y="0"/>
                </a:lnTo>
                <a:close/>
                <a:moveTo>
                  <a:pt x="293" y="45"/>
                </a:moveTo>
                <a:lnTo>
                  <a:pt x="434" y="186"/>
                </a:lnTo>
                <a:lnTo>
                  <a:pt x="293" y="186"/>
                </a:lnTo>
                <a:lnTo>
                  <a:pt x="293" y="45"/>
                </a:lnTo>
                <a:close/>
                <a:moveTo>
                  <a:pt x="559" y="332"/>
                </a:moveTo>
                <a:cubicBezTo>
                  <a:pt x="536" y="334"/>
                  <a:pt x="524" y="342"/>
                  <a:pt x="511" y="358"/>
                </a:cubicBezTo>
                <a:lnTo>
                  <a:pt x="305" y="564"/>
                </a:lnTo>
                <a:cubicBezTo>
                  <a:pt x="303" y="565"/>
                  <a:pt x="302" y="567"/>
                  <a:pt x="302" y="569"/>
                </a:cubicBezTo>
                <a:lnTo>
                  <a:pt x="279" y="649"/>
                </a:lnTo>
                <a:cubicBezTo>
                  <a:pt x="276" y="659"/>
                  <a:pt x="285" y="669"/>
                  <a:pt x="295" y="666"/>
                </a:cubicBezTo>
                <a:lnTo>
                  <a:pt x="375" y="645"/>
                </a:lnTo>
                <a:cubicBezTo>
                  <a:pt x="378" y="644"/>
                  <a:pt x="380" y="643"/>
                  <a:pt x="381" y="641"/>
                </a:cubicBezTo>
                <a:lnTo>
                  <a:pt x="592" y="432"/>
                </a:lnTo>
                <a:cubicBezTo>
                  <a:pt x="623" y="401"/>
                  <a:pt x="622" y="372"/>
                  <a:pt x="597" y="348"/>
                </a:cubicBezTo>
                <a:cubicBezTo>
                  <a:pt x="587" y="337"/>
                  <a:pt x="573" y="332"/>
                  <a:pt x="559" y="332"/>
                </a:cubicBezTo>
                <a:close/>
                <a:moveTo>
                  <a:pt x="530" y="376"/>
                </a:moveTo>
                <a:lnTo>
                  <a:pt x="570" y="416"/>
                </a:lnTo>
                <a:lnTo>
                  <a:pt x="365" y="620"/>
                </a:lnTo>
                <a:lnTo>
                  <a:pt x="326" y="582"/>
                </a:lnTo>
                <a:lnTo>
                  <a:pt x="326" y="580"/>
                </a:lnTo>
                <a:lnTo>
                  <a:pt x="530" y="37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9" name="Favorite File">
            <a:extLst>
              <a:ext uri="{FF2B5EF4-FFF2-40B4-BE49-F238E27FC236}">
                <a16:creationId xmlns:a16="http://schemas.microsoft.com/office/drawing/2014/main" id="{36F79087-D7F8-4736-9E10-21DAF37CDB88}"/>
              </a:ext>
            </a:extLst>
          </p:cNvPr>
          <p:cNvSpPr>
            <a:spLocks noChangeAspect="1" noEditPoints="1"/>
          </p:cNvSpPr>
          <p:nvPr/>
        </p:nvSpPr>
        <p:spPr bwMode="auto">
          <a:xfrm>
            <a:off x="4780781" y="1513977"/>
            <a:ext cx="149225" cy="161925"/>
          </a:xfrm>
          <a:custGeom>
            <a:avLst/>
            <a:gdLst>
              <a:gd name="T0" fmla="*/ 0 w 614"/>
              <a:gd name="T1" fmla="*/ 0 h 667"/>
              <a:gd name="T2" fmla="*/ 0 w 614"/>
              <a:gd name="T3" fmla="*/ 640 h 667"/>
              <a:gd name="T4" fmla="*/ 280 w 614"/>
              <a:gd name="T5" fmla="*/ 640 h 667"/>
              <a:gd name="T6" fmla="*/ 280 w 614"/>
              <a:gd name="T7" fmla="*/ 613 h 667"/>
              <a:gd name="T8" fmla="*/ 27 w 614"/>
              <a:gd name="T9" fmla="*/ 613 h 667"/>
              <a:gd name="T10" fmla="*/ 27 w 614"/>
              <a:gd name="T11" fmla="*/ 27 h 667"/>
              <a:gd name="T12" fmla="*/ 267 w 614"/>
              <a:gd name="T13" fmla="*/ 27 h 667"/>
              <a:gd name="T14" fmla="*/ 267 w 614"/>
              <a:gd name="T15" fmla="*/ 213 h 667"/>
              <a:gd name="T16" fmla="*/ 454 w 614"/>
              <a:gd name="T17" fmla="*/ 213 h 667"/>
              <a:gd name="T18" fmla="*/ 454 w 614"/>
              <a:gd name="T19" fmla="*/ 333 h 667"/>
              <a:gd name="T20" fmla="*/ 480 w 614"/>
              <a:gd name="T21" fmla="*/ 333 h 667"/>
              <a:gd name="T22" fmla="*/ 480 w 614"/>
              <a:gd name="T23" fmla="*/ 195 h 667"/>
              <a:gd name="T24" fmla="*/ 286 w 614"/>
              <a:gd name="T25" fmla="*/ 0 h 667"/>
              <a:gd name="T26" fmla="*/ 0 w 614"/>
              <a:gd name="T27" fmla="*/ 0 h 667"/>
              <a:gd name="T28" fmla="*/ 294 w 614"/>
              <a:gd name="T29" fmla="*/ 46 h 667"/>
              <a:gd name="T30" fmla="*/ 435 w 614"/>
              <a:gd name="T31" fmla="*/ 187 h 667"/>
              <a:gd name="T32" fmla="*/ 294 w 614"/>
              <a:gd name="T33" fmla="*/ 187 h 667"/>
              <a:gd name="T34" fmla="*/ 294 w 614"/>
              <a:gd name="T35" fmla="*/ 46 h 667"/>
              <a:gd name="T36" fmla="*/ 427 w 614"/>
              <a:gd name="T37" fmla="*/ 312 h 667"/>
              <a:gd name="T38" fmla="*/ 378 w 614"/>
              <a:gd name="T39" fmla="*/ 440 h 667"/>
              <a:gd name="T40" fmla="*/ 240 w 614"/>
              <a:gd name="T41" fmla="*/ 447 h 667"/>
              <a:gd name="T42" fmla="*/ 347 w 614"/>
              <a:gd name="T43" fmla="*/ 533 h 667"/>
              <a:gd name="T44" fmla="*/ 311 w 614"/>
              <a:gd name="T45" fmla="*/ 667 h 667"/>
              <a:gd name="T46" fmla="*/ 427 w 614"/>
              <a:gd name="T47" fmla="*/ 592 h 667"/>
              <a:gd name="T48" fmla="*/ 543 w 614"/>
              <a:gd name="T49" fmla="*/ 667 h 667"/>
              <a:gd name="T50" fmla="*/ 507 w 614"/>
              <a:gd name="T51" fmla="*/ 533 h 667"/>
              <a:gd name="T52" fmla="*/ 614 w 614"/>
              <a:gd name="T53" fmla="*/ 447 h 667"/>
              <a:gd name="T54" fmla="*/ 476 w 614"/>
              <a:gd name="T55" fmla="*/ 440 h 667"/>
              <a:gd name="T56" fmla="*/ 427 w 614"/>
              <a:gd name="T57" fmla="*/ 312 h 667"/>
              <a:gd name="T58" fmla="*/ 427 w 614"/>
              <a:gd name="T59" fmla="*/ 385 h 667"/>
              <a:gd name="T60" fmla="*/ 458 w 614"/>
              <a:gd name="T61" fmla="*/ 465 h 667"/>
              <a:gd name="T62" fmla="*/ 543 w 614"/>
              <a:gd name="T63" fmla="*/ 471 h 667"/>
              <a:gd name="T64" fmla="*/ 476 w 614"/>
              <a:gd name="T65" fmla="*/ 524 h 667"/>
              <a:gd name="T66" fmla="*/ 498 w 614"/>
              <a:gd name="T67" fmla="*/ 607 h 667"/>
              <a:gd name="T68" fmla="*/ 427 w 614"/>
              <a:gd name="T69" fmla="*/ 560 h 667"/>
              <a:gd name="T70" fmla="*/ 355 w 614"/>
              <a:gd name="T71" fmla="*/ 607 h 667"/>
              <a:gd name="T72" fmla="*/ 376 w 614"/>
              <a:gd name="T73" fmla="*/ 524 h 667"/>
              <a:gd name="T74" fmla="*/ 310 w 614"/>
              <a:gd name="T75" fmla="*/ 471 h 667"/>
              <a:gd name="T76" fmla="*/ 395 w 614"/>
              <a:gd name="T77" fmla="*/ 465 h 667"/>
              <a:gd name="T78" fmla="*/ 427 w 614"/>
              <a:gd name="T79" fmla="*/ 385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4" h="667">
                <a:moveTo>
                  <a:pt x="0" y="0"/>
                </a:moveTo>
                <a:lnTo>
                  <a:pt x="0" y="640"/>
                </a:lnTo>
                <a:lnTo>
                  <a:pt x="280" y="640"/>
                </a:lnTo>
                <a:cubicBezTo>
                  <a:pt x="298" y="640"/>
                  <a:pt x="298" y="613"/>
                  <a:pt x="280" y="613"/>
                </a:cubicBezTo>
                <a:lnTo>
                  <a:pt x="27" y="613"/>
                </a:lnTo>
                <a:lnTo>
                  <a:pt x="27" y="27"/>
                </a:lnTo>
                <a:lnTo>
                  <a:pt x="267" y="27"/>
                </a:lnTo>
                <a:lnTo>
                  <a:pt x="267" y="213"/>
                </a:lnTo>
                <a:lnTo>
                  <a:pt x="454" y="213"/>
                </a:lnTo>
                <a:lnTo>
                  <a:pt x="454" y="333"/>
                </a:lnTo>
                <a:cubicBezTo>
                  <a:pt x="453" y="352"/>
                  <a:pt x="480" y="352"/>
                  <a:pt x="480" y="333"/>
                </a:cubicBezTo>
                <a:lnTo>
                  <a:pt x="480" y="195"/>
                </a:lnTo>
                <a:lnTo>
                  <a:pt x="286" y="0"/>
                </a:lnTo>
                <a:lnTo>
                  <a:pt x="0" y="0"/>
                </a:lnTo>
                <a:close/>
                <a:moveTo>
                  <a:pt x="294" y="46"/>
                </a:moveTo>
                <a:lnTo>
                  <a:pt x="435" y="187"/>
                </a:lnTo>
                <a:lnTo>
                  <a:pt x="294" y="187"/>
                </a:lnTo>
                <a:lnTo>
                  <a:pt x="294" y="46"/>
                </a:lnTo>
                <a:close/>
                <a:moveTo>
                  <a:pt x="427" y="312"/>
                </a:moveTo>
                <a:lnTo>
                  <a:pt x="378" y="440"/>
                </a:lnTo>
                <a:lnTo>
                  <a:pt x="240" y="447"/>
                </a:lnTo>
                <a:lnTo>
                  <a:pt x="347" y="533"/>
                </a:lnTo>
                <a:lnTo>
                  <a:pt x="311" y="667"/>
                </a:lnTo>
                <a:lnTo>
                  <a:pt x="427" y="592"/>
                </a:lnTo>
                <a:lnTo>
                  <a:pt x="543" y="667"/>
                </a:lnTo>
                <a:lnTo>
                  <a:pt x="507" y="533"/>
                </a:lnTo>
                <a:lnTo>
                  <a:pt x="614" y="447"/>
                </a:lnTo>
                <a:lnTo>
                  <a:pt x="476" y="440"/>
                </a:lnTo>
                <a:lnTo>
                  <a:pt x="427" y="312"/>
                </a:lnTo>
                <a:close/>
                <a:moveTo>
                  <a:pt x="427" y="385"/>
                </a:moveTo>
                <a:cubicBezTo>
                  <a:pt x="437" y="412"/>
                  <a:pt x="447" y="439"/>
                  <a:pt x="458" y="465"/>
                </a:cubicBezTo>
                <a:cubicBezTo>
                  <a:pt x="486" y="468"/>
                  <a:pt x="514" y="469"/>
                  <a:pt x="543" y="471"/>
                </a:cubicBezTo>
                <a:cubicBezTo>
                  <a:pt x="521" y="489"/>
                  <a:pt x="498" y="506"/>
                  <a:pt x="476" y="524"/>
                </a:cubicBezTo>
                <a:cubicBezTo>
                  <a:pt x="482" y="552"/>
                  <a:pt x="490" y="579"/>
                  <a:pt x="498" y="607"/>
                </a:cubicBezTo>
                <a:cubicBezTo>
                  <a:pt x="474" y="591"/>
                  <a:pt x="450" y="576"/>
                  <a:pt x="427" y="560"/>
                </a:cubicBezTo>
                <a:cubicBezTo>
                  <a:pt x="403" y="575"/>
                  <a:pt x="379" y="591"/>
                  <a:pt x="355" y="607"/>
                </a:cubicBezTo>
                <a:cubicBezTo>
                  <a:pt x="362" y="579"/>
                  <a:pt x="370" y="552"/>
                  <a:pt x="376" y="524"/>
                </a:cubicBezTo>
                <a:cubicBezTo>
                  <a:pt x="354" y="506"/>
                  <a:pt x="332" y="489"/>
                  <a:pt x="310" y="471"/>
                </a:cubicBezTo>
                <a:cubicBezTo>
                  <a:pt x="338" y="469"/>
                  <a:pt x="366" y="468"/>
                  <a:pt x="395" y="465"/>
                </a:cubicBezTo>
                <a:cubicBezTo>
                  <a:pt x="406" y="439"/>
                  <a:pt x="416" y="412"/>
                  <a:pt x="427" y="385"/>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0" name="American Express">
            <a:extLst>
              <a:ext uri="{FF2B5EF4-FFF2-40B4-BE49-F238E27FC236}">
                <a16:creationId xmlns:a16="http://schemas.microsoft.com/office/drawing/2014/main" id="{B01BD38C-702D-44D1-822C-DE98C5F45A9D}"/>
              </a:ext>
            </a:extLst>
          </p:cNvPr>
          <p:cNvSpPr>
            <a:spLocks noChangeAspect="1" noEditPoints="1"/>
          </p:cNvSpPr>
          <p:nvPr/>
        </p:nvSpPr>
        <p:spPr bwMode="auto">
          <a:xfrm>
            <a:off x="5085799" y="1536202"/>
            <a:ext cx="161925" cy="117475"/>
          </a:xfrm>
          <a:custGeom>
            <a:avLst/>
            <a:gdLst>
              <a:gd name="T0" fmla="*/ 0 w 667"/>
              <a:gd name="T1" fmla="*/ 67 h 480"/>
              <a:gd name="T2" fmla="*/ 67 w 667"/>
              <a:gd name="T3" fmla="*/ 480 h 480"/>
              <a:gd name="T4" fmla="*/ 667 w 667"/>
              <a:gd name="T5" fmla="*/ 413 h 480"/>
              <a:gd name="T6" fmla="*/ 600 w 667"/>
              <a:gd name="T7" fmla="*/ 0 h 480"/>
              <a:gd name="T8" fmla="*/ 67 w 667"/>
              <a:gd name="T9" fmla="*/ 27 h 480"/>
              <a:gd name="T10" fmla="*/ 640 w 667"/>
              <a:gd name="T11" fmla="*/ 67 h 480"/>
              <a:gd name="T12" fmla="*/ 600 w 667"/>
              <a:gd name="T13" fmla="*/ 453 h 480"/>
              <a:gd name="T14" fmla="*/ 27 w 667"/>
              <a:gd name="T15" fmla="*/ 413 h 480"/>
              <a:gd name="T16" fmla="*/ 67 w 667"/>
              <a:gd name="T17" fmla="*/ 27 h 480"/>
              <a:gd name="T18" fmla="*/ 65 w 667"/>
              <a:gd name="T19" fmla="*/ 286 h 480"/>
              <a:gd name="T20" fmla="*/ 105 w 667"/>
              <a:gd name="T21" fmla="*/ 260 h 480"/>
              <a:gd name="T22" fmla="*/ 172 w 667"/>
              <a:gd name="T23" fmla="*/ 286 h 480"/>
              <a:gd name="T24" fmla="*/ 228 w 667"/>
              <a:gd name="T25" fmla="*/ 201 h 480"/>
              <a:gd name="T26" fmla="*/ 291 w 667"/>
              <a:gd name="T27" fmla="*/ 286 h 480"/>
              <a:gd name="T28" fmla="*/ 329 w 667"/>
              <a:gd name="T29" fmla="*/ 286 h 480"/>
              <a:gd name="T30" fmla="*/ 357 w 667"/>
              <a:gd name="T31" fmla="*/ 172 h 480"/>
              <a:gd name="T32" fmla="*/ 278 w 667"/>
              <a:gd name="T33" fmla="*/ 248 h 480"/>
              <a:gd name="T34" fmla="*/ 200 w 667"/>
              <a:gd name="T35" fmla="*/ 172 h 480"/>
              <a:gd name="T36" fmla="*/ 151 w 667"/>
              <a:gd name="T37" fmla="*/ 172 h 480"/>
              <a:gd name="T38" fmla="*/ 393 w 667"/>
              <a:gd name="T39" fmla="*/ 172 h 480"/>
              <a:gd name="T40" fmla="*/ 500 w 667"/>
              <a:gd name="T41" fmla="*/ 286 h 480"/>
              <a:gd name="T42" fmla="*/ 566 w 667"/>
              <a:gd name="T43" fmla="*/ 286 h 480"/>
              <a:gd name="T44" fmla="*/ 552 w 667"/>
              <a:gd name="T45" fmla="*/ 228 h 480"/>
              <a:gd name="T46" fmla="*/ 566 w 667"/>
              <a:gd name="T47" fmla="*/ 172 h 480"/>
              <a:gd name="T48" fmla="*/ 503 w 667"/>
              <a:gd name="T49" fmla="*/ 172 h 480"/>
              <a:gd name="T50" fmla="*/ 132 w 667"/>
              <a:gd name="T51" fmla="*/ 196 h 480"/>
              <a:gd name="T52" fmla="*/ 115 w 667"/>
              <a:gd name="T53" fmla="*/ 236 h 480"/>
              <a:gd name="T54" fmla="*/ 421 w 667"/>
              <a:gd name="T55" fmla="*/ 197 h 480"/>
              <a:gd name="T56" fmla="*/ 516 w 667"/>
              <a:gd name="T57" fmla="*/ 228 h 480"/>
              <a:gd name="T58" fmla="*/ 421 w 667"/>
              <a:gd name="T59" fmla="*/ 262 h 480"/>
              <a:gd name="T60" fmla="*/ 482 w 667"/>
              <a:gd name="T61" fmla="*/ 239 h 480"/>
              <a:gd name="T62" fmla="*/ 421 w 667"/>
              <a:gd name="T63" fmla="*/ 21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7" h="480">
                <a:moveTo>
                  <a:pt x="67" y="0"/>
                </a:moveTo>
                <a:cubicBezTo>
                  <a:pt x="30" y="0"/>
                  <a:pt x="0" y="30"/>
                  <a:pt x="0" y="67"/>
                </a:cubicBezTo>
                <a:lnTo>
                  <a:pt x="0" y="413"/>
                </a:lnTo>
                <a:cubicBezTo>
                  <a:pt x="0" y="450"/>
                  <a:pt x="30" y="480"/>
                  <a:pt x="67" y="480"/>
                </a:cubicBezTo>
                <a:lnTo>
                  <a:pt x="600" y="480"/>
                </a:lnTo>
                <a:cubicBezTo>
                  <a:pt x="637" y="480"/>
                  <a:pt x="667" y="450"/>
                  <a:pt x="667" y="413"/>
                </a:cubicBezTo>
                <a:lnTo>
                  <a:pt x="667" y="67"/>
                </a:lnTo>
                <a:cubicBezTo>
                  <a:pt x="667" y="30"/>
                  <a:pt x="637" y="0"/>
                  <a:pt x="600" y="0"/>
                </a:cubicBezTo>
                <a:lnTo>
                  <a:pt x="67" y="0"/>
                </a:lnTo>
                <a:close/>
                <a:moveTo>
                  <a:pt x="67" y="27"/>
                </a:moveTo>
                <a:lnTo>
                  <a:pt x="600" y="27"/>
                </a:lnTo>
                <a:cubicBezTo>
                  <a:pt x="622" y="27"/>
                  <a:pt x="640" y="45"/>
                  <a:pt x="640" y="67"/>
                </a:cubicBezTo>
                <a:lnTo>
                  <a:pt x="640" y="413"/>
                </a:lnTo>
                <a:cubicBezTo>
                  <a:pt x="640" y="436"/>
                  <a:pt x="622" y="453"/>
                  <a:pt x="600" y="453"/>
                </a:cubicBezTo>
                <a:lnTo>
                  <a:pt x="67" y="453"/>
                </a:lnTo>
                <a:cubicBezTo>
                  <a:pt x="44" y="453"/>
                  <a:pt x="27" y="436"/>
                  <a:pt x="27" y="413"/>
                </a:cubicBezTo>
                <a:lnTo>
                  <a:pt x="27" y="67"/>
                </a:lnTo>
                <a:cubicBezTo>
                  <a:pt x="27" y="45"/>
                  <a:pt x="44" y="27"/>
                  <a:pt x="67" y="27"/>
                </a:cubicBezTo>
                <a:close/>
                <a:moveTo>
                  <a:pt x="114" y="172"/>
                </a:moveTo>
                <a:lnTo>
                  <a:pt x="65" y="286"/>
                </a:lnTo>
                <a:lnTo>
                  <a:pt x="94" y="286"/>
                </a:lnTo>
                <a:lnTo>
                  <a:pt x="105" y="260"/>
                </a:lnTo>
                <a:lnTo>
                  <a:pt x="161" y="260"/>
                </a:lnTo>
                <a:lnTo>
                  <a:pt x="172" y="286"/>
                </a:lnTo>
                <a:lnTo>
                  <a:pt x="228" y="286"/>
                </a:lnTo>
                <a:lnTo>
                  <a:pt x="228" y="201"/>
                </a:lnTo>
                <a:lnTo>
                  <a:pt x="265" y="286"/>
                </a:lnTo>
                <a:lnTo>
                  <a:pt x="291" y="286"/>
                </a:lnTo>
                <a:lnTo>
                  <a:pt x="329" y="203"/>
                </a:lnTo>
                <a:lnTo>
                  <a:pt x="329" y="286"/>
                </a:lnTo>
                <a:lnTo>
                  <a:pt x="357" y="286"/>
                </a:lnTo>
                <a:lnTo>
                  <a:pt x="357" y="172"/>
                </a:lnTo>
                <a:lnTo>
                  <a:pt x="312" y="172"/>
                </a:lnTo>
                <a:lnTo>
                  <a:pt x="278" y="248"/>
                </a:lnTo>
                <a:lnTo>
                  <a:pt x="244" y="172"/>
                </a:lnTo>
                <a:lnTo>
                  <a:pt x="200" y="172"/>
                </a:lnTo>
                <a:lnTo>
                  <a:pt x="200" y="282"/>
                </a:lnTo>
                <a:lnTo>
                  <a:pt x="151" y="172"/>
                </a:lnTo>
                <a:lnTo>
                  <a:pt x="114" y="172"/>
                </a:lnTo>
                <a:close/>
                <a:moveTo>
                  <a:pt x="393" y="172"/>
                </a:moveTo>
                <a:lnTo>
                  <a:pt x="393" y="286"/>
                </a:lnTo>
                <a:lnTo>
                  <a:pt x="500" y="286"/>
                </a:lnTo>
                <a:lnTo>
                  <a:pt x="533" y="248"/>
                </a:lnTo>
                <a:lnTo>
                  <a:pt x="566" y="286"/>
                </a:lnTo>
                <a:lnTo>
                  <a:pt x="601" y="286"/>
                </a:lnTo>
                <a:lnTo>
                  <a:pt x="552" y="228"/>
                </a:lnTo>
                <a:lnTo>
                  <a:pt x="602" y="172"/>
                </a:lnTo>
                <a:lnTo>
                  <a:pt x="566" y="172"/>
                </a:lnTo>
                <a:lnTo>
                  <a:pt x="534" y="208"/>
                </a:lnTo>
                <a:lnTo>
                  <a:pt x="503" y="172"/>
                </a:lnTo>
                <a:lnTo>
                  <a:pt x="393" y="172"/>
                </a:lnTo>
                <a:close/>
                <a:moveTo>
                  <a:pt x="132" y="196"/>
                </a:moveTo>
                <a:lnTo>
                  <a:pt x="149" y="236"/>
                </a:lnTo>
                <a:lnTo>
                  <a:pt x="115" y="236"/>
                </a:lnTo>
                <a:lnTo>
                  <a:pt x="132" y="196"/>
                </a:lnTo>
                <a:close/>
                <a:moveTo>
                  <a:pt x="421" y="197"/>
                </a:moveTo>
                <a:lnTo>
                  <a:pt x="489" y="197"/>
                </a:lnTo>
                <a:lnTo>
                  <a:pt x="516" y="228"/>
                </a:lnTo>
                <a:lnTo>
                  <a:pt x="485" y="262"/>
                </a:lnTo>
                <a:lnTo>
                  <a:pt x="421" y="262"/>
                </a:lnTo>
                <a:lnTo>
                  <a:pt x="421" y="239"/>
                </a:lnTo>
                <a:lnTo>
                  <a:pt x="482" y="239"/>
                </a:lnTo>
                <a:lnTo>
                  <a:pt x="482" y="218"/>
                </a:lnTo>
                <a:lnTo>
                  <a:pt x="421" y="218"/>
                </a:lnTo>
                <a:lnTo>
                  <a:pt x="421" y="197"/>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1" name="Bank">
            <a:extLst>
              <a:ext uri="{FF2B5EF4-FFF2-40B4-BE49-F238E27FC236}">
                <a16:creationId xmlns:a16="http://schemas.microsoft.com/office/drawing/2014/main" id="{6D58F4F3-B65A-4532-9BD8-4D1CB1A6925B}"/>
              </a:ext>
            </a:extLst>
          </p:cNvPr>
          <p:cNvSpPr>
            <a:spLocks noChangeAspect="1" noEditPoints="1"/>
          </p:cNvSpPr>
          <p:nvPr/>
        </p:nvSpPr>
        <p:spPr bwMode="auto">
          <a:xfrm>
            <a:off x="5445818" y="1513183"/>
            <a:ext cx="161925" cy="163513"/>
          </a:xfrm>
          <a:custGeom>
            <a:avLst/>
            <a:gdLst>
              <a:gd name="T0" fmla="*/ 328 w 666"/>
              <a:gd name="T1" fmla="*/ 2 h 667"/>
              <a:gd name="T2" fmla="*/ 0 w 666"/>
              <a:gd name="T3" fmla="*/ 151 h 667"/>
              <a:gd name="T4" fmla="*/ 13 w 666"/>
              <a:gd name="T5" fmla="*/ 187 h 667"/>
              <a:gd name="T6" fmla="*/ 65 w 666"/>
              <a:gd name="T7" fmla="*/ 227 h 667"/>
              <a:gd name="T8" fmla="*/ 66 w 666"/>
              <a:gd name="T9" fmla="*/ 536 h 667"/>
              <a:gd name="T10" fmla="*/ 40 w 666"/>
              <a:gd name="T11" fmla="*/ 587 h 667"/>
              <a:gd name="T12" fmla="*/ 0 w 666"/>
              <a:gd name="T13" fmla="*/ 627 h 667"/>
              <a:gd name="T14" fmla="*/ 666 w 666"/>
              <a:gd name="T15" fmla="*/ 667 h 667"/>
              <a:gd name="T16" fmla="*/ 628 w 666"/>
              <a:gd name="T17" fmla="*/ 587 h 667"/>
              <a:gd name="T18" fmla="*/ 626 w 666"/>
              <a:gd name="T19" fmla="*/ 574 h 667"/>
              <a:gd name="T20" fmla="*/ 600 w 666"/>
              <a:gd name="T21" fmla="*/ 227 h 667"/>
              <a:gd name="T22" fmla="*/ 640 w 666"/>
              <a:gd name="T23" fmla="*/ 187 h 667"/>
              <a:gd name="T24" fmla="*/ 666 w 666"/>
              <a:gd name="T25" fmla="*/ 174 h 667"/>
              <a:gd name="T26" fmla="*/ 658 w 666"/>
              <a:gd name="T27" fmla="*/ 139 h 667"/>
              <a:gd name="T28" fmla="*/ 333 w 666"/>
              <a:gd name="T29" fmla="*/ 0 h 667"/>
              <a:gd name="T30" fmla="*/ 640 w 666"/>
              <a:gd name="T31" fmla="*/ 160 h 667"/>
              <a:gd name="T32" fmla="*/ 26 w 666"/>
              <a:gd name="T33" fmla="*/ 160 h 667"/>
              <a:gd name="T34" fmla="*/ 333 w 666"/>
              <a:gd name="T35" fmla="*/ 28 h 667"/>
              <a:gd name="T36" fmla="*/ 613 w 666"/>
              <a:gd name="T37" fmla="*/ 187 h 667"/>
              <a:gd name="T38" fmla="*/ 65 w 666"/>
              <a:gd name="T39" fmla="*/ 200 h 667"/>
              <a:gd name="T40" fmla="*/ 93 w 666"/>
              <a:gd name="T41" fmla="*/ 227 h 667"/>
              <a:gd name="T42" fmla="*/ 120 w 666"/>
              <a:gd name="T43" fmla="*/ 534 h 667"/>
              <a:gd name="T44" fmla="*/ 93 w 666"/>
              <a:gd name="T45" fmla="*/ 227 h 667"/>
              <a:gd name="T46" fmla="*/ 213 w 666"/>
              <a:gd name="T47" fmla="*/ 227 h 667"/>
              <a:gd name="T48" fmla="*/ 146 w 666"/>
              <a:gd name="T49" fmla="*/ 534 h 667"/>
              <a:gd name="T50" fmla="*/ 240 w 666"/>
              <a:gd name="T51" fmla="*/ 227 h 667"/>
              <a:gd name="T52" fmla="*/ 266 w 666"/>
              <a:gd name="T53" fmla="*/ 534 h 667"/>
              <a:gd name="T54" fmla="*/ 240 w 666"/>
              <a:gd name="T55" fmla="*/ 227 h 667"/>
              <a:gd name="T56" fmla="*/ 373 w 666"/>
              <a:gd name="T57" fmla="*/ 227 h 667"/>
              <a:gd name="T58" fmla="*/ 293 w 666"/>
              <a:gd name="T59" fmla="*/ 534 h 667"/>
              <a:gd name="T60" fmla="*/ 400 w 666"/>
              <a:gd name="T61" fmla="*/ 227 h 667"/>
              <a:gd name="T62" fmla="*/ 426 w 666"/>
              <a:gd name="T63" fmla="*/ 534 h 667"/>
              <a:gd name="T64" fmla="*/ 400 w 666"/>
              <a:gd name="T65" fmla="*/ 227 h 667"/>
              <a:gd name="T66" fmla="*/ 520 w 666"/>
              <a:gd name="T67" fmla="*/ 227 h 667"/>
              <a:gd name="T68" fmla="*/ 453 w 666"/>
              <a:gd name="T69" fmla="*/ 534 h 667"/>
              <a:gd name="T70" fmla="*/ 546 w 666"/>
              <a:gd name="T71" fmla="*/ 227 h 667"/>
              <a:gd name="T72" fmla="*/ 573 w 666"/>
              <a:gd name="T73" fmla="*/ 534 h 667"/>
              <a:gd name="T74" fmla="*/ 546 w 666"/>
              <a:gd name="T75" fmla="*/ 227 h 667"/>
              <a:gd name="T76" fmla="*/ 588 w 666"/>
              <a:gd name="T77" fmla="*/ 560 h 667"/>
              <a:gd name="T78" fmla="*/ 600 w 666"/>
              <a:gd name="T79" fmla="*/ 587 h 667"/>
              <a:gd name="T80" fmla="*/ 66 w 666"/>
              <a:gd name="T81" fmla="*/ 574 h 667"/>
              <a:gd name="T82" fmla="*/ 37 w 666"/>
              <a:gd name="T83" fmla="*/ 614 h 667"/>
              <a:gd name="T84" fmla="*/ 640 w 666"/>
              <a:gd name="T85" fmla="*/ 627 h 667"/>
              <a:gd name="T86" fmla="*/ 26 w 666"/>
              <a:gd name="T87" fmla="*/ 640 h 667"/>
              <a:gd name="T88" fmla="*/ 37 w 666"/>
              <a:gd name="T89" fmla="*/ 61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6" h="667">
                <a:moveTo>
                  <a:pt x="333" y="0"/>
                </a:moveTo>
                <a:cubicBezTo>
                  <a:pt x="331" y="0"/>
                  <a:pt x="329" y="1"/>
                  <a:pt x="328" y="2"/>
                </a:cubicBezTo>
                <a:lnTo>
                  <a:pt x="8" y="139"/>
                </a:lnTo>
                <a:cubicBezTo>
                  <a:pt x="3" y="141"/>
                  <a:pt x="0" y="146"/>
                  <a:pt x="0" y="151"/>
                </a:cubicBezTo>
                <a:lnTo>
                  <a:pt x="0" y="174"/>
                </a:lnTo>
                <a:cubicBezTo>
                  <a:pt x="0" y="181"/>
                  <a:pt x="5" y="187"/>
                  <a:pt x="13" y="187"/>
                </a:cubicBezTo>
                <a:lnTo>
                  <a:pt x="26" y="187"/>
                </a:lnTo>
                <a:cubicBezTo>
                  <a:pt x="26" y="209"/>
                  <a:pt x="43" y="227"/>
                  <a:pt x="65" y="227"/>
                </a:cubicBezTo>
                <a:lnTo>
                  <a:pt x="66" y="227"/>
                </a:lnTo>
                <a:lnTo>
                  <a:pt x="66" y="536"/>
                </a:lnTo>
                <a:cubicBezTo>
                  <a:pt x="51" y="541"/>
                  <a:pt x="40" y="556"/>
                  <a:pt x="40" y="574"/>
                </a:cubicBezTo>
                <a:lnTo>
                  <a:pt x="40" y="587"/>
                </a:lnTo>
                <a:lnTo>
                  <a:pt x="37" y="587"/>
                </a:lnTo>
                <a:cubicBezTo>
                  <a:pt x="16" y="587"/>
                  <a:pt x="0" y="606"/>
                  <a:pt x="0" y="627"/>
                </a:cubicBezTo>
                <a:lnTo>
                  <a:pt x="0" y="667"/>
                </a:lnTo>
                <a:lnTo>
                  <a:pt x="666" y="667"/>
                </a:lnTo>
                <a:lnTo>
                  <a:pt x="666" y="627"/>
                </a:lnTo>
                <a:cubicBezTo>
                  <a:pt x="666" y="606"/>
                  <a:pt x="650" y="587"/>
                  <a:pt x="628" y="587"/>
                </a:cubicBezTo>
                <a:lnTo>
                  <a:pt x="626" y="587"/>
                </a:lnTo>
                <a:lnTo>
                  <a:pt x="626" y="574"/>
                </a:lnTo>
                <a:cubicBezTo>
                  <a:pt x="626" y="556"/>
                  <a:pt x="615" y="541"/>
                  <a:pt x="600" y="536"/>
                </a:cubicBezTo>
                <a:lnTo>
                  <a:pt x="600" y="227"/>
                </a:lnTo>
                <a:lnTo>
                  <a:pt x="601" y="227"/>
                </a:lnTo>
                <a:cubicBezTo>
                  <a:pt x="622" y="227"/>
                  <a:pt x="640" y="209"/>
                  <a:pt x="640" y="187"/>
                </a:cubicBezTo>
                <a:lnTo>
                  <a:pt x="653" y="187"/>
                </a:lnTo>
                <a:cubicBezTo>
                  <a:pt x="660" y="187"/>
                  <a:pt x="666" y="181"/>
                  <a:pt x="666" y="174"/>
                </a:cubicBezTo>
                <a:lnTo>
                  <a:pt x="666" y="151"/>
                </a:lnTo>
                <a:cubicBezTo>
                  <a:pt x="666" y="146"/>
                  <a:pt x="663" y="141"/>
                  <a:pt x="658" y="139"/>
                </a:cubicBezTo>
                <a:lnTo>
                  <a:pt x="338" y="2"/>
                </a:lnTo>
                <a:cubicBezTo>
                  <a:pt x="336" y="1"/>
                  <a:pt x="335" y="0"/>
                  <a:pt x="333" y="0"/>
                </a:cubicBezTo>
                <a:close/>
                <a:moveTo>
                  <a:pt x="333" y="28"/>
                </a:moveTo>
                <a:lnTo>
                  <a:pt x="640" y="160"/>
                </a:lnTo>
                <a:lnTo>
                  <a:pt x="640" y="160"/>
                </a:lnTo>
                <a:lnTo>
                  <a:pt x="26" y="160"/>
                </a:lnTo>
                <a:lnTo>
                  <a:pt x="26" y="160"/>
                </a:lnTo>
                <a:lnTo>
                  <a:pt x="333" y="28"/>
                </a:lnTo>
                <a:close/>
                <a:moveTo>
                  <a:pt x="53" y="187"/>
                </a:moveTo>
                <a:lnTo>
                  <a:pt x="613" y="187"/>
                </a:lnTo>
                <a:cubicBezTo>
                  <a:pt x="613" y="195"/>
                  <a:pt x="607" y="200"/>
                  <a:pt x="601" y="200"/>
                </a:cubicBezTo>
                <a:lnTo>
                  <a:pt x="65" y="200"/>
                </a:lnTo>
                <a:cubicBezTo>
                  <a:pt x="58" y="200"/>
                  <a:pt x="53" y="195"/>
                  <a:pt x="53" y="187"/>
                </a:cubicBezTo>
                <a:close/>
                <a:moveTo>
                  <a:pt x="93" y="227"/>
                </a:moveTo>
                <a:lnTo>
                  <a:pt x="120" y="227"/>
                </a:lnTo>
                <a:lnTo>
                  <a:pt x="120" y="534"/>
                </a:lnTo>
                <a:lnTo>
                  <a:pt x="93" y="534"/>
                </a:lnTo>
                <a:lnTo>
                  <a:pt x="93" y="227"/>
                </a:lnTo>
                <a:close/>
                <a:moveTo>
                  <a:pt x="146" y="227"/>
                </a:moveTo>
                <a:lnTo>
                  <a:pt x="213" y="227"/>
                </a:lnTo>
                <a:lnTo>
                  <a:pt x="213" y="534"/>
                </a:lnTo>
                <a:lnTo>
                  <a:pt x="146" y="534"/>
                </a:lnTo>
                <a:lnTo>
                  <a:pt x="146" y="227"/>
                </a:lnTo>
                <a:close/>
                <a:moveTo>
                  <a:pt x="240" y="227"/>
                </a:moveTo>
                <a:lnTo>
                  <a:pt x="266" y="227"/>
                </a:lnTo>
                <a:lnTo>
                  <a:pt x="266" y="534"/>
                </a:lnTo>
                <a:lnTo>
                  <a:pt x="240" y="534"/>
                </a:lnTo>
                <a:lnTo>
                  <a:pt x="240" y="227"/>
                </a:lnTo>
                <a:close/>
                <a:moveTo>
                  <a:pt x="293" y="227"/>
                </a:moveTo>
                <a:lnTo>
                  <a:pt x="373" y="227"/>
                </a:lnTo>
                <a:lnTo>
                  <a:pt x="373" y="534"/>
                </a:lnTo>
                <a:lnTo>
                  <a:pt x="293" y="534"/>
                </a:lnTo>
                <a:lnTo>
                  <a:pt x="293" y="227"/>
                </a:lnTo>
                <a:close/>
                <a:moveTo>
                  <a:pt x="400" y="227"/>
                </a:moveTo>
                <a:lnTo>
                  <a:pt x="426" y="227"/>
                </a:lnTo>
                <a:lnTo>
                  <a:pt x="426" y="534"/>
                </a:lnTo>
                <a:lnTo>
                  <a:pt x="400" y="534"/>
                </a:lnTo>
                <a:lnTo>
                  <a:pt x="400" y="227"/>
                </a:lnTo>
                <a:close/>
                <a:moveTo>
                  <a:pt x="453" y="227"/>
                </a:moveTo>
                <a:lnTo>
                  <a:pt x="520" y="227"/>
                </a:lnTo>
                <a:lnTo>
                  <a:pt x="520" y="534"/>
                </a:lnTo>
                <a:lnTo>
                  <a:pt x="453" y="534"/>
                </a:lnTo>
                <a:lnTo>
                  <a:pt x="453" y="227"/>
                </a:lnTo>
                <a:close/>
                <a:moveTo>
                  <a:pt x="546" y="227"/>
                </a:moveTo>
                <a:lnTo>
                  <a:pt x="573" y="227"/>
                </a:lnTo>
                <a:lnTo>
                  <a:pt x="573" y="534"/>
                </a:lnTo>
                <a:lnTo>
                  <a:pt x="546" y="534"/>
                </a:lnTo>
                <a:lnTo>
                  <a:pt x="546" y="227"/>
                </a:lnTo>
                <a:close/>
                <a:moveTo>
                  <a:pt x="77" y="560"/>
                </a:moveTo>
                <a:lnTo>
                  <a:pt x="588" y="560"/>
                </a:lnTo>
                <a:cubicBezTo>
                  <a:pt x="594" y="560"/>
                  <a:pt x="600" y="566"/>
                  <a:pt x="600" y="574"/>
                </a:cubicBezTo>
                <a:lnTo>
                  <a:pt x="600" y="587"/>
                </a:lnTo>
                <a:lnTo>
                  <a:pt x="66" y="587"/>
                </a:lnTo>
                <a:lnTo>
                  <a:pt x="66" y="574"/>
                </a:lnTo>
                <a:cubicBezTo>
                  <a:pt x="66" y="566"/>
                  <a:pt x="72" y="560"/>
                  <a:pt x="77" y="560"/>
                </a:cubicBezTo>
                <a:close/>
                <a:moveTo>
                  <a:pt x="37" y="614"/>
                </a:moveTo>
                <a:lnTo>
                  <a:pt x="628" y="614"/>
                </a:lnTo>
                <a:cubicBezTo>
                  <a:pt x="634" y="614"/>
                  <a:pt x="640" y="619"/>
                  <a:pt x="640" y="627"/>
                </a:cubicBezTo>
                <a:lnTo>
                  <a:pt x="640" y="640"/>
                </a:lnTo>
                <a:lnTo>
                  <a:pt x="26" y="640"/>
                </a:lnTo>
                <a:lnTo>
                  <a:pt x="26" y="627"/>
                </a:lnTo>
                <a:cubicBezTo>
                  <a:pt x="26" y="619"/>
                  <a:pt x="32" y="614"/>
                  <a:pt x="37" y="61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2" name="Banknotes">
            <a:extLst>
              <a:ext uri="{FF2B5EF4-FFF2-40B4-BE49-F238E27FC236}">
                <a16:creationId xmlns:a16="http://schemas.microsoft.com/office/drawing/2014/main" id="{5F485ECA-BE8B-4F2A-9AE8-153D8CAA734C}"/>
              </a:ext>
            </a:extLst>
          </p:cNvPr>
          <p:cNvSpPr>
            <a:spLocks noChangeAspect="1" noEditPoints="1"/>
          </p:cNvSpPr>
          <p:nvPr/>
        </p:nvSpPr>
        <p:spPr bwMode="auto">
          <a:xfrm>
            <a:off x="5786377" y="1521914"/>
            <a:ext cx="161925" cy="146050"/>
          </a:xfrm>
          <a:custGeom>
            <a:avLst/>
            <a:gdLst>
              <a:gd name="T0" fmla="*/ 77 w 664"/>
              <a:gd name="T1" fmla="*/ 438 h 603"/>
              <a:gd name="T2" fmla="*/ 178 w 664"/>
              <a:gd name="T3" fmla="*/ 603 h 603"/>
              <a:gd name="T4" fmla="*/ 563 w 664"/>
              <a:gd name="T5" fmla="*/ 603 h 603"/>
              <a:gd name="T6" fmla="*/ 664 w 664"/>
              <a:gd name="T7" fmla="*/ 256 h 603"/>
              <a:gd name="T8" fmla="*/ 548 w 664"/>
              <a:gd name="T9" fmla="*/ 33 h 603"/>
              <a:gd name="T10" fmla="*/ 531 w 664"/>
              <a:gd name="T11" fmla="*/ 84 h 603"/>
              <a:gd name="T12" fmla="*/ 495 w 664"/>
              <a:gd name="T13" fmla="*/ 54 h 603"/>
              <a:gd name="T14" fmla="*/ 451 w 664"/>
              <a:gd name="T15" fmla="*/ 60 h 603"/>
              <a:gd name="T16" fmla="*/ 506 w 664"/>
              <a:gd name="T17" fmla="*/ 105 h 603"/>
              <a:gd name="T18" fmla="*/ 566 w 664"/>
              <a:gd name="T19" fmla="*/ 119 h 603"/>
              <a:gd name="T20" fmla="*/ 525 w 664"/>
              <a:gd name="T21" fmla="*/ 256 h 603"/>
              <a:gd name="T22" fmla="*/ 449 w 664"/>
              <a:gd name="T23" fmla="*/ 256 h 603"/>
              <a:gd name="T24" fmla="*/ 293 w 664"/>
              <a:gd name="T25" fmla="*/ 115 h 603"/>
              <a:gd name="T26" fmla="*/ 77 w 664"/>
              <a:gd name="T27" fmla="*/ 336 h 603"/>
              <a:gd name="T28" fmla="*/ 71 w 664"/>
              <a:gd name="T29" fmla="*/ 242 h 603"/>
              <a:gd name="T30" fmla="*/ 105 w 664"/>
              <a:gd name="T31" fmla="*/ 212 h 603"/>
              <a:gd name="T32" fmla="*/ 141 w 664"/>
              <a:gd name="T33" fmla="*/ 142 h 603"/>
              <a:gd name="T34" fmla="*/ 319 w 664"/>
              <a:gd name="T35" fmla="*/ 138 h 603"/>
              <a:gd name="T36" fmla="*/ 235 w 664"/>
              <a:gd name="T37" fmla="*/ 256 h 603"/>
              <a:gd name="T38" fmla="*/ 516 w 664"/>
              <a:gd name="T39" fmla="*/ 153 h 603"/>
              <a:gd name="T40" fmla="*/ 563 w 664"/>
              <a:gd name="T41" fmla="*/ 200 h 603"/>
              <a:gd name="T42" fmla="*/ 89 w 664"/>
              <a:gd name="T43" fmla="*/ 163 h 603"/>
              <a:gd name="T44" fmla="*/ 72 w 664"/>
              <a:gd name="T45" fmla="*/ 207 h 603"/>
              <a:gd name="T46" fmla="*/ 32 w 664"/>
              <a:gd name="T47" fmla="*/ 171 h 603"/>
              <a:gd name="T48" fmla="*/ 536 w 664"/>
              <a:gd name="T49" fmla="*/ 200 h 603"/>
              <a:gd name="T50" fmla="*/ 516 w 664"/>
              <a:gd name="T51" fmla="*/ 180 h 603"/>
              <a:gd name="T52" fmla="*/ 160 w 664"/>
              <a:gd name="T53" fmla="*/ 289 h 603"/>
              <a:gd name="T54" fmla="*/ 133 w 664"/>
              <a:gd name="T55" fmla="*/ 328 h 603"/>
              <a:gd name="T56" fmla="*/ 104 w 664"/>
              <a:gd name="T57" fmla="*/ 283 h 603"/>
              <a:gd name="T58" fmla="*/ 525 w 664"/>
              <a:gd name="T59" fmla="*/ 283 h 603"/>
              <a:gd name="T60" fmla="*/ 578 w 664"/>
              <a:gd name="T61" fmla="*/ 341 h 603"/>
              <a:gd name="T62" fmla="*/ 633 w 664"/>
              <a:gd name="T63" fmla="*/ 370 h 603"/>
              <a:gd name="T64" fmla="*/ 635 w 664"/>
              <a:gd name="T65" fmla="*/ 516 h 603"/>
              <a:gd name="T66" fmla="*/ 597 w 664"/>
              <a:gd name="T67" fmla="*/ 536 h 603"/>
              <a:gd name="T68" fmla="*/ 563 w 664"/>
              <a:gd name="T69" fmla="*/ 576 h 603"/>
              <a:gd name="T70" fmla="*/ 158 w 664"/>
              <a:gd name="T71" fmla="*/ 564 h 603"/>
              <a:gd name="T72" fmla="*/ 128 w 664"/>
              <a:gd name="T73" fmla="*/ 527 h 603"/>
              <a:gd name="T74" fmla="*/ 104 w 664"/>
              <a:gd name="T75" fmla="*/ 513 h 603"/>
              <a:gd name="T76" fmla="*/ 122 w 664"/>
              <a:gd name="T77" fmla="*/ 361 h 603"/>
              <a:gd name="T78" fmla="*/ 174 w 664"/>
              <a:gd name="T79" fmla="*/ 322 h 603"/>
              <a:gd name="T80" fmla="*/ 216 w 664"/>
              <a:gd name="T81" fmla="*/ 283 h 603"/>
              <a:gd name="T82" fmla="*/ 637 w 664"/>
              <a:gd name="T83" fmla="*/ 341 h 603"/>
              <a:gd name="T84" fmla="*/ 597 w 664"/>
              <a:gd name="T85" fmla="*/ 322 h 603"/>
              <a:gd name="T86" fmla="*/ 576 w 664"/>
              <a:gd name="T87" fmla="*/ 283 h 603"/>
              <a:gd name="T88" fmla="*/ 370 w 664"/>
              <a:gd name="T89" fmla="*/ 563 h 603"/>
              <a:gd name="T90" fmla="*/ 370 w 664"/>
              <a:gd name="T91" fmla="*/ 323 h 603"/>
              <a:gd name="T92" fmla="*/ 277 w 664"/>
              <a:gd name="T93" fmla="*/ 429 h 603"/>
              <a:gd name="T94" fmla="*/ 130 w 664"/>
              <a:gd name="T95" fmla="*/ 436 h 603"/>
              <a:gd name="T96" fmla="*/ 177 w 664"/>
              <a:gd name="T97" fmla="*/ 389 h 603"/>
              <a:gd name="T98" fmla="*/ 564 w 664"/>
              <a:gd name="T99" fmla="*/ 483 h 603"/>
              <a:gd name="T100" fmla="*/ 177 w 664"/>
              <a:gd name="T101" fmla="*/ 416 h 603"/>
              <a:gd name="T102" fmla="*/ 157 w 664"/>
              <a:gd name="T103" fmla="*/ 436 h 603"/>
              <a:gd name="T104" fmla="*/ 584 w 664"/>
              <a:gd name="T105" fmla="*/ 436 h 603"/>
              <a:gd name="T106" fmla="*/ 564 w 664"/>
              <a:gd name="T107" fmla="*/ 416 h 603"/>
              <a:gd name="T108" fmla="*/ 125 w 664"/>
              <a:gd name="T109" fmla="*/ 555 h 603"/>
              <a:gd name="T110" fmla="*/ 104 w 664"/>
              <a:gd name="T111" fmla="*/ 576 h 603"/>
              <a:gd name="T112" fmla="*/ 637 w 664"/>
              <a:gd name="T113" fmla="*/ 576 h 603"/>
              <a:gd name="T114" fmla="*/ 616 w 664"/>
              <a:gd name="T115" fmla="*/ 555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4" h="603">
                <a:moveTo>
                  <a:pt x="566" y="0"/>
                </a:moveTo>
                <a:cubicBezTo>
                  <a:pt x="374" y="52"/>
                  <a:pt x="168" y="107"/>
                  <a:pt x="0" y="152"/>
                </a:cubicBezTo>
                <a:cubicBezTo>
                  <a:pt x="25" y="248"/>
                  <a:pt x="51" y="342"/>
                  <a:pt x="77" y="438"/>
                </a:cubicBezTo>
                <a:lnTo>
                  <a:pt x="77" y="603"/>
                </a:lnTo>
                <a:lnTo>
                  <a:pt x="177" y="603"/>
                </a:lnTo>
                <a:cubicBezTo>
                  <a:pt x="177" y="603"/>
                  <a:pt x="178" y="603"/>
                  <a:pt x="178" y="603"/>
                </a:cubicBezTo>
                <a:lnTo>
                  <a:pt x="178" y="603"/>
                </a:lnTo>
                <a:lnTo>
                  <a:pt x="563" y="603"/>
                </a:lnTo>
                <a:lnTo>
                  <a:pt x="563" y="603"/>
                </a:lnTo>
                <a:cubicBezTo>
                  <a:pt x="563" y="603"/>
                  <a:pt x="563" y="603"/>
                  <a:pt x="563" y="603"/>
                </a:cubicBezTo>
                <a:lnTo>
                  <a:pt x="664" y="603"/>
                </a:lnTo>
                <a:cubicBezTo>
                  <a:pt x="664" y="487"/>
                  <a:pt x="664" y="372"/>
                  <a:pt x="664" y="256"/>
                </a:cubicBezTo>
                <a:lnTo>
                  <a:pt x="635" y="256"/>
                </a:lnTo>
                <a:cubicBezTo>
                  <a:pt x="612" y="171"/>
                  <a:pt x="589" y="86"/>
                  <a:pt x="566" y="0"/>
                </a:cubicBezTo>
                <a:close/>
                <a:moveTo>
                  <a:pt x="548" y="33"/>
                </a:moveTo>
                <a:lnTo>
                  <a:pt x="563" y="89"/>
                </a:lnTo>
                <a:cubicBezTo>
                  <a:pt x="560" y="88"/>
                  <a:pt x="557" y="88"/>
                  <a:pt x="554" y="87"/>
                </a:cubicBezTo>
                <a:cubicBezTo>
                  <a:pt x="546" y="86"/>
                  <a:pt x="538" y="85"/>
                  <a:pt x="531" y="84"/>
                </a:cubicBezTo>
                <a:cubicBezTo>
                  <a:pt x="525" y="84"/>
                  <a:pt x="520" y="82"/>
                  <a:pt x="519" y="82"/>
                </a:cubicBezTo>
                <a:cubicBezTo>
                  <a:pt x="519" y="82"/>
                  <a:pt x="515" y="78"/>
                  <a:pt x="511" y="73"/>
                </a:cubicBezTo>
                <a:cubicBezTo>
                  <a:pt x="506" y="67"/>
                  <a:pt x="501" y="60"/>
                  <a:pt x="495" y="54"/>
                </a:cubicBezTo>
                <a:cubicBezTo>
                  <a:pt x="493" y="52"/>
                  <a:pt x="491" y="50"/>
                  <a:pt x="489" y="49"/>
                </a:cubicBezTo>
                <a:lnTo>
                  <a:pt x="548" y="33"/>
                </a:lnTo>
                <a:close/>
                <a:moveTo>
                  <a:pt x="451" y="60"/>
                </a:moveTo>
                <a:cubicBezTo>
                  <a:pt x="462" y="60"/>
                  <a:pt x="468" y="65"/>
                  <a:pt x="476" y="73"/>
                </a:cubicBezTo>
                <a:cubicBezTo>
                  <a:pt x="481" y="78"/>
                  <a:pt x="485" y="83"/>
                  <a:pt x="490" y="89"/>
                </a:cubicBezTo>
                <a:cubicBezTo>
                  <a:pt x="494" y="95"/>
                  <a:pt x="498" y="101"/>
                  <a:pt x="506" y="105"/>
                </a:cubicBezTo>
                <a:cubicBezTo>
                  <a:pt x="513" y="109"/>
                  <a:pt x="520" y="110"/>
                  <a:pt x="528" y="111"/>
                </a:cubicBezTo>
                <a:cubicBezTo>
                  <a:pt x="535" y="112"/>
                  <a:pt x="543" y="112"/>
                  <a:pt x="550" y="114"/>
                </a:cubicBezTo>
                <a:cubicBezTo>
                  <a:pt x="557" y="115"/>
                  <a:pt x="563" y="116"/>
                  <a:pt x="566" y="119"/>
                </a:cubicBezTo>
                <a:cubicBezTo>
                  <a:pt x="570" y="121"/>
                  <a:pt x="572" y="122"/>
                  <a:pt x="573" y="127"/>
                </a:cubicBezTo>
                <a:lnTo>
                  <a:pt x="607" y="256"/>
                </a:lnTo>
                <a:lnTo>
                  <a:pt x="525" y="256"/>
                </a:lnTo>
                <a:cubicBezTo>
                  <a:pt x="525" y="256"/>
                  <a:pt x="525" y="256"/>
                  <a:pt x="525" y="256"/>
                </a:cubicBezTo>
                <a:lnTo>
                  <a:pt x="525" y="256"/>
                </a:lnTo>
                <a:lnTo>
                  <a:pt x="449" y="256"/>
                </a:lnTo>
                <a:cubicBezTo>
                  <a:pt x="449" y="242"/>
                  <a:pt x="448" y="227"/>
                  <a:pt x="444" y="213"/>
                </a:cubicBezTo>
                <a:cubicBezTo>
                  <a:pt x="430" y="160"/>
                  <a:pt x="389" y="122"/>
                  <a:pt x="342" y="113"/>
                </a:cubicBezTo>
                <a:cubicBezTo>
                  <a:pt x="326" y="110"/>
                  <a:pt x="310" y="111"/>
                  <a:pt x="293" y="115"/>
                </a:cubicBezTo>
                <a:cubicBezTo>
                  <a:pt x="235" y="131"/>
                  <a:pt x="200" y="192"/>
                  <a:pt x="209" y="256"/>
                </a:cubicBezTo>
                <a:lnTo>
                  <a:pt x="77" y="256"/>
                </a:lnTo>
                <a:lnTo>
                  <a:pt x="77" y="336"/>
                </a:lnTo>
                <a:lnTo>
                  <a:pt x="57" y="264"/>
                </a:lnTo>
                <a:cubicBezTo>
                  <a:pt x="57" y="260"/>
                  <a:pt x="57" y="258"/>
                  <a:pt x="59" y="255"/>
                </a:cubicBezTo>
                <a:cubicBezTo>
                  <a:pt x="61" y="251"/>
                  <a:pt x="65" y="246"/>
                  <a:pt x="71" y="242"/>
                </a:cubicBezTo>
                <a:cubicBezTo>
                  <a:pt x="76" y="238"/>
                  <a:pt x="83" y="233"/>
                  <a:pt x="89" y="229"/>
                </a:cubicBezTo>
                <a:cubicBezTo>
                  <a:pt x="95" y="224"/>
                  <a:pt x="100" y="220"/>
                  <a:pt x="105" y="212"/>
                </a:cubicBezTo>
                <a:lnTo>
                  <a:pt x="105" y="212"/>
                </a:lnTo>
                <a:cubicBezTo>
                  <a:pt x="109" y="205"/>
                  <a:pt x="110" y="198"/>
                  <a:pt x="111" y="191"/>
                </a:cubicBezTo>
                <a:cubicBezTo>
                  <a:pt x="112" y="184"/>
                  <a:pt x="113" y="176"/>
                  <a:pt x="115" y="170"/>
                </a:cubicBezTo>
                <a:cubicBezTo>
                  <a:pt x="118" y="156"/>
                  <a:pt x="123" y="147"/>
                  <a:pt x="141" y="142"/>
                </a:cubicBezTo>
                <a:lnTo>
                  <a:pt x="439" y="62"/>
                </a:lnTo>
                <a:cubicBezTo>
                  <a:pt x="443" y="61"/>
                  <a:pt x="448" y="61"/>
                  <a:pt x="451" y="60"/>
                </a:cubicBezTo>
                <a:close/>
                <a:moveTo>
                  <a:pt x="319" y="138"/>
                </a:moveTo>
                <a:cubicBezTo>
                  <a:pt x="362" y="136"/>
                  <a:pt x="405" y="169"/>
                  <a:pt x="418" y="220"/>
                </a:cubicBezTo>
                <a:cubicBezTo>
                  <a:pt x="421" y="232"/>
                  <a:pt x="423" y="244"/>
                  <a:pt x="422" y="256"/>
                </a:cubicBezTo>
                <a:lnTo>
                  <a:pt x="235" y="256"/>
                </a:lnTo>
                <a:cubicBezTo>
                  <a:pt x="227" y="203"/>
                  <a:pt x="255" y="153"/>
                  <a:pt x="300" y="141"/>
                </a:cubicBezTo>
                <a:cubicBezTo>
                  <a:pt x="307" y="139"/>
                  <a:pt x="313" y="138"/>
                  <a:pt x="319" y="138"/>
                </a:cubicBezTo>
                <a:close/>
                <a:moveTo>
                  <a:pt x="516" y="153"/>
                </a:moveTo>
                <a:cubicBezTo>
                  <a:pt x="491" y="153"/>
                  <a:pt x="470" y="174"/>
                  <a:pt x="470" y="200"/>
                </a:cubicBezTo>
                <a:cubicBezTo>
                  <a:pt x="470" y="226"/>
                  <a:pt x="491" y="247"/>
                  <a:pt x="516" y="247"/>
                </a:cubicBezTo>
                <a:cubicBezTo>
                  <a:pt x="542" y="247"/>
                  <a:pt x="563" y="226"/>
                  <a:pt x="563" y="200"/>
                </a:cubicBezTo>
                <a:cubicBezTo>
                  <a:pt x="563" y="174"/>
                  <a:pt x="542" y="153"/>
                  <a:pt x="516" y="153"/>
                </a:cubicBezTo>
                <a:close/>
                <a:moveTo>
                  <a:pt x="91" y="155"/>
                </a:moveTo>
                <a:cubicBezTo>
                  <a:pt x="90" y="158"/>
                  <a:pt x="89" y="160"/>
                  <a:pt x="89" y="163"/>
                </a:cubicBezTo>
                <a:cubicBezTo>
                  <a:pt x="86" y="172"/>
                  <a:pt x="85" y="180"/>
                  <a:pt x="84" y="187"/>
                </a:cubicBezTo>
                <a:cubicBezTo>
                  <a:pt x="83" y="194"/>
                  <a:pt x="82" y="199"/>
                  <a:pt x="82" y="199"/>
                </a:cubicBezTo>
                <a:cubicBezTo>
                  <a:pt x="81" y="200"/>
                  <a:pt x="78" y="203"/>
                  <a:pt x="72" y="207"/>
                </a:cubicBezTo>
                <a:cubicBezTo>
                  <a:pt x="67" y="211"/>
                  <a:pt x="61" y="216"/>
                  <a:pt x="54" y="221"/>
                </a:cubicBezTo>
                <a:cubicBezTo>
                  <a:pt x="52" y="223"/>
                  <a:pt x="50" y="225"/>
                  <a:pt x="48" y="227"/>
                </a:cubicBezTo>
                <a:lnTo>
                  <a:pt x="32" y="171"/>
                </a:lnTo>
                <a:lnTo>
                  <a:pt x="91" y="155"/>
                </a:lnTo>
                <a:close/>
                <a:moveTo>
                  <a:pt x="516" y="180"/>
                </a:moveTo>
                <a:cubicBezTo>
                  <a:pt x="528" y="180"/>
                  <a:pt x="536" y="189"/>
                  <a:pt x="536" y="200"/>
                </a:cubicBezTo>
                <a:cubicBezTo>
                  <a:pt x="536" y="211"/>
                  <a:pt x="528" y="220"/>
                  <a:pt x="516" y="220"/>
                </a:cubicBezTo>
                <a:cubicBezTo>
                  <a:pt x="505" y="220"/>
                  <a:pt x="496" y="211"/>
                  <a:pt x="496" y="200"/>
                </a:cubicBezTo>
                <a:cubicBezTo>
                  <a:pt x="496" y="189"/>
                  <a:pt x="505" y="180"/>
                  <a:pt x="516" y="180"/>
                </a:cubicBezTo>
                <a:close/>
                <a:moveTo>
                  <a:pt x="104" y="283"/>
                </a:moveTo>
                <a:lnTo>
                  <a:pt x="164" y="283"/>
                </a:lnTo>
                <a:cubicBezTo>
                  <a:pt x="163" y="285"/>
                  <a:pt x="161" y="287"/>
                  <a:pt x="160" y="289"/>
                </a:cubicBezTo>
                <a:cubicBezTo>
                  <a:pt x="156" y="297"/>
                  <a:pt x="152" y="305"/>
                  <a:pt x="150" y="311"/>
                </a:cubicBezTo>
                <a:cubicBezTo>
                  <a:pt x="147" y="317"/>
                  <a:pt x="144" y="322"/>
                  <a:pt x="144" y="322"/>
                </a:cubicBezTo>
                <a:cubicBezTo>
                  <a:pt x="143" y="323"/>
                  <a:pt x="139" y="326"/>
                  <a:pt x="133" y="328"/>
                </a:cubicBezTo>
                <a:cubicBezTo>
                  <a:pt x="127" y="330"/>
                  <a:pt x="119" y="333"/>
                  <a:pt x="111" y="337"/>
                </a:cubicBezTo>
                <a:cubicBezTo>
                  <a:pt x="109" y="338"/>
                  <a:pt x="106" y="339"/>
                  <a:pt x="104" y="341"/>
                </a:cubicBezTo>
                <a:lnTo>
                  <a:pt x="104" y="283"/>
                </a:lnTo>
                <a:close/>
                <a:moveTo>
                  <a:pt x="216" y="283"/>
                </a:moveTo>
                <a:lnTo>
                  <a:pt x="525" y="283"/>
                </a:lnTo>
                <a:lnTo>
                  <a:pt x="525" y="283"/>
                </a:lnTo>
                <a:cubicBezTo>
                  <a:pt x="544" y="283"/>
                  <a:pt x="550" y="290"/>
                  <a:pt x="557" y="302"/>
                </a:cubicBezTo>
                <a:cubicBezTo>
                  <a:pt x="561" y="308"/>
                  <a:pt x="564" y="315"/>
                  <a:pt x="566" y="322"/>
                </a:cubicBezTo>
                <a:cubicBezTo>
                  <a:pt x="569" y="328"/>
                  <a:pt x="572" y="335"/>
                  <a:pt x="578" y="341"/>
                </a:cubicBezTo>
                <a:cubicBezTo>
                  <a:pt x="584" y="347"/>
                  <a:pt x="591" y="350"/>
                  <a:pt x="598" y="353"/>
                </a:cubicBezTo>
                <a:cubicBezTo>
                  <a:pt x="605" y="355"/>
                  <a:pt x="612" y="358"/>
                  <a:pt x="618" y="361"/>
                </a:cubicBezTo>
                <a:cubicBezTo>
                  <a:pt x="625" y="364"/>
                  <a:pt x="630" y="367"/>
                  <a:pt x="633" y="370"/>
                </a:cubicBezTo>
                <a:cubicBezTo>
                  <a:pt x="636" y="373"/>
                  <a:pt x="637" y="375"/>
                  <a:pt x="637" y="379"/>
                </a:cubicBezTo>
                <a:cubicBezTo>
                  <a:pt x="637" y="424"/>
                  <a:pt x="637" y="468"/>
                  <a:pt x="637" y="513"/>
                </a:cubicBezTo>
                <a:cubicBezTo>
                  <a:pt x="637" y="515"/>
                  <a:pt x="636" y="515"/>
                  <a:pt x="635" y="516"/>
                </a:cubicBezTo>
                <a:cubicBezTo>
                  <a:pt x="634" y="518"/>
                  <a:pt x="631" y="520"/>
                  <a:pt x="626" y="522"/>
                </a:cubicBezTo>
                <a:cubicBezTo>
                  <a:pt x="622" y="524"/>
                  <a:pt x="617" y="525"/>
                  <a:pt x="612" y="527"/>
                </a:cubicBezTo>
                <a:cubicBezTo>
                  <a:pt x="607" y="529"/>
                  <a:pt x="602" y="531"/>
                  <a:pt x="597" y="536"/>
                </a:cubicBezTo>
                <a:cubicBezTo>
                  <a:pt x="592" y="541"/>
                  <a:pt x="590" y="546"/>
                  <a:pt x="588" y="551"/>
                </a:cubicBezTo>
                <a:cubicBezTo>
                  <a:pt x="586" y="556"/>
                  <a:pt x="584" y="560"/>
                  <a:pt x="582" y="564"/>
                </a:cubicBezTo>
                <a:cubicBezTo>
                  <a:pt x="578" y="572"/>
                  <a:pt x="575" y="576"/>
                  <a:pt x="563" y="576"/>
                </a:cubicBezTo>
                <a:lnTo>
                  <a:pt x="563" y="576"/>
                </a:lnTo>
                <a:lnTo>
                  <a:pt x="178" y="576"/>
                </a:lnTo>
                <a:cubicBezTo>
                  <a:pt x="167" y="575"/>
                  <a:pt x="163" y="569"/>
                  <a:pt x="158" y="564"/>
                </a:cubicBezTo>
                <a:cubicBezTo>
                  <a:pt x="156" y="560"/>
                  <a:pt x="154" y="556"/>
                  <a:pt x="152" y="551"/>
                </a:cubicBezTo>
                <a:cubicBezTo>
                  <a:pt x="150" y="546"/>
                  <a:pt x="149" y="541"/>
                  <a:pt x="143" y="536"/>
                </a:cubicBezTo>
                <a:cubicBezTo>
                  <a:pt x="138" y="531"/>
                  <a:pt x="133" y="529"/>
                  <a:pt x="128" y="527"/>
                </a:cubicBezTo>
                <a:cubicBezTo>
                  <a:pt x="123" y="525"/>
                  <a:pt x="118" y="524"/>
                  <a:pt x="114" y="522"/>
                </a:cubicBezTo>
                <a:cubicBezTo>
                  <a:pt x="110" y="520"/>
                  <a:pt x="107" y="518"/>
                  <a:pt x="105" y="516"/>
                </a:cubicBezTo>
                <a:cubicBezTo>
                  <a:pt x="104" y="515"/>
                  <a:pt x="104" y="515"/>
                  <a:pt x="104" y="513"/>
                </a:cubicBezTo>
                <a:cubicBezTo>
                  <a:pt x="104" y="466"/>
                  <a:pt x="104" y="419"/>
                  <a:pt x="104" y="379"/>
                </a:cubicBezTo>
                <a:cubicBezTo>
                  <a:pt x="103" y="375"/>
                  <a:pt x="107" y="372"/>
                  <a:pt x="108" y="370"/>
                </a:cubicBezTo>
                <a:cubicBezTo>
                  <a:pt x="111" y="367"/>
                  <a:pt x="116" y="364"/>
                  <a:pt x="122" y="361"/>
                </a:cubicBezTo>
                <a:cubicBezTo>
                  <a:pt x="129" y="358"/>
                  <a:pt x="136" y="355"/>
                  <a:pt x="143" y="353"/>
                </a:cubicBezTo>
                <a:cubicBezTo>
                  <a:pt x="150" y="350"/>
                  <a:pt x="157" y="347"/>
                  <a:pt x="163" y="341"/>
                </a:cubicBezTo>
                <a:cubicBezTo>
                  <a:pt x="169" y="335"/>
                  <a:pt x="171" y="328"/>
                  <a:pt x="174" y="322"/>
                </a:cubicBezTo>
                <a:cubicBezTo>
                  <a:pt x="177" y="315"/>
                  <a:pt x="180" y="308"/>
                  <a:pt x="183" y="302"/>
                </a:cubicBezTo>
                <a:cubicBezTo>
                  <a:pt x="190" y="290"/>
                  <a:pt x="197" y="283"/>
                  <a:pt x="216" y="283"/>
                </a:cubicBezTo>
                <a:lnTo>
                  <a:pt x="216" y="283"/>
                </a:lnTo>
                <a:close/>
                <a:moveTo>
                  <a:pt x="576" y="283"/>
                </a:moveTo>
                <a:lnTo>
                  <a:pt x="637" y="283"/>
                </a:lnTo>
                <a:lnTo>
                  <a:pt x="637" y="341"/>
                </a:lnTo>
                <a:cubicBezTo>
                  <a:pt x="634" y="339"/>
                  <a:pt x="632" y="338"/>
                  <a:pt x="629" y="337"/>
                </a:cubicBezTo>
                <a:cubicBezTo>
                  <a:pt x="621" y="333"/>
                  <a:pt x="614" y="330"/>
                  <a:pt x="608" y="328"/>
                </a:cubicBezTo>
                <a:cubicBezTo>
                  <a:pt x="602" y="326"/>
                  <a:pt x="597" y="323"/>
                  <a:pt x="597" y="322"/>
                </a:cubicBezTo>
                <a:cubicBezTo>
                  <a:pt x="596" y="322"/>
                  <a:pt x="594" y="317"/>
                  <a:pt x="591" y="311"/>
                </a:cubicBezTo>
                <a:cubicBezTo>
                  <a:pt x="588" y="305"/>
                  <a:pt x="585" y="297"/>
                  <a:pt x="580" y="289"/>
                </a:cubicBezTo>
                <a:cubicBezTo>
                  <a:pt x="579" y="287"/>
                  <a:pt x="578" y="285"/>
                  <a:pt x="576" y="283"/>
                </a:cubicBezTo>
                <a:close/>
                <a:moveTo>
                  <a:pt x="370" y="296"/>
                </a:moveTo>
                <a:cubicBezTo>
                  <a:pt x="303" y="296"/>
                  <a:pt x="250" y="357"/>
                  <a:pt x="250" y="429"/>
                </a:cubicBezTo>
                <a:cubicBezTo>
                  <a:pt x="250" y="502"/>
                  <a:pt x="303" y="563"/>
                  <a:pt x="370" y="563"/>
                </a:cubicBezTo>
                <a:cubicBezTo>
                  <a:pt x="437" y="563"/>
                  <a:pt x="490" y="502"/>
                  <a:pt x="490" y="429"/>
                </a:cubicBezTo>
                <a:cubicBezTo>
                  <a:pt x="490" y="357"/>
                  <a:pt x="437" y="296"/>
                  <a:pt x="370" y="296"/>
                </a:cubicBezTo>
                <a:close/>
                <a:moveTo>
                  <a:pt x="370" y="323"/>
                </a:moveTo>
                <a:cubicBezTo>
                  <a:pt x="421" y="323"/>
                  <a:pt x="464" y="369"/>
                  <a:pt x="464" y="429"/>
                </a:cubicBezTo>
                <a:cubicBezTo>
                  <a:pt x="464" y="489"/>
                  <a:pt x="421" y="536"/>
                  <a:pt x="370" y="536"/>
                </a:cubicBezTo>
                <a:cubicBezTo>
                  <a:pt x="319" y="536"/>
                  <a:pt x="277" y="489"/>
                  <a:pt x="277" y="429"/>
                </a:cubicBezTo>
                <a:cubicBezTo>
                  <a:pt x="277" y="369"/>
                  <a:pt x="319" y="323"/>
                  <a:pt x="370" y="323"/>
                </a:cubicBezTo>
                <a:close/>
                <a:moveTo>
                  <a:pt x="177" y="389"/>
                </a:moveTo>
                <a:cubicBezTo>
                  <a:pt x="151" y="389"/>
                  <a:pt x="130" y="410"/>
                  <a:pt x="130" y="436"/>
                </a:cubicBezTo>
                <a:cubicBezTo>
                  <a:pt x="130" y="462"/>
                  <a:pt x="151" y="483"/>
                  <a:pt x="177" y="483"/>
                </a:cubicBezTo>
                <a:cubicBezTo>
                  <a:pt x="203" y="483"/>
                  <a:pt x="224" y="462"/>
                  <a:pt x="224" y="436"/>
                </a:cubicBezTo>
                <a:cubicBezTo>
                  <a:pt x="224" y="410"/>
                  <a:pt x="203" y="389"/>
                  <a:pt x="177" y="389"/>
                </a:cubicBezTo>
                <a:close/>
                <a:moveTo>
                  <a:pt x="564" y="389"/>
                </a:moveTo>
                <a:cubicBezTo>
                  <a:pt x="538" y="389"/>
                  <a:pt x="517" y="410"/>
                  <a:pt x="517" y="436"/>
                </a:cubicBezTo>
                <a:cubicBezTo>
                  <a:pt x="517" y="462"/>
                  <a:pt x="538" y="483"/>
                  <a:pt x="564" y="483"/>
                </a:cubicBezTo>
                <a:cubicBezTo>
                  <a:pt x="589" y="483"/>
                  <a:pt x="610" y="462"/>
                  <a:pt x="610" y="436"/>
                </a:cubicBezTo>
                <a:cubicBezTo>
                  <a:pt x="610" y="410"/>
                  <a:pt x="589" y="389"/>
                  <a:pt x="564" y="389"/>
                </a:cubicBezTo>
                <a:close/>
                <a:moveTo>
                  <a:pt x="177" y="416"/>
                </a:moveTo>
                <a:cubicBezTo>
                  <a:pt x="188" y="416"/>
                  <a:pt x="197" y="425"/>
                  <a:pt x="197" y="436"/>
                </a:cubicBezTo>
                <a:cubicBezTo>
                  <a:pt x="197" y="447"/>
                  <a:pt x="188" y="456"/>
                  <a:pt x="177" y="456"/>
                </a:cubicBezTo>
                <a:cubicBezTo>
                  <a:pt x="166" y="456"/>
                  <a:pt x="157" y="447"/>
                  <a:pt x="157" y="436"/>
                </a:cubicBezTo>
                <a:cubicBezTo>
                  <a:pt x="157" y="425"/>
                  <a:pt x="166" y="416"/>
                  <a:pt x="177" y="416"/>
                </a:cubicBezTo>
                <a:close/>
                <a:moveTo>
                  <a:pt x="564" y="416"/>
                </a:moveTo>
                <a:cubicBezTo>
                  <a:pt x="575" y="416"/>
                  <a:pt x="584" y="425"/>
                  <a:pt x="584" y="436"/>
                </a:cubicBezTo>
                <a:cubicBezTo>
                  <a:pt x="584" y="447"/>
                  <a:pt x="575" y="456"/>
                  <a:pt x="564" y="456"/>
                </a:cubicBezTo>
                <a:cubicBezTo>
                  <a:pt x="552" y="456"/>
                  <a:pt x="544" y="447"/>
                  <a:pt x="544" y="436"/>
                </a:cubicBezTo>
                <a:cubicBezTo>
                  <a:pt x="544" y="425"/>
                  <a:pt x="552" y="416"/>
                  <a:pt x="564" y="416"/>
                </a:cubicBezTo>
                <a:close/>
                <a:moveTo>
                  <a:pt x="104" y="546"/>
                </a:moveTo>
                <a:cubicBezTo>
                  <a:pt x="109" y="549"/>
                  <a:pt x="114" y="551"/>
                  <a:pt x="118" y="552"/>
                </a:cubicBezTo>
                <a:cubicBezTo>
                  <a:pt x="122" y="554"/>
                  <a:pt x="125" y="556"/>
                  <a:pt x="125" y="555"/>
                </a:cubicBezTo>
                <a:cubicBezTo>
                  <a:pt x="124" y="555"/>
                  <a:pt x="126" y="557"/>
                  <a:pt x="128" y="562"/>
                </a:cubicBezTo>
                <a:cubicBezTo>
                  <a:pt x="130" y="566"/>
                  <a:pt x="132" y="571"/>
                  <a:pt x="135" y="576"/>
                </a:cubicBezTo>
                <a:lnTo>
                  <a:pt x="104" y="576"/>
                </a:lnTo>
                <a:lnTo>
                  <a:pt x="104" y="546"/>
                </a:lnTo>
                <a:close/>
                <a:moveTo>
                  <a:pt x="637" y="546"/>
                </a:moveTo>
                <a:lnTo>
                  <a:pt x="637" y="576"/>
                </a:lnTo>
                <a:lnTo>
                  <a:pt x="606" y="576"/>
                </a:lnTo>
                <a:cubicBezTo>
                  <a:pt x="609" y="571"/>
                  <a:pt x="611" y="566"/>
                  <a:pt x="613" y="562"/>
                </a:cubicBezTo>
                <a:cubicBezTo>
                  <a:pt x="615" y="557"/>
                  <a:pt x="617" y="555"/>
                  <a:pt x="616" y="555"/>
                </a:cubicBezTo>
                <a:cubicBezTo>
                  <a:pt x="615" y="556"/>
                  <a:pt x="618" y="554"/>
                  <a:pt x="622" y="552"/>
                </a:cubicBezTo>
                <a:cubicBezTo>
                  <a:pt x="626" y="551"/>
                  <a:pt x="632" y="549"/>
                  <a:pt x="637" y="54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3" name="Bearish">
            <a:extLst>
              <a:ext uri="{FF2B5EF4-FFF2-40B4-BE49-F238E27FC236}">
                <a16:creationId xmlns:a16="http://schemas.microsoft.com/office/drawing/2014/main" id="{2E769C9B-9DFE-404B-8F82-2D77074B69E2}"/>
              </a:ext>
            </a:extLst>
          </p:cNvPr>
          <p:cNvSpPr>
            <a:spLocks noChangeAspect="1" noEditPoints="1"/>
          </p:cNvSpPr>
          <p:nvPr/>
        </p:nvSpPr>
        <p:spPr bwMode="auto">
          <a:xfrm>
            <a:off x="6174792" y="1513977"/>
            <a:ext cx="163513" cy="161925"/>
          </a:xfrm>
          <a:custGeom>
            <a:avLst/>
            <a:gdLst>
              <a:gd name="T0" fmla="*/ 23 w 667"/>
              <a:gd name="T1" fmla="*/ 0 h 663"/>
              <a:gd name="T2" fmla="*/ 4 w 667"/>
              <a:gd name="T3" fmla="*/ 19 h 663"/>
              <a:gd name="T4" fmla="*/ 214 w 667"/>
              <a:gd name="T5" fmla="*/ 228 h 663"/>
              <a:gd name="T6" fmla="*/ 267 w 667"/>
              <a:gd name="T7" fmla="*/ 175 h 663"/>
              <a:gd name="T8" fmla="*/ 427 w 667"/>
              <a:gd name="T9" fmla="*/ 335 h 663"/>
              <a:gd name="T10" fmla="*/ 480 w 667"/>
              <a:gd name="T11" fmla="*/ 282 h 663"/>
              <a:gd name="T12" fmla="*/ 622 w 667"/>
              <a:gd name="T13" fmla="*/ 423 h 663"/>
              <a:gd name="T14" fmla="*/ 534 w 667"/>
              <a:gd name="T15" fmla="*/ 423 h 663"/>
              <a:gd name="T16" fmla="*/ 534 w 667"/>
              <a:gd name="T17" fmla="*/ 449 h 663"/>
              <a:gd name="T18" fmla="*/ 667 w 667"/>
              <a:gd name="T19" fmla="*/ 449 h 663"/>
              <a:gd name="T20" fmla="*/ 667 w 667"/>
              <a:gd name="T21" fmla="*/ 303 h 663"/>
              <a:gd name="T22" fmla="*/ 640 w 667"/>
              <a:gd name="T23" fmla="*/ 303 h 663"/>
              <a:gd name="T24" fmla="*/ 640 w 667"/>
              <a:gd name="T25" fmla="*/ 404 h 663"/>
              <a:gd name="T26" fmla="*/ 480 w 667"/>
              <a:gd name="T27" fmla="*/ 244 h 663"/>
              <a:gd name="T28" fmla="*/ 427 w 667"/>
              <a:gd name="T29" fmla="*/ 297 h 663"/>
              <a:gd name="T30" fmla="*/ 267 w 667"/>
              <a:gd name="T31" fmla="*/ 137 h 663"/>
              <a:gd name="T32" fmla="*/ 214 w 667"/>
              <a:gd name="T33" fmla="*/ 191 h 663"/>
              <a:gd name="T34" fmla="*/ 23 w 667"/>
              <a:gd name="T35" fmla="*/ 0 h 663"/>
              <a:gd name="T36" fmla="*/ 0 w 667"/>
              <a:gd name="T37" fmla="*/ 103 h 663"/>
              <a:gd name="T38" fmla="*/ 0 w 667"/>
              <a:gd name="T39" fmla="*/ 663 h 663"/>
              <a:gd name="T40" fmla="*/ 27 w 667"/>
              <a:gd name="T41" fmla="*/ 663 h 663"/>
              <a:gd name="T42" fmla="*/ 27 w 667"/>
              <a:gd name="T43" fmla="*/ 103 h 663"/>
              <a:gd name="T44" fmla="*/ 0 w 667"/>
              <a:gd name="T45" fmla="*/ 103 h 663"/>
              <a:gd name="T46" fmla="*/ 80 w 667"/>
              <a:gd name="T47" fmla="*/ 183 h 663"/>
              <a:gd name="T48" fmla="*/ 80 w 667"/>
              <a:gd name="T49" fmla="*/ 663 h 663"/>
              <a:gd name="T50" fmla="*/ 107 w 667"/>
              <a:gd name="T51" fmla="*/ 663 h 663"/>
              <a:gd name="T52" fmla="*/ 107 w 667"/>
              <a:gd name="T53" fmla="*/ 183 h 663"/>
              <a:gd name="T54" fmla="*/ 80 w 667"/>
              <a:gd name="T55" fmla="*/ 183 h 663"/>
              <a:gd name="T56" fmla="*/ 160 w 667"/>
              <a:gd name="T57" fmla="*/ 263 h 663"/>
              <a:gd name="T58" fmla="*/ 160 w 667"/>
              <a:gd name="T59" fmla="*/ 663 h 663"/>
              <a:gd name="T60" fmla="*/ 187 w 667"/>
              <a:gd name="T61" fmla="*/ 663 h 663"/>
              <a:gd name="T62" fmla="*/ 187 w 667"/>
              <a:gd name="T63" fmla="*/ 263 h 663"/>
              <a:gd name="T64" fmla="*/ 160 w 667"/>
              <a:gd name="T65" fmla="*/ 263 h 663"/>
              <a:gd name="T66" fmla="*/ 240 w 667"/>
              <a:gd name="T67" fmla="*/ 263 h 663"/>
              <a:gd name="T68" fmla="*/ 240 w 667"/>
              <a:gd name="T69" fmla="*/ 663 h 663"/>
              <a:gd name="T70" fmla="*/ 267 w 667"/>
              <a:gd name="T71" fmla="*/ 663 h 663"/>
              <a:gd name="T72" fmla="*/ 267 w 667"/>
              <a:gd name="T73" fmla="*/ 263 h 663"/>
              <a:gd name="T74" fmla="*/ 240 w 667"/>
              <a:gd name="T75" fmla="*/ 263 h 663"/>
              <a:gd name="T76" fmla="*/ 320 w 667"/>
              <a:gd name="T77" fmla="*/ 316 h 663"/>
              <a:gd name="T78" fmla="*/ 320 w 667"/>
              <a:gd name="T79" fmla="*/ 663 h 663"/>
              <a:gd name="T80" fmla="*/ 347 w 667"/>
              <a:gd name="T81" fmla="*/ 663 h 663"/>
              <a:gd name="T82" fmla="*/ 347 w 667"/>
              <a:gd name="T83" fmla="*/ 316 h 663"/>
              <a:gd name="T84" fmla="*/ 320 w 667"/>
              <a:gd name="T85" fmla="*/ 316 h 663"/>
              <a:gd name="T86" fmla="*/ 480 w 667"/>
              <a:gd name="T87" fmla="*/ 369 h 663"/>
              <a:gd name="T88" fmla="*/ 480 w 667"/>
              <a:gd name="T89" fmla="*/ 663 h 663"/>
              <a:gd name="T90" fmla="*/ 507 w 667"/>
              <a:gd name="T91" fmla="*/ 663 h 663"/>
              <a:gd name="T92" fmla="*/ 507 w 667"/>
              <a:gd name="T93" fmla="*/ 369 h 663"/>
              <a:gd name="T94" fmla="*/ 480 w 667"/>
              <a:gd name="T95" fmla="*/ 369 h 663"/>
              <a:gd name="T96" fmla="*/ 400 w 667"/>
              <a:gd name="T97" fmla="*/ 396 h 663"/>
              <a:gd name="T98" fmla="*/ 400 w 667"/>
              <a:gd name="T99" fmla="*/ 663 h 663"/>
              <a:gd name="T100" fmla="*/ 427 w 667"/>
              <a:gd name="T101" fmla="*/ 663 h 663"/>
              <a:gd name="T102" fmla="*/ 427 w 667"/>
              <a:gd name="T103" fmla="*/ 396 h 663"/>
              <a:gd name="T104" fmla="*/ 400 w 667"/>
              <a:gd name="T105" fmla="*/ 396 h 663"/>
              <a:gd name="T106" fmla="*/ 560 w 667"/>
              <a:gd name="T107" fmla="*/ 503 h 663"/>
              <a:gd name="T108" fmla="*/ 560 w 667"/>
              <a:gd name="T109" fmla="*/ 663 h 663"/>
              <a:gd name="T110" fmla="*/ 587 w 667"/>
              <a:gd name="T111" fmla="*/ 663 h 663"/>
              <a:gd name="T112" fmla="*/ 587 w 667"/>
              <a:gd name="T113" fmla="*/ 503 h 663"/>
              <a:gd name="T114" fmla="*/ 560 w 667"/>
              <a:gd name="T115" fmla="*/ 503 h 663"/>
              <a:gd name="T116" fmla="*/ 640 w 667"/>
              <a:gd name="T117" fmla="*/ 503 h 663"/>
              <a:gd name="T118" fmla="*/ 640 w 667"/>
              <a:gd name="T119" fmla="*/ 663 h 663"/>
              <a:gd name="T120" fmla="*/ 667 w 667"/>
              <a:gd name="T121" fmla="*/ 663 h 663"/>
              <a:gd name="T122" fmla="*/ 667 w 667"/>
              <a:gd name="T123" fmla="*/ 503 h 663"/>
              <a:gd name="T124" fmla="*/ 640 w 667"/>
              <a:gd name="T125" fmla="*/ 50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7" h="663">
                <a:moveTo>
                  <a:pt x="23" y="0"/>
                </a:moveTo>
                <a:lnTo>
                  <a:pt x="4" y="19"/>
                </a:lnTo>
                <a:lnTo>
                  <a:pt x="214" y="228"/>
                </a:lnTo>
                <a:lnTo>
                  <a:pt x="267" y="175"/>
                </a:lnTo>
                <a:lnTo>
                  <a:pt x="427" y="335"/>
                </a:lnTo>
                <a:lnTo>
                  <a:pt x="480" y="282"/>
                </a:lnTo>
                <a:lnTo>
                  <a:pt x="622" y="423"/>
                </a:lnTo>
                <a:lnTo>
                  <a:pt x="534" y="423"/>
                </a:lnTo>
                <a:lnTo>
                  <a:pt x="534" y="449"/>
                </a:lnTo>
                <a:lnTo>
                  <a:pt x="667" y="449"/>
                </a:lnTo>
                <a:lnTo>
                  <a:pt x="667" y="303"/>
                </a:lnTo>
                <a:lnTo>
                  <a:pt x="640" y="303"/>
                </a:lnTo>
                <a:lnTo>
                  <a:pt x="640" y="404"/>
                </a:lnTo>
                <a:lnTo>
                  <a:pt x="480" y="244"/>
                </a:lnTo>
                <a:lnTo>
                  <a:pt x="427" y="297"/>
                </a:lnTo>
                <a:lnTo>
                  <a:pt x="267" y="137"/>
                </a:lnTo>
                <a:lnTo>
                  <a:pt x="214" y="191"/>
                </a:lnTo>
                <a:lnTo>
                  <a:pt x="23" y="0"/>
                </a:lnTo>
                <a:close/>
                <a:moveTo>
                  <a:pt x="0" y="103"/>
                </a:moveTo>
                <a:lnTo>
                  <a:pt x="0" y="663"/>
                </a:lnTo>
                <a:lnTo>
                  <a:pt x="27" y="663"/>
                </a:lnTo>
                <a:lnTo>
                  <a:pt x="27" y="103"/>
                </a:lnTo>
                <a:lnTo>
                  <a:pt x="0" y="103"/>
                </a:lnTo>
                <a:close/>
                <a:moveTo>
                  <a:pt x="80" y="183"/>
                </a:moveTo>
                <a:lnTo>
                  <a:pt x="80" y="663"/>
                </a:lnTo>
                <a:lnTo>
                  <a:pt x="107" y="663"/>
                </a:lnTo>
                <a:lnTo>
                  <a:pt x="107" y="183"/>
                </a:lnTo>
                <a:lnTo>
                  <a:pt x="80" y="183"/>
                </a:lnTo>
                <a:close/>
                <a:moveTo>
                  <a:pt x="160" y="263"/>
                </a:moveTo>
                <a:lnTo>
                  <a:pt x="160" y="663"/>
                </a:lnTo>
                <a:lnTo>
                  <a:pt x="187" y="663"/>
                </a:lnTo>
                <a:lnTo>
                  <a:pt x="187" y="263"/>
                </a:lnTo>
                <a:lnTo>
                  <a:pt x="160" y="263"/>
                </a:lnTo>
                <a:close/>
                <a:moveTo>
                  <a:pt x="240" y="263"/>
                </a:moveTo>
                <a:lnTo>
                  <a:pt x="240" y="663"/>
                </a:lnTo>
                <a:lnTo>
                  <a:pt x="267" y="663"/>
                </a:lnTo>
                <a:lnTo>
                  <a:pt x="267" y="263"/>
                </a:lnTo>
                <a:lnTo>
                  <a:pt x="240" y="263"/>
                </a:lnTo>
                <a:close/>
                <a:moveTo>
                  <a:pt x="320" y="316"/>
                </a:moveTo>
                <a:lnTo>
                  <a:pt x="320" y="663"/>
                </a:lnTo>
                <a:lnTo>
                  <a:pt x="347" y="663"/>
                </a:lnTo>
                <a:lnTo>
                  <a:pt x="347" y="316"/>
                </a:lnTo>
                <a:lnTo>
                  <a:pt x="320" y="316"/>
                </a:lnTo>
                <a:close/>
                <a:moveTo>
                  <a:pt x="480" y="369"/>
                </a:moveTo>
                <a:lnTo>
                  <a:pt x="480" y="663"/>
                </a:lnTo>
                <a:lnTo>
                  <a:pt x="507" y="663"/>
                </a:lnTo>
                <a:lnTo>
                  <a:pt x="507" y="369"/>
                </a:lnTo>
                <a:lnTo>
                  <a:pt x="480" y="369"/>
                </a:lnTo>
                <a:close/>
                <a:moveTo>
                  <a:pt x="400" y="396"/>
                </a:moveTo>
                <a:lnTo>
                  <a:pt x="400" y="663"/>
                </a:lnTo>
                <a:lnTo>
                  <a:pt x="427" y="663"/>
                </a:lnTo>
                <a:lnTo>
                  <a:pt x="427" y="396"/>
                </a:lnTo>
                <a:lnTo>
                  <a:pt x="400" y="396"/>
                </a:lnTo>
                <a:close/>
                <a:moveTo>
                  <a:pt x="560" y="503"/>
                </a:moveTo>
                <a:lnTo>
                  <a:pt x="560" y="663"/>
                </a:lnTo>
                <a:lnTo>
                  <a:pt x="587" y="663"/>
                </a:lnTo>
                <a:lnTo>
                  <a:pt x="587" y="503"/>
                </a:lnTo>
                <a:lnTo>
                  <a:pt x="560" y="503"/>
                </a:lnTo>
                <a:close/>
                <a:moveTo>
                  <a:pt x="640" y="503"/>
                </a:moveTo>
                <a:lnTo>
                  <a:pt x="640" y="663"/>
                </a:lnTo>
                <a:lnTo>
                  <a:pt x="667" y="663"/>
                </a:lnTo>
                <a:lnTo>
                  <a:pt x="667" y="503"/>
                </a:lnTo>
                <a:lnTo>
                  <a:pt x="640" y="50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4" name="Workstation">
            <a:extLst>
              <a:ext uri="{FF2B5EF4-FFF2-40B4-BE49-F238E27FC236}">
                <a16:creationId xmlns:a16="http://schemas.microsoft.com/office/drawing/2014/main" id="{126CA78A-A4BE-4EAE-836E-B519F0834FA7}"/>
              </a:ext>
            </a:extLst>
          </p:cNvPr>
          <p:cNvSpPr>
            <a:spLocks noChangeAspect="1" noEditPoints="1"/>
          </p:cNvSpPr>
          <p:nvPr/>
        </p:nvSpPr>
        <p:spPr bwMode="auto">
          <a:xfrm>
            <a:off x="6486160" y="1513977"/>
            <a:ext cx="163513" cy="161925"/>
          </a:xfrm>
          <a:custGeom>
            <a:avLst/>
            <a:gdLst>
              <a:gd name="T0" fmla="*/ 27 w 667"/>
              <a:gd name="T1" fmla="*/ 0 h 667"/>
              <a:gd name="T2" fmla="*/ 0 w 667"/>
              <a:gd name="T3" fmla="*/ 27 h 667"/>
              <a:gd name="T4" fmla="*/ 0 w 667"/>
              <a:gd name="T5" fmla="*/ 480 h 667"/>
              <a:gd name="T6" fmla="*/ 4 w 667"/>
              <a:gd name="T7" fmla="*/ 493 h 667"/>
              <a:gd name="T8" fmla="*/ 0 w 667"/>
              <a:gd name="T9" fmla="*/ 507 h 667"/>
              <a:gd name="T10" fmla="*/ 0 w 667"/>
              <a:gd name="T11" fmla="*/ 640 h 667"/>
              <a:gd name="T12" fmla="*/ 27 w 667"/>
              <a:gd name="T13" fmla="*/ 667 h 667"/>
              <a:gd name="T14" fmla="*/ 640 w 667"/>
              <a:gd name="T15" fmla="*/ 667 h 667"/>
              <a:gd name="T16" fmla="*/ 667 w 667"/>
              <a:gd name="T17" fmla="*/ 640 h 667"/>
              <a:gd name="T18" fmla="*/ 667 w 667"/>
              <a:gd name="T19" fmla="*/ 507 h 667"/>
              <a:gd name="T20" fmla="*/ 663 w 667"/>
              <a:gd name="T21" fmla="*/ 493 h 667"/>
              <a:gd name="T22" fmla="*/ 667 w 667"/>
              <a:gd name="T23" fmla="*/ 480 h 667"/>
              <a:gd name="T24" fmla="*/ 667 w 667"/>
              <a:gd name="T25" fmla="*/ 27 h 667"/>
              <a:gd name="T26" fmla="*/ 640 w 667"/>
              <a:gd name="T27" fmla="*/ 0 h 667"/>
              <a:gd name="T28" fmla="*/ 27 w 667"/>
              <a:gd name="T29" fmla="*/ 0 h 667"/>
              <a:gd name="T30" fmla="*/ 27 w 667"/>
              <a:gd name="T31" fmla="*/ 27 h 667"/>
              <a:gd name="T32" fmla="*/ 640 w 667"/>
              <a:gd name="T33" fmla="*/ 27 h 667"/>
              <a:gd name="T34" fmla="*/ 640 w 667"/>
              <a:gd name="T35" fmla="*/ 480 h 667"/>
              <a:gd name="T36" fmla="*/ 27 w 667"/>
              <a:gd name="T37" fmla="*/ 480 h 667"/>
              <a:gd name="T38" fmla="*/ 27 w 667"/>
              <a:gd name="T39" fmla="*/ 27 h 667"/>
              <a:gd name="T40" fmla="*/ 80 w 667"/>
              <a:gd name="T41" fmla="*/ 53 h 667"/>
              <a:gd name="T42" fmla="*/ 53 w 667"/>
              <a:gd name="T43" fmla="*/ 80 h 667"/>
              <a:gd name="T44" fmla="*/ 53 w 667"/>
              <a:gd name="T45" fmla="*/ 387 h 667"/>
              <a:gd name="T46" fmla="*/ 80 w 667"/>
              <a:gd name="T47" fmla="*/ 413 h 667"/>
              <a:gd name="T48" fmla="*/ 587 w 667"/>
              <a:gd name="T49" fmla="*/ 413 h 667"/>
              <a:gd name="T50" fmla="*/ 613 w 667"/>
              <a:gd name="T51" fmla="*/ 387 h 667"/>
              <a:gd name="T52" fmla="*/ 613 w 667"/>
              <a:gd name="T53" fmla="*/ 80 h 667"/>
              <a:gd name="T54" fmla="*/ 587 w 667"/>
              <a:gd name="T55" fmla="*/ 53 h 667"/>
              <a:gd name="T56" fmla="*/ 80 w 667"/>
              <a:gd name="T57" fmla="*/ 53 h 667"/>
              <a:gd name="T58" fmla="*/ 80 w 667"/>
              <a:gd name="T59" fmla="*/ 80 h 667"/>
              <a:gd name="T60" fmla="*/ 587 w 667"/>
              <a:gd name="T61" fmla="*/ 80 h 667"/>
              <a:gd name="T62" fmla="*/ 587 w 667"/>
              <a:gd name="T63" fmla="*/ 387 h 667"/>
              <a:gd name="T64" fmla="*/ 80 w 667"/>
              <a:gd name="T65" fmla="*/ 387 h 667"/>
              <a:gd name="T66" fmla="*/ 80 w 667"/>
              <a:gd name="T67" fmla="*/ 80 h 667"/>
              <a:gd name="T68" fmla="*/ 27 w 667"/>
              <a:gd name="T69" fmla="*/ 507 h 667"/>
              <a:gd name="T70" fmla="*/ 640 w 667"/>
              <a:gd name="T71" fmla="*/ 507 h 667"/>
              <a:gd name="T72" fmla="*/ 640 w 667"/>
              <a:gd name="T73" fmla="*/ 640 h 667"/>
              <a:gd name="T74" fmla="*/ 27 w 667"/>
              <a:gd name="T75" fmla="*/ 640 h 667"/>
              <a:gd name="T76" fmla="*/ 27 w 667"/>
              <a:gd name="T77" fmla="*/ 507 h 667"/>
              <a:gd name="T78" fmla="*/ 560 w 667"/>
              <a:gd name="T79" fmla="*/ 547 h 667"/>
              <a:gd name="T80" fmla="*/ 533 w 667"/>
              <a:gd name="T81" fmla="*/ 573 h 667"/>
              <a:gd name="T82" fmla="*/ 560 w 667"/>
              <a:gd name="T83" fmla="*/ 600 h 667"/>
              <a:gd name="T84" fmla="*/ 587 w 667"/>
              <a:gd name="T85" fmla="*/ 573 h 667"/>
              <a:gd name="T86" fmla="*/ 560 w 667"/>
              <a:gd name="T87" fmla="*/ 547 h 667"/>
              <a:gd name="T88" fmla="*/ 80 w 667"/>
              <a:gd name="T89" fmla="*/ 560 h 667"/>
              <a:gd name="T90" fmla="*/ 80 w 667"/>
              <a:gd name="T91" fmla="*/ 587 h 667"/>
              <a:gd name="T92" fmla="*/ 347 w 667"/>
              <a:gd name="T93" fmla="*/ 587 h 667"/>
              <a:gd name="T94" fmla="*/ 347 w 667"/>
              <a:gd name="T95" fmla="*/ 560 h 667"/>
              <a:gd name="T96" fmla="*/ 80 w 667"/>
              <a:gd name="T97"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7" h="667">
                <a:moveTo>
                  <a:pt x="27" y="0"/>
                </a:moveTo>
                <a:cubicBezTo>
                  <a:pt x="12" y="0"/>
                  <a:pt x="0" y="12"/>
                  <a:pt x="0" y="27"/>
                </a:cubicBezTo>
                <a:lnTo>
                  <a:pt x="0" y="480"/>
                </a:lnTo>
                <a:cubicBezTo>
                  <a:pt x="0" y="485"/>
                  <a:pt x="1" y="489"/>
                  <a:pt x="4" y="493"/>
                </a:cubicBezTo>
                <a:cubicBezTo>
                  <a:pt x="1" y="497"/>
                  <a:pt x="0" y="502"/>
                  <a:pt x="0" y="507"/>
                </a:cubicBezTo>
                <a:lnTo>
                  <a:pt x="0" y="640"/>
                </a:lnTo>
                <a:cubicBezTo>
                  <a:pt x="0" y="655"/>
                  <a:pt x="12" y="667"/>
                  <a:pt x="27" y="667"/>
                </a:cubicBezTo>
                <a:lnTo>
                  <a:pt x="640" y="667"/>
                </a:lnTo>
                <a:cubicBezTo>
                  <a:pt x="655" y="667"/>
                  <a:pt x="667" y="655"/>
                  <a:pt x="667" y="640"/>
                </a:cubicBezTo>
                <a:lnTo>
                  <a:pt x="667" y="507"/>
                </a:lnTo>
                <a:cubicBezTo>
                  <a:pt x="667" y="502"/>
                  <a:pt x="665" y="497"/>
                  <a:pt x="663" y="493"/>
                </a:cubicBezTo>
                <a:cubicBezTo>
                  <a:pt x="665" y="489"/>
                  <a:pt x="667" y="485"/>
                  <a:pt x="667" y="480"/>
                </a:cubicBezTo>
                <a:lnTo>
                  <a:pt x="667" y="27"/>
                </a:lnTo>
                <a:cubicBezTo>
                  <a:pt x="667" y="12"/>
                  <a:pt x="655" y="0"/>
                  <a:pt x="640" y="0"/>
                </a:cubicBezTo>
                <a:lnTo>
                  <a:pt x="27" y="0"/>
                </a:lnTo>
                <a:close/>
                <a:moveTo>
                  <a:pt x="27" y="27"/>
                </a:moveTo>
                <a:lnTo>
                  <a:pt x="640" y="27"/>
                </a:lnTo>
                <a:lnTo>
                  <a:pt x="640" y="480"/>
                </a:lnTo>
                <a:lnTo>
                  <a:pt x="27" y="480"/>
                </a:lnTo>
                <a:lnTo>
                  <a:pt x="27" y="27"/>
                </a:lnTo>
                <a:close/>
                <a:moveTo>
                  <a:pt x="80" y="53"/>
                </a:moveTo>
                <a:cubicBezTo>
                  <a:pt x="65" y="53"/>
                  <a:pt x="53" y="66"/>
                  <a:pt x="53" y="80"/>
                </a:cubicBezTo>
                <a:lnTo>
                  <a:pt x="53" y="387"/>
                </a:lnTo>
                <a:cubicBezTo>
                  <a:pt x="53" y="401"/>
                  <a:pt x="65" y="413"/>
                  <a:pt x="80" y="413"/>
                </a:cubicBezTo>
                <a:lnTo>
                  <a:pt x="587" y="413"/>
                </a:lnTo>
                <a:cubicBezTo>
                  <a:pt x="601" y="413"/>
                  <a:pt x="613" y="401"/>
                  <a:pt x="613" y="387"/>
                </a:cubicBezTo>
                <a:lnTo>
                  <a:pt x="613" y="80"/>
                </a:lnTo>
                <a:cubicBezTo>
                  <a:pt x="613" y="66"/>
                  <a:pt x="601" y="53"/>
                  <a:pt x="587" y="53"/>
                </a:cubicBezTo>
                <a:lnTo>
                  <a:pt x="80" y="53"/>
                </a:lnTo>
                <a:close/>
                <a:moveTo>
                  <a:pt x="80" y="80"/>
                </a:moveTo>
                <a:lnTo>
                  <a:pt x="587" y="80"/>
                </a:lnTo>
                <a:lnTo>
                  <a:pt x="587" y="387"/>
                </a:lnTo>
                <a:lnTo>
                  <a:pt x="80" y="387"/>
                </a:lnTo>
                <a:lnTo>
                  <a:pt x="80" y="80"/>
                </a:lnTo>
                <a:close/>
                <a:moveTo>
                  <a:pt x="27" y="507"/>
                </a:moveTo>
                <a:lnTo>
                  <a:pt x="640" y="507"/>
                </a:lnTo>
                <a:lnTo>
                  <a:pt x="640" y="640"/>
                </a:lnTo>
                <a:lnTo>
                  <a:pt x="27" y="640"/>
                </a:lnTo>
                <a:lnTo>
                  <a:pt x="27" y="507"/>
                </a:lnTo>
                <a:close/>
                <a:moveTo>
                  <a:pt x="560" y="547"/>
                </a:moveTo>
                <a:cubicBezTo>
                  <a:pt x="545" y="547"/>
                  <a:pt x="533" y="559"/>
                  <a:pt x="533" y="573"/>
                </a:cubicBezTo>
                <a:cubicBezTo>
                  <a:pt x="533" y="588"/>
                  <a:pt x="545" y="600"/>
                  <a:pt x="560" y="600"/>
                </a:cubicBezTo>
                <a:cubicBezTo>
                  <a:pt x="575" y="600"/>
                  <a:pt x="587" y="588"/>
                  <a:pt x="587" y="573"/>
                </a:cubicBezTo>
                <a:cubicBezTo>
                  <a:pt x="587" y="559"/>
                  <a:pt x="575" y="547"/>
                  <a:pt x="560" y="547"/>
                </a:cubicBezTo>
                <a:close/>
                <a:moveTo>
                  <a:pt x="80" y="560"/>
                </a:moveTo>
                <a:lnTo>
                  <a:pt x="80" y="587"/>
                </a:lnTo>
                <a:lnTo>
                  <a:pt x="347" y="587"/>
                </a:lnTo>
                <a:lnTo>
                  <a:pt x="347" y="560"/>
                </a:lnTo>
                <a:lnTo>
                  <a:pt x="80" y="560"/>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45" name="Display">
            <a:extLst>
              <a:ext uri="{FF2B5EF4-FFF2-40B4-BE49-F238E27FC236}">
                <a16:creationId xmlns:a16="http://schemas.microsoft.com/office/drawing/2014/main" id="{072C73F1-23B3-4BE5-BFA9-341CBAB1426E}"/>
              </a:ext>
            </a:extLst>
          </p:cNvPr>
          <p:cNvSpPr>
            <a:spLocks noChangeAspect="1" noEditPoints="1"/>
          </p:cNvSpPr>
          <p:nvPr/>
        </p:nvSpPr>
        <p:spPr bwMode="auto">
          <a:xfrm>
            <a:off x="6962943" y="1516358"/>
            <a:ext cx="163513" cy="157163"/>
          </a:xfrm>
          <a:custGeom>
            <a:avLst/>
            <a:gdLst>
              <a:gd name="T0" fmla="*/ 27 w 667"/>
              <a:gd name="T1" fmla="*/ 0 h 640"/>
              <a:gd name="T2" fmla="*/ 0 w 667"/>
              <a:gd name="T3" fmla="*/ 26 h 640"/>
              <a:gd name="T4" fmla="*/ 0 w 667"/>
              <a:gd name="T5" fmla="*/ 506 h 640"/>
              <a:gd name="T6" fmla="*/ 27 w 667"/>
              <a:gd name="T7" fmla="*/ 533 h 640"/>
              <a:gd name="T8" fmla="*/ 253 w 667"/>
              <a:gd name="T9" fmla="*/ 533 h 640"/>
              <a:gd name="T10" fmla="*/ 253 w 667"/>
              <a:gd name="T11" fmla="*/ 560 h 640"/>
              <a:gd name="T12" fmla="*/ 198 w 667"/>
              <a:gd name="T13" fmla="*/ 560 h 640"/>
              <a:gd name="T14" fmla="*/ 160 w 667"/>
              <a:gd name="T15" fmla="*/ 600 h 640"/>
              <a:gd name="T16" fmla="*/ 160 w 667"/>
              <a:gd name="T17" fmla="*/ 640 h 640"/>
              <a:gd name="T18" fmla="*/ 507 w 667"/>
              <a:gd name="T19" fmla="*/ 640 h 640"/>
              <a:gd name="T20" fmla="*/ 507 w 667"/>
              <a:gd name="T21" fmla="*/ 600 h 640"/>
              <a:gd name="T22" fmla="*/ 468 w 667"/>
              <a:gd name="T23" fmla="*/ 560 h 640"/>
              <a:gd name="T24" fmla="*/ 413 w 667"/>
              <a:gd name="T25" fmla="*/ 560 h 640"/>
              <a:gd name="T26" fmla="*/ 413 w 667"/>
              <a:gd name="T27" fmla="*/ 533 h 640"/>
              <a:gd name="T28" fmla="*/ 640 w 667"/>
              <a:gd name="T29" fmla="*/ 533 h 640"/>
              <a:gd name="T30" fmla="*/ 667 w 667"/>
              <a:gd name="T31" fmla="*/ 506 h 640"/>
              <a:gd name="T32" fmla="*/ 667 w 667"/>
              <a:gd name="T33" fmla="*/ 26 h 640"/>
              <a:gd name="T34" fmla="*/ 640 w 667"/>
              <a:gd name="T35" fmla="*/ 0 h 640"/>
              <a:gd name="T36" fmla="*/ 27 w 667"/>
              <a:gd name="T37" fmla="*/ 0 h 640"/>
              <a:gd name="T38" fmla="*/ 27 w 667"/>
              <a:gd name="T39" fmla="*/ 26 h 640"/>
              <a:gd name="T40" fmla="*/ 640 w 667"/>
              <a:gd name="T41" fmla="*/ 26 h 640"/>
              <a:gd name="T42" fmla="*/ 640 w 667"/>
              <a:gd name="T43" fmla="*/ 506 h 640"/>
              <a:gd name="T44" fmla="*/ 27 w 667"/>
              <a:gd name="T45" fmla="*/ 506 h 640"/>
              <a:gd name="T46" fmla="*/ 27 w 667"/>
              <a:gd name="T47" fmla="*/ 26 h 640"/>
              <a:gd name="T48" fmla="*/ 80 w 667"/>
              <a:gd name="T49" fmla="*/ 53 h 640"/>
              <a:gd name="T50" fmla="*/ 53 w 667"/>
              <a:gd name="T51" fmla="*/ 80 h 640"/>
              <a:gd name="T52" fmla="*/ 53 w 667"/>
              <a:gd name="T53" fmla="*/ 400 h 640"/>
              <a:gd name="T54" fmla="*/ 80 w 667"/>
              <a:gd name="T55" fmla="*/ 426 h 640"/>
              <a:gd name="T56" fmla="*/ 587 w 667"/>
              <a:gd name="T57" fmla="*/ 426 h 640"/>
              <a:gd name="T58" fmla="*/ 613 w 667"/>
              <a:gd name="T59" fmla="*/ 400 h 640"/>
              <a:gd name="T60" fmla="*/ 613 w 667"/>
              <a:gd name="T61" fmla="*/ 80 h 640"/>
              <a:gd name="T62" fmla="*/ 587 w 667"/>
              <a:gd name="T63" fmla="*/ 53 h 640"/>
              <a:gd name="T64" fmla="*/ 80 w 667"/>
              <a:gd name="T65" fmla="*/ 53 h 640"/>
              <a:gd name="T66" fmla="*/ 80 w 667"/>
              <a:gd name="T67" fmla="*/ 80 h 640"/>
              <a:gd name="T68" fmla="*/ 587 w 667"/>
              <a:gd name="T69" fmla="*/ 80 h 640"/>
              <a:gd name="T70" fmla="*/ 587 w 667"/>
              <a:gd name="T71" fmla="*/ 400 h 640"/>
              <a:gd name="T72" fmla="*/ 80 w 667"/>
              <a:gd name="T73" fmla="*/ 400 h 640"/>
              <a:gd name="T74" fmla="*/ 80 w 667"/>
              <a:gd name="T75" fmla="*/ 80 h 640"/>
              <a:gd name="T76" fmla="*/ 573 w 667"/>
              <a:gd name="T77" fmla="*/ 440 h 640"/>
              <a:gd name="T78" fmla="*/ 547 w 667"/>
              <a:gd name="T79" fmla="*/ 466 h 640"/>
              <a:gd name="T80" fmla="*/ 573 w 667"/>
              <a:gd name="T81" fmla="*/ 493 h 640"/>
              <a:gd name="T82" fmla="*/ 600 w 667"/>
              <a:gd name="T83" fmla="*/ 466 h 640"/>
              <a:gd name="T84" fmla="*/ 573 w 667"/>
              <a:gd name="T85" fmla="*/ 440 h 640"/>
              <a:gd name="T86" fmla="*/ 280 w 667"/>
              <a:gd name="T87" fmla="*/ 533 h 640"/>
              <a:gd name="T88" fmla="*/ 387 w 667"/>
              <a:gd name="T89" fmla="*/ 533 h 640"/>
              <a:gd name="T90" fmla="*/ 387 w 667"/>
              <a:gd name="T91" fmla="*/ 560 h 640"/>
              <a:gd name="T92" fmla="*/ 280 w 667"/>
              <a:gd name="T93" fmla="*/ 560 h 640"/>
              <a:gd name="T94" fmla="*/ 280 w 667"/>
              <a:gd name="T95" fmla="*/ 533 h 640"/>
              <a:gd name="T96" fmla="*/ 198 w 667"/>
              <a:gd name="T97" fmla="*/ 586 h 640"/>
              <a:gd name="T98" fmla="*/ 468 w 667"/>
              <a:gd name="T99" fmla="*/ 586 h 640"/>
              <a:gd name="T100" fmla="*/ 480 w 667"/>
              <a:gd name="T101" fmla="*/ 600 h 640"/>
              <a:gd name="T102" fmla="*/ 480 w 667"/>
              <a:gd name="T103" fmla="*/ 613 h 640"/>
              <a:gd name="T104" fmla="*/ 187 w 667"/>
              <a:gd name="T105" fmla="*/ 613 h 640"/>
              <a:gd name="T106" fmla="*/ 187 w 667"/>
              <a:gd name="T107" fmla="*/ 600 h 640"/>
              <a:gd name="T108" fmla="*/ 198 w 667"/>
              <a:gd name="T109" fmla="*/ 58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7" h="640">
                <a:moveTo>
                  <a:pt x="27" y="0"/>
                </a:moveTo>
                <a:cubicBezTo>
                  <a:pt x="12" y="0"/>
                  <a:pt x="0" y="12"/>
                  <a:pt x="0" y="26"/>
                </a:cubicBezTo>
                <a:lnTo>
                  <a:pt x="0" y="506"/>
                </a:lnTo>
                <a:cubicBezTo>
                  <a:pt x="0" y="521"/>
                  <a:pt x="12" y="533"/>
                  <a:pt x="27" y="533"/>
                </a:cubicBezTo>
                <a:lnTo>
                  <a:pt x="253" y="533"/>
                </a:lnTo>
                <a:lnTo>
                  <a:pt x="253" y="560"/>
                </a:lnTo>
                <a:lnTo>
                  <a:pt x="198" y="560"/>
                </a:lnTo>
                <a:cubicBezTo>
                  <a:pt x="177" y="560"/>
                  <a:pt x="160" y="578"/>
                  <a:pt x="160" y="600"/>
                </a:cubicBezTo>
                <a:lnTo>
                  <a:pt x="160" y="640"/>
                </a:lnTo>
                <a:lnTo>
                  <a:pt x="507" y="640"/>
                </a:lnTo>
                <a:lnTo>
                  <a:pt x="507" y="600"/>
                </a:lnTo>
                <a:cubicBezTo>
                  <a:pt x="507" y="578"/>
                  <a:pt x="490" y="560"/>
                  <a:pt x="468" y="560"/>
                </a:cubicBezTo>
                <a:lnTo>
                  <a:pt x="413" y="560"/>
                </a:lnTo>
                <a:lnTo>
                  <a:pt x="413" y="533"/>
                </a:lnTo>
                <a:lnTo>
                  <a:pt x="640" y="533"/>
                </a:lnTo>
                <a:cubicBezTo>
                  <a:pt x="654" y="533"/>
                  <a:pt x="667" y="521"/>
                  <a:pt x="667" y="506"/>
                </a:cubicBezTo>
                <a:lnTo>
                  <a:pt x="667" y="26"/>
                </a:lnTo>
                <a:cubicBezTo>
                  <a:pt x="667" y="12"/>
                  <a:pt x="654" y="0"/>
                  <a:pt x="640" y="0"/>
                </a:cubicBezTo>
                <a:lnTo>
                  <a:pt x="27" y="0"/>
                </a:lnTo>
                <a:close/>
                <a:moveTo>
                  <a:pt x="27" y="26"/>
                </a:moveTo>
                <a:lnTo>
                  <a:pt x="640" y="26"/>
                </a:lnTo>
                <a:lnTo>
                  <a:pt x="640" y="506"/>
                </a:lnTo>
                <a:cubicBezTo>
                  <a:pt x="435" y="506"/>
                  <a:pt x="231" y="506"/>
                  <a:pt x="27" y="506"/>
                </a:cubicBezTo>
                <a:lnTo>
                  <a:pt x="27" y="26"/>
                </a:lnTo>
                <a:close/>
                <a:moveTo>
                  <a:pt x="80" y="53"/>
                </a:moveTo>
                <a:cubicBezTo>
                  <a:pt x="65" y="53"/>
                  <a:pt x="53" y="65"/>
                  <a:pt x="53" y="80"/>
                </a:cubicBezTo>
                <a:lnTo>
                  <a:pt x="53" y="400"/>
                </a:lnTo>
                <a:cubicBezTo>
                  <a:pt x="53" y="414"/>
                  <a:pt x="65" y="426"/>
                  <a:pt x="80" y="426"/>
                </a:cubicBezTo>
                <a:lnTo>
                  <a:pt x="587" y="426"/>
                </a:lnTo>
                <a:cubicBezTo>
                  <a:pt x="601" y="426"/>
                  <a:pt x="613" y="414"/>
                  <a:pt x="613" y="400"/>
                </a:cubicBezTo>
                <a:lnTo>
                  <a:pt x="613" y="80"/>
                </a:lnTo>
                <a:cubicBezTo>
                  <a:pt x="613" y="65"/>
                  <a:pt x="601" y="53"/>
                  <a:pt x="587" y="53"/>
                </a:cubicBezTo>
                <a:lnTo>
                  <a:pt x="80" y="53"/>
                </a:lnTo>
                <a:close/>
                <a:moveTo>
                  <a:pt x="80" y="80"/>
                </a:moveTo>
                <a:lnTo>
                  <a:pt x="587" y="80"/>
                </a:lnTo>
                <a:lnTo>
                  <a:pt x="587" y="400"/>
                </a:lnTo>
                <a:lnTo>
                  <a:pt x="80" y="400"/>
                </a:lnTo>
                <a:lnTo>
                  <a:pt x="80" y="80"/>
                </a:lnTo>
                <a:close/>
                <a:moveTo>
                  <a:pt x="573" y="440"/>
                </a:moveTo>
                <a:cubicBezTo>
                  <a:pt x="558" y="440"/>
                  <a:pt x="547" y="452"/>
                  <a:pt x="547" y="466"/>
                </a:cubicBezTo>
                <a:cubicBezTo>
                  <a:pt x="547" y="481"/>
                  <a:pt x="558" y="493"/>
                  <a:pt x="573" y="493"/>
                </a:cubicBezTo>
                <a:cubicBezTo>
                  <a:pt x="588" y="493"/>
                  <a:pt x="600" y="481"/>
                  <a:pt x="600" y="466"/>
                </a:cubicBezTo>
                <a:cubicBezTo>
                  <a:pt x="600" y="452"/>
                  <a:pt x="588" y="440"/>
                  <a:pt x="573" y="440"/>
                </a:cubicBezTo>
                <a:close/>
                <a:moveTo>
                  <a:pt x="280" y="533"/>
                </a:moveTo>
                <a:lnTo>
                  <a:pt x="387" y="533"/>
                </a:lnTo>
                <a:lnTo>
                  <a:pt x="387" y="560"/>
                </a:lnTo>
                <a:lnTo>
                  <a:pt x="280" y="560"/>
                </a:lnTo>
                <a:lnTo>
                  <a:pt x="280" y="533"/>
                </a:lnTo>
                <a:close/>
                <a:moveTo>
                  <a:pt x="198" y="586"/>
                </a:moveTo>
                <a:cubicBezTo>
                  <a:pt x="288" y="587"/>
                  <a:pt x="378" y="586"/>
                  <a:pt x="468" y="586"/>
                </a:cubicBezTo>
                <a:cubicBezTo>
                  <a:pt x="474" y="586"/>
                  <a:pt x="480" y="592"/>
                  <a:pt x="480" y="600"/>
                </a:cubicBezTo>
                <a:lnTo>
                  <a:pt x="480" y="613"/>
                </a:lnTo>
                <a:lnTo>
                  <a:pt x="187" y="613"/>
                </a:lnTo>
                <a:lnTo>
                  <a:pt x="187" y="600"/>
                </a:lnTo>
                <a:cubicBezTo>
                  <a:pt x="187" y="592"/>
                  <a:pt x="192" y="586"/>
                  <a:pt x="198" y="58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6" name="Hard Drive">
            <a:extLst>
              <a:ext uri="{FF2B5EF4-FFF2-40B4-BE49-F238E27FC236}">
                <a16:creationId xmlns:a16="http://schemas.microsoft.com/office/drawing/2014/main" id="{3760F6EC-C642-42C2-AE80-5FA361362C3E}"/>
              </a:ext>
            </a:extLst>
          </p:cNvPr>
          <p:cNvSpPr>
            <a:spLocks noChangeAspect="1" noEditPoints="1"/>
          </p:cNvSpPr>
          <p:nvPr/>
        </p:nvSpPr>
        <p:spPr bwMode="auto">
          <a:xfrm>
            <a:off x="7352153" y="1513183"/>
            <a:ext cx="163513" cy="163513"/>
          </a:xfrm>
          <a:custGeom>
            <a:avLst/>
            <a:gdLst>
              <a:gd name="T0" fmla="*/ 102 w 667"/>
              <a:gd name="T1" fmla="*/ 0 h 667"/>
              <a:gd name="T2" fmla="*/ 77 w 667"/>
              <a:gd name="T3" fmla="*/ 22 h 667"/>
              <a:gd name="T4" fmla="*/ 1 w 667"/>
              <a:gd name="T5" fmla="*/ 472 h 667"/>
              <a:gd name="T6" fmla="*/ 0 w 667"/>
              <a:gd name="T7" fmla="*/ 480 h 667"/>
              <a:gd name="T8" fmla="*/ 0 w 667"/>
              <a:gd name="T9" fmla="*/ 640 h 667"/>
              <a:gd name="T10" fmla="*/ 27 w 667"/>
              <a:gd name="T11" fmla="*/ 667 h 667"/>
              <a:gd name="T12" fmla="*/ 640 w 667"/>
              <a:gd name="T13" fmla="*/ 667 h 667"/>
              <a:gd name="T14" fmla="*/ 667 w 667"/>
              <a:gd name="T15" fmla="*/ 640 h 667"/>
              <a:gd name="T16" fmla="*/ 667 w 667"/>
              <a:gd name="T17" fmla="*/ 480 h 667"/>
              <a:gd name="T18" fmla="*/ 664 w 667"/>
              <a:gd name="T19" fmla="*/ 470 h 667"/>
              <a:gd name="T20" fmla="*/ 589 w 667"/>
              <a:gd name="T21" fmla="*/ 22 h 667"/>
              <a:gd name="T22" fmla="*/ 564 w 667"/>
              <a:gd name="T23" fmla="*/ 0 h 667"/>
              <a:gd name="T24" fmla="*/ 102 w 667"/>
              <a:gd name="T25" fmla="*/ 0 h 667"/>
              <a:gd name="T26" fmla="*/ 103 w 667"/>
              <a:gd name="T27" fmla="*/ 27 h 667"/>
              <a:gd name="T28" fmla="*/ 563 w 667"/>
              <a:gd name="T29" fmla="*/ 27 h 667"/>
              <a:gd name="T30" fmla="*/ 634 w 667"/>
              <a:gd name="T31" fmla="*/ 454 h 667"/>
              <a:gd name="T32" fmla="*/ 31 w 667"/>
              <a:gd name="T33" fmla="*/ 454 h 667"/>
              <a:gd name="T34" fmla="*/ 103 w 667"/>
              <a:gd name="T35" fmla="*/ 27 h 667"/>
              <a:gd name="T36" fmla="*/ 333 w 667"/>
              <a:gd name="T37" fmla="*/ 94 h 667"/>
              <a:gd name="T38" fmla="*/ 193 w 667"/>
              <a:gd name="T39" fmla="*/ 135 h 667"/>
              <a:gd name="T40" fmla="*/ 133 w 667"/>
              <a:gd name="T41" fmla="*/ 240 h 667"/>
              <a:gd name="T42" fmla="*/ 193 w 667"/>
              <a:gd name="T43" fmla="*/ 346 h 667"/>
              <a:gd name="T44" fmla="*/ 333 w 667"/>
              <a:gd name="T45" fmla="*/ 387 h 667"/>
              <a:gd name="T46" fmla="*/ 473 w 667"/>
              <a:gd name="T47" fmla="*/ 346 h 667"/>
              <a:gd name="T48" fmla="*/ 533 w 667"/>
              <a:gd name="T49" fmla="*/ 240 h 667"/>
              <a:gd name="T50" fmla="*/ 473 w 667"/>
              <a:gd name="T51" fmla="*/ 135 h 667"/>
              <a:gd name="T52" fmla="*/ 333 w 667"/>
              <a:gd name="T53" fmla="*/ 94 h 667"/>
              <a:gd name="T54" fmla="*/ 333 w 667"/>
              <a:gd name="T55" fmla="*/ 120 h 667"/>
              <a:gd name="T56" fmla="*/ 457 w 667"/>
              <a:gd name="T57" fmla="*/ 157 h 667"/>
              <a:gd name="T58" fmla="*/ 507 w 667"/>
              <a:gd name="T59" fmla="*/ 240 h 667"/>
              <a:gd name="T60" fmla="*/ 457 w 667"/>
              <a:gd name="T61" fmla="*/ 324 h 667"/>
              <a:gd name="T62" fmla="*/ 333 w 667"/>
              <a:gd name="T63" fmla="*/ 360 h 667"/>
              <a:gd name="T64" fmla="*/ 209 w 667"/>
              <a:gd name="T65" fmla="*/ 324 h 667"/>
              <a:gd name="T66" fmla="*/ 160 w 667"/>
              <a:gd name="T67" fmla="*/ 240 h 667"/>
              <a:gd name="T68" fmla="*/ 209 w 667"/>
              <a:gd name="T69" fmla="*/ 157 h 667"/>
              <a:gd name="T70" fmla="*/ 333 w 667"/>
              <a:gd name="T71" fmla="*/ 120 h 667"/>
              <a:gd name="T72" fmla="*/ 333 w 667"/>
              <a:gd name="T73" fmla="*/ 200 h 667"/>
              <a:gd name="T74" fmla="*/ 293 w 667"/>
              <a:gd name="T75" fmla="*/ 227 h 667"/>
              <a:gd name="T76" fmla="*/ 333 w 667"/>
              <a:gd name="T77" fmla="*/ 254 h 667"/>
              <a:gd name="T78" fmla="*/ 373 w 667"/>
              <a:gd name="T79" fmla="*/ 227 h 667"/>
              <a:gd name="T80" fmla="*/ 333 w 667"/>
              <a:gd name="T81" fmla="*/ 200 h 667"/>
              <a:gd name="T82" fmla="*/ 27 w 667"/>
              <a:gd name="T83" fmla="*/ 480 h 667"/>
              <a:gd name="T84" fmla="*/ 640 w 667"/>
              <a:gd name="T85" fmla="*/ 480 h 667"/>
              <a:gd name="T86" fmla="*/ 640 w 667"/>
              <a:gd name="T87" fmla="*/ 640 h 667"/>
              <a:gd name="T88" fmla="*/ 27 w 667"/>
              <a:gd name="T89" fmla="*/ 640 h 667"/>
              <a:gd name="T90" fmla="*/ 27 w 667"/>
              <a:gd name="T91" fmla="*/ 480 h 667"/>
              <a:gd name="T92" fmla="*/ 533 w 667"/>
              <a:gd name="T93" fmla="*/ 534 h 667"/>
              <a:gd name="T94" fmla="*/ 507 w 667"/>
              <a:gd name="T95" fmla="*/ 560 h 667"/>
              <a:gd name="T96" fmla="*/ 533 w 667"/>
              <a:gd name="T97" fmla="*/ 587 h 667"/>
              <a:gd name="T98" fmla="*/ 560 w 667"/>
              <a:gd name="T99" fmla="*/ 560 h 667"/>
              <a:gd name="T100" fmla="*/ 533 w 667"/>
              <a:gd name="T101" fmla="*/ 5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7" h="667">
                <a:moveTo>
                  <a:pt x="102" y="0"/>
                </a:moveTo>
                <a:cubicBezTo>
                  <a:pt x="89" y="0"/>
                  <a:pt x="79" y="9"/>
                  <a:pt x="77" y="22"/>
                </a:cubicBezTo>
                <a:cubicBezTo>
                  <a:pt x="52" y="172"/>
                  <a:pt x="27" y="322"/>
                  <a:pt x="1" y="472"/>
                </a:cubicBezTo>
                <a:cubicBezTo>
                  <a:pt x="0" y="475"/>
                  <a:pt x="0" y="477"/>
                  <a:pt x="0" y="480"/>
                </a:cubicBezTo>
                <a:lnTo>
                  <a:pt x="0" y="640"/>
                </a:lnTo>
                <a:cubicBezTo>
                  <a:pt x="0" y="655"/>
                  <a:pt x="12" y="667"/>
                  <a:pt x="27" y="667"/>
                </a:cubicBezTo>
                <a:lnTo>
                  <a:pt x="640" y="667"/>
                </a:lnTo>
                <a:cubicBezTo>
                  <a:pt x="654" y="667"/>
                  <a:pt x="667" y="655"/>
                  <a:pt x="667" y="640"/>
                </a:cubicBezTo>
                <a:lnTo>
                  <a:pt x="667" y="480"/>
                </a:lnTo>
                <a:cubicBezTo>
                  <a:pt x="667" y="477"/>
                  <a:pt x="666" y="473"/>
                  <a:pt x="664" y="470"/>
                </a:cubicBezTo>
                <a:lnTo>
                  <a:pt x="589" y="22"/>
                </a:lnTo>
                <a:cubicBezTo>
                  <a:pt x="585" y="8"/>
                  <a:pt x="575" y="1"/>
                  <a:pt x="564" y="0"/>
                </a:cubicBezTo>
                <a:lnTo>
                  <a:pt x="102" y="0"/>
                </a:lnTo>
                <a:close/>
                <a:moveTo>
                  <a:pt x="103" y="27"/>
                </a:moveTo>
                <a:lnTo>
                  <a:pt x="563" y="27"/>
                </a:lnTo>
                <a:lnTo>
                  <a:pt x="634" y="454"/>
                </a:lnTo>
                <a:lnTo>
                  <a:pt x="31" y="454"/>
                </a:lnTo>
                <a:lnTo>
                  <a:pt x="103" y="27"/>
                </a:lnTo>
                <a:close/>
                <a:moveTo>
                  <a:pt x="333" y="94"/>
                </a:moveTo>
                <a:cubicBezTo>
                  <a:pt x="279" y="94"/>
                  <a:pt x="230" y="109"/>
                  <a:pt x="193" y="135"/>
                </a:cubicBezTo>
                <a:cubicBezTo>
                  <a:pt x="157" y="161"/>
                  <a:pt x="133" y="199"/>
                  <a:pt x="133" y="240"/>
                </a:cubicBezTo>
                <a:cubicBezTo>
                  <a:pt x="133" y="282"/>
                  <a:pt x="157" y="320"/>
                  <a:pt x="193" y="346"/>
                </a:cubicBezTo>
                <a:cubicBezTo>
                  <a:pt x="230" y="372"/>
                  <a:pt x="279" y="387"/>
                  <a:pt x="333" y="387"/>
                </a:cubicBezTo>
                <a:cubicBezTo>
                  <a:pt x="387" y="387"/>
                  <a:pt x="436" y="372"/>
                  <a:pt x="473" y="346"/>
                </a:cubicBezTo>
                <a:cubicBezTo>
                  <a:pt x="509" y="320"/>
                  <a:pt x="533" y="282"/>
                  <a:pt x="533" y="240"/>
                </a:cubicBezTo>
                <a:cubicBezTo>
                  <a:pt x="533" y="199"/>
                  <a:pt x="509" y="161"/>
                  <a:pt x="473" y="135"/>
                </a:cubicBezTo>
                <a:cubicBezTo>
                  <a:pt x="436" y="109"/>
                  <a:pt x="387" y="94"/>
                  <a:pt x="333" y="94"/>
                </a:cubicBezTo>
                <a:close/>
                <a:moveTo>
                  <a:pt x="333" y="120"/>
                </a:moveTo>
                <a:cubicBezTo>
                  <a:pt x="382" y="120"/>
                  <a:pt x="426" y="135"/>
                  <a:pt x="457" y="157"/>
                </a:cubicBezTo>
                <a:cubicBezTo>
                  <a:pt x="489" y="179"/>
                  <a:pt x="507" y="209"/>
                  <a:pt x="507" y="240"/>
                </a:cubicBezTo>
                <a:cubicBezTo>
                  <a:pt x="507" y="272"/>
                  <a:pt x="489" y="302"/>
                  <a:pt x="457" y="324"/>
                </a:cubicBezTo>
                <a:cubicBezTo>
                  <a:pt x="426" y="346"/>
                  <a:pt x="382" y="360"/>
                  <a:pt x="333" y="360"/>
                </a:cubicBezTo>
                <a:cubicBezTo>
                  <a:pt x="284" y="360"/>
                  <a:pt x="240" y="346"/>
                  <a:pt x="209" y="324"/>
                </a:cubicBezTo>
                <a:cubicBezTo>
                  <a:pt x="178" y="302"/>
                  <a:pt x="160" y="272"/>
                  <a:pt x="160" y="240"/>
                </a:cubicBezTo>
                <a:cubicBezTo>
                  <a:pt x="160" y="209"/>
                  <a:pt x="178" y="179"/>
                  <a:pt x="209" y="157"/>
                </a:cubicBezTo>
                <a:cubicBezTo>
                  <a:pt x="240" y="135"/>
                  <a:pt x="284" y="120"/>
                  <a:pt x="333" y="120"/>
                </a:cubicBezTo>
                <a:close/>
                <a:moveTo>
                  <a:pt x="333" y="200"/>
                </a:moveTo>
                <a:cubicBezTo>
                  <a:pt x="311" y="200"/>
                  <a:pt x="293" y="212"/>
                  <a:pt x="293" y="227"/>
                </a:cubicBezTo>
                <a:cubicBezTo>
                  <a:pt x="293" y="242"/>
                  <a:pt x="311" y="254"/>
                  <a:pt x="333" y="254"/>
                </a:cubicBezTo>
                <a:cubicBezTo>
                  <a:pt x="355" y="254"/>
                  <a:pt x="373" y="242"/>
                  <a:pt x="373" y="227"/>
                </a:cubicBezTo>
                <a:cubicBezTo>
                  <a:pt x="373" y="212"/>
                  <a:pt x="355" y="200"/>
                  <a:pt x="333" y="200"/>
                </a:cubicBezTo>
                <a:close/>
                <a:moveTo>
                  <a:pt x="27" y="480"/>
                </a:moveTo>
                <a:lnTo>
                  <a:pt x="640" y="480"/>
                </a:lnTo>
                <a:cubicBezTo>
                  <a:pt x="640" y="534"/>
                  <a:pt x="640" y="587"/>
                  <a:pt x="640" y="640"/>
                </a:cubicBezTo>
                <a:lnTo>
                  <a:pt x="27" y="640"/>
                </a:lnTo>
                <a:lnTo>
                  <a:pt x="27" y="480"/>
                </a:lnTo>
                <a:close/>
                <a:moveTo>
                  <a:pt x="533" y="534"/>
                </a:moveTo>
                <a:cubicBezTo>
                  <a:pt x="518" y="534"/>
                  <a:pt x="507" y="546"/>
                  <a:pt x="507" y="560"/>
                </a:cubicBezTo>
                <a:cubicBezTo>
                  <a:pt x="507" y="575"/>
                  <a:pt x="518" y="587"/>
                  <a:pt x="533" y="587"/>
                </a:cubicBezTo>
                <a:cubicBezTo>
                  <a:pt x="548" y="587"/>
                  <a:pt x="560" y="575"/>
                  <a:pt x="560" y="560"/>
                </a:cubicBezTo>
                <a:cubicBezTo>
                  <a:pt x="560" y="546"/>
                  <a:pt x="548" y="534"/>
                  <a:pt x="533" y="53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47" name="Android">
            <a:extLst>
              <a:ext uri="{FF2B5EF4-FFF2-40B4-BE49-F238E27FC236}">
                <a16:creationId xmlns:a16="http://schemas.microsoft.com/office/drawing/2014/main" id="{0E8CA63A-712A-46EE-AC52-1BB4BE61640F}"/>
              </a:ext>
            </a:extLst>
          </p:cNvPr>
          <p:cNvSpPr>
            <a:spLocks noChangeAspect="1" noEditPoints="1"/>
          </p:cNvSpPr>
          <p:nvPr/>
        </p:nvSpPr>
        <p:spPr bwMode="auto">
          <a:xfrm>
            <a:off x="7777492" y="1513183"/>
            <a:ext cx="130175" cy="163513"/>
          </a:xfrm>
          <a:custGeom>
            <a:avLst/>
            <a:gdLst>
              <a:gd name="T0" fmla="*/ 142 w 534"/>
              <a:gd name="T1" fmla="*/ 21 h 667"/>
              <a:gd name="T2" fmla="*/ 81 w 534"/>
              <a:gd name="T3" fmla="*/ 183 h 667"/>
              <a:gd name="T4" fmla="*/ 80 w 534"/>
              <a:gd name="T5" fmla="*/ 208 h 667"/>
              <a:gd name="T6" fmla="*/ 0 w 534"/>
              <a:gd name="T7" fmla="*/ 254 h 667"/>
              <a:gd name="T8" fmla="*/ 54 w 534"/>
              <a:gd name="T9" fmla="*/ 467 h 667"/>
              <a:gd name="T10" fmla="*/ 80 w 534"/>
              <a:gd name="T11" fmla="*/ 494 h 667"/>
              <a:gd name="T12" fmla="*/ 134 w 534"/>
              <a:gd name="T13" fmla="*/ 534 h 667"/>
              <a:gd name="T14" fmla="*/ 187 w 534"/>
              <a:gd name="T15" fmla="*/ 667 h 667"/>
              <a:gd name="T16" fmla="*/ 240 w 534"/>
              <a:gd name="T17" fmla="*/ 534 h 667"/>
              <a:gd name="T18" fmla="*/ 294 w 534"/>
              <a:gd name="T19" fmla="*/ 614 h 667"/>
              <a:gd name="T20" fmla="*/ 400 w 534"/>
              <a:gd name="T21" fmla="*/ 614 h 667"/>
              <a:gd name="T22" fmla="*/ 414 w 534"/>
              <a:gd name="T23" fmla="*/ 534 h 667"/>
              <a:gd name="T24" fmla="*/ 454 w 534"/>
              <a:gd name="T25" fmla="*/ 460 h 667"/>
              <a:gd name="T26" fmla="*/ 534 w 534"/>
              <a:gd name="T27" fmla="*/ 414 h 667"/>
              <a:gd name="T28" fmla="*/ 480 w 534"/>
              <a:gd name="T29" fmla="*/ 200 h 667"/>
              <a:gd name="T30" fmla="*/ 454 w 534"/>
              <a:gd name="T31" fmla="*/ 187 h 667"/>
              <a:gd name="T32" fmla="*/ 453 w 534"/>
              <a:gd name="T33" fmla="*/ 183 h 667"/>
              <a:gd name="T34" fmla="*/ 363 w 534"/>
              <a:gd name="T35" fmla="*/ 64 h 667"/>
              <a:gd name="T36" fmla="*/ 381 w 534"/>
              <a:gd name="T37" fmla="*/ 0 h 667"/>
              <a:gd name="T38" fmla="*/ 338 w 534"/>
              <a:gd name="T39" fmla="*/ 53 h 667"/>
              <a:gd name="T40" fmla="*/ 196 w 534"/>
              <a:gd name="T41" fmla="*/ 53 h 667"/>
              <a:gd name="T42" fmla="*/ 153 w 534"/>
              <a:gd name="T43" fmla="*/ 0 h 667"/>
              <a:gd name="T44" fmla="*/ 422 w 534"/>
              <a:gd name="T45" fmla="*/ 174 h 667"/>
              <a:gd name="T46" fmla="*/ 267 w 534"/>
              <a:gd name="T47" fmla="*/ 67 h 667"/>
              <a:gd name="T48" fmla="*/ 174 w 534"/>
              <a:gd name="T49" fmla="*/ 127 h 667"/>
              <a:gd name="T50" fmla="*/ 214 w 534"/>
              <a:gd name="T51" fmla="*/ 127 h 667"/>
              <a:gd name="T52" fmla="*/ 340 w 534"/>
              <a:gd name="T53" fmla="*/ 107 h 667"/>
              <a:gd name="T54" fmla="*/ 340 w 534"/>
              <a:gd name="T55" fmla="*/ 147 h 667"/>
              <a:gd name="T56" fmla="*/ 340 w 534"/>
              <a:gd name="T57" fmla="*/ 107 h 667"/>
              <a:gd name="T58" fmla="*/ 427 w 534"/>
              <a:gd name="T59" fmla="*/ 200 h 667"/>
              <a:gd name="T60" fmla="*/ 414 w 534"/>
              <a:gd name="T61" fmla="*/ 507 h 667"/>
              <a:gd name="T62" fmla="*/ 107 w 534"/>
              <a:gd name="T63" fmla="*/ 494 h 667"/>
              <a:gd name="T64" fmla="*/ 54 w 534"/>
              <a:gd name="T65" fmla="*/ 227 h 667"/>
              <a:gd name="T66" fmla="*/ 80 w 534"/>
              <a:gd name="T67" fmla="*/ 414 h 667"/>
              <a:gd name="T68" fmla="*/ 27 w 534"/>
              <a:gd name="T69" fmla="*/ 414 h 667"/>
              <a:gd name="T70" fmla="*/ 54 w 534"/>
              <a:gd name="T71" fmla="*/ 227 h 667"/>
              <a:gd name="T72" fmla="*/ 507 w 534"/>
              <a:gd name="T73" fmla="*/ 254 h 667"/>
              <a:gd name="T74" fmla="*/ 480 w 534"/>
              <a:gd name="T75" fmla="*/ 440 h 667"/>
              <a:gd name="T76" fmla="*/ 454 w 534"/>
              <a:gd name="T77" fmla="*/ 254 h 667"/>
              <a:gd name="T78" fmla="*/ 160 w 534"/>
              <a:gd name="T79" fmla="*/ 534 h 667"/>
              <a:gd name="T80" fmla="*/ 214 w 534"/>
              <a:gd name="T81" fmla="*/ 614 h 667"/>
              <a:gd name="T82" fmla="*/ 160 w 534"/>
              <a:gd name="T83" fmla="*/ 614 h 667"/>
              <a:gd name="T84" fmla="*/ 320 w 534"/>
              <a:gd name="T85" fmla="*/ 534 h 667"/>
              <a:gd name="T86" fmla="*/ 374 w 534"/>
              <a:gd name="T87" fmla="*/ 614 h 667"/>
              <a:gd name="T88" fmla="*/ 320 w 534"/>
              <a:gd name="T89" fmla="*/ 61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34" h="667">
                <a:moveTo>
                  <a:pt x="153" y="0"/>
                </a:moveTo>
                <a:cubicBezTo>
                  <a:pt x="143" y="0"/>
                  <a:pt x="136" y="12"/>
                  <a:pt x="142" y="21"/>
                </a:cubicBezTo>
                <a:lnTo>
                  <a:pt x="171" y="64"/>
                </a:lnTo>
                <a:cubicBezTo>
                  <a:pt x="123" y="89"/>
                  <a:pt x="89" y="132"/>
                  <a:pt x="81" y="183"/>
                </a:cubicBezTo>
                <a:cubicBezTo>
                  <a:pt x="81" y="184"/>
                  <a:pt x="80" y="185"/>
                  <a:pt x="80" y="186"/>
                </a:cubicBezTo>
                <a:cubicBezTo>
                  <a:pt x="80" y="193"/>
                  <a:pt x="80" y="201"/>
                  <a:pt x="80" y="208"/>
                </a:cubicBezTo>
                <a:cubicBezTo>
                  <a:pt x="73" y="203"/>
                  <a:pt x="63" y="200"/>
                  <a:pt x="54" y="200"/>
                </a:cubicBezTo>
                <a:cubicBezTo>
                  <a:pt x="24" y="200"/>
                  <a:pt x="0" y="224"/>
                  <a:pt x="0" y="254"/>
                </a:cubicBezTo>
                <a:lnTo>
                  <a:pt x="0" y="414"/>
                </a:lnTo>
                <a:cubicBezTo>
                  <a:pt x="0" y="443"/>
                  <a:pt x="24" y="467"/>
                  <a:pt x="54" y="467"/>
                </a:cubicBezTo>
                <a:cubicBezTo>
                  <a:pt x="63" y="467"/>
                  <a:pt x="73" y="464"/>
                  <a:pt x="80" y="460"/>
                </a:cubicBezTo>
                <a:lnTo>
                  <a:pt x="80" y="494"/>
                </a:lnTo>
                <a:cubicBezTo>
                  <a:pt x="80" y="516"/>
                  <a:pt x="98" y="534"/>
                  <a:pt x="120" y="534"/>
                </a:cubicBezTo>
                <a:lnTo>
                  <a:pt x="134" y="534"/>
                </a:lnTo>
                <a:lnTo>
                  <a:pt x="134" y="614"/>
                </a:lnTo>
                <a:cubicBezTo>
                  <a:pt x="134" y="643"/>
                  <a:pt x="158" y="667"/>
                  <a:pt x="187" y="667"/>
                </a:cubicBezTo>
                <a:cubicBezTo>
                  <a:pt x="216" y="667"/>
                  <a:pt x="240" y="643"/>
                  <a:pt x="240" y="614"/>
                </a:cubicBezTo>
                <a:lnTo>
                  <a:pt x="240" y="534"/>
                </a:lnTo>
                <a:lnTo>
                  <a:pt x="294" y="534"/>
                </a:lnTo>
                <a:lnTo>
                  <a:pt x="294" y="614"/>
                </a:lnTo>
                <a:cubicBezTo>
                  <a:pt x="294" y="643"/>
                  <a:pt x="318" y="667"/>
                  <a:pt x="347" y="667"/>
                </a:cubicBezTo>
                <a:cubicBezTo>
                  <a:pt x="376" y="667"/>
                  <a:pt x="400" y="643"/>
                  <a:pt x="400" y="614"/>
                </a:cubicBezTo>
                <a:lnTo>
                  <a:pt x="400" y="534"/>
                </a:lnTo>
                <a:lnTo>
                  <a:pt x="414" y="534"/>
                </a:lnTo>
                <a:cubicBezTo>
                  <a:pt x="436" y="534"/>
                  <a:pt x="454" y="516"/>
                  <a:pt x="454" y="494"/>
                </a:cubicBezTo>
                <a:lnTo>
                  <a:pt x="454" y="460"/>
                </a:lnTo>
                <a:cubicBezTo>
                  <a:pt x="462" y="464"/>
                  <a:pt x="471" y="467"/>
                  <a:pt x="480" y="467"/>
                </a:cubicBezTo>
                <a:cubicBezTo>
                  <a:pt x="510" y="467"/>
                  <a:pt x="534" y="443"/>
                  <a:pt x="534" y="414"/>
                </a:cubicBezTo>
                <a:lnTo>
                  <a:pt x="534" y="254"/>
                </a:lnTo>
                <a:cubicBezTo>
                  <a:pt x="534" y="224"/>
                  <a:pt x="510" y="200"/>
                  <a:pt x="480" y="200"/>
                </a:cubicBezTo>
                <a:cubicBezTo>
                  <a:pt x="471" y="200"/>
                  <a:pt x="462" y="203"/>
                  <a:pt x="454" y="208"/>
                </a:cubicBezTo>
                <a:lnTo>
                  <a:pt x="454" y="187"/>
                </a:lnTo>
                <a:cubicBezTo>
                  <a:pt x="454" y="187"/>
                  <a:pt x="454" y="187"/>
                  <a:pt x="454" y="187"/>
                </a:cubicBezTo>
                <a:cubicBezTo>
                  <a:pt x="454" y="185"/>
                  <a:pt x="454" y="184"/>
                  <a:pt x="453" y="183"/>
                </a:cubicBezTo>
                <a:lnTo>
                  <a:pt x="453" y="183"/>
                </a:lnTo>
                <a:cubicBezTo>
                  <a:pt x="445" y="132"/>
                  <a:pt x="411" y="89"/>
                  <a:pt x="363" y="64"/>
                </a:cubicBezTo>
                <a:lnTo>
                  <a:pt x="392" y="21"/>
                </a:lnTo>
                <a:cubicBezTo>
                  <a:pt x="398" y="12"/>
                  <a:pt x="391" y="0"/>
                  <a:pt x="381" y="0"/>
                </a:cubicBezTo>
                <a:cubicBezTo>
                  <a:pt x="376" y="0"/>
                  <a:pt x="372" y="3"/>
                  <a:pt x="370" y="6"/>
                </a:cubicBezTo>
                <a:lnTo>
                  <a:pt x="338" y="53"/>
                </a:lnTo>
                <a:cubicBezTo>
                  <a:pt x="316" y="45"/>
                  <a:pt x="292" y="40"/>
                  <a:pt x="267" y="40"/>
                </a:cubicBezTo>
                <a:cubicBezTo>
                  <a:pt x="242" y="40"/>
                  <a:pt x="218" y="45"/>
                  <a:pt x="196" y="53"/>
                </a:cubicBezTo>
                <a:lnTo>
                  <a:pt x="164" y="6"/>
                </a:lnTo>
                <a:cubicBezTo>
                  <a:pt x="162" y="2"/>
                  <a:pt x="158" y="0"/>
                  <a:pt x="153" y="0"/>
                </a:cubicBezTo>
                <a:close/>
                <a:moveTo>
                  <a:pt x="267" y="67"/>
                </a:moveTo>
                <a:cubicBezTo>
                  <a:pt x="343" y="67"/>
                  <a:pt x="404" y="114"/>
                  <a:pt x="422" y="174"/>
                </a:cubicBezTo>
                <a:lnTo>
                  <a:pt x="113" y="174"/>
                </a:lnTo>
                <a:cubicBezTo>
                  <a:pt x="130" y="114"/>
                  <a:pt x="191" y="67"/>
                  <a:pt x="267" y="67"/>
                </a:cubicBezTo>
                <a:close/>
                <a:moveTo>
                  <a:pt x="194" y="107"/>
                </a:moveTo>
                <a:cubicBezTo>
                  <a:pt x="183" y="107"/>
                  <a:pt x="174" y="116"/>
                  <a:pt x="174" y="127"/>
                </a:cubicBezTo>
                <a:cubicBezTo>
                  <a:pt x="174" y="138"/>
                  <a:pt x="183" y="147"/>
                  <a:pt x="194" y="147"/>
                </a:cubicBezTo>
                <a:cubicBezTo>
                  <a:pt x="205" y="147"/>
                  <a:pt x="214" y="138"/>
                  <a:pt x="214" y="127"/>
                </a:cubicBezTo>
                <a:cubicBezTo>
                  <a:pt x="214" y="116"/>
                  <a:pt x="205" y="107"/>
                  <a:pt x="194" y="107"/>
                </a:cubicBezTo>
                <a:close/>
                <a:moveTo>
                  <a:pt x="340" y="107"/>
                </a:moveTo>
                <a:cubicBezTo>
                  <a:pt x="329" y="107"/>
                  <a:pt x="320" y="116"/>
                  <a:pt x="320" y="127"/>
                </a:cubicBezTo>
                <a:cubicBezTo>
                  <a:pt x="320" y="138"/>
                  <a:pt x="329" y="147"/>
                  <a:pt x="340" y="147"/>
                </a:cubicBezTo>
                <a:cubicBezTo>
                  <a:pt x="351" y="147"/>
                  <a:pt x="360" y="138"/>
                  <a:pt x="360" y="127"/>
                </a:cubicBezTo>
                <a:cubicBezTo>
                  <a:pt x="360" y="116"/>
                  <a:pt x="351" y="107"/>
                  <a:pt x="340" y="107"/>
                </a:cubicBezTo>
                <a:close/>
                <a:moveTo>
                  <a:pt x="107" y="200"/>
                </a:moveTo>
                <a:lnTo>
                  <a:pt x="427" y="200"/>
                </a:lnTo>
                <a:lnTo>
                  <a:pt x="427" y="494"/>
                </a:lnTo>
                <a:cubicBezTo>
                  <a:pt x="427" y="501"/>
                  <a:pt x="421" y="507"/>
                  <a:pt x="414" y="507"/>
                </a:cubicBezTo>
                <a:cubicBezTo>
                  <a:pt x="316" y="507"/>
                  <a:pt x="218" y="507"/>
                  <a:pt x="120" y="507"/>
                </a:cubicBezTo>
                <a:cubicBezTo>
                  <a:pt x="113" y="507"/>
                  <a:pt x="107" y="501"/>
                  <a:pt x="107" y="494"/>
                </a:cubicBezTo>
                <a:lnTo>
                  <a:pt x="107" y="200"/>
                </a:lnTo>
                <a:close/>
                <a:moveTo>
                  <a:pt x="54" y="227"/>
                </a:moveTo>
                <a:cubicBezTo>
                  <a:pt x="69" y="227"/>
                  <a:pt x="80" y="239"/>
                  <a:pt x="80" y="254"/>
                </a:cubicBezTo>
                <a:lnTo>
                  <a:pt x="80" y="414"/>
                </a:lnTo>
                <a:cubicBezTo>
                  <a:pt x="80" y="429"/>
                  <a:pt x="69" y="440"/>
                  <a:pt x="54" y="440"/>
                </a:cubicBezTo>
                <a:cubicBezTo>
                  <a:pt x="39" y="440"/>
                  <a:pt x="27" y="429"/>
                  <a:pt x="27" y="414"/>
                </a:cubicBezTo>
                <a:lnTo>
                  <a:pt x="27" y="254"/>
                </a:lnTo>
                <a:cubicBezTo>
                  <a:pt x="27" y="239"/>
                  <a:pt x="39" y="227"/>
                  <a:pt x="54" y="227"/>
                </a:cubicBezTo>
                <a:close/>
                <a:moveTo>
                  <a:pt x="480" y="227"/>
                </a:moveTo>
                <a:cubicBezTo>
                  <a:pt x="495" y="227"/>
                  <a:pt x="507" y="239"/>
                  <a:pt x="507" y="254"/>
                </a:cubicBezTo>
                <a:lnTo>
                  <a:pt x="507" y="414"/>
                </a:lnTo>
                <a:cubicBezTo>
                  <a:pt x="507" y="429"/>
                  <a:pt x="495" y="440"/>
                  <a:pt x="480" y="440"/>
                </a:cubicBezTo>
                <a:cubicBezTo>
                  <a:pt x="466" y="440"/>
                  <a:pt x="454" y="429"/>
                  <a:pt x="454" y="414"/>
                </a:cubicBezTo>
                <a:lnTo>
                  <a:pt x="454" y="254"/>
                </a:lnTo>
                <a:cubicBezTo>
                  <a:pt x="454" y="239"/>
                  <a:pt x="466" y="227"/>
                  <a:pt x="480" y="227"/>
                </a:cubicBezTo>
                <a:close/>
                <a:moveTo>
                  <a:pt x="160" y="534"/>
                </a:moveTo>
                <a:lnTo>
                  <a:pt x="214" y="534"/>
                </a:lnTo>
                <a:lnTo>
                  <a:pt x="214" y="614"/>
                </a:lnTo>
                <a:cubicBezTo>
                  <a:pt x="214" y="629"/>
                  <a:pt x="202" y="640"/>
                  <a:pt x="187" y="640"/>
                </a:cubicBezTo>
                <a:cubicBezTo>
                  <a:pt x="172" y="640"/>
                  <a:pt x="160" y="629"/>
                  <a:pt x="160" y="614"/>
                </a:cubicBezTo>
                <a:lnTo>
                  <a:pt x="160" y="534"/>
                </a:lnTo>
                <a:close/>
                <a:moveTo>
                  <a:pt x="320" y="534"/>
                </a:moveTo>
                <a:lnTo>
                  <a:pt x="374" y="534"/>
                </a:lnTo>
                <a:lnTo>
                  <a:pt x="374" y="614"/>
                </a:lnTo>
                <a:cubicBezTo>
                  <a:pt x="374" y="629"/>
                  <a:pt x="362" y="640"/>
                  <a:pt x="347" y="640"/>
                </a:cubicBezTo>
                <a:cubicBezTo>
                  <a:pt x="332" y="640"/>
                  <a:pt x="320" y="629"/>
                  <a:pt x="320" y="614"/>
                </a:cubicBezTo>
                <a:lnTo>
                  <a:pt x="320" y="53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Bluetooth">
            <a:extLst>
              <a:ext uri="{FF2B5EF4-FFF2-40B4-BE49-F238E27FC236}">
                <a16:creationId xmlns:a16="http://schemas.microsoft.com/office/drawing/2014/main" id="{386E0F32-B75A-4CF3-AB73-C58724F1A2F2}"/>
              </a:ext>
            </a:extLst>
          </p:cNvPr>
          <p:cNvSpPr>
            <a:spLocks noChangeAspect="1" noEditPoints="1"/>
          </p:cNvSpPr>
          <p:nvPr/>
        </p:nvSpPr>
        <p:spPr bwMode="auto">
          <a:xfrm>
            <a:off x="8237989" y="1513183"/>
            <a:ext cx="123825" cy="163513"/>
          </a:xfrm>
          <a:custGeom>
            <a:avLst/>
            <a:gdLst>
              <a:gd name="T0" fmla="*/ 253 w 507"/>
              <a:gd name="T1" fmla="*/ 0 h 667"/>
              <a:gd name="T2" fmla="*/ 70 w 507"/>
              <a:gd name="T3" fmla="*/ 69 h 667"/>
              <a:gd name="T4" fmla="*/ 0 w 507"/>
              <a:gd name="T5" fmla="*/ 333 h 667"/>
              <a:gd name="T6" fmla="*/ 70 w 507"/>
              <a:gd name="T7" fmla="*/ 597 h 667"/>
              <a:gd name="T8" fmla="*/ 253 w 507"/>
              <a:gd name="T9" fmla="*/ 667 h 667"/>
              <a:gd name="T10" fmla="*/ 437 w 507"/>
              <a:gd name="T11" fmla="*/ 597 h 667"/>
              <a:gd name="T12" fmla="*/ 507 w 507"/>
              <a:gd name="T13" fmla="*/ 333 h 667"/>
              <a:gd name="T14" fmla="*/ 437 w 507"/>
              <a:gd name="T15" fmla="*/ 69 h 667"/>
              <a:gd name="T16" fmla="*/ 253 w 507"/>
              <a:gd name="T17" fmla="*/ 0 h 667"/>
              <a:gd name="T18" fmla="*/ 253 w 507"/>
              <a:gd name="T19" fmla="*/ 27 h 667"/>
              <a:gd name="T20" fmla="*/ 417 w 507"/>
              <a:gd name="T21" fmla="*/ 87 h 667"/>
              <a:gd name="T22" fmla="*/ 480 w 507"/>
              <a:gd name="T23" fmla="*/ 333 h 667"/>
              <a:gd name="T24" fmla="*/ 417 w 507"/>
              <a:gd name="T25" fmla="*/ 580 h 667"/>
              <a:gd name="T26" fmla="*/ 253 w 507"/>
              <a:gd name="T27" fmla="*/ 640 h 667"/>
              <a:gd name="T28" fmla="*/ 90 w 507"/>
              <a:gd name="T29" fmla="*/ 580 h 667"/>
              <a:gd name="T30" fmla="*/ 27 w 507"/>
              <a:gd name="T31" fmla="*/ 333 h 667"/>
              <a:gd name="T32" fmla="*/ 90 w 507"/>
              <a:gd name="T33" fmla="*/ 87 h 667"/>
              <a:gd name="T34" fmla="*/ 253 w 507"/>
              <a:gd name="T35" fmla="*/ 27 h 667"/>
              <a:gd name="T36" fmla="*/ 240 w 507"/>
              <a:gd name="T37" fmla="*/ 60 h 667"/>
              <a:gd name="T38" fmla="*/ 240 w 507"/>
              <a:gd name="T39" fmla="*/ 295 h 667"/>
              <a:gd name="T40" fmla="*/ 141 w 507"/>
              <a:gd name="T41" fmla="*/ 198 h 667"/>
              <a:gd name="T42" fmla="*/ 122 w 507"/>
              <a:gd name="T43" fmla="*/ 217 h 667"/>
              <a:gd name="T44" fmla="*/ 233 w 507"/>
              <a:gd name="T45" fmla="*/ 326 h 667"/>
              <a:gd name="T46" fmla="*/ 122 w 507"/>
              <a:gd name="T47" fmla="*/ 436 h 667"/>
              <a:gd name="T48" fmla="*/ 141 w 507"/>
              <a:gd name="T49" fmla="*/ 455 h 667"/>
              <a:gd name="T50" fmla="*/ 240 w 507"/>
              <a:gd name="T51" fmla="*/ 357 h 667"/>
              <a:gd name="T52" fmla="*/ 240 w 507"/>
              <a:gd name="T53" fmla="*/ 593 h 667"/>
              <a:gd name="T54" fmla="*/ 386 w 507"/>
              <a:gd name="T55" fmla="*/ 440 h 667"/>
              <a:gd name="T56" fmla="*/ 271 w 507"/>
              <a:gd name="T57" fmla="*/ 326 h 667"/>
              <a:gd name="T58" fmla="*/ 386 w 507"/>
              <a:gd name="T59" fmla="*/ 213 h 667"/>
              <a:gd name="T60" fmla="*/ 240 w 507"/>
              <a:gd name="T61" fmla="*/ 60 h 667"/>
              <a:gd name="T62" fmla="*/ 267 w 507"/>
              <a:gd name="T63" fmla="*/ 127 h 667"/>
              <a:gd name="T64" fmla="*/ 349 w 507"/>
              <a:gd name="T65" fmla="*/ 212 h 667"/>
              <a:gd name="T66" fmla="*/ 267 w 507"/>
              <a:gd name="T67" fmla="*/ 293 h 667"/>
              <a:gd name="T68" fmla="*/ 267 w 507"/>
              <a:gd name="T69" fmla="*/ 127 h 667"/>
              <a:gd name="T70" fmla="*/ 267 w 507"/>
              <a:gd name="T71" fmla="*/ 359 h 667"/>
              <a:gd name="T72" fmla="*/ 349 w 507"/>
              <a:gd name="T73" fmla="*/ 440 h 667"/>
              <a:gd name="T74" fmla="*/ 267 w 507"/>
              <a:gd name="T75" fmla="*/ 526 h 667"/>
              <a:gd name="T76" fmla="*/ 267 w 507"/>
              <a:gd name="T77" fmla="*/ 35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7" h="667">
                <a:moveTo>
                  <a:pt x="253" y="0"/>
                </a:moveTo>
                <a:cubicBezTo>
                  <a:pt x="180" y="0"/>
                  <a:pt x="115" y="18"/>
                  <a:pt x="70" y="69"/>
                </a:cubicBezTo>
                <a:cubicBezTo>
                  <a:pt x="25" y="121"/>
                  <a:pt x="0" y="205"/>
                  <a:pt x="0" y="333"/>
                </a:cubicBezTo>
                <a:cubicBezTo>
                  <a:pt x="0" y="462"/>
                  <a:pt x="25" y="545"/>
                  <a:pt x="70" y="597"/>
                </a:cubicBezTo>
                <a:cubicBezTo>
                  <a:pt x="115" y="649"/>
                  <a:pt x="180" y="667"/>
                  <a:pt x="253" y="667"/>
                </a:cubicBezTo>
                <a:cubicBezTo>
                  <a:pt x="326" y="667"/>
                  <a:pt x="391" y="649"/>
                  <a:pt x="437" y="597"/>
                </a:cubicBezTo>
                <a:cubicBezTo>
                  <a:pt x="482" y="545"/>
                  <a:pt x="507" y="462"/>
                  <a:pt x="507" y="333"/>
                </a:cubicBezTo>
                <a:cubicBezTo>
                  <a:pt x="507" y="205"/>
                  <a:pt x="482" y="121"/>
                  <a:pt x="437" y="69"/>
                </a:cubicBezTo>
                <a:cubicBezTo>
                  <a:pt x="391" y="18"/>
                  <a:pt x="326" y="0"/>
                  <a:pt x="253" y="0"/>
                </a:cubicBezTo>
                <a:close/>
                <a:moveTo>
                  <a:pt x="253" y="27"/>
                </a:moveTo>
                <a:cubicBezTo>
                  <a:pt x="322" y="27"/>
                  <a:pt x="377" y="42"/>
                  <a:pt x="417" y="87"/>
                </a:cubicBezTo>
                <a:cubicBezTo>
                  <a:pt x="456" y="132"/>
                  <a:pt x="480" y="208"/>
                  <a:pt x="480" y="333"/>
                </a:cubicBezTo>
                <a:cubicBezTo>
                  <a:pt x="480" y="458"/>
                  <a:pt x="456" y="535"/>
                  <a:pt x="417" y="580"/>
                </a:cubicBezTo>
                <a:cubicBezTo>
                  <a:pt x="377" y="624"/>
                  <a:pt x="322" y="640"/>
                  <a:pt x="253" y="640"/>
                </a:cubicBezTo>
                <a:cubicBezTo>
                  <a:pt x="184" y="640"/>
                  <a:pt x="129" y="624"/>
                  <a:pt x="90" y="580"/>
                </a:cubicBezTo>
                <a:cubicBezTo>
                  <a:pt x="51" y="535"/>
                  <a:pt x="27" y="458"/>
                  <a:pt x="27" y="333"/>
                </a:cubicBezTo>
                <a:cubicBezTo>
                  <a:pt x="27" y="208"/>
                  <a:pt x="51" y="132"/>
                  <a:pt x="90" y="87"/>
                </a:cubicBezTo>
                <a:cubicBezTo>
                  <a:pt x="129" y="42"/>
                  <a:pt x="184" y="27"/>
                  <a:pt x="253" y="27"/>
                </a:cubicBezTo>
                <a:close/>
                <a:moveTo>
                  <a:pt x="240" y="60"/>
                </a:moveTo>
                <a:lnTo>
                  <a:pt x="240" y="295"/>
                </a:lnTo>
                <a:lnTo>
                  <a:pt x="141" y="198"/>
                </a:lnTo>
                <a:lnTo>
                  <a:pt x="122" y="217"/>
                </a:lnTo>
                <a:lnTo>
                  <a:pt x="233" y="326"/>
                </a:lnTo>
                <a:lnTo>
                  <a:pt x="122" y="436"/>
                </a:lnTo>
                <a:lnTo>
                  <a:pt x="141" y="455"/>
                </a:lnTo>
                <a:lnTo>
                  <a:pt x="240" y="357"/>
                </a:lnTo>
                <a:lnTo>
                  <a:pt x="240" y="593"/>
                </a:lnTo>
                <a:lnTo>
                  <a:pt x="386" y="440"/>
                </a:lnTo>
                <a:lnTo>
                  <a:pt x="271" y="326"/>
                </a:lnTo>
                <a:lnTo>
                  <a:pt x="386" y="213"/>
                </a:lnTo>
                <a:lnTo>
                  <a:pt x="240" y="60"/>
                </a:lnTo>
                <a:close/>
                <a:moveTo>
                  <a:pt x="267" y="127"/>
                </a:moveTo>
                <a:lnTo>
                  <a:pt x="349" y="212"/>
                </a:lnTo>
                <a:lnTo>
                  <a:pt x="267" y="293"/>
                </a:lnTo>
                <a:lnTo>
                  <a:pt x="267" y="127"/>
                </a:lnTo>
                <a:close/>
                <a:moveTo>
                  <a:pt x="267" y="359"/>
                </a:moveTo>
                <a:lnTo>
                  <a:pt x="349" y="440"/>
                </a:lnTo>
                <a:lnTo>
                  <a:pt x="267" y="526"/>
                </a:lnTo>
                <a:lnTo>
                  <a:pt x="267" y="359"/>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9" name="Dribbble">
            <a:extLst>
              <a:ext uri="{FF2B5EF4-FFF2-40B4-BE49-F238E27FC236}">
                <a16:creationId xmlns:a16="http://schemas.microsoft.com/office/drawing/2014/main" id="{74101189-53E6-4DA6-9E8B-22FE3218C5C6}"/>
              </a:ext>
            </a:extLst>
          </p:cNvPr>
          <p:cNvSpPr>
            <a:spLocks noChangeAspect="1" noEditPoints="1"/>
          </p:cNvSpPr>
          <p:nvPr/>
        </p:nvSpPr>
        <p:spPr bwMode="auto">
          <a:xfrm>
            <a:off x="8598419" y="1513183"/>
            <a:ext cx="161925" cy="163513"/>
          </a:xfrm>
          <a:custGeom>
            <a:avLst/>
            <a:gdLst>
              <a:gd name="T0" fmla="*/ 133 w 666"/>
              <a:gd name="T1" fmla="*/ 0 h 667"/>
              <a:gd name="T2" fmla="*/ 0 w 666"/>
              <a:gd name="T3" fmla="*/ 134 h 667"/>
              <a:gd name="T4" fmla="*/ 0 w 666"/>
              <a:gd name="T5" fmla="*/ 534 h 667"/>
              <a:gd name="T6" fmla="*/ 133 w 666"/>
              <a:gd name="T7" fmla="*/ 667 h 667"/>
              <a:gd name="T8" fmla="*/ 533 w 666"/>
              <a:gd name="T9" fmla="*/ 667 h 667"/>
              <a:gd name="T10" fmla="*/ 666 w 666"/>
              <a:gd name="T11" fmla="*/ 534 h 667"/>
              <a:gd name="T12" fmla="*/ 666 w 666"/>
              <a:gd name="T13" fmla="*/ 134 h 667"/>
              <a:gd name="T14" fmla="*/ 533 w 666"/>
              <a:gd name="T15" fmla="*/ 0 h 667"/>
              <a:gd name="T16" fmla="*/ 133 w 666"/>
              <a:gd name="T17" fmla="*/ 0 h 667"/>
              <a:gd name="T18" fmla="*/ 133 w 666"/>
              <a:gd name="T19" fmla="*/ 27 h 667"/>
              <a:gd name="T20" fmla="*/ 533 w 666"/>
              <a:gd name="T21" fmla="*/ 27 h 667"/>
              <a:gd name="T22" fmla="*/ 640 w 666"/>
              <a:gd name="T23" fmla="*/ 134 h 667"/>
              <a:gd name="T24" fmla="*/ 640 w 666"/>
              <a:gd name="T25" fmla="*/ 534 h 667"/>
              <a:gd name="T26" fmla="*/ 533 w 666"/>
              <a:gd name="T27" fmla="*/ 640 h 667"/>
              <a:gd name="T28" fmla="*/ 133 w 666"/>
              <a:gd name="T29" fmla="*/ 640 h 667"/>
              <a:gd name="T30" fmla="*/ 26 w 666"/>
              <a:gd name="T31" fmla="*/ 534 h 667"/>
              <a:gd name="T32" fmla="*/ 26 w 666"/>
              <a:gd name="T33" fmla="*/ 134 h 667"/>
              <a:gd name="T34" fmla="*/ 133 w 666"/>
              <a:gd name="T35" fmla="*/ 27 h 667"/>
              <a:gd name="T36" fmla="*/ 342 w 666"/>
              <a:gd name="T37" fmla="*/ 94 h 667"/>
              <a:gd name="T38" fmla="*/ 276 w 666"/>
              <a:gd name="T39" fmla="*/ 265 h 667"/>
              <a:gd name="T40" fmla="*/ 278 w 666"/>
              <a:gd name="T41" fmla="*/ 320 h 667"/>
              <a:gd name="T42" fmla="*/ 248 w 666"/>
              <a:gd name="T43" fmla="*/ 315 h 667"/>
              <a:gd name="T44" fmla="*/ 150 w 666"/>
              <a:gd name="T45" fmla="*/ 440 h 667"/>
              <a:gd name="T46" fmla="*/ 255 w 666"/>
              <a:gd name="T47" fmla="*/ 555 h 667"/>
              <a:gd name="T48" fmla="*/ 342 w 666"/>
              <a:gd name="T49" fmla="*/ 500 h 667"/>
              <a:gd name="T50" fmla="*/ 400 w 666"/>
              <a:gd name="T51" fmla="*/ 529 h 667"/>
              <a:gd name="T52" fmla="*/ 497 w 666"/>
              <a:gd name="T53" fmla="*/ 401 h 667"/>
              <a:gd name="T54" fmla="*/ 481 w 666"/>
              <a:gd name="T55" fmla="*/ 372 h 667"/>
              <a:gd name="T56" fmla="*/ 452 w 666"/>
              <a:gd name="T57" fmla="*/ 387 h 667"/>
              <a:gd name="T58" fmla="*/ 400 w 666"/>
              <a:gd name="T59" fmla="*/ 482 h 667"/>
              <a:gd name="T60" fmla="*/ 366 w 666"/>
              <a:gd name="T61" fmla="*/ 458 h 667"/>
              <a:gd name="T62" fmla="*/ 410 w 666"/>
              <a:gd name="T63" fmla="*/ 268 h 667"/>
              <a:gd name="T64" fmla="*/ 342 w 666"/>
              <a:gd name="T65" fmla="*/ 94 h 667"/>
              <a:gd name="T66" fmla="*/ 344 w 666"/>
              <a:gd name="T67" fmla="*/ 144 h 667"/>
              <a:gd name="T68" fmla="*/ 364 w 666"/>
              <a:gd name="T69" fmla="*/ 268 h 667"/>
              <a:gd name="T70" fmla="*/ 339 w 666"/>
              <a:gd name="T71" fmla="*/ 400 h 667"/>
              <a:gd name="T72" fmla="*/ 323 w 666"/>
              <a:gd name="T73" fmla="*/ 265 h 667"/>
              <a:gd name="T74" fmla="*/ 344 w 666"/>
              <a:gd name="T75" fmla="*/ 144 h 667"/>
              <a:gd name="T76" fmla="*/ 248 w 666"/>
              <a:gd name="T77" fmla="*/ 362 h 667"/>
              <a:gd name="T78" fmla="*/ 283 w 666"/>
              <a:gd name="T79" fmla="*/ 377 h 667"/>
              <a:gd name="T80" fmla="*/ 286 w 666"/>
              <a:gd name="T81" fmla="*/ 380 h 667"/>
              <a:gd name="T82" fmla="*/ 313 w 666"/>
              <a:gd name="T83" fmla="*/ 459 h 667"/>
              <a:gd name="T84" fmla="*/ 255 w 666"/>
              <a:gd name="T85" fmla="*/ 508 h 667"/>
              <a:gd name="T86" fmla="*/ 197 w 666"/>
              <a:gd name="T87" fmla="*/ 440 h 667"/>
              <a:gd name="T88" fmla="*/ 248 w 666"/>
              <a:gd name="T89" fmla="*/ 36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6" h="667">
                <a:moveTo>
                  <a:pt x="133" y="0"/>
                </a:moveTo>
                <a:cubicBezTo>
                  <a:pt x="59" y="0"/>
                  <a:pt x="0" y="60"/>
                  <a:pt x="0" y="134"/>
                </a:cubicBezTo>
                <a:lnTo>
                  <a:pt x="0" y="534"/>
                </a:lnTo>
                <a:cubicBezTo>
                  <a:pt x="0" y="607"/>
                  <a:pt x="59" y="667"/>
                  <a:pt x="133" y="667"/>
                </a:cubicBezTo>
                <a:lnTo>
                  <a:pt x="533" y="667"/>
                </a:lnTo>
                <a:cubicBezTo>
                  <a:pt x="606" y="667"/>
                  <a:pt x="666" y="607"/>
                  <a:pt x="666" y="534"/>
                </a:cubicBezTo>
                <a:lnTo>
                  <a:pt x="666" y="134"/>
                </a:lnTo>
                <a:cubicBezTo>
                  <a:pt x="666" y="60"/>
                  <a:pt x="606" y="0"/>
                  <a:pt x="533" y="0"/>
                </a:cubicBezTo>
                <a:lnTo>
                  <a:pt x="133" y="0"/>
                </a:lnTo>
                <a:close/>
                <a:moveTo>
                  <a:pt x="133" y="27"/>
                </a:moveTo>
                <a:lnTo>
                  <a:pt x="533" y="27"/>
                </a:lnTo>
                <a:cubicBezTo>
                  <a:pt x="592" y="27"/>
                  <a:pt x="640" y="75"/>
                  <a:pt x="640" y="134"/>
                </a:cubicBezTo>
                <a:lnTo>
                  <a:pt x="640" y="534"/>
                </a:lnTo>
                <a:cubicBezTo>
                  <a:pt x="640" y="593"/>
                  <a:pt x="592" y="640"/>
                  <a:pt x="533" y="640"/>
                </a:cubicBezTo>
                <a:lnTo>
                  <a:pt x="133" y="640"/>
                </a:lnTo>
                <a:cubicBezTo>
                  <a:pt x="74" y="640"/>
                  <a:pt x="26" y="593"/>
                  <a:pt x="26" y="534"/>
                </a:cubicBezTo>
                <a:lnTo>
                  <a:pt x="26" y="134"/>
                </a:lnTo>
                <a:cubicBezTo>
                  <a:pt x="26" y="75"/>
                  <a:pt x="74" y="27"/>
                  <a:pt x="133" y="27"/>
                </a:cubicBezTo>
                <a:close/>
                <a:moveTo>
                  <a:pt x="342" y="94"/>
                </a:moveTo>
                <a:cubicBezTo>
                  <a:pt x="277" y="94"/>
                  <a:pt x="276" y="263"/>
                  <a:pt x="276" y="265"/>
                </a:cubicBezTo>
                <a:cubicBezTo>
                  <a:pt x="276" y="285"/>
                  <a:pt x="277" y="303"/>
                  <a:pt x="278" y="320"/>
                </a:cubicBezTo>
                <a:cubicBezTo>
                  <a:pt x="269" y="317"/>
                  <a:pt x="259" y="315"/>
                  <a:pt x="248" y="315"/>
                </a:cubicBezTo>
                <a:cubicBezTo>
                  <a:pt x="181" y="315"/>
                  <a:pt x="150" y="380"/>
                  <a:pt x="150" y="440"/>
                </a:cubicBezTo>
                <a:cubicBezTo>
                  <a:pt x="150" y="497"/>
                  <a:pt x="183" y="555"/>
                  <a:pt x="255" y="555"/>
                </a:cubicBezTo>
                <a:cubicBezTo>
                  <a:pt x="289" y="555"/>
                  <a:pt x="318" y="533"/>
                  <a:pt x="342" y="500"/>
                </a:cubicBezTo>
                <a:cubicBezTo>
                  <a:pt x="362" y="521"/>
                  <a:pt x="384" y="529"/>
                  <a:pt x="400" y="529"/>
                </a:cubicBezTo>
                <a:cubicBezTo>
                  <a:pt x="451" y="529"/>
                  <a:pt x="485" y="439"/>
                  <a:pt x="497" y="401"/>
                </a:cubicBezTo>
                <a:cubicBezTo>
                  <a:pt x="500" y="389"/>
                  <a:pt x="494" y="376"/>
                  <a:pt x="481" y="372"/>
                </a:cubicBezTo>
                <a:cubicBezTo>
                  <a:pt x="469" y="368"/>
                  <a:pt x="456" y="375"/>
                  <a:pt x="452" y="387"/>
                </a:cubicBezTo>
                <a:cubicBezTo>
                  <a:pt x="438" y="432"/>
                  <a:pt x="412" y="480"/>
                  <a:pt x="400" y="482"/>
                </a:cubicBezTo>
                <a:cubicBezTo>
                  <a:pt x="391" y="482"/>
                  <a:pt x="379" y="475"/>
                  <a:pt x="366" y="458"/>
                </a:cubicBezTo>
                <a:cubicBezTo>
                  <a:pt x="395" y="396"/>
                  <a:pt x="410" y="319"/>
                  <a:pt x="410" y="268"/>
                </a:cubicBezTo>
                <a:cubicBezTo>
                  <a:pt x="410" y="124"/>
                  <a:pt x="373" y="94"/>
                  <a:pt x="342" y="94"/>
                </a:cubicBezTo>
                <a:close/>
                <a:moveTo>
                  <a:pt x="344" y="144"/>
                </a:moveTo>
                <a:cubicBezTo>
                  <a:pt x="352" y="155"/>
                  <a:pt x="364" y="189"/>
                  <a:pt x="364" y="268"/>
                </a:cubicBezTo>
                <a:cubicBezTo>
                  <a:pt x="364" y="309"/>
                  <a:pt x="354" y="358"/>
                  <a:pt x="339" y="400"/>
                </a:cubicBezTo>
                <a:cubicBezTo>
                  <a:pt x="330" y="367"/>
                  <a:pt x="323" y="323"/>
                  <a:pt x="323" y="265"/>
                </a:cubicBezTo>
                <a:cubicBezTo>
                  <a:pt x="323" y="211"/>
                  <a:pt x="335" y="161"/>
                  <a:pt x="344" y="144"/>
                </a:cubicBezTo>
                <a:close/>
                <a:moveTo>
                  <a:pt x="248" y="362"/>
                </a:moveTo>
                <a:cubicBezTo>
                  <a:pt x="268" y="362"/>
                  <a:pt x="283" y="377"/>
                  <a:pt x="283" y="377"/>
                </a:cubicBezTo>
                <a:cubicBezTo>
                  <a:pt x="284" y="378"/>
                  <a:pt x="285" y="379"/>
                  <a:pt x="286" y="380"/>
                </a:cubicBezTo>
                <a:cubicBezTo>
                  <a:pt x="293" y="412"/>
                  <a:pt x="302" y="438"/>
                  <a:pt x="313" y="459"/>
                </a:cubicBezTo>
                <a:cubicBezTo>
                  <a:pt x="295" y="489"/>
                  <a:pt x="275" y="508"/>
                  <a:pt x="255" y="508"/>
                </a:cubicBezTo>
                <a:cubicBezTo>
                  <a:pt x="202" y="508"/>
                  <a:pt x="197" y="461"/>
                  <a:pt x="197" y="440"/>
                </a:cubicBezTo>
                <a:cubicBezTo>
                  <a:pt x="197" y="437"/>
                  <a:pt x="197" y="362"/>
                  <a:pt x="248" y="36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0" name="Dropbox">
            <a:extLst>
              <a:ext uri="{FF2B5EF4-FFF2-40B4-BE49-F238E27FC236}">
                <a16:creationId xmlns:a16="http://schemas.microsoft.com/office/drawing/2014/main" id="{10D104DB-25A7-482A-9992-A4D834F6DD29}"/>
              </a:ext>
            </a:extLst>
          </p:cNvPr>
          <p:cNvSpPr>
            <a:spLocks noChangeAspect="1" noEditPoints="1"/>
          </p:cNvSpPr>
          <p:nvPr/>
        </p:nvSpPr>
        <p:spPr bwMode="auto">
          <a:xfrm>
            <a:off x="9025755" y="1514770"/>
            <a:ext cx="163513" cy="160338"/>
          </a:xfrm>
          <a:custGeom>
            <a:avLst/>
            <a:gdLst>
              <a:gd name="T0" fmla="*/ 211 w 671"/>
              <a:gd name="T1" fmla="*/ 0 h 654"/>
              <a:gd name="T2" fmla="*/ 203 w 671"/>
              <a:gd name="T3" fmla="*/ 2 h 654"/>
              <a:gd name="T4" fmla="*/ 8 w 671"/>
              <a:gd name="T5" fmla="*/ 128 h 654"/>
              <a:gd name="T6" fmla="*/ 8 w 671"/>
              <a:gd name="T7" fmla="*/ 149 h 654"/>
              <a:gd name="T8" fmla="*/ 127 w 671"/>
              <a:gd name="T9" fmla="*/ 240 h 654"/>
              <a:gd name="T10" fmla="*/ 8 w 671"/>
              <a:gd name="T11" fmla="*/ 329 h 654"/>
              <a:gd name="T12" fmla="*/ 9 w 671"/>
              <a:gd name="T13" fmla="*/ 352 h 654"/>
              <a:gd name="T14" fmla="*/ 122 w 671"/>
              <a:gd name="T15" fmla="*/ 418 h 654"/>
              <a:gd name="T16" fmla="*/ 122 w 671"/>
              <a:gd name="T17" fmla="*/ 508 h 654"/>
              <a:gd name="T18" fmla="*/ 128 w 671"/>
              <a:gd name="T19" fmla="*/ 519 h 654"/>
              <a:gd name="T20" fmla="*/ 328 w 671"/>
              <a:gd name="T21" fmla="*/ 651 h 654"/>
              <a:gd name="T22" fmla="*/ 343 w 671"/>
              <a:gd name="T23" fmla="*/ 651 h 654"/>
              <a:gd name="T24" fmla="*/ 543 w 671"/>
              <a:gd name="T25" fmla="*/ 521 h 654"/>
              <a:gd name="T26" fmla="*/ 549 w 671"/>
              <a:gd name="T27" fmla="*/ 509 h 654"/>
              <a:gd name="T28" fmla="*/ 549 w 671"/>
              <a:gd name="T29" fmla="*/ 419 h 654"/>
              <a:gd name="T30" fmla="*/ 663 w 671"/>
              <a:gd name="T31" fmla="*/ 352 h 654"/>
              <a:gd name="T32" fmla="*/ 664 w 671"/>
              <a:gd name="T33" fmla="*/ 330 h 654"/>
              <a:gd name="T34" fmla="*/ 553 w 671"/>
              <a:gd name="T35" fmla="*/ 235 h 654"/>
              <a:gd name="T36" fmla="*/ 664 w 671"/>
              <a:gd name="T37" fmla="*/ 144 h 654"/>
              <a:gd name="T38" fmla="*/ 663 w 671"/>
              <a:gd name="T39" fmla="*/ 122 h 654"/>
              <a:gd name="T40" fmla="*/ 474 w 671"/>
              <a:gd name="T41" fmla="*/ 2 h 654"/>
              <a:gd name="T42" fmla="*/ 466 w 671"/>
              <a:gd name="T43" fmla="*/ 0 h 654"/>
              <a:gd name="T44" fmla="*/ 458 w 671"/>
              <a:gd name="T45" fmla="*/ 3 h 654"/>
              <a:gd name="T46" fmla="*/ 336 w 671"/>
              <a:gd name="T47" fmla="*/ 104 h 654"/>
              <a:gd name="T48" fmla="*/ 219 w 671"/>
              <a:gd name="T49" fmla="*/ 3 h 654"/>
              <a:gd name="T50" fmla="*/ 211 w 671"/>
              <a:gd name="T51" fmla="*/ 0 h 654"/>
              <a:gd name="T52" fmla="*/ 467 w 671"/>
              <a:gd name="T53" fmla="*/ 30 h 654"/>
              <a:gd name="T54" fmla="*/ 633 w 671"/>
              <a:gd name="T55" fmla="*/ 135 h 654"/>
              <a:gd name="T56" fmla="*/ 530 w 671"/>
              <a:gd name="T57" fmla="*/ 219 h 654"/>
              <a:gd name="T58" fmla="*/ 359 w 671"/>
              <a:gd name="T59" fmla="*/ 120 h 654"/>
              <a:gd name="T60" fmla="*/ 467 w 671"/>
              <a:gd name="T61" fmla="*/ 30 h 654"/>
              <a:gd name="T62" fmla="*/ 209 w 671"/>
              <a:gd name="T63" fmla="*/ 30 h 654"/>
              <a:gd name="T64" fmla="*/ 313 w 671"/>
              <a:gd name="T65" fmla="*/ 120 h 654"/>
              <a:gd name="T66" fmla="*/ 150 w 671"/>
              <a:gd name="T67" fmla="*/ 224 h 654"/>
              <a:gd name="T68" fmla="*/ 39 w 671"/>
              <a:gd name="T69" fmla="*/ 140 h 654"/>
              <a:gd name="T70" fmla="*/ 209 w 671"/>
              <a:gd name="T71" fmla="*/ 30 h 654"/>
              <a:gd name="T72" fmla="*/ 336 w 671"/>
              <a:gd name="T73" fmla="*/ 137 h 654"/>
              <a:gd name="T74" fmla="*/ 506 w 671"/>
              <a:gd name="T75" fmla="*/ 235 h 654"/>
              <a:gd name="T76" fmla="*/ 336 w 671"/>
              <a:gd name="T77" fmla="*/ 342 h 654"/>
              <a:gd name="T78" fmla="*/ 174 w 671"/>
              <a:gd name="T79" fmla="*/ 240 h 654"/>
              <a:gd name="T80" fmla="*/ 336 w 671"/>
              <a:gd name="T81" fmla="*/ 137 h 654"/>
              <a:gd name="T82" fmla="*/ 530 w 671"/>
              <a:gd name="T83" fmla="*/ 251 h 654"/>
              <a:gd name="T84" fmla="*/ 633 w 671"/>
              <a:gd name="T85" fmla="*/ 338 h 654"/>
              <a:gd name="T86" fmla="*/ 465 w 671"/>
              <a:gd name="T87" fmla="*/ 439 h 654"/>
              <a:gd name="T88" fmla="*/ 359 w 671"/>
              <a:gd name="T89" fmla="*/ 359 h 654"/>
              <a:gd name="T90" fmla="*/ 530 w 671"/>
              <a:gd name="T91" fmla="*/ 251 h 654"/>
              <a:gd name="T92" fmla="*/ 150 w 671"/>
              <a:gd name="T93" fmla="*/ 256 h 654"/>
              <a:gd name="T94" fmla="*/ 312 w 671"/>
              <a:gd name="T95" fmla="*/ 359 h 654"/>
              <a:gd name="T96" fmla="*/ 209 w 671"/>
              <a:gd name="T97" fmla="*/ 439 h 654"/>
              <a:gd name="T98" fmla="*/ 40 w 671"/>
              <a:gd name="T99" fmla="*/ 339 h 654"/>
              <a:gd name="T100" fmla="*/ 150 w 671"/>
              <a:gd name="T101" fmla="*/ 256 h 654"/>
              <a:gd name="T102" fmla="*/ 336 w 671"/>
              <a:gd name="T103" fmla="*/ 374 h 654"/>
              <a:gd name="T104" fmla="*/ 456 w 671"/>
              <a:gd name="T105" fmla="*/ 465 h 654"/>
              <a:gd name="T106" fmla="*/ 471 w 671"/>
              <a:gd name="T107" fmla="*/ 466 h 654"/>
              <a:gd name="T108" fmla="*/ 522 w 671"/>
              <a:gd name="T109" fmla="*/ 435 h 654"/>
              <a:gd name="T110" fmla="*/ 522 w 671"/>
              <a:gd name="T111" fmla="*/ 502 h 654"/>
              <a:gd name="T112" fmla="*/ 336 w 671"/>
              <a:gd name="T113" fmla="*/ 624 h 654"/>
              <a:gd name="T114" fmla="*/ 149 w 671"/>
              <a:gd name="T115" fmla="*/ 501 h 654"/>
              <a:gd name="T116" fmla="*/ 149 w 671"/>
              <a:gd name="T117" fmla="*/ 434 h 654"/>
              <a:gd name="T118" fmla="*/ 204 w 671"/>
              <a:gd name="T119" fmla="*/ 466 h 654"/>
              <a:gd name="T120" fmla="*/ 219 w 671"/>
              <a:gd name="T121" fmla="*/ 465 h 654"/>
              <a:gd name="T122" fmla="*/ 336 w 671"/>
              <a:gd name="T123" fmla="*/ 37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1" h="654">
                <a:moveTo>
                  <a:pt x="211" y="0"/>
                </a:moveTo>
                <a:cubicBezTo>
                  <a:pt x="208" y="0"/>
                  <a:pt x="205" y="1"/>
                  <a:pt x="203" y="2"/>
                </a:cubicBezTo>
                <a:lnTo>
                  <a:pt x="8" y="128"/>
                </a:lnTo>
                <a:cubicBezTo>
                  <a:pt x="1" y="133"/>
                  <a:pt x="0" y="144"/>
                  <a:pt x="8" y="149"/>
                </a:cubicBezTo>
                <a:lnTo>
                  <a:pt x="127" y="240"/>
                </a:lnTo>
                <a:lnTo>
                  <a:pt x="8" y="329"/>
                </a:lnTo>
                <a:cubicBezTo>
                  <a:pt x="0" y="335"/>
                  <a:pt x="1" y="347"/>
                  <a:pt x="9" y="352"/>
                </a:cubicBezTo>
                <a:lnTo>
                  <a:pt x="122" y="418"/>
                </a:lnTo>
                <a:lnTo>
                  <a:pt x="122" y="508"/>
                </a:lnTo>
                <a:cubicBezTo>
                  <a:pt x="122" y="513"/>
                  <a:pt x="125" y="517"/>
                  <a:pt x="128" y="519"/>
                </a:cubicBezTo>
                <a:lnTo>
                  <a:pt x="328" y="651"/>
                </a:lnTo>
                <a:cubicBezTo>
                  <a:pt x="333" y="654"/>
                  <a:pt x="339" y="654"/>
                  <a:pt x="343" y="651"/>
                </a:cubicBezTo>
                <a:lnTo>
                  <a:pt x="543" y="521"/>
                </a:lnTo>
                <a:cubicBezTo>
                  <a:pt x="547" y="518"/>
                  <a:pt x="549" y="514"/>
                  <a:pt x="549" y="509"/>
                </a:cubicBezTo>
                <a:lnTo>
                  <a:pt x="549" y="419"/>
                </a:lnTo>
                <a:lnTo>
                  <a:pt x="663" y="352"/>
                </a:lnTo>
                <a:cubicBezTo>
                  <a:pt x="670" y="347"/>
                  <a:pt x="671" y="336"/>
                  <a:pt x="664" y="330"/>
                </a:cubicBezTo>
                <a:lnTo>
                  <a:pt x="553" y="235"/>
                </a:lnTo>
                <a:lnTo>
                  <a:pt x="664" y="144"/>
                </a:lnTo>
                <a:cubicBezTo>
                  <a:pt x="671" y="138"/>
                  <a:pt x="670" y="127"/>
                  <a:pt x="663" y="122"/>
                </a:cubicBezTo>
                <a:lnTo>
                  <a:pt x="474" y="2"/>
                </a:lnTo>
                <a:cubicBezTo>
                  <a:pt x="471" y="1"/>
                  <a:pt x="469" y="0"/>
                  <a:pt x="466" y="0"/>
                </a:cubicBezTo>
                <a:cubicBezTo>
                  <a:pt x="463" y="0"/>
                  <a:pt x="460" y="1"/>
                  <a:pt x="458" y="3"/>
                </a:cubicBezTo>
                <a:lnTo>
                  <a:pt x="336" y="104"/>
                </a:lnTo>
                <a:lnTo>
                  <a:pt x="219" y="3"/>
                </a:lnTo>
                <a:cubicBezTo>
                  <a:pt x="217" y="1"/>
                  <a:pt x="214" y="0"/>
                  <a:pt x="211" y="0"/>
                </a:cubicBezTo>
                <a:close/>
                <a:moveTo>
                  <a:pt x="467" y="30"/>
                </a:moveTo>
                <a:lnTo>
                  <a:pt x="633" y="135"/>
                </a:lnTo>
                <a:lnTo>
                  <a:pt x="530" y="219"/>
                </a:lnTo>
                <a:lnTo>
                  <a:pt x="359" y="120"/>
                </a:lnTo>
                <a:lnTo>
                  <a:pt x="467" y="30"/>
                </a:lnTo>
                <a:close/>
                <a:moveTo>
                  <a:pt x="209" y="30"/>
                </a:moveTo>
                <a:lnTo>
                  <a:pt x="313" y="120"/>
                </a:lnTo>
                <a:lnTo>
                  <a:pt x="150" y="224"/>
                </a:lnTo>
                <a:lnTo>
                  <a:pt x="39" y="140"/>
                </a:lnTo>
                <a:lnTo>
                  <a:pt x="209" y="30"/>
                </a:lnTo>
                <a:close/>
                <a:moveTo>
                  <a:pt x="336" y="137"/>
                </a:moveTo>
                <a:lnTo>
                  <a:pt x="506" y="235"/>
                </a:lnTo>
                <a:lnTo>
                  <a:pt x="336" y="342"/>
                </a:lnTo>
                <a:lnTo>
                  <a:pt x="174" y="240"/>
                </a:lnTo>
                <a:lnTo>
                  <a:pt x="336" y="137"/>
                </a:lnTo>
                <a:close/>
                <a:moveTo>
                  <a:pt x="530" y="251"/>
                </a:moveTo>
                <a:lnTo>
                  <a:pt x="633" y="338"/>
                </a:lnTo>
                <a:lnTo>
                  <a:pt x="465" y="439"/>
                </a:lnTo>
                <a:lnTo>
                  <a:pt x="359" y="359"/>
                </a:lnTo>
                <a:lnTo>
                  <a:pt x="530" y="251"/>
                </a:lnTo>
                <a:close/>
                <a:moveTo>
                  <a:pt x="150" y="256"/>
                </a:moveTo>
                <a:lnTo>
                  <a:pt x="312" y="359"/>
                </a:lnTo>
                <a:lnTo>
                  <a:pt x="209" y="439"/>
                </a:lnTo>
                <a:lnTo>
                  <a:pt x="40" y="339"/>
                </a:lnTo>
                <a:lnTo>
                  <a:pt x="150" y="256"/>
                </a:lnTo>
                <a:close/>
                <a:moveTo>
                  <a:pt x="336" y="374"/>
                </a:moveTo>
                <a:lnTo>
                  <a:pt x="456" y="465"/>
                </a:lnTo>
                <a:cubicBezTo>
                  <a:pt x="460" y="469"/>
                  <a:pt x="466" y="469"/>
                  <a:pt x="471" y="466"/>
                </a:cubicBezTo>
                <a:lnTo>
                  <a:pt x="522" y="435"/>
                </a:lnTo>
                <a:lnTo>
                  <a:pt x="522" y="502"/>
                </a:lnTo>
                <a:lnTo>
                  <a:pt x="336" y="624"/>
                </a:lnTo>
                <a:lnTo>
                  <a:pt x="149" y="501"/>
                </a:lnTo>
                <a:lnTo>
                  <a:pt x="149" y="434"/>
                </a:lnTo>
                <a:lnTo>
                  <a:pt x="204" y="466"/>
                </a:lnTo>
                <a:cubicBezTo>
                  <a:pt x="208" y="469"/>
                  <a:pt x="214" y="469"/>
                  <a:pt x="219" y="465"/>
                </a:cubicBezTo>
                <a:lnTo>
                  <a:pt x="336" y="37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1" name="Airplane">
            <a:extLst>
              <a:ext uri="{FF2B5EF4-FFF2-40B4-BE49-F238E27FC236}">
                <a16:creationId xmlns:a16="http://schemas.microsoft.com/office/drawing/2014/main" id="{05EFC35D-645A-4C9B-B245-E9258C9CD00A}"/>
              </a:ext>
            </a:extLst>
          </p:cNvPr>
          <p:cNvSpPr>
            <a:spLocks noChangeAspect="1" noEditPoints="1"/>
          </p:cNvSpPr>
          <p:nvPr/>
        </p:nvSpPr>
        <p:spPr bwMode="auto">
          <a:xfrm>
            <a:off x="9376044" y="1523502"/>
            <a:ext cx="163513" cy="142875"/>
          </a:xfrm>
          <a:custGeom>
            <a:avLst/>
            <a:gdLst>
              <a:gd name="T0" fmla="*/ 169 w 671"/>
              <a:gd name="T1" fmla="*/ 0 h 586"/>
              <a:gd name="T2" fmla="*/ 149 w 671"/>
              <a:gd name="T3" fmla="*/ 28 h 586"/>
              <a:gd name="T4" fmla="*/ 230 w 671"/>
              <a:gd name="T5" fmla="*/ 227 h 586"/>
              <a:gd name="T6" fmla="*/ 88 w 671"/>
              <a:gd name="T7" fmla="*/ 227 h 586"/>
              <a:gd name="T8" fmla="*/ 54 w 671"/>
              <a:gd name="T9" fmla="*/ 160 h 586"/>
              <a:gd name="T10" fmla="*/ 40 w 671"/>
              <a:gd name="T11" fmla="*/ 149 h 586"/>
              <a:gd name="T12" fmla="*/ 0 w 671"/>
              <a:gd name="T13" fmla="*/ 166 h 586"/>
              <a:gd name="T14" fmla="*/ 26 w 671"/>
              <a:gd name="T15" fmla="*/ 293 h 586"/>
              <a:gd name="T16" fmla="*/ 0 w 671"/>
              <a:gd name="T17" fmla="*/ 419 h 586"/>
              <a:gd name="T18" fmla="*/ 51 w 671"/>
              <a:gd name="T19" fmla="*/ 431 h 586"/>
              <a:gd name="T20" fmla="*/ 54 w 671"/>
              <a:gd name="T21" fmla="*/ 427 h 586"/>
              <a:gd name="T22" fmla="*/ 54 w 671"/>
              <a:gd name="T23" fmla="*/ 427 h 586"/>
              <a:gd name="T24" fmla="*/ 88 w 671"/>
              <a:gd name="T25" fmla="*/ 360 h 586"/>
              <a:gd name="T26" fmla="*/ 230 w 671"/>
              <a:gd name="T27" fmla="*/ 360 h 586"/>
              <a:gd name="T28" fmla="*/ 149 w 671"/>
              <a:gd name="T29" fmla="*/ 558 h 586"/>
              <a:gd name="T30" fmla="*/ 169 w 671"/>
              <a:gd name="T31" fmla="*/ 586 h 586"/>
              <a:gd name="T32" fmla="*/ 200 w 671"/>
              <a:gd name="T33" fmla="*/ 583 h 586"/>
              <a:gd name="T34" fmla="*/ 200 w 671"/>
              <a:gd name="T35" fmla="*/ 583 h 586"/>
              <a:gd name="T36" fmla="*/ 224 w 671"/>
              <a:gd name="T37" fmla="*/ 569 h 586"/>
              <a:gd name="T38" fmla="*/ 388 w 671"/>
              <a:gd name="T39" fmla="*/ 360 h 586"/>
              <a:gd name="T40" fmla="*/ 583 w 671"/>
              <a:gd name="T41" fmla="*/ 360 h 586"/>
              <a:gd name="T42" fmla="*/ 646 w 671"/>
              <a:gd name="T43" fmla="*/ 334 h 586"/>
              <a:gd name="T44" fmla="*/ 646 w 671"/>
              <a:gd name="T45" fmla="*/ 253 h 586"/>
              <a:gd name="T46" fmla="*/ 583 w 671"/>
              <a:gd name="T47" fmla="*/ 227 h 586"/>
              <a:gd name="T48" fmla="*/ 388 w 671"/>
              <a:gd name="T49" fmla="*/ 227 h 586"/>
              <a:gd name="T50" fmla="*/ 224 w 671"/>
              <a:gd name="T51" fmla="*/ 17 h 586"/>
              <a:gd name="T52" fmla="*/ 169 w 671"/>
              <a:gd name="T53" fmla="*/ 0 h 586"/>
              <a:gd name="T54" fmla="*/ 177 w 671"/>
              <a:gd name="T55" fmla="*/ 28 h 586"/>
              <a:gd name="T56" fmla="*/ 197 w 671"/>
              <a:gd name="T57" fmla="*/ 30 h 586"/>
              <a:gd name="T58" fmla="*/ 211 w 671"/>
              <a:gd name="T59" fmla="*/ 44 h 586"/>
              <a:gd name="T60" fmla="*/ 375 w 671"/>
              <a:gd name="T61" fmla="*/ 253 h 586"/>
              <a:gd name="T62" fmla="*/ 583 w 671"/>
              <a:gd name="T63" fmla="*/ 253 h 586"/>
              <a:gd name="T64" fmla="*/ 627 w 671"/>
              <a:gd name="T65" fmla="*/ 271 h 586"/>
              <a:gd name="T66" fmla="*/ 627 w 671"/>
              <a:gd name="T67" fmla="*/ 316 h 586"/>
              <a:gd name="T68" fmla="*/ 583 w 671"/>
              <a:gd name="T69" fmla="*/ 333 h 586"/>
              <a:gd name="T70" fmla="*/ 375 w 671"/>
              <a:gd name="T71" fmla="*/ 333 h 586"/>
              <a:gd name="T72" fmla="*/ 203 w 671"/>
              <a:gd name="T73" fmla="*/ 552 h 586"/>
              <a:gd name="T74" fmla="*/ 197 w 671"/>
              <a:gd name="T75" fmla="*/ 556 h 586"/>
              <a:gd name="T76" fmla="*/ 177 w 671"/>
              <a:gd name="T77" fmla="*/ 558 h 586"/>
              <a:gd name="T78" fmla="*/ 270 w 671"/>
              <a:gd name="T79" fmla="*/ 333 h 586"/>
              <a:gd name="T80" fmla="*/ 72 w 671"/>
              <a:gd name="T81" fmla="*/ 333 h 586"/>
              <a:gd name="T82" fmla="*/ 29 w 671"/>
              <a:gd name="T83" fmla="*/ 413 h 586"/>
              <a:gd name="T84" fmla="*/ 53 w 671"/>
              <a:gd name="T85" fmla="*/ 293 h 586"/>
              <a:gd name="T86" fmla="*/ 29 w 671"/>
              <a:gd name="T87" fmla="*/ 174 h 586"/>
              <a:gd name="T88" fmla="*/ 72 w 671"/>
              <a:gd name="T89" fmla="*/ 253 h 586"/>
              <a:gd name="T90" fmla="*/ 270 w 671"/>
              <a:gd name="T91" fmla="*/ 253 h 586"/>
              <a:gd name="T92" fmla="*/ 177 w 671"/>
              <a:gd name="T93" fmla="*/ 28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1" h="586">
                <a:moveTo>
                  <a:pt x="169" y="0"/>
                </a:moveTo>
                <a:cubicBezTo>
                  <a:pt x="150" y="1"/>
                  <a:pt x="147" y="12"/>
                  <a:pt x="149" y="28"/>
                </a:cubicBezTo>
                <a:cubicBezTo>
                  <a:pt x="175" y="93"/>
                  <a:pt x="201" y="157"/>
                  <a:pt x="230" y="227"/>
                </a:cubicBezTo>
                <a:lnTo>
                  <a:pt x="88" y="227"/>
                </a:lnTo>
                <a:cubicBezTo>
                  <a:pt x="83" y="217"/>
                  <a:pt x="59" y="170"/>
                  <a:pt x="54" y="160"/>
                </a:cubicBezTo>
                <a:cubicBezTo>
                  <a:pt x="51" y="155"/>
                  <a:pt x="45" y="150"/>
                  <a:pt x="40" y="149"/>
                </a:cubicBezTo>
                <a:cubicBezTo>
                  <a:pt x="20" y="144"/>
                  <a:pt x="5" y="144"/>
                  <a:pt x="0" y="166"/>
                </a:cubicBezTo>
                <a:cubicBezTo>
                  <a:pt x="8" y="208"/>
                  <a:pt x="18" y="256"/>
                  <a:pt x="26" y="293"/>
                </a:cubicBezTo>
                <a:cubicBezTo>
                  <a:pt x="25" y="298"/>
                  <a:pt x="1" y="414"/>
                  <a:pt x="0" y="419"/>
                </a:cubicBezTo>
                <a:cubicBezTo>
                  <a:pt x="3" y="446"/>
                  <a:pt x="35" y="444"/>
                  <a:pt x="51" y="431"/>
                </a:cubicBezTo>
                <a:cubicBezTo>
                  <a:pt x="53" y="429"/>
                  <a:pt x="53" y="428"/>
                  <a:pt x="54" y="427"/>
                </a:cubicBezTo>
                <a:lnTo>
                  <a:pt x="54" y="427"/>
                </a:lnTo>
                <a:cubicBezTo>
                  <a:pt x="59" y="417"/>
                  <a:pt x="83" y="370"/>
                  <a:pt x="88" y="360"/>
                </a:cubicBezTo>
                <a:lnTo>
                  <a:pt x="230" y="360"/>
                </a:lnTo>
                <a:cubicBezTo>
                  <a:pt x="202" y="429"/>
                  <a:pt x="178" y="486"/>
                  <a:pt x="149" y="558"/>
                </a:cubicBezTo>
                <a:cubicBezTo>
                  <a:pt x="145" y="577"/>
                  <a:pt x="152" y="583"/>
                  <a:pt x="169" y="586"/>
                </a:cubicBezTo>
                <a:cubicBezTo>
                  <a:pt x="174" y="586"/>
                  <a:pt x="189" y="584"/>
                  <a:pt x="200" y="583"/>
                </a:cubicBezTo>
                <a:lnTo>
                  <a:pt x="200" y="583"/>
                </a:lnTo>
                <a:cubicBezTo>
                  <a:pt x="214" y="582"/>
                  <a:pt x="222" y="572"/>
                  <a:pt x="224" y="569"/>
                </a:cubicBezTo>
                <a:cubicBezTo>
                  <a:pt x="278" y="501"/>
                  <a:pt x="337" y="425"/>
                  <a:pt x="388" y="360"/>
                </a:cubicBezTo>
                <a:lnTo>
                  <a:pt x="583" y="360"/>
                </a:lnTo>
                <a:cubicBezTo>
                  <a:pt x="612" y="360"/>
                  <a:pt x="633" y="348"/>
                  <a:pt x="646" y="334"/>
                </a:cubicBezTo>
                <a:cubicBezTo>
                  <a:pt x="671" y="309"/>
                  <a:pt x="668" y="275"/>
                  <a:pt x="646" y="253"/>
                </a:cubicBezTo>
                <a:cubicBezTo>
                  <a:pt x="633" y="239"/>
                  <a:pt x="611" y="227"/>
                  <a:pt x="583" y="227"/>
                </a:cubicBezTo>
                <a:lnTo>
                  <a:pt x="388" y="227"/>
                </a:lnTo>
                <a:cubicBezTo>
                  <a:pt x="327" y="149"/>
                  <a:pt x="278" y="85"/>
                  <a:pt x="224" y="17"/>
                </a:cubicBezTo>
                <a:cubicBezTo>
                  <a:pt x="208" y="1"/>
                  <a:pt x="190" y="2"/>
                  <a:pt x="169" y="0"/>
                </a:cubicBezTo>
                <a:close/>
                <a:moveTo>
                  <a:pt x="177" y="28"/>
                </a:moveTo>
                <a:cubicBezTo>
                  <a:pt x="184" y="29"/>
                  <a:pt x="190" y="29"/>
                  <a:pt x="197" y="30"/>
                </a:cubicBezTo>
                <a:cubicBezTo>
                  <a:pt x="204" y="32"/>
                  <a:pt x="206" y="38"/>
                  <a:pt x="211" y="44"/>
                </a:cubicBezTo>
                <a:cubicBezTo>
                  <a:pt x="269" y="118"/>
                  <a:pt x="326" y="191"/>
                  <a:pt x="375" y="253"/>
                </a:cubicBezTo>
                <a:lnTo>
                  <a:pt x="583" y="253"/>
                </a:lnTo>
                <a:cubicBezTo>
                  <a:pt x="604" y="253"/>
                  <a:pt x="618" y="261"/>
                  <a:pt x="627" y="271"/>
                </a:cubicBezTo>
                <a:cubicBezTo>
                  <a:pt x="642" y="286"/>
                  <a:pt x="642" y="301"/>
                  <a:pt x="627" y="316"/>
                </a:cubicBezTo>
                <a:cubicBezTo>
                  <a:pt x="618" y="325"/>
                  <a:pt x="604" y="333"/>
                  <a:pt x="583" y="333"/>
                </a:cubicBezTo>
                <a:lnTo>
                  <a:pt x="375" y="333"/>
                </a:lnTo>
                <a:cubicBezTo>
                  <a:pt x="315" y="411"/>
                  <a:pt x="255" y="486"/>
                  <a:pt x="203" y="552"/>
                </a:cubicBezTo>
                <a:cubicBezTo>
                  <a:pt x="200" y="557"/>
                  <a:pt x="203" y="556"/>
                  <a:pt x="197" y="556"/>
                </a:cubicBezTo>
                <a:cubicBezTo>
                  <a:pt x="190" y="557"/>
                  <a:pt x="184" y="558"/>
                  <a:pt x="177" y="558"/>
                </a:cubicBezTo>
                <a:cubicBezTo>
                  <a:pt x="207" y="486"/>
                  <a:pt x="241" y="402"/>
                  <a:pt x="270" y="333"/>
                </a:cubicBezTo>
                <a:lnTo>
                  <a:pt x="72" y="333"/>
                </a:lnTo>
                <a:cubicBezTo>
                  <a:pt x="58" y="362"/>
                  <a:pt x="42" y="391"/>
                  <a:pt x="29" y="413"/>
                </a:cubicBezTo>
                <a:cubicBezTo>
                  <a:pt x="37" y="373"/>
                  <a:pt x="45" y="333"/>
                  <a:pt x="53" y="293"/>
                </a:cubicBezTo>
                <a:cubicBezTo>
                  <a:pt x="45" y="252"/>
                  <a:pt x="36" y="212"/>
                  <a:pt x="29" y="174"/>
                </a:cubicBezTo>
                <a:cubicBezTo>
                  <a:pt x="45" y="198"/>
                  <a:pt x="60" y="230"/>
                  <a:pt x="72" y="253"/>
                </a:cubicBezTo>
                <a:lnTo>
                  <a:pt x="270" y="253"/>
                </a:lnTo>
                <a:cubicBezTo>
                  <a:pt x="236" y="171"/>
                  <a:pt x="207" y="102"/>
                  <a:pt x="177" y="2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Bicycle">
            <a:extLst>
              <a:ext uri="{FF2B5EF4-FFF2-40B4-BE49-F238E27FC236}">
                <a16:creationId xmlns:a16="http://schemas.microsoft.com/office/drawing/2014/main" id="{6541FF0A-FFCF-47A0-9B6B-266D7F294EF2}"/>
              </a:ext>
            </a:extLst>
          </p:cNvPr>
          <p:cNvSpPr>
            <a:spLocks noChangeAspect="1" noEditPoints="1"/>
          </p:cNvSpPr>
          <p:nvPr/>
        </p:nvSpPr>
        <p:spPr bwMode="auto">
          <a:xfrm>
            <a:off x="9765254" y="1542552"/>
            <a:ext cx="163513" cy="104775"/>
          </a:xfrm>
          <a:custGeom>
            <a:avLst/>
            <a:gdLst>
              <a:gd name="T0" fmla="*/ 377 w 667"/>
              <a:gd name="T1" fmla="*/ 23 h 427"/>
              <a:gd name="T2" fmla="*/ 455 w 667"/>
              <a:gd name="T3" fmla="*/ 40 h 427"/>
              <a:gd name="T4" fmla="*/ 465 w 667"/>
              <a:gd name="T5" fmla="*/ 94 h 427"/>
              <a:gd name="T6" fmla="*/ 215 w 667"/>
              <a:gd name="T7" fmla="*/ 53 h 427"/>
              <a:gd name="T8" fmla="*/ 267 w 667"/>
              <a:gd name="T9" fmla="*/ 35 h 427"/>
              <a:gd name="T10" fmla="*/ 165 w 667"/>
              <a:gd name="T11" fmla="*/ 27 h 427"/>
              <a:gd name="T12" fmla="*/ 188 w 667"/>
              <a:gd name="T13" fmla="*/ 59 h 427"/>
              <a:gd name="T14" fmla="*/ 181 w 667"/>
              <a:gd name="T15" fmla="*/ 169 h 427"/>
              <a:gd name="T16" fmla="*/ 0 w 667"/>
              <a:gd name="T17" fmla="*/ 294 h 427"/>
              <a:gd name="T18" fmla="*/ 266 w 667"/>
              <a:gd name="T19" fmla="*/ 307 h 427"/>
              <a:gd name="T20" fmla="*/ 330 w 667"/>
              <a:gd name="T21" fmla="*/ 303 h 427"/>
              <a:gd name="T22" fmla="*/ 483 w 667"/>
              <a:gd name="T23" fmla="*/ 171 h 427"/>
              <a:gd name="T24" fmla="*/ 533 w 667"/>
              <a:gd name="T25" fmla="*/ 427 h 427"/>
              <a:gd name="T26" fmla="*/ 533 w 667"/>
              <a:gd name="T27" fmla="*/ 160 h 427"/>
              <a:gd name="T28" fmla="*/ 494 w 667"/>
              <a:gd name="T29" fmla="*/ 104 h 427"/>
              <a:gd name="T30" fmla="*/ 480 w 667"/>
              <a:gd name="T31" fmla="*/ 26 h 427"/>
              <a:gd name="T32" fmla="*/ 409 w 667"/>
              <a:gd name="T33" fmla="*/ 12 h 427"/>
              <a:gd name="T34" fmla="*/ 387 w 667"/>
              <a:gd name="T35" fmla="*/ 0 h 427"/>
              <a:gd name="T36" fmla="*/ 451 w 667"/>
              <a:gd name="T37" fmla="*/ 121 h 427"/>
              <a:gd name="T38" fmla="*/ 248 w 667"/>
              <a:gd name="T39" fmla="*/ 121 h 427"/>
              <a:gd name="T40" fmla="*/ 298 w 667"/>
              <a:gd name="T41" fmla="*/ 281 h 427"/>
              <a:gd name="T42" fmla="*/ 204 w 667"/>
              <a:gd name="T43" fmla="*/ 181 h 427"/>
              <a:gd name="T44" fmla="*/ 133 w 667"/>
              <a:gd name="T45" fmla="*/ 187 h 427"/>
              <a:gd name="T46" fmla="*/ 121 w 667"/>
              <a:gd name="T47" fmla="*/ 288 h 427"/>
              <a:gd name="T48" fmla="*/ 239 w 667"/>
              <a:gd name="T49" fmla="*/ 307 h 427"/>
              <a:gd name="T50" fmla="*/ 27 w 667"/>
              <a:gd name="T51" fmla="*/ 294 h 427"/>
              <a:gd name="T52" fmla="*/ 533 w 667"/>
              <a:gd name="T53" fmla="*/ 187 h 427"/>
              <a:gd name="T54" fmla="*/ 533 w 667"/>
              <a:gd name="T55" fmla="*/ 401 h 427"/>
              <a:gd name="T56" fmla="*/ 489 w 667"/>
              <a:gd name="T57" fmla="*/ 197 h 427"/>
              <a:gd name="T58" fmla="*/ 546 w 667"/>
              <a:gd name="T59" fmla="*/ 289 h 427"/>
              <a:gd name="T60" fmla="*/ 533 w 667"/>
              <a:gd name="T61" fmla="*/ 187 h 427"/>
              <a:gd name="T62" fmla="*/ 239 w 667"/>
              <a:gd name="T63" fmla="*/ 281 h 427"/>
              <a:gd name="T64" fmla="*/ 193 w 667"/>
              <a:gd name="T65" fmla="*/ 205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7" h="427">
                <a:moveTo>
                  <a:pt x="387" y="0"/>
                </a:moveTo>
                <a:cubicBezTo>
                  <a:pt x="375" y="0"/>
                  <a:pt x="369" y="15"/>
                  <a:pt x="377" y="23"/>
                </a:cubicBezTo>
                <a:cubicBezTo>
                  <a:pt x="384" y="30"/>
                  <a:pt x="392" y="37"/>
                  <a:pt x="405" y="39"/>
                </a:cubicBezTo>
                <a:cubicBezTo>
                  <a:pt x="415" y="40"/>
                  <a:pt x="433" y="40"/>
                  <a:pt x="455" y="40"/>
                </a:cubicBezTo>
                <a:cubicBezTo>
                  <a:pt x="456" y="44"/>
                  <a:pt x="456" y="47"/>
                  <a:pt x="457" y="52"/>
                </a:cubicBezTo>
                <a:cubicBezTo>
                  <a:pt x="459" y="63"/>
                  <a:pt x="461" y="77"/>
                  <a:pt x="465" y="94"/>
                </a:cubicBezTo>
                <a:lnTo>
                  <a:pt x="235" y="94"/>
                </a:lnTo>
                <a:lnTo>
                  <a:pt x="215" y="53"/>
                </a:lnTo>
                <a:cubicBezTo>
                  <a:pt x="216" y="53"/>
                  <a:pt x="217" y="53"/>
                  <a:pt x="218" y="53"/>
                </a:cubicBezTo>
                <a:cubicBezTo>
                  <a:pt x="252" y="53"/>
                  <a:pt x="267" y="44"/>
                  <a:pt x="267" y="35"/>
                </a:cubicBezTo>
                <a:cubicBezTo>
                  <a:pt x="267" y="27"/>
                  <a:pt x="260" y="27"/>
                  <a:pt x="251" y="27"/>
                </a:cubicBezTo>
                <a:lnTo>
                  <a:pt x="165" y="27"/>
                </a:lnTo>
                <a:cubicBezTo>
                  <a:pt x="149" y="27"/>
                  <a:pt x="147" y="34"/>
                  <a:pt x="147" y="46"/>
                </a:cubicBezTo>
                <a:cubicBezTo>
                  <a:pt x="147" y="76"/>
                  <a:pt x="165" y="67"/>
                  <a:pt x="188" y="59"/>
                </a:cubicBezTo>
                <a:lnTo>
                  <a:pt x="212" y="107"/>
                </a:lnTo>
                <a:lnTo>
                  <a:pt x="181" y="169"/>
                </a:lnTo>
                <a:cubicBezTo>
                  <a:pt x="166" y="164"/>
                  <a:pt x="150" y="160"/>
                  <a:pt x="133" y="160"/>
                </a:cubicBezTo>
                <a:cubicBezTo>
                  <a:pt x="60" y="160"/>
                  <a:pt x="0" y="220"/>
                  <a:pt x="0" y="294"/>
                </a:cubicBezTo>
                <a:cubicBezTo>
                  <a:pt x="0" y="367"/>
                  <a:pt x="60" y="427"/>
                  <a:pt x="133" y="427"/>
                </a:cubicBezTo>
                <a:cubicBezTo>
                  <a:pt x="202" y="427"/>
                  <a:pt x="259" y="374"/>
                  <a:pt x="266" y="307"/>
                </a:cubicBezTo>
                <a:lnTo>
                  <a:pt x="320" y="307"/>
                </a:lnTo>
                <a:cubicBezTo>
                  <a:pt x="326" y="307"/>
                  <a:pt x="327" y="306"/>
                  <a:pt x="330" y="303"/>
                </a:cubicBezTo>
                <a:lnTo>
                  <a:pt x="474" y="135"/>
                </a:lnTo>
                <a:cubicBezTo>
                  <a:pt x="476" y="146"/>
                  <a:pt x="479" y="158"/>
                  <a:pt x="483" y="171"/>
                </a:cubicBezTo>
                <a:cubicBezTo>
                  <a:pt x="434" y="191"/>
                  <a:pt x="400" y="238"/>
                  <a:pt x="400" y="294"/>
                </a:cubicBezTo>
                <a:cubicBezTo>
                  <a:pt x="400" y="367"/>
                  <a:pt x="460" y="427"/>
                  <a:pt x="533" y="427"/>
                </a:cubicBezTo>
                <a:cubicBezTo>
                  <a:pt x="607" y="427"/>
                  <a:pt x="667" y="367"/>
                  <a:pt x="667" y="294"/>
                </a:cubicBezTo>
                <a:cubicBezTo>
                  <a:pt x="667" y="220"/>
                  <a:pt x="607" y="160"/>
                  <a:pt x="533" y="160"/>
                </a:cubicBezTo>
                <a:cubicBezTo>
                  <a:pt x="525" y="160"/>
                  <a:pt x="516" y="161"/>
                  <a:pt x="508" y="163"/>
                </a:cubicBezTo>
                <a:cubicBezTo>
                  <a:pt x="503" y="141"/>
                  <a:pt x="498" y="121"/>
                  <a:pt x="494" y="104"/>
                </a:cubicBezTo>
                <a:cubicBezTo>
                  <a:pt x="489" y="80"/>
                  <a:pt x="485" y="61"/>
                  <a:pt x="483" y="48"/>
                </a:cubicBezTo>
                <a:cubicBezTo>
                  <a:pt x="482" y="42"/>
                  <a:pt x="480" y="30"/>
                  <a:pt x="480" y="26"/>
                </a:cubicBezTo>
                <a:cubicBezTo>
                  <a:pt x="480" y="19"/>
                  <a:pt x="474" y="14"/>
                  <a:pt x="467" y="14"/>
                </a:cubicBezTo>
                <a:cubicBezTo>
                  <a:pt x="433" y="14"/>
                  <a:pt x="417" y="14"/>
                  <a:pt x="409" y="12"/>
                </a:cubicBezTo>
                <a:cubicBezTo>
                  <a:pt x="401" y="11"/>
                  <a:pt x="403" y="11"/>
                  <a:pt x="396" y="4"/>
                </a:cubicBezTo>
                <a:cubicBezTo>
                  <a:pt x="394" y="2"/>
                  <a:pt x="390" y="0"/>
                  <a:pt x="387" y="0"/>
                </a:cubicBezTo>
                <a:close/>
                <a:moveTo>
                  <a:pt x="248" y="121"/>
                </a:moveTo>
                <a:lnTo>
                  <a:pt x="451" y="121"/>
                </a:lnTo>
                <a:lnTo>
                  <a:pt x="323" y="270"/>
                </a:lnTo>
                <a:lnTo>
                  <a:pt x="248" y="121"/>
                </a:lnTo>
                <a:close/>
                <a:moveTo>
                  <a:pt x="227" y="137"/>
                </a:moveTo>
                <a:lnTo>
                  <a:pt x="298" y="281"/>
                </a:lnTo>
                <a:lnTo>
                  <a:pt x="266" y="281"/>
                </a:lnTo>
                <a:cubicBezTo>
                  <a:pt x="262" y="239"/>
                  <a:pt x="238" y="203"/>
                  <a:pt x="204" y="181"/>
                </a:cubicBezTo>
                <a:lnTo>
                  <a:pt x="227" y="137"/>
                </a:lnTo>
                <a:close/>
                <a:moveTo>
                  <a:pt x="133" y="187"/>
                </a:moveTo>
                <a:cubicBezTo>
                  <a:pt x="146" y="187"/>
                  <a:pt x="158" y="189"/>
                  <a:pt x="169" y="193"/>
                </a:cubicBezTo>
                <a:lnTo>
                  <a:pt x="121" y="288"/>
                </a:lnTo>
                <a:cubicBezTo>
                  <a:pt x="117" y="297"/>
                  <a:pt x="123" y="307"/>
                  <a:pt x="133" y="307"/>
                </a:cubicBezTo>
                <a:lnTo>
                  <a:pt x="239" y="307"/>
                </a:lnTo>
                <a:cubicBezTo>
                  <a:pt x="233" y="360"/>
                  <a:pt x="188" y="401"/>
                  <a:pt x="133" y="401"/>
                </a:cubicBezTo>
                <a:cubicBezTo>
                  <a:pt x="74" y="401"/>
                  <a:pt x="27" y="353"/>
                  <a:pt x="27" y="294"/>
                </a:cubicBezTo>
                <a:cubicBezTo>
                  <a:pt x="27" y="235"/>
                  <a:pt x="74" y="187"/>
                  <a:pt x="133" y="187"/>
                </a:cubicBezTo>
                <a:close/>
                <a:moveTo>
                  <a:pt x="533" y="187"/>
                </a:moveTo>
                <a:cubicBezTo>
                  <a:pt x="592" y="187"/>
                  <a:pt x="640" y="235"/>
                  <a:pt x="640" y="294"/>
                </a:cubicBezTo>
                <a:cubicBezTo>
                  <a:pt x="640" y="353"/>
                  <a:pt x="592" y="401"/>
                  <a:pt x="533" y="401"/>
                </a:cubicBezTo>
                <a:cubicBezTo>
                  <a:pt x="474" y="401"/>
                  <a:pt x="427" y="353"/>
                  <a:pt x="427" y="294"/>
                </a:cubicBezTo>
                <a:cubicBezTo>
                  <a:pt x="427" y="251"/>
                  <a:pt x="452" y="213"/>
                  <a:pt x="489" y="197"/>
                </a:cubicBezTo>
                <a:cubicBezTo>
                  <a:pt x="498" y="228"/>
                  <a:pt x="508" y="262"/>
                  <a:pt x="521" y="298"/>
                </a:cubicBezTo>
                <a:cubicBezTo>
                  <a:pt x="526" y="315"/>
                  <a:pt x="552" y="306"/>
                  <a:pt x="546" y="289"/>
                </a:cubicBezTo>
                <a:cubicBezTo>
                  <a:pt x="534" y="254"/>
                  <a:pt x="523" y="220"/>
                  <a:pt x="515" y="189"/>
                </a:cubicBezTo>
                <a:cubicBezTo>
                  <a:pt x="521" y="188"/>
                  <a:pt x="527" y="187"/>
                  <a:pt x="533" y="187"/>
                </a:cubicBezTo>
                <a:close/>
                <a:moveTo>
                  <a:pt x="193" y="205"/>
                </a:moveTo>
                <a:cubicBezTo>
                  <a:pt x="218" y="222"/>
                  <a:pt x="235" y="249"/>
                  <a:pt x="239" y="281"/>
                </a:cubicBezTo>
                <a:lnTo>
                  <a:pt x="155" y="281"/>
                </a:lnTo>
                <a:lnTo>
                  <a:pt x="193" y="205"/>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3" name="Car">
            <a:extLst>
              <a:ext uri="{FF2B5EF4-FFF2-40B4-BE49-F238E27FC236}">
                <a16:creationId xmlns:a16="http://schemas.microsoft.com/office/drawing/2014/main" id="{9BF41E34-418E-40EC-8DAF-4087B42793CA}"/>
              </a:ext>
            </a:extLst>
          </p:cNvPr>
          <p:cNvSpPr>
            <a:spLocks noChangeAspect="1" noEditPoints="1"/>
          </p:cNvSpPr>
          <p:nvPr/>
        </p:nvSpPr>
        <p:spPr bwMode="auto">
          <a:xfrm>
            <a:off x="1377781" y="1990911"/>
            <a:ext cx="163513" cy="90488"/>
          </a:xfrm>
          <a:custGeom>
            <a:avLst/>
            <a:gdLst>
              <a:gd name="T0" fmla="*/ 151 w 667"/>
              <a:gd name="T1" fmla="*/ 21 h 373"/>
              <a:gd name="T2" fmla="*/ 104 w 667"/>
              <a:gd name="T3" fmla="*/ 94 h 373"/>
              <a:gd name="T4" fmla="*/ 53 w 667"/>
              <a:gd name="T5" fmla="*/ 106 h 373"/>
              <a:gd name="T6" fmla="*/ 0 w 667"/>
              <a:gd name="T7" fmla="*/ 160 h 373"/>
              <a:gd name="T8" fmla="*/ 13 w 667"/>
              <a:gd name="T9" fmla="*/ 297 h 373"/>
              <a:gd name="T10" fmla="*/ 68 w 667"/>
              <a:gd name="T11" fmla="*/ 306 h 373"/>
              <a:gd name="T12" fmla="*/ 225 w 667"/>
              <a:gd name="T13" fmla="*/ 306 h 373"/>
              <a:gd name="T14" fmla="*/ 520 w 667"/>
              <a:gd name="T15" fmla="*/ 373 h 373"/>
              <a:gd name="T16" fmla="*/ 627 w 667"/>
              <a:gd name="T17" fmla="*/ 306 h 373"/>
              <a:gd name="T18" fmla="*/ 667 w 667"/>
              <a:gd name="T19" fmla="*/ 186 h 373"/>
              <a:gd name="T20" fmla="*/ 610 w 667"/>
              <a:gd name="T21" fmla="*/ 136 h 373"/>
              <a:gd name="T22" fmla="*/ 509 w 667"/>
              <a:gd name="T23" fmla="*/ 107 h 373"/>
              <a:gd name="T24" fmla="*/ 468 w 667"/>
              <a:gd name="T25" fmla="*/ 69 h 373"/>
              <a:gd name="T26" fmla="*/ 373 w 667"/>
              <a:gd name="T27" fmla="*/ 0 h 373"/>
              <a:gd name="T28" fmla="*/ 188 w 667"/>
              <a:gd name="T29" fmla="*/ 26 h 373"/>
              <a:gd name="T30" fmla="*/ 280 w 667"/>
              <a:gd name="T31" fmla="*/ 106 h 373"/>
              <a:gd name="T32" fmla="*/ 150 w 667"/>
              <a:gd name="T33" fmla="*/ 73 h 373"/>
              <a:gd name="T34" fmla="*/ 188 w 667"/>
              <a:gd name="T35" fmla="*/ 26 h 373"/>
              <a:gd name="T36" fmla="*/ 373 w 667"/>
              <a:gd name="T37" fmla="*/ 26 h 373"/>
              <a:gd name="T38" fmla="*/ 448 w 667"/>
              <a:gd name="T39" fmla="*/ 87 h 373"/>
              <a:gd name="T40" fmla="*/ 307 w 667"/>
              <a:gd name="T41" fmla="*/ 106 h 373"/>
              <a:gd name="T42" fmla="*/ 53 w 667"/>
              <a:gd name="T43" fmla="*/ 133 h 373"/>
              <a:gd name="T44" fmla="*/ 505 w 667"/>
              <a:gd name="T45" fmla="*/ 133 h 373"/>
              <a:gd name="T46" fmla="*/ 632 w 667"/>
              <a:gd name="T47" fmla="*/ 178 h 373"/>
              <a:gd name="T48" fmla="*/ 640 w 667"/>
              <a:gd name="T49" fmla="*/ 266 h 373"/>
              <a:gd name="T50" fmla="*/ 599 w 667"/>
              <a:gd name="T51" fmla="*/ 280 h 373"/>
              <a:gd name="T52" fmla="*/ 441 w 667"/>
              <a:gd name="T53" fmla="*/ 280 h 373"/>
              <a:gd name="T54" fmla="*/ 147 w 667"/>
              <a:gd name="T55" fmla="*/ 213 h 373"/>
              <a:gd name="T56" fmla="*/ 40 w 667"/>
              <a:gd name="T57" fmla="*/ 280 h 373"/>
              <a:gd name="T58" fmla="*/ 27 w 667"/>
              <a:gd name="T59" fmla="*/ 160 h 373"/>
              <a:gd name="T60" fmla="*/ 53 w 667"/>
              <a:gd name="T61" fmla="*/ 133 h 373"/>
              <a:gd name="T62" fmla="*/ 200 w 667"/>
              <a:gd name="T63" fmla="*/ 293 h 373"/>
              <a:gd name="T64" fmla="*/ 93 w 667"/>
              <a:gd name="T65" fmla="*/ 293 h 373"/>
              <a:gd name="T66" fmla="*/ 520 w 667"/>
              <a:gd name="T67" fmla="*/ 240 h 373"/>
              <a:gd name="T68" fmla="*/ 520 w 667"/>
              <a:gd name="T69" fmla="*/ 346 h 373"/>
              <a:gd name="T70" fmla="*/ 520 w 667"/>
              <a:gd name="T71" fmla="*/ 24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7" h="373">
                <a:moveTo>
                  <a:pt x="188" y="0"/>
                </a:moveTo>
                <a:cubicBezTo>
                  <a:pt x="172" y="0"/>
                  <a:pt x="160" y="10"/>
                  <a:pt x="151" y="21"/>
                </a:cubicBezTo>
                <a:cubicBezTo>
                  <a:pt x="142" y="33"/>
                  <a:pt x="134" y="47"/>
                  <a:pt x="127" y="60"/>
                </a:cubicBezTo>
                <a:cubicBezTo>
                  <a:pt x="120" y="73"/>
                  <a:pt x="112" y="85"/>
                  <a:pt x="104" y="94"/>
                </a:cubicBezTo>
                <a:cubicBezTo>
                  <a:pt x="96" y="102"/>
                  <a:pt x="89" y="106"/>
                  <a:pt x="80" y="106"/>
                </a:cubicBezTo>
                <a:lnTo>
                  <a:pt x="53" y="106"/>
                </a:lnTo>
                <a:cubicBezTo>
                  <a:pt x="40" y="106"/>
                  <a:pt x="27" y="109"/>
                  <a:pt x="16" y="119"/>
                </a:cubicBezTo>
                <a:cubicBezTo>
                  <a:pt x="6" y="128"/>
                  <a:pt x="0" y="142"/>
                  <a:pt x="0" y="160"/>
                </a:cubicBezTo>
                <a:lnTo>
                  <a:pt x="0" y="270"/>
                </a:lnTo>
                <a:cubicBezTo>
                  <a:pt x="0" y="281"/>
                  <a:pt x="5" y="291"/>
                  <a:pt x="13" y="297"/>
                </a:cubicBezTo>
                <a:cubicBezTo>
                  <a:pt x="21" y="303"/>
                  <a:pt x="30" y="306"/>
                  <a:pt x="40" y="306"/>
                </a:cubicBezTo>
                <a:lnTo>
                  <a:pt x="68" y="306"/>
                </a:lnTo>
                <a:cubicBezTo>
                  <a:pt x="74" y="344"/>
                  <a:pt x="107" y="373"/>
                  <a:pt x="147" y="373"/>
                </a:cubicBezTo>
                <a:cubicBezTo>
                  <a:pt x="186" y="373"/>
                  <a:pt x="219" y="344"/>
                  <a:pt x="225" y="306"/>
                </a:cubicBezTo>
                <a:lnTo>
                  <a:pt x="441" y="306"/>
                </a:lnTo>
                <a:cubicBezTo>
                  <a:pt x="448" y="344"/>
                  <a:pt x="480" y="373"/>
                  <a:pt x="520" y="373"/>
                </a:cubicBezTo>
                <a:cubicBezTo>
                  <a:pt x="559" y="373"/>
                  <a:pt x="592" y="344"/>
                  <a:pt x="599" y="306"/>
                </a:cubicBezTo>
                <a:lnTo>
                  <a:pt x="627" y="306"/>
                </a:lnTo>
                <a:cubicBezTo>
                  <a:pt x="649" y="306"/>
                  <a:pt x="667" y="288"/>
                  <a:pt x="667" y="266"/>
                </a:cubicBezTo>
                <a:lnTo>
                  <a:pt x="667" y="186"/>
                </a:lnTo>
                <a:cubicBezTo>
                  <a:pt x="667" y="173"/>
                  <a:pt x="658" y="164"/>
                  <a:pt x="648" y="156"/>
                </a:cubicBezTo>
                <a:cubicBezTo>
                  <a:pt x="638" y="149"/>
                  <a:pt x="625" y="142"/>
                  <a:pt x="610" y="136"/>
                </a:cubicBezTo>
                <a:cubicBezTo>
                  <a:pt x="581" y="124"/>
                  <a:pt x="544" y="114"/>
                  <a:pt x="511" y="107"/>
                </a:cubicBezTo>
                <a:cubicBezTo>
                  <a:pt x="510" y="107"/>
                  <a:pt x="510" y="107"/>
                  <a:pt x="509" y="107"/>
                </a:cubicBezTo>
                <a:cubicBezTo>
                  <a:pt x="509" y="107"/>
                  <a:pt x="501" y="102"/>
                  <a:pt x="494" y="95"/>
                </a:cubicBezTo>
                <a:cubicBezTo>
                  <a:pt x="486" y="88"/>
                  <a:pt x="477" y="79"/>
                  <a:pt x="468" y="69"/>
                </a:cubicBezTo>
                <a:cubicBezTo>
                  <a:pt x="457" y="57"/>
                  <a:pt x="446" y="43"/>
                  <a:pt x="436" y="30"/>
                </a:cubicBezTo>
                <a:cubicBezTo>
                  <a:pt x="423" y="17"/>
                  <a:pt x="404" y="0"/>
                  <a:pt x="373" y="0"/>
                </a:cubicBezTo>
                <a:lnTo>
                  <a:pt x="188" y="0"/>
                </a:lnTo>
                <a:close/>
                <a:moveTo>
                  <a:pt x="188" y="26"/>
                </a:moveTo>
                <a:lnTo>
                  <a:pt x="280" y="26"/>
                </a:lnTo>
                <a:lnTo>
                  <a:pt x="280" y="106"/>
                </a:lnTo>
                <a:lnTo>
                  <a:pt x="129" y="106"/>
                </a:lnTo>
                <a:cubicBezTo>
                  <a:pt x="137" y="96"/>
                  <a:pt x="144" y="84"/>
                  <a:pt x="150" y="73"/>
                </a:cubicBezTo>
                <a:cubicBezTo>
                  <a:pt x="158" y="59"/>
                  <a:pt x="165" y="46"/>
                  <a:pt x="172" y="38"/>
                </a:cubicBezTo>
                <a:cubicBezTo>
                  <a:pt x="178" y="29"/>
                  <a:pt x="183" y="26"/>
                  <a:pt x="188" y="26"/>
                </a:cubicBezTo>
                <a:close/>
                <a:moveTo>
                  <a:pt x="307" y="26"/>
                </a:moveTo>
                <a:lnTo>
                  <a:pt x="373" y="26"/>
                </a:lnTo>
                <a:cubicBezTo>
                  <a:pt x="395" y="26"/>
                  <a:pt x="404" y="36"/>
                  <a:pt x="417" y="49"/>
                </a:cubicBezTo>
                <a:cubicBezTo>
                  <a:pt x="418" y="50"/>
                  <a:pt x="431" y="67"/>
                  <a:pt x="448" y="87"/>
                </a:cubicBezTo>
                <a:cubicBezTo>
                  <a:pt x="454" y="93"/>
                  <a:pt x="460" y="100"/>
                  <a:pt x="467" y="106"/>
                </a:cubicBezTo>
                <a:lnTo>
                  <a:pt x="307" y="106"/>
                </a:lnTo>
                <a:lnTo>
                  <a:pt x="307" y="26"/>
                </a:lnTo>
                <a:close/>
                <a:moveTo>
                  <a:pt x="53" y="133"/>
                </a:moveTo>
                <a:lnTo>
                  <a:pt x="80" y="133"/>
                </a:lnTo>
                <a:lnTo>
                  <a:pt x="505" y="133"/>
                </a:lnTo>
                <a:cubicBezTo>
                  <a:pt x="537" y="139"/>
                  <a:pt x="573" y="150"/>
                  <a:pt x="600" y="161"/>
                </a:cubicBezTo>
                <a:cubicBezTo>
                  <a:pt x="613" y="166"/>
                  <a:pt x="625" y="172"/>
                  <a:pt x="632" y="178"/>
                </a:cubicBezTo>
                <a:cubicBezTo>
                  <a:pt x="639" y="183"/>
                  <a:pt x="640" y="187"/>
                  <a:pt x="640" y="186"/>
                </a:cubicBezTo>
                <a:lnTo>
                  <a:pt x="640" y="266"/>
                </a:lnTo>
                <a:cubicBezTo>
                  <a:pt x="640" y="273"/>
                  <a:pt x="633" y="280"/>
                  <a:pt x="627" y="280"/>
                </a:cubicBezTo>
                <a:lnTo>
                  <a:pt x="599" y="280"/>
                </a:lnTo>
                <a:cubicBezTo>
                  <a:pt x="592" y="242"/>
                  <a:pt x="559" y="213"/>
                  <a:pt x="520" y="213"/>
                </a:cubicBezTo>
                <a:cubicBezTo>
                  <a:pt x="480" y="213"/>
                  <a:pt x="448" y="242"/>
                  <a:pt x="441" y="280"/>
                </a:cubicBezTo>
                <a:lnTo>
                  <a:pt x="225" y="280"/>
                </a:lnTo>
                <a:cubicBezTo>
                  <a:pt x="219" y="242"/>
                  <a:pt x="186" y="213"/>
                  <a:pt x="147" y="213"/>
                </a:cubicBezTo>
                <a:cubicBezTo>
                  <a:pt x="107" y="213"/>
                  <a:pt x="74" y="242"/>
                  <a:pt x="68" y="280"/>
                </a:cubicBezTo>
                <a:lnTo>
                  <a:pt x="40" y="280"/>
                </a:lnTo>
                <a:cubicBezTo>
                  <a:pt x="30" y="280"/>
                  <a:pt x="27" y="275"/>
                  <a:pt x="27" y="270"/>
                </a:cubicBezTo>
                <a:lnTo>
                  <a:pt x="27" y="160"/>
                </a:lnTo>
                <a:cubicBezTo>
                  <a:pt x="27" y="147"/>
                  <a:pt x="30" y="142"/>
                  <a:pt x="34" y="139"/>
                </a:cubicBezTo>
                <a:cubicBezTo>
                  <a:pt x="38" y="135"/>
                  <a:pt x="44" y="133"/>
                  <a:pt x="53" y="133"/>
                </a:cubicBezTo>
                <a:close/>
                <a:moveTo>
                  <a:pt x="147" y="240"/>
                </a:moveTo>
                <a:cubicBezTo>
                  <a:pt x="176" y="240"/>
                  <a:pt x="200" y="263"/>
                  <a:pt x="200" y="293"/>
                </a:cubicBezTo>
                <a:cubicBezTo>
                  <a:pt x="200" y="323"/>
                  <a:pt x="176" y="346"/>
                  <a:pt x="147" y="346"/>
                </a:cubicBezTo>
                <a:cubicBezTo>
                  <a:pt x="117" y="346"/>
                  <a:pt x="93" y="323"/>
                  <a:pt x="93" y="293"/>
                </a:cubicBezTo>
                <a:cubicBezTo>
                  <a:pt x="93" y="263"/>
                  <a:pt x="117" y="240"/>
                  <a:pt x="147" y="240"/>
                </a:cubicBezTo>
                <a:close/>
                <a:moveTo>
                  <a:pt x="520" y="240"/>
                </a:moveTo>
                <a:cubicBezTo>
                  <a:pt x="550" y="240"/>
                  <a:pt x="573" y="263"/>
                  <a:pt x="573" y="293"/>
                </a:cubicBezTo>
                <a:cubicBezTo>
                  <a:pt x="573" y="323"/>
                  <a:pt x="550" y="346"/>
                  <a:pt x="520" y="346"/>
                </a:cubicBezTo>
                <a:cubicBezTo>
                  <a:pt x="490" y="346"/>
                  <a:pt x="467" y="323"/>
                  <a:pt x="467" y="293"/>
                </a:cubicBezTo>
                <a:cubicBezTo>
                  <a:pt x="467" y="263"/>
                  <a:pt x="490" y="240"/>
                  <a:pt x="520" y="24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4" name="Compass">
            <a:extLst>
              <a:ext uri="{FF2B5EF4-FFF2-40B4-BE49-F238E27FC236}">
                <a16:creationId xmlns:a16="http://schemas.microsoft.com/office/drawing/2014/main" id="{A86E6715-F218-46B5-9E4D-FCF6E37C7E60}"/>
              </a:ext>
            </a:extLst>
          </p:cNvPr>
          <p:cNvSpPr>
            <a:spLocks noChangeAspect="1" noEditPoints="1"/>
          </p:cNvSpPr>
          <p:nvPr/>
        </p:nvSpPr>
        <p:spPr bwMode="auto">
          <a:xfrm>
            <a:off x="1708609" y="1954399"/>
            <a:ext cx="163513" cy="163513"/>
          </a:xfrm>
          <a:custGeom>
            <a:avLst/>
            <a:gdLst>
              <a:gd name="T0" fmla="*/ 331 w 667"/>
              <a:gd name="T1" fmla="*/ 0 h 667"/>
              <a:gd name="T2" fmla="*/ 1 w 667"/>
              <a:gd name="T3" fmla="*/ 330 h 667"/>
              <a:gd name="T4" fmla="*/ 1 w 667"/>
              <a:gd name="T5" fmla="*/ 336 h 667"/>
              <a:gd name="T6" fmla="*/ 331 w 667"/>
              <a:gd name="T7" fmla="*/ 666 h 667"/>
              <a:gd name="T8" fmla="*/ 336 w 667"/>
              <a:gd name="T9" fmla="*/ 666 h 667"/>
              <a:gd name="T10" fmla="*/ 667 w 667"/>
              <a:gd name="T11" fmla="*/ 336 h 667"/>
              <a:gd name="T12" fmla="*/ 667 w 667"/>
              <a:gd name="T13" fmla="*/ 331 h 667"/>
              <a:gd name="T14" fmla="*/ 336 w 667"/>
              <a:gd name="T15" fmla="*/ 0 h 667"/>
              <a:gd name="T16" fmla="*/ 331 w 667"/>
              <a:gd name="T17" fmla="*/ 0 h 667"/>
              <a:gd name="T18" fmla="*/ 320 w 667"/>
              <a:gd name="T19" fmla="*/ 27 h 667"/>
              <a:gd name="T20" fmla="*/ 320 w 667"/>
              <a:gd name="T21" fmla="*/ 40 h 667"/>
              <a:gd name="T22" fmla="*/ 347 w 667"/>
              <a:gd name="T23" fmla="*/ 40 h 667"/>
              <a:gd name="T24" fmla="*/ 347 w 667"/>
              <a:gd name="T25" fmla="*/ 27 h 667"/>
              <a:gd name="T26" fmla="*/ 640 w 667"/>
              <a:gd name="T27" fmla="*/ 320 h 667"/>
              <a:gd name="T28" fmla="*/ 627 w 667"/>
              <a:gd name="T29" fmla="*/ 320 h 667"/>
              <a:gd name="T30" fmla="*/ 627 w 667"/>
              <a:gd name="T31" fmla="*/ 346 h 667"/>
              <a:gd name="T32" fmla="*/ 640 w 667"/>
              <a:gd name="T33" fmla="*/ 346 h 667"/>
              <a:gd name="T34" fmla="*/ 347 w 667"/>
              <a:gd name="T35" fmla="*/ 639 h 667"/>
              <a:gd name="T36" fmla="*/ 347 w 667"/>
              <a:gd name="T37" fmla="*/ 626 h 667"/>
              <a:gd name="T38" fmla="*/ 334 w 667"/>
              <a:gd name="T39" fmla="*/ 613 h 667"/>
              <a:gd name="T40" fmla="*/ 320 w 667"/>
              <a:gd name="T41" fmla="*/ 626 h 667"/>
              <a:gd name="T42" fmla="*/ 320 w 667"/>
              <a:gd name="T43" fmla="*/ 639 h 667"/>
              <a:gd name="T44" fmla="*/ 27 w 667"/>
              <a:gd name="T45" fmla="*/ 346 h 667"/>
              <a:gd name="T46" fmla="*/ 40 w 667"/>
              <a:gd name="T47" fmla="*/ 346 h 667"/>
              <a:gd name="T48" fmla="*/ 40 w 667"/>
              <a:gd name="T49" fmla="*/ 320 h 667"/>
              <a:gd name="T50" fmla="*/ 27 w 667"/>
              <a:gd name="T51" fmla="*/ 320 h 667"/>
              <a:gd name="T52" fmla="*/ 320 w 667"/>
              <a:gd name="T53" fmla="*/ 27 h 667"/>
              <a:gd name="T54" fmla="*/ 501 w 667"/>
              <a:gd name="T55" fmla="*/ 152 h 667"/>
              <a:gd name="T56" fmla="*/ 495 w 667"/>
              <a:gd name="T57" fmla="*/ 155 h 667"/>
              <a:gd name="T58" fmla="*/ 293 w 667"/>
              <a:gd name="T59" fmla="*/ 289 h 667"/>
              <a:gd name="T60" fmla="*/ 290 w 667"/>
              <a:gd name="T61" fmla="*/ 292 h 667"/>
              <a:gd name="T62" fmla="*/ 155 w 667"/>
              <a:gd name="T63" fmla="*/ 494 h 667"/>
              <a:gd name="T64" fmla="*/ 173 w 667"/>
              <a:gd name="T65" fmla="*/ 512 h 667"/>
              <a:gd name="T66" fmla="*/ 375 w 667"/>
              <a:gd name="T67" fmla="*/ 377 h 667"/>
              <a:gd name="T68" fmla="*/ 378 w 667"/>
              <a:gd name="T69" fmla="*/ 374 h 667"/>
              <a:gd name="T70" fmla="*/ 512 w 667"/>
              <a:gd name="T71" fmla="*/ 172 h 667"/>
              <a:gd name="T72" fmla="*/ 501 w 667"/>
              <a:gd name="T73" fmla="*/ 152 h 667"/>
              <a:gd name="T74" fmla="*/ 309 w 667"/>
              <a:gd name="T75" fmla="*/ 308 h 667"/>
              <a:gd name="T76" fmla="*/ 359 w 667"/>
              <a:gd name="T77" fmla="*/ 358 h 667"/>
              <a:gd name="T78" fmla="*/ 211 w 667"/>
              <a:gd name="T79" fmla="*/ 456 h 667"/>
              <a:gd name="T80" fmla="*/ 309 w 667"/>
              <a:gd name="T81" fmla="*/ 308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67" h="667">
                <a:moveTo>
                  <a:pt x="331" y="0"/>
                </a:moveTo>
                <a:cubicBezTo>
                  <a:pt x="149" y="1"/>
                  <a:pt x="2" y="149"/>
                  <a:pt x="1" y="330"/>
                </a:cubicBezTo>
                <a:cubicBezTo>
                  <a:pt x="0" y="332"/>
                  <a:pt x="0" y="334"/>
                  <a:pt x="1" y="336"/>
                </a:cubicBezTo>
                <a:cubicBezTo>
                  <a:pt x="2" y="517"/>
                  <a:pt x="149" y="665"/>
                  <a:pt x="331" y="666"/>
                </a:cubicBezTo>
                <a:cubicBezTo>
                  <a:pt x="333" y="667"/>
                  <a:pt x="335" y="667"/>
                  <a:pt x="336" y="666"/>
                </a:cubicBezTo>
                <a:cubicBezTo>
                  <a:pt x="518" y="665"/>
                  <a:pt x="666" y="518"/>
                  <a:pt x="667" y="336"/>
                </a:cubicBezTo>
                <a:cubicBezTo>
                  <a:pt x="667" y="334"/>
                  <a:pt x="667" y="332"/>
                  <a:pt x="667" y="331"/>
                </a:cubicBezTo>
                <a:cubicBezTo>
                  <a:pt x="666" y="149"/>
                  <a:pt x="518" y="1"/>
                  <a:pt x="336" y="0"/>
                </a:cubicBezTo>
                <a:lnTo>
                  <a:pt x="331" y="0"/>
                </a:lnTo>
                <a:close/>
                <a:moveTo>
                  <a:pt x="320" y="27"/>
                </a:moveTo>
                <a:lnTo>
                  <a:pt x="320" y="40"/>
                </a:lnTo>
                <a:cubicBezTo>
                  <a:pt x="320" y="58"/>
                  <a:pt x="347" y="58"/>
                  <a:pt x="347" y="40"/>
                </a:cubicBezTo>
                <a:lnTo>
                  <a:pt x="347" y="27"/>
                </a:lnTo>
                <a:cubicBezTo>
                  <a:pt x="506" y="34"/>
                  <a:pt x="633" y="161"/>
                  <a:pt x="640" y="320"/>
                </a:cubicBezTo>
                <a:lnTo>
                  <a:pt x="627" y="320"/>
                </a:lnTo>
                <a:cubicBezTo>
                  <a:pt x="609" y="320"/>
                  <a:pt x="609" y="347"/>
                  <a:pt x="627" y="346"/>
                </a:cubicBezTo>
                <a:lnTo>
                  <a:pt x="640" y="346"/>
                </a:lnTo>
                <a:cubicBezTo>
                  <a:pt x="633" y="505"/>
                  <a:pt x="506" y="633"/>
                  <a:pt x="347" y="639"/>
                </a:cubicBezTo>
                <a:lnTo>
                  <a:pt x="347" y="626"/>
                </a:lnTo>
                <a:cubicBezTo>
                  <a:pt x="347" y="619"/>
                  <a:pt x="341" y="613"/>
                  <a:pt x="334" y="613"/>
                </a:cubicBezTo>
                <a:cubicBezTo>
                  <a:pt x="326" y="613"/>
                  <a:pt x="320" y="619"/>
                  <a:pt x="320" y="626"/>
                </a:cubicBezTo>
                <a:lnTo>
                  <a:pt x="320" y="639"/>
                </a:lnTo>
                <a:cubicBezTo>
                  <a:pt x="162" y="633"/>
                  <a:pt x="34" y="505"/>
                  <a:pt x="27" y="346"/>
                </a:cubicBezTo>
                <a:lnTo>
                  <a:pt x="40" y="346"/>
                </a:lnTo>
                <a:cubicBezTo>
                  <a:pt x="59" y="347"/>
                  <a:pt x="59" y="320"/>
                  <a:pt x="40" y="320"/>
                </a:cubicBezTo>
                <a:lnTo>
                  <a:pt x="27" y="320"/>
                </a:lnTo>
                <a:cubicBezTo>
                  <a:pt x="34" y="161"/>
                  <a:pt x="162" y="34"/>
                  <a:pt x="320" y="27"/>
                </a:cubicBezTo>
                <a:close/>
                <a:moveTo>
                  <a:pt x="501" y="152"/>
                </a:moveTo>
                <a:cubicBezTo>
                  <a:pt x="499" y="153"/>
                  <a:pt x="497" y="153"/>
                  <a:pt x="495" y="155"/>
                </a:cubicBezTo>
                <a:lnTo>
                  <a:pt x="293" y="289"/>
                </a:lnTo>
                <a:cubicBezTo>
                  <a:pt x="292" y="290"/>
                  <a:pt x="291" y="291"/>
                  <a:pt x="290" y="292"/>
                </a:cubicBezTo>
                <a:lnTo>
                  <a:pt x="155" y="494"/>
                </a:lnTo>
                <a:cubicBezTo>
                  <a:pt x="148" y="506"/>
                  <a:pt x="161" y="519"/>
                  <a:pt x="173" y="512"/>
                </a:cubicBezTo>
                <a:lnTo>
                  <a:pt x="375" y="377"/>
                </a:lnTo>
                <a:cubicBezTo>
                  <a:pt x="376" y="376"/>
                  <a:pt x="377" y="375"/>
                  <a:pt x="378" y="374"/>
                </a:cubicBezTo>
                <a:lnTo>
                  <a:pt x="512" y="172"/>
                </a:lnTo>
                <a:cubicBezTo>
                  <a:pt x="518" y="163"/>
                  <a:pt x="512" y="152"/>
                  <a:pt x="501" y="152"/>
                </a:cubicBezTo>
                <a:close/>
                <a:moveTo>
                  <a:pt x="309" y="308"/>
                </a:moveTo>
                <a:lnTo>
                  <a:pt x="359" y="358"/>
                </a:lnTo>
                <a:lnTo>
                  <a:pt x="211" y="456"/>
                </a:lnTo>
                <a:lnTo>
                  <a:pt x="309" y="30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Camera">
            <a:extLst>
              <a:ext uri="{FF2B5EF4-FFF2-40B4-BE49-F238E27FC236}">
                <a16:creationId xmlns:a16="http://schemas.microsoft.com/office/drawing/2014/main" id="{291ED773-20D4-419E-84F9-4A06AE448CF5}"/>
              </a:ext>
            </a:extLst>
          </p:cNvPr>
          <p:cNvSpPr>
            <a:spLocks noChangeAspect="1" noEditPoints="1"/>
          </p:cNvSpPr>
          <p:nvPr/>
        </p:nvSpPr>
        <p:spPr bwMode="auto">
          <a:xfrm>
            <a:off x="2030501" y="1970274"/>
            <a:ext cx="161925" cy="131762"/>
          </a:xfrm>
          <a:custGeom>
            <a:avLst/>
            <a:gdLst>
              <a:gd name="T0" fmla="*/ 325 w 666"/>
              <a:gd name="T1" fmla="*/ 0 h 534"/>
              <a:gd name="T2" fmla="*/ 266 w 666"/>
              <a:gd name="T3" fmla="*/ 45 h 534"/>
              <a:gd name="T4" fmla="*/ 257 w 666"/>
              <a:gd name="T5" fmla="*/ 67 h 534"/>
              <a:gd name="T6" fmla="*/ 186 w 666"/>
              <a:gd name="T7" fmla="*/ 67 h 534"/>
              <a:gd name="T8" fmla="*/ 186 w 666"/>
              <a:gd name="T9" fmla="*/ 54 h 534"/>
              <a:gd name="T10" fmla="*/ 173 w 666"/>
              <a:gd name="T11" fmla="*/ 40 h 534"/>
              <a:gd name="T12" fmla="*/ 80 w 666"/>
              <a:gd name="T13" fmla="*/ 40 h 534"/>
              <a:gd name="T14" fmla="*/ 66 w 666"/>
              <a:gd name="T15" fmla="*/ 54 h 534"/>
              <a:gd name="T16" fmla="*/ 66 w 666"/>
              <a:gd name="T17" fmla="*/ 72 h 534"/>
              <a:gd name="T18" fmla="*/ 0 w 666"/>
              <a:gd name="T19" fmla="*/ 160 h 534"/>
              <a:gd name="T20" fmla="*/ 0 w 666"/>
              <a:gd name="T21" fmla="*/ 440 h 534"/>
              <a:gd name="T22" fmla="*/ 93 w 666"/>
              <a:gd name="T23" fmla="*/ 534 h 534"/>
              <a:gd name="T24" fmla="*/ 573 w 666"/>
              <a:gd name="T25" fmla="*/ 534 h 534"/>
              <a:gd name="T26" fmla="*/ 666 w 666"/>
              <a:gd name="T27" fmla="*/ 440 h 534"/>
              <a:gd name="T28" fmla="*/ 666 w 666"/>
              <a:gd name="T29" fmla="*/ 160 h 534"/>
              <a:gd name="T30" fmla="*/ 573 w 666"/>
              <a:gd name="T31" fmla="*/ 67 h 534"/>
              <a:gd name="T32" fmla="*/ 542 w 666"/>
              <a:gd name="T33" fmla="*/ 67 h 534"/>
              <a:gd name="T34" fmla="*/ 534 w 666"/>
              <a:gd name="T35" fmla="*/ 45 h 534"/>
              <a:gd name="T36" fmla="*/ 475 w 666"/>
              <a:gd name="T37" fmla="*/ 0 h 534"/>
              <a:gd name="T38" fmla="*/ 325 w 666"/>
              <a:gd name="T39" fmla="*/ 0 h 534"/>
              <a:gd name="T40" fmla="*/ 325 w 666"/>
              <a:gd name="T41" fmla="*/ 27 h 534"/>
              <a:gd name="T42" fmla="*/ 475 w 666"/>
              <a:gd name="T43" fmla="*/ 27 h 534"/>
              <a:gd name="T44" fmla="*/ 509 w 666"/>
              <a:gd name="T45" fmla="*/ 55 h 534"/>
              <a:gd name="T46" fmla="*/ 521 w 666"/>
              <a:gd name="T47" fmla="*/ 85 h 534"/>
              <a:gd name="T48" fmla="*/ 533 w 666"/>
              <a:gd name="T49" fmla="*/ 94 h 534"/>
              <a:gd name="T50" fmla="*/ 573 w 666"/>
              <a:gd name="T51" fmla="*/ 94 h 534"/>
              <a:gd name="T52" fmla="*/ 640 w 666"/>
              <a:gd name="T53" fmla="*/ 160 h 534"/>
              <a:gd name="T54" fmla="*/ 640 w 666"/>
              <a:gd name="T55" fmla="*/ 440 h 534"/>
              <a:gd name="T56" fmla="*/ 573 w 666"/>
              <a:gd name="T57" fmla="*/ 507 h 534"/>
              <a:gd name="T58" fmla="*/ 93 w 666"/>
              <a:gd name="T59" fmla="*/ 507 h 534"/>
              <a:gd name="T60" fmla="*/ 26 w 666"/>
              <a:gd name="T61" fmla="*/ 440 h 534"/>
              <a:gd name="T62" fmla="*/ 26 w 666"/>
              <a:gd name="T63" fmla="*/ 160 h 534"/>
              <a:gd name="T64" fmla="*/ 82 w 666"/>
              <a:gd name="T65" fmla="*/ 95 h 534"/>
              <a:gd name="T66" fmla="*/ 93 w 666"/>
              <a:gd name="T67" fmla="*/ 82 h 534"/>
              <a:gd name="T68" fmla="*/ 93 w 666"/>
              <a:gd name="T69" fmla="*/ 67 h 534"/>
              <a:gd name="T70" fmla="*/ 160 w 666"/>
              <a:gd name="T71" fmla="*/ 67 h 534"/>
              <a:gd name="T72" fmla="*/ 160 w 666"/>
              <a:gd name="T73" fmla="*/ 80 h 534"/>
              <a:gd name="T74" fmla="*/ 173 w 666"/>
              <a:gd name="T75" fmla="*/ 94 h 534"/>
              <a:gd name="T76" fmla="*/ 266 w 666"/>
              <a:gd name="T77" fmla="*/ 94 h 534"/>
              <a:gd name="T78" fmla="*/ 279 w 666"/>
              <a:gd name="T79" fmla="*/ 85 h 534"/>
              <a:gd name="T80" fmla="*/ 291 w 666"/>
              <a:gd name="T81" fmla="*/ 55 h 534"/>
              <a:gd name="T82" fmla="*/ 325 w 666"/>
              <a:gd name="T83" fmla="*/ 27 h 534"/>
              <a:gd name="T84" fmla="*/ 400 w 666"/>
              <a:gd name="T85" fmla="*/ 120 h 534"/>
              <a:gd name="T86" fmla="*/ 226 w 666"/>
              <a:gd name="T87" fmla="*/ 294 h 534"/>
              <a:gd name="T88" fmla="*/ 400 w 666"/>
              <a:gd name="T89" fmla="*/ 467 h 534"/>
              <a:gd name="T90" fmla="*/ 573 w 666"/>
              <a:gd name="T91" fmla="*/ 294 h 534"/>
              <a:gd name="T92" fmla="*/ 400 w 666"/>
              <a:gd name="T93" fmla="*/ 120 h 534"/>
              <a:gd name="T94" fmla="*/ 93 w 666"/>
              <a:gd name="T95" fmla="*/ 134 h 534"/>
              <a:gd name="T96" fmla="*/ 66 w 666"/>
              <a:gd name="T97" fmla="*/ 160 h 534"/>
              <a:gd name="T98" fmla="*/ 93 w 666"/>
              <a:gd name="T99" fmla="*/ 187 h 534"/>
              <a:gd name="T100" fmla="*/ 120 w 666"/>
              <a:gd name="T101" fmla="*/ 160 h 534"/>
              <a:gd name="T102" fmla="*/ 93 w 666"/>
              <a:gd name="T103" fmla="*/ 134 h 534"/>
              <a:gd name="T104" fmla="*/ 400 w 666"/>
              <a:gd name="T105" fmla="*/ 147 h 534"/>
              <a:gd name="T106" fmla="*/ 546 w 666"/>
              <a:gd name="T107" fmla="*/ 294 h 534"/>
              <a:gd name="T108" fmla="*/ 400 w 666"/>
              <a:gd name="T109" fmla="*/ 440 h 534"/>
              <a:gd name="T110" fmla="*/ 253 w 666"/>
              <a:gd name="T111" fmla="*/ 294 h 534"/>
              <a:gd name="T112" fmla="*/ 400 w 666"/>
              <a:gd name="T113" fmla="*/ 147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 h="534">
                <a:moveTo>
                  <a:pt x="325" y="0"/>
                </a:moveTo>
                <a:cubicBezTo>
                  <a:pt x="299" y="0"/>
                  <a:pt x="276" y="19"/>
                  <a:pt x="266" y="45"/>
                </a:cubicBezTo>
                <a:cubicBezTo>
                  <a:pt x="263" y="53"/>
                  <a:pt x="260" y="60"/>
                  <a:pt x="257" y="67"/>
                </a:cubicBezTo>
                <a:lnTo>
                  <a:pt x="186" y="67"/>
                </a:lnTo>
                <a:lnTo>
                  <a:pt x="186" y="54"/>
                </a:lnTo>
                <a:cubicBezTo>
                  <a:pt x="186" y="46"/>
                  <a:pt x="180" y="40"/>
                  <a:pt x="173" y="40"/>
                </a:cubicBezTo>
                <a:lnTo>
                  <a:pt x="80" y="40"/>
                </a:lnTo>
                <a:cubicBezTo>
                  <a:pt x="72" y="40"/>
                  <a:pt x="66" y="46"/>
                  <a:pt x="66" y="54"/>
                </a:cubicBezTo>
                <a:lnTo>
                  <a:pt x="66" y="72"/>
                </a:lnTo>
                <a:cubicBezTo>
                  <a:pt x="28" y="84"/>
                  <a:pt x="0" y="118"/>
                  <a:pt x="0" y="160"/>
                </a:cubicBezTo>
                <a:lnTo>
                  <a:pt x="0" y="440"/>
                </a:lnTo>
                <a:cubicBezTo>
                  <a:pt x="0" y="492"/>
                  <a:pt x="42" y="534"/>
                  <a:pt x="93" y="534"/>
                </a:cubicBezTo>
                <a:lnTo>
                  <a:pt x="573" y="534"/>
                </a:lnTo>
                <a:cubicBezTo>
                  <a:pt x="624" y="534"/>
                  <a:pt x="666" y="492"/>
                  <a:pt x="666" y="440"/>
                </a:cubicBezTo>
                <a:lnTo>
                  <a:pt x="666" y="160"/>
                </a:lnTo>
                <a:cubicBezTo>
                  <a:pt x="666" y="109"/>
                  <a:pt x="624" y="67"/>
                  <a:pt x="573" y="67"/>
                </a:cubicBezTo>
                <a:lnTo>
                  <a:pt x="542" y="67"/>
                </a:lnTo>
                <a:lnTo>
                  <a:pt x="534" y="45"/>
                </a:lnTo>
                <a:cubicBezTo>
                  <a:pt x="524" y="19"/>
                  <a:pt x="500" y="0"/>
                  <a:pt x="475" y="0"/>
                </a:cubicBezTo>
                <a:lnTo>
                  <a:pt x="325" y="0"/>
                </a:lnTo>
                <a:close/>
                <a:moveTo>
                  <a:pt x="325" y="27"/>
                </a:moveTo>
                <a:lnTo>
                  <a:pt x="475" y="27"/>
                </a:lnTo>
                <a:cubicBezTo>
                  <a:pt x="485" y="27"/>
                  <a:pt x="502" y="39"/>
                  <a:pt x="509" y="55"/>
                </a:cubicBezTo>
                <a:lnTo>
                  <a:pt x="521" y="85"/>
                </a:lnTo>
                <a:cubicBezTo>
                  <a:pt x="523" y="90"/>
                  <a:pt x="528" y="94"/>
                  <a:pt x="533" y="94"/>
                </a:cubicBezTo>
                <a:lnTo>
                  <a:pt x="573" y="94"/>
                </a:lnTo>
                <a:cubicBezTo>
                  <a:pt x="610" y="94"/>
                  <a:pt x="640" y="123"/>
                  <a:pt x="640" y="160"/>
                </a:cubicBezTo>
                <a:lnTo>
                  <a:pt x="640" y="440"/>
                </a:lnTo>
                <a:cubicBezTo>
                  <a:pt x="640" y="477"/>
                  <a:pt x="610" y="507"/>
                  <a:pt x="573" y="507"/>
                </a:cubicBezTo>
                <a:lnTo>
                  <a:pt x="93" y="507"/>
                </a:lnTo>
                <a:cubicBezTo>
                  <a:pt x="56" y="507"/>
                  <a:pt x="26" y="477"/>
                  <a:pt x="26" y="440"/>
                </a:cubicBezTo>
                <a:lnTo>
                  <a:pt x="26" y="160"/>
                </a:lnTo>
                <a:cubicBezTo>
                  <a:pt x="26" y="127"/>
                  <a:pt x="50" y="100"/>
                  <a:pt x="82" y="95"/>
                </a:cubicBezTo>
                <a:cubicBezTo>
                  <a:pt x="88" y="94"/>
                  <a:pt x="93" y="88"/>
                  <a:pt x="93" y="82"/>
                </a:cubicBezTo>
                <a:lnTo>
                  <a:pt x="93" y="67"/>
                </a:lnTo>
                <a:lnTo>
                  <a:pt x="160" y="67"/>
                </a:lnTo>
                <a:lnTo>
                  <a:pt x="160" y="80"/>
                </a:lnTo>
                <a:cubicBezTo>
                  <a:pt x="160" y="88"/>
                  <a:pt x="166" y="94"/>
                  <a:pt x="173" y="94"/>
                </a:cubicBezTo>
                <a:lnTo>
                  <a:pt x="266" y="94"/>
                </a:lnTo>
                <a:cubicBezTo>
                  <a:pt x="272" y="94"/>
                  <a:pt x="277" y="90"/>
                  <a:pt x="279" y="85"/>
                </a:cubicBezTo>
                <a:lnTo>
                  <a:pt x="291" y="55"/>
                </a:lnTo>
                <a:cubicBezTo>
                  <a:pt x="297" y="39"/>
                  <a:pt x="314" y="27"/>
                  <a:pt x="325" y="27"/>
                </a:cubicBezTo>
                <a:close/>
                <a:moveTo>
                  <a:pt x="400" y="120"/>
                </a:moveTo>
                <a:cubicBezTo>
                  <a:pt x="304" y="120"/>
                  <a:pt x="226" y="198"/>
                  <a:pt x="226" y="294"/>
                </a:cubicBezTo>
                <a:cubicBezTo>
                  <a:pt x="226" y="389"/>
                  <a:pt x="304" y="467"/>
                  <a:pt x="400" y="467"/>
                </a:cubicBezTo>
                <a:cubicBezTo>
                  <a:pt x="495" y="467"/>
                  <a:pt x="573" y="389"/>
                  <a:pt x="573" y="294"/>
                </a:cubicBezTo>
                <a:cubicBezTo>
                  <a:pt x="573" y="198"/>
                  <a:pt x="495" y="120"/>
                  <a:pt x="400" y="120"/>
                </a:cubicBezTo>
                <a:close/>
                <a:moveTo>
                  <a:pt x="93" y="134"/>
                </a:moveTo>
                <a:cubicBezTo>
                  <a:pt x="78" y="134"/>
                  <a:pt x="66" y="146"/>
                  <a:pt x="66" y="160"/>
                </a:cubicBezTo>
                <a:cubicBezTo>
                  <a:pt x="66" y="175"/>
                  <a:pt x="78" y="187"/>
                  <a:pt x="93" y="187"/>
                </a:cubicBezTo>
                <a:cubicBezTo>
                  <a:pt x="108" y="187"/>
                  <a:pt x="120" y="175"/>
                  <a:pt x="120" y="160"/>
                </a:cubicBezTo>
                <a:cubicBezTo>
                  <a:pt x="120" y="146"/>
                  <a:pt x="108" y="134"/>
                  <a:pt x="93" y="134"/>
                </a:cubicBezTo>
                <a:close/>
                <a:moveTo>
                  <a:pt x="400" y="147"/>
                </a:moveTo>
                <a:cubicBezTo>
                  <a:pt x="481" y="147"/>
                  <a:pt x="546" y="213"/>
                  <a:pt x="546" y="294"/>
                </a:cubicBezTo>
                <a:cubicBezTo>
                  <a:pt x="546" y="375"/>
                  <a:pt x="481" y="440"/>
                  <a:pt x="400" y="440"/>
                </a:cubicBezTo>
                <a:cubicBezTo>
                  <a:pt x="319" y="440"/>
                  <a:pt x="253" y="375"/>
                  <a:pt x="253" y="294"/>
                </a:cubicBezTo>
                <a:cubicBezTo>
                  <a:pt x="253" y="213"/>
                  <a:pt x="319" y="147"/>
                  <a:pt x="400" y="147"/>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Clapperboard">
            <a:extLst>
              <a:ext uri="{FF2B5EF4-FFF2-40B4-BE49-F238E27FC236}">
                <a16:creationId xmlns:a16="http://schemas.microsoft.com/office/drawing/2014/main" id="{E9BDD2CD-A118-4B54-8C25-601BE590783F}"/>
              </a:ext>
            </a:extLst>
          </p:cNvPr>
          <p:cNvSpPr>
            <a:spLocks noChangeAspect="1" noEditPoints="1"/>
          </p:cNvSpPr>
          <p:nvPr/>
        </p:nvSpPr>
        <p:spPr bwMode="auto">
          <a:xfrm>
            <a:off x="2380790" y="1954399"/>
            <a:ext cx="161925" cy="163512"/>
          </a:xfrm>
          <a:custGeom>
            <a:avLst/>
            <a:gdLst>
              <a:gd name="T0" fmla="*/ 586 w 667"/>
              <a:gd name="T1" fmla="*/ 2 h 667"/>
              <a:gd name="T2" fmla="*/ 7 w 667"/>
              <a:gd name="T3" fmla="*/ 203 h 667"/>
              <a:gd name="T4" fmla="*/ 12 w 667"/>
              <a:gd name="T5" fmla="*/ 221 h 667"/>
              <a:gd name="T6" fmla="*/ 27 w 667"/>
              <a:gd name="T7" fmla="*/ 300 h 667"/>
              <a:gd name="T8" fmla="*/ 53 w 667"/>
              <a:gd name="T9" fmla="*/ 667 h 667"/>
              <a:gd name="T10" fmla="*/ 667 w 667"/>
              <a:gd name="T11" fmla="*/ 640 h 667"/>
              <a:gd name="T12" fmla="*/ 653 w 667"/>
              <a:gd name="T13" fmla="*/ 254 h 667"/>
              <a:gd name="T14" fmla="*/ 630 w 667"/>
              <a:gd name="T15" fmla="*/ 100 h 667"/>
              <a:gd name="T16" fmla="*/ 620 w 667"/>
              <a:gd name="T17" fmla="*/ 19 h 667"/>
              <a:gd name="T18" fmla="*/ 594 w 667"/>
              <a:gd name="T19" fmla="*/ 27 h 667"/>
              <a:gd name="T20" fmla="*/ 600 w 667"/>
              <a:gd name="T21" fmla="*/ 47 h 667"/>
              <a:gd name="T22" fmla="*/ 594 w 667"/>
              <a:gd name="T23" fmla="*/ 27 h 667"/>
              <a:gd name="T24" fmla="*/ 604 w 667"/>
              <a:gd name="T25" fmla="*/ 80 h 667"/>
              <a:gd name="T26" fmla="*/ 497 w 667"/>
              <a:gd name="T27" fmla="*/ 57 h 667"/>
              <a:gd name="T28" fmla="*/ 461 w 667"/>
              <a:gd name="T29" fmla="*/ 68 h 667"/>
              <a:gd name="T30" fmla="*/ 488 w 667"/>
              <a:gd name="T31" fmla="*/ 116 h 667"/>
              <a:gd name="T32" fmla="*/ 461 w 667"/>
              <a:gd name="T33" fmla="*/ 68 h 667"/>
              <a:gd name="T34" fmla="*/ 451 w 667"/>
              <a:gd name="T35" fmla="*/ 127 h 667"/>
              <a:gd name="T36" fmla="*/ 344 w 667"/>
              <a:gd name="T37" fmla="*/ 104 h 667"/>
              <a:gd name="T38" fmla="*/ 308 w 667"/>
              <a:gd name="T39" fmla="*/ 115 h 667"/>
              <a:gd name="T40" fmla="*/ 335 w 667"/>
              <a:gd name="T41" fmla="*/ 163 h 667"/>
              <a:gd name="T42" fmla="*/ 308 w 667"/>
              <a:gd name="T43" fmla="*/ 115 h 667"/>
              <a:gd name="T44" fmla="*/ 299 w 667"/>
              <a:gd name="T45" fmla="*/ 174 h 667"/>
              <a:gd name="T46" fmla="*/ 191 w 667"/>
              <a:gd name="T47" fmla="*/ 151 h 667"/>
              <a:gd name="T48" fmla="*/ 155 w 667"/>
              <a:gd name="T49" fmla="*/ 162 h 667"/>
              <a:gd name="T50" fmla="*/ 182 w 667"/>
              <a:gd name="T51" fmla="*/ 210 h 667"/>
              <a:gd name="T52" fmla="*/ 155 w 667"/>
              <a:gd name="T53" fmla="*/ 162 h 667"/>
              <a:gd name="T54" fmla="*/ 146 w 667"/>
              <a:gd name="T55" fmla="*/ 221 h 667"/>
              <a:gd name="T56" fmla="*/ 102 w 667"/>
              <a:gd name="T57" fmla="*/ 231 h 667"/>
              <a:gd name="T58" fmla="*/ 45 w 667"/>
              <a:gd name="T59" fmla="*/ 201 h 667"/>
              <a:gd name="T60" fmla="*/ 79 w 667"/>
              <a:gd name="T61" fmla="*/ 185 h 667"/>
              <a:gd name="T62" fmla="*/ 78 w 667"/>
              <a:gd name="T63" fmla="*/ 243 h 667"/>
              <a:gd name="T64" fmla="*/ 53 w 667"/>
              <a:gd name="T65" fmla="*/ 280 h 667"/>
              <a:gd name="T66" fmla="*/ 27 w 667"/>
              <a:gd name="T67" fmla="*/ 254 h 667"/>
              <a:gd name="T68" fmla="*/ 53 w 667"/>
              <a:gd name="T69" fmla="*/ 227 h 667"/>
              <a:gd name="T70" fmla="*/ 155 w 667"/>
              <a:gd name="T71" fmla="*/ 280 h 667"/>
              <a:gd name="T72" fmla="*/ 59 w 667"/>
              <a:gd name="T73" fmla="*/ 334 h 667"/>
              <a:gd name="T74" fmla="*/ 192 w 667"/>
              <a:gd name="T75" fmla="*/ 280 h 667"/>
              <a:gd name="T76" fmla="*/ 181 w 667"/>
              <a:gd name="T77" fmla="*/ 334 h 667"/>
              <a:gd name="T78" fmla="*/ 192 w 667"/>
              <a:gd name="T79" fmla="*/ 280 h 667"/>
              <a:gd name="T80" fmla="*/ 315 w 667"/>
              <a:gd name="T81" fmla="*/ 280 h 667"/>
              <a:gd name="T82" fmla="*/ 219 w 667"/>
              <a:gd name="T83" fmla="*/ 334 h 667"/>
              <a:gd name="T84" fmla="*/ 352 w 667"/>
              <a:gd name="T85" fmla="*/ 280 h 667"/>
              <a:gd name="T86" fmla="*/ 341 w 667"/>
              <a:gd name="T87" fmla="*/ 334 h 667"/>
              <a:gd name="T88" fmla="*/ 352 w 667"/>
              <a:gd name="T89" fmla="*/ 280 h 667"/>
              <a:gd name="T90" fmla="*/ 475 w 667"/>
              <a:gd name="T91" fmla="*/ 280 h 667"/>
              <a:gd name="T92" fmla="*/ 379 w 667"/>
              <a:gd name="T93" fmla="*/ 334 h 667"/>
              <a:gd name="T94" fmla="*/ 512 w 667"/>
              <a:gd name="T95" fmla="*/ 280 h 667"/>
              <a:gd name="T96" fmla="*/ 501 w 667"/>
              <a:gd name="T97" fmla="*/ 334 h 667"/>
              <a:gd name="T98" fmla="*/ 512 w 667"/>
              <a:gd name="T99" fmla="*/ 280 h 667"/>
              <a:gd name="T100" fmla="*/ 635 w 667"/>
              <a:gd name="T101" fmla="*/ 280 h 667"/>
              <a:gd name="T102" fmla="*/ 539 w 667"/>
              <a:gd name="T103" fmla="*/ 334 h 667"/>
              <a:gd name="T104" fmla="*/ 640 w 667"/>
              <a:gd name="T105" fmla="*/ 313 h 667"/>
              <a:gd name="T106" fmla="*/ 619 w 667"/>
              <a:gd name="T107" fmla="*/ 334 h 667"/>
              <a:gd name="T108" fmla="*/ 53 w 667"/>
              <a:gd name="T109" fmla="*/ 360 h 667"/>
              <a:gd name="T110" fmla="*/ 640 w 667"/>
              <a:gd name="T111" fmla="*/ 640 h 667"/>
              <a:gd name="T112" fmla="*/ 53 w 667"/>
              <a:gd name="T113" fmla="*/ 3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7" h="667">
                <a:moveTo>
                  <a:pt x="591" y="1"/>
                </a:moveTo>
                <a:cubicBezTo>
                  <a:pt x="590" y="1"/>
                  <a:pt x="588" y="1"/>
                  <a:pt x="586" y="2"/>
                </a:cubicBezTo>
                <a:cubicBezTo>
                  <a:pt x="395" y="60"/>
                  <a:pt x="197" y="121"/>
                  <a:pt x="25" y="174"/>
                </a:cubicBezTo>
                <a:cubicBezTo>
                  <a:pt x="13" y="178"/>
                  <a:pt x="5" y="191"/>
                  <a:pt x="7" y="203"/>
                </a:cubicBezTo>
                <a:cubicBezTo>
                  <a:pt x="7" y="205"/>
                  <a:pt x="7" y="207"/>
                  <a:pt x="8" y="209"/>
                </a:cubicBezTo>
                <a:lnTo>
                  <a:pt x="12" y="221"/>
                </a:lnTo>
                <a:cubicBezTo>
                  <a:pt x="5" y="230"/>
                  <a:pt x="0" y="241"/>
                  <a:pt x="0" y="254"/>
                </a:cubicBezTo>
                <a:cubicBezTo>
                  <a:pt x="0" y="273"/>
                  <a:pt x="11" y="290"/>
                  <a:pt x="27" y="300"/>
                </a:cubicBezTo>
                <a:cubicBezTo>
                  <a:pt x="27" y="413"/>
                  <a:pt x="27" y="527"/>
                  <a:pt x="27" y="640"/>
                </a:cubicBezTo>
                <a:cubicBezTo>
                  <a:pt x="27" y="655"/>
                  <a:pt x="39" y="667"/>
                  <a:pt x="53" y="667"/>
                </a:cubicBezTo>
                <a:lnTo>
                  <a:pt x="640" y="667"/>
                </a:lnTo>
                <a:cubicBezTo>
                  <a:pt x="655" y="667"/>
                  <a:pt x="667" y="655"/>
                  <a:pt x="667" y="640"/>
                </a:cubicBezTo>
                <a:cubicBezTo>
                  <a:pt x="667" y="516"/>
                  <a:pt x="667" y="391"/>
                  <a:pt x="667" y="267"/>
                </a:cubicBezTo>
                <a:cubicBezTo>
                  <a:pt x="667" y="260"/>
                  <a:pt x="661" y="254"/>
                  <a:pt x="653" y="254"/>
                </a:cubicBezTo>
                <a:cubicBezTo>
                  <a:pt x="478" y="254"/>
                  <a:pt x="304" y="254"/>
                  <a:pt x="129" y="254"/>
                </a:cubicBezTo>
                <a:cubicBezTo>
                  <a:pt x="330" y="192"/>
                  <a:pt x="454" y="154"/>
                  <a:pt x="630" y="100"/>
                </a:cubicBezTo>
                <a:cubicBezTo>
                  <a:pt x="637" y="98"/>
                  <a:pt x="641" y="90"/>
                  <a:pt x="639" y="83"/>
                </a:cubicBezTo>
                <a:cubicBezTo>
                  <a:pt x="633" y="62"/>
                  <a:pt x="626" y="41"/>
                  <a:pt x="620" y="19"/>
                </a:cubicBezTo>
                <a:cubicBezTo>
                  <a:pt x="614" y="4"/>
                  <a:pt x="603" y="0"/>
                  <a:pt x="591" y="1"/>
                </a:cubicBezTo>
                <a:close/>
                <a:moveTo>
                  <a:pt x="594" y="27"/>
                </a:moveTo>
                <a:lnTo>
                  <a:pt x="594" y="27"/>
                </a:lnTo>
                <a:lnTo>
                  <a:pt x="600" y="47"/>
                </a:lnTo>
                <a:lnTo>
                  <a:pt x="574" y="33"/>
                </a:lnTo>
                <a:lnTo>
                  <a:pt x="594" y="27"/>
                </a:lnTo>
                <a:close/>
                <a:moveTo>
                  <a:pt x="538" y="45"/>
                </a:moveTo>
                <a:lnTo>
                  <a:pt x="604" y="80"/>
                </a:lnTo>
                <a:lnTo>
                  <a:pt x="564" y="92"/>
                </a:lnTo>
                <a:lnTo>
                  <a:pt x="497" y="57"/>
                </a:lnTo>
                <a:lnTo>
                  <a:pt x="538" y="45"/>
                </a:lnTo>
                <a:close/>
                <a:moveTo>
                  <a:pt x="461" y="68"/>
                </a:moveTo>
                <a:lnTo>
                  <a:pt x="528" y="103"/>
                </a:lnTo>
                <a:lnTo>
                  <a:pt x="488" y="116"/>
                </a:lnTo>
                <a:lnTo>
                  <a:pt x="421" y="80"/>
                </a:lnTo>
                <a:lnTo>
                  <a:pt x="461" y="68"/>
                </a:lnTo>
                <a:close/>
                <a:moveTo>
                  <a:pt x="385" y="92"/>
                </a:moveTo>
                <a:lnTo>
                  <a:pt x="451" y="127"/>
                </a:lnTo>
                <a:lnTo>
                  <a:pt x="411" y="139"/>
                </a:lnTo>
                <a:lnTo>
                  <a:pt x="344" y="104"/>
                </a:lnTo>
                <a:lnTo>
                  <a:pt x="385" y="92"/>
                </a:lnTo>
                <a:close/>
                <a:moveTo>
                  <a:pt x="308" y="115"/>
                </a:moveTo>
                <a:lnTo>
                  <a:pt x="375" y="150"/>
                </a:lnTo>
                <a:lnTo>
                  <a:pt x="335" y="163"/>
                </a:lnTo>
                <a:lnTo>
                  <a:pt x="268" y="127"/>
                </a:lnTo>
                <a:lnTo>
                  <a:pt x="308" y="115"/>
                </a:lnTo>
                <a:close/>
                <a:moveTo>
                  <a:pt x="232" y="138"/>
                </a:moveTo>
                <a:lnTo>
                  <a:pt x="299" y="174"/>
                </a:lnTo>
                <a:lnTo>
                  <a:pt x="258" y="186"/>
                </a:lnTo>
                <a:lnTo>
                  <a:pt x="191" y="151"/>
                </a:lnTo>
                <a:lnTo>
                  <a:pt x="232" y="138"/>
                </a:lnTo>
                <a:close/>
                <a:moveTo>
                  <a:pt x="155" y="162"/>
                </a:moveTo>
                <a:lnTo>
                  <a:pt x="222" y="197"/>
                </a:lnTo>
                <a:lnTo>
                  <a:pt x="182" y="210"/>
                </a:lnTo>
                <a:lnTo>
                  <a:pt x="115" y="174"/>
                </a:lnTo>
                <a:lnTo>
                  <a:pt x="155" y="162"/>
                </a:lnTo>
                <a:close/>
                <a:moveTo>
                  <a:pt x="79" y="185"/>
                </a:moveTo>
                <a:lnTo>
                  <a:pt x="146" y="221"/>
                </a:lnTo>
                <a:lnTo>
                  <a:pt x="105" y="233"/>
                </a:lnTo>
                <a:lnTo>
                  <a:pt x="102" y="231"/>
                </a:lnTo>
                <a:cubicBezTo>
                  <a:pt x="93" y="213"/>
                  <a:pt x="75" y="200"/>
                  <a:pt x="53" y="200"/>
                </a:cubicBezTo>
                <a:cubicBezTo>
                  <a:pt x="51" y="200"/>
                  <a:pt x="48" y="201"/>
                  <a:pt x="45" y="201"/>
                </a:cubicBezTo>
                <a:lnTo>
                  <a:pt x="39" y="198"/>
                </a:lnTo>
                <a:lnTo>
                  <a:pt x="79" y="185"/>
                </a:lnTo>
                <a:close/>
                <a:moveTo>
                  <a:pt x="53" y="227"/>
                </a:moveTo>
                <a:cubicBezTo>
                  <a:pt x="65" y="227"/>
                  <a:pt x="74" y="234"/>
                  <a:pt x="78" y="243"/>
                </a:cubicBezTo>
                <a:cubicBezTo>
                  <a:pt x="81" y="251"/>
                  <a:pt x="79" y="257"/>
                  <a:pt x="78" y="265"/>
                </a:cubicBezTo>
                <a:cubicBezTo>
                  <a:pt x="74" y="274"/>
                  <a:pt x="64" y="280"/>
                  <a:pt x="53" y="280"/>
                </a:cubicBezTo>
                <a:cubicBezTo>
                  <a:pt x="49" y="281"/>
                  <a:pt x="46" y="279"/>
                  <a:pt x="43" y="278"/>
                </a:cubicBezTo>
                <a:cubicBezTo>
                  <a:pt x="33" y="274"/>
                  <a:pt x="27" y="265"/>
                  <a:pt x="27" y="254"/>
                </a:cubicBezTo>
                <a:cubicBezTo>
                  <a:pt x="27" y="246"/>
                  <a:pt x="30" y="239"/>
                  <a:pt x="36" y="234"/>
                </a:cubicBezTo>
                <a:cubicBezTo>
                  <a:pt x="41" y="229"/>
                  <a:pt x="46" y="228"/>
                  <a:pt x="53" y="227"/>
                </a:cubicBezTo>
                <a:close/>
                <a:moveTo>
                  <a:pt x="112" y="280"/>
                </a:moveTo>
                <a:lnTo>
                  <a:pt x="155" y="280"/>
                </a:lnTo>
                <a:lnTo>
                  <a:pt x="101" y="334"/>
                </a:lnTo>
                <a:lnTo>
                  <a:pt x="59" y="334"/>
                </a:lnTo>
                <a:lnTo>
                  <a:pt x="112" y="280"/>
                </a:lnTo>
                <a:close/>
                <a:moveTo>
                  <a:pt x="192" y="280"/>
                </a:moveTo>
                <a:lnTo>
                  <a:pt x="235" y="280"/>
                </a:lnTo>
                <a:lnTo>
                  <a:pt x="181" y="334"/>
                </a:lnTo>
                <a:lnTo>
                  <a:pt x="139" y="334"/>
                </a:lnTo>
                <a:lnTo>
                  <a:pt x="192" y="280"/>
                </a:lnTo>
                <a:close/>
                <a:moveTo>
                  <a:pt x="272" y="280"/>
                </a:moveTo>
                <a:lnTo>
                  <a:pt x="315" y="280"/>
                </a:lnTo>
                <a:lnTo>
                  <a:pt x="261" y="334"/>
                </a:lnTo>
                <a:lnTo>
                  <a:pt x="219" y="334"/>
                </a:lnTo>
                <a:lnTo>
                  <a:pt x="272" y="280"/>
                </a:lnTo>
                <a:close/>
                <a:moveTo>
                  <a:pt x="352" y="280"/>
                </a:moveTo>
                <a:lnTo>
                  <a:pt x="395" y="280"/>
                </a:lnTo>
                <a:lnTo>
                  <a:pt x="341" y="334"/>
                </a:lnTo>
                <a:lnTo>
                  <a:pt x="299" y="334"/>
                </a:lnTo>
                <a:lnTo>
                  <a:pt x="352" y="280"/>
                </a:lnTo>
                <a:close/>
                <a:moveTo>
                  <a:pt x="432" y="280"/>
                </a:moveTo>
                <a:lnTo>
                  <a:pt x="475" y="280"/>
                </a:lnTo>
                <a:lnTo>
                  <a:pt x="421" y="334"/>
                </a:lnTo>
                <a:lnTo>
                  <a:pt x="379" y="334"/>
                </a:lnTo>
                <a:lnTo>
                  <a:pt x="432" y="280"/>
                </a:lnTo>
                <a:close/>
                <a:moveTo>
                  <a:pt x="512" y="280"/>
                </a:moveTo>
                <a:lnTo>
                  <a:pt x="555" y="280"/>
                </a:lnTo>
                <a:lnTo>
                  <a:pt x="501" y="334"/>
                </a:lnTo>
                <a:lnTo>
                  <a:pt x="459" y="334"/>
                </a:lnTo>
                <a:lnTo>
                  <a:pt x="512" y="280"/>
                </a:lnTo>
                <a:close/>
                <a:moveTo>
                  <a:pt x="592" y="280"/>
                </a:moveTo>
                <a:lnTo>
                  <a:pt x="635" y="280"/>
                </a:lnTo>
                <a:lnTo>
                  <a:pt x="581" y="334"/>
                </a:lnTo>
                <a:lnTo>
                  <a:pt x="539" y="334"/>
                </a:lnTo>
                <a:lnTo>
                  <a:pt x="592" y="280"/>
                </a:lnTo>
                <a:close/>
                <a:moveTo>
                  <a:pt x="640" y="313"/>
                </a:moveTo>
                <a:lnTo>
                  <a:pt x="640" y="334"/>
                </a:lnTo>
                <a:lnTo>
                  <a:pt x="619" y="334"/>
                </a:lnTo>
                <a:lnTo>
                  <a:pt x="640" y="313"/>
                </a:lnTo>
                <a:close/>
                <a:moveTo>
                  <a:pt x="53" y="360"/>
                </a:moveTo>
                <a:cubicBezTo>
                  <a:pt x="249" y="361"/>
                  <a:pt x="444" y="360"/>
                  <a:pt x="640" y="360"/>
                </a:cubicBezTo>
                <a:lnTo>
                  <a:pt x="640" y="640"/>
                </a:lnTo>
                <a:lnTo>
                  <a:pt x="53" y="640"/>
                </a:lnTo>
                <a:lnTo>
                  <a:pt x="53" y="360"/>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7" name="Closed Captioning">
            <a:extLst>
              <a:ext uri="{FF2B5EF4-FFF2-40B4-BE49-F238E27FC236}">
                <a16:creationId xmlns:a16="http://schemas.microsoft.com/office/drawing/2014/main" id="{2061B673-C8BB-4417-BD8B-B7AD2DECCE04}"/>
              </a:ext>
            </a:extLst>
          </p:cNvPr>
          <p:cNvSpPr>
            <a:spLocks noChangeAspect="1" noEditPoints="1"/>
          </p:cNvSpPr>
          <p:nvPr/>
        </p:nvSpPr>
        <p:spPr bwMode="auto">
          <a:xfrm>
            <a:off x="2734842" y="2000437"/>
            <a:ext cx="134938" cy="71437"/>
          </a:xfrm>
          <a:custGeom>
            <a:avLst/>
            <a:gdLst>
              <a:gd name="T0" fmla="*/ 132 w 553"/>
              <a:gd name="T1" fmla="*/ 0 h 293"/>
              <a:gd name="T2" fmla="*/ 75 w 553"/>
              <a:gd name="T3" fmla="*/ 12 h 293"/>
              <a:gd name="T4" fmla="*/ 33 w 553"/>
              <a:gd name="T5" fmla="*/ 44 h 293"/>
              <a:gd name="T6" fmla="*/ 8 w 553"/>
              <a:gd name="T7" fmla="*/ 91 h 293"/>
              <a:gd name="T8" fmla="*/ 0 w 553"/>
              <a:gd name="T9" fmla="*/ 148 h 293"/>
              <a:gd name="T10" fmla="*/ 8 w 553"/>
              <a:gd name="T11" fmla="*/ 205 h 293"/>
              <a:gd name="T12" fmla="*/ 32 w 553"/>
              <a:gd name="T13" fmla="*/ 252 h 293"/>
              <a:gd name="T14" fmla="*/ 72 w 553"/>
              <a:gd name="T15" fmla="*/ 283 h 293"/>
              <a:gd name="T16" fmla="*/ 129 w 553"/>
              <a:gd name="T17" fmla="*/ 293 h 293"/>
              <a:gd name="T18" fmla="*/ 215 w 553"/>
              <a:gd name="T19" fmla="*/ 264 h 293"/>
              <a:gd name="T20" fmla="*/ 251 w 553"/>
              <a:gd name="T21" fmla="*/ 181 h 293"/>
              <a:gd name="T22" fmla="*/ 213 w 553"/>
              <a:gd name="T23" fmla="*/ 181 h 293"/>
              <a:gd name="T24" fmla="*/ 207 w 553"/>
              <a:gd name="T25" fmla="*/ 213 h 293"/>
              <a:gd name="T26" fmla="*/ 191 w 553"/>
              <a:gd name="T27" fmla="*/ 239 h 293"/>
              <a:gd name="T28" fmla="*/ 165 w 553"/>
              <a:gd name="T29" fmla="*/ 256 h 293"/>
              <a:gd name="T30" fmla="*/ 132 w 553"/>
              <a:gd name="T31" fmla="*/ 263 h 293"/>
              <a:gd name="T32" fmla="*/ 89 w 553"/>
              <a:gd name="T33" fmla="*/ 253 h 293"/>
              <a:gd name="T34" fmla="*/ 60 w 553"/>
              <a:gd name="T35" fmla="*/ 228 h 293"/>
              <a:gd name="T36" fmla="*/ 43 w 553"/>
              <a:gd name="T37" fmla="*/ 191 h 293"/>
              <a:gd name="T38" fmla="*/ 37 w 553"/>
              <a:gd name="T39" fmla="*/ 145 h 293"/>
              <a:gd name="T40" fmla="*/ 43 w 553"/>
              <a:gd name="T41" fmla="*/ 103 h 293"/>
              <a:gd name="T42" fmla="*/ 60 w 553"/>
              <a:gd name="T43" fmla="*/ 67 h 293"/>
              <a:gd name="T44" fmla="*/ 89 w 553"/>
              <a:gd name="T45" fmla="*/ 41 h 293"/>
              <a:gd name="T46" fmla="*/ 132 w 553"/>
              <a:gd name="T47" fmla="*/ 32 h 293"/>
              <a:gd name="T48" fmla="*/ 183 w 553"/>
              <a:gd name="T49" fmla="*/ 47 h 293"/>
              <a:gd name="T50" fmla="*/ 209 w 553"/>
              <a:gd name="T51" fmla="*/ 91 h 293"/>
              <a:gd name="T52" fmla="*/ 247 w 553"/>
              <a:gd name="T53" fmla="*/ 91 h 293"/>
              <a:gd name="T54" fmla="*/ 233 w 553"/>
              <a:gd name="T55" fmla="*/ 51 h 293"/>
              <a:gd name="T56" fmla="*/ 208 w 553"/>
              <a:gd name="T57" fmla="*/ 23 h 293"/>
              <a:gd name="T58" fmla="*/ 173 w 553"/>
              <a:gd name="T59" fmla="*/ 5 h 293"/>
              <a:gd name="T60" fmla="*/ 132 w 553"/>
              <a:gd name="T61" fmla="*/ 0 h 293"/>
              <a:gd name="T62" fmla="*/ 435 w 553"/>
              <a:gd name="T63" fmla="*/ 0 h 293"/>
              <a:gd name="T64" fmla="*/ 377 w 553"/>
              <a:gd name="T65" fmla="*/ 12 h 293"/>
              <a:gd name="T66" fmla="*/ 336 w 553"/>
              <a:gd name="T67" fmla="*/ 44 h 293"/>
              <a:gd name="T68" fmla="*/ 311 w 553"/>
              <a:gd name="T69" fmla="*/ 91 h 293"/>
              <a:gd name="T70" fmla="*/ 303 w 553"/>
              <a:gd name="T71" fmla="*/ 148 h 293"/>
              <a:gd name="T72" fmla="*/ 311 w 553"/>
              <a:gd name="T73" fmla="*/ 205 h 293"/>
              <a:gd name="T74" fmla="*/ 335 w 553"/>
              <a:gd name="T75" fmla="*/ 252 h 293"/>
              <a:gd name="T76" fmla="*/ 375 w 553"/>
              <a:gd name="T77" fmla="*/ 283 h 293"/>
              <a:gd name="T78" fmla="*/ 432 w 553"/>
              <a:gd name="T79" fmla="*/ 293 h 293"/>
              <a:gd name="T80" fmla="*/ 517 w 553"/>
              <a:gd name="T81" fmla="*/ 264 h 293"/>
              <a:gd name="T82" fmla="*/ 553 w 553"/>
              <a:gd name="T83" fmla="*/ 181 h 293"/>
              <a:gd name="T84" fmla="*/ 516 w 553"/>
              <a:gd name="T85" fmla="*/ 181 h 293"/>
              <a:gd name="T86" fmla="*/ 509 w 553"/>
              <a:gd name="T87" fmla="*/ 213 h 293"/>
              <a:gd name="T88" fmla="*/ 493 w 553"/>
              <a:gd name="T89" fmla="*/ 239 h 293"/>
              <a:gd name="T90" fmla="*/ 468 w 553"/>
              <a:gd name="T91" fmla="*/ 256 h 293"/>
              <a:gd name="T92" fmla="*/ 435 w 553"/>
              <a:gd name="T93" fmla="*/ 263 h 293"/>
              <a:gd name="T94" fmla="*/ 392 w 553"/>
              <a:gd name="T95" fmla="*/ 253 h 293"/>
              <a:gd name="T96" fmla="*/ 363 w 553"/>
              <a:gd name="T97" fmla="*/ 228 h 293"/>
              <a:gd name="T98" fmla="*/ 345 w 553"/>
              <a:gd name="T99" fmla="*/ 191 h 293"/>
              <a:gd name="T100" fmla="*/ 340 w 553"/>
              <a:gd name="T101" fmla="*/ 145 h 293"/>
              <a:gd name="T102" fmla="*/ 345 w 553"/>
              <a:gd name="T103" fmla="*/ 103 h 293"/>
              <a:gd name="T104" fmla="*/ 363 w 553"/>
              <a:gd name="T105" fmla="*/ 67 h 293"/>
              <a:gd name="T106" fmla="*/ 392 w 553"/>
              <a:gd name="T107" fmla="*/ 41 h 293"/>
              <a:gd name="T108" fmla="*/ 435 w 553"/>
              <a:gd name="T109" fmla="*/ 32 h 293"/>
              <a:gd name="T110" fmla="*/ 485 w 553"/>
              <a:gd name="T111" fmla="*/ 47 h 293"/>
              <a:gd name="T112" fmla="*/ 513 w 553"/>
              <a:gd name="T113" fmla="*/ 91 h 293"/>
              <a:gd name="T114" fmla="*/ 549 w 553"/>
              <a:gd name="T115" fmla="*/ 91 h 293"/>
              <a:gd name="T116" fmla="*/ 536 w 553"/>
              <a:gd name="T117" fmla="*/ 51 h 293"/>
              <a:gd name="T118" fmla="*/ 511 w 553"/>
              <a:gd name="T119" fmla="*/ 23 h 293"/>
              <a:gd name="T120" fmla="*/ 476 w 553"/>
              <a:gd name="T121" fmla="*/ 5 h 293"/>
              <a:gd name="T122" fmla="*/ 435 w 553"/>
              <a:gd name="T1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3" h="293">
                <a:moveTo>
                  <a:pt x="132" y="0"/>
                </a:moveTo>
                <a:cubicBezTo>
                  <a:pt x="111" y="0"/>
                  <a:pt x="91" y="4"/>
                  <a:pt x="75" y="12"/>
                </a:cubicBezTo>
                <a:cubicBezTo>
                  <a:pt x="59" y="20"/>
                  <a:pt x="44" y="31"/>
                  <a:pt x="33" y="44"/>
                </a:cubicBezTo>
                <a:cubicBezTo>
                  <a:pt x="23" y="57"/>
                  <a:pt x="13" y="73"/>
                  <a:pt x="8" y="91"/>
                </a:cubicBezTo>
                <a:cubicBezTo>
                  <a:pt x="3" y="108"/>
                  <a:pt x="0" y="128"/>
                  <a:pt x="0" y="148"/>
                </a:cubicBezTo>
                <a:cubicBezTo>
                  <a:pt x="0" y="168"/>
                  <a:pt x="3" y="188"/>
                  <a:pt x="8" y="205"/>
                </a:cubicBezTo>
                <a:cubicBezTo>
                  <a:pt x="13" y="224"/>
                  <a:pt x="21" y="239"/>
                  <a:pt x="32" y="252"/>
                </a:cubicBezTo>
                <a:cubicBezTo>
                  <a:pt x="43" y="265"/>
                  <a:pt x="56" y="276"/>
                  <a:pt x="72" y="283"/>
                </a:cubicBezTo>
                <a:cubicBezTo>
                  <a:pt x="88" y="289"/>
                  <a:pt x="108" y="293"/>
                  <a:pt x="129" y="293"/>
                </a:cubicBezTo>
                <a:cubicBezTo>
                  <a:pt x="165" y="293"/>
                  <a:pt x="193" y="284"/>
                  <a:pt x="215" y="264"/>
                </a:cubicBezTo>
                <a:cubicBezTo>
                  <a:pt x="235" y="244"/>
                  <a:pt x="247" y="217"/>
                  <a:pt x="251" y="181"/>
                </a:cubicBezTo>
                <a:lnTo>
                  <a:pt x="213" y="181"/>
                </a:lnTo>
                <a:cubicBezTo>
                  <a:pt x="213" y="192"/>
                  <a:pt x="211" y="204"/>
                  <a:pt x="207" y="213"/>
                </a:cubicBezTo>
                <a:cubicBezTo>
                  <a:pt x="203" y="223"/>
                  <a:pt x="197" y="232"/>
                  <a:pt x="191" y="239"/>
                </a:cubicBezTo>
                <a:cubicBezTo>
                  <a:pt x="183" y="247"/>
                  <a:pt x="175" y="252"/>
                  <a:pt x="165" y="256"/>
                </a:cubicBezTo>
                <a:cubicBezTo>
                  <a:pt x="155" y="260"/>
                  <a:pt x="144" y="263"/>
                  <a:pt x="132" y="263"/>
                </a:cubicBezTo>
                <a:cubicBezTo>
                  <a:pt x="116" y="263"/>
                  <a:pt x="101" y="260"/>
                  <a:pt x="89" y="253"/>
                </a:cubicBezTo>
                <a:cubicBezTo>
                  <a:pt x="77" y="247"/>
                  <a:pt x="68" y="239"/>
                  <a:pt x="60" y="228"/>
                </a:cubicBezTo>
                <a:cubicBezTo>
                  <a:pt x="52" y="217"/>
                  <a:pt x="47" y="205"/>
                  <a:pt x="43" y="191"/>
                </a:cubicBezTo>
                <a:cubicBezTo>
                  <a:pt x="39" y="176"/>
                  <a:pt x="37" y="161"/>
                  <a:pt x="37" y="145"/>
                </a:cubicBezTo>
                <a:cubicBezTo>
                  <a:pt x="37" y="131"/>
                  <a:pt x="39" y="116"/>
                  <a:pt x="43" y="103"/>
                </a:cubicBezTo>
                <a:cubicBezTo>
                  <a:pt x="47" y="89"/>
                  <a:pt x="52" y="77"/>
                  <a:pt x="60" y="67"/>
                </a:cubicBezTo>
                <a:cubicBezTo>
                  <a:pt x="67" y="56"/>
                  <a:pt x="77" y="47"/>
                  <a:pt x="89" y="41"/>
                </a:cubicBezTo>
                <a:cubicBezTo>
                  <a:pt x="101" y="35"/>
                  <a:pt x="115" y="32"/>
                  <a:pt x="132" y="32"/>
                </a:cubicBezTo>
                <a:cubicBezTo>
                  <a:pt x="152" y="32"/>
                  <a:pt x="168" y="37"/>
                  <a:pt x="183" y="47"/>
                </a:cubicBezTo>
                <a:cubicBezTo>
                  <a:pt x="197" y="56"/>
                  <a:pt x="207" y="71"/>
                  <a:pt x="209" y="91"/>
                </a:cubicBezTo>
                <a:lnTo>
                  <a:pt x="247" y="91"/>
                </a:lnTo>
                <a:cubicBezTo>
                  <a:pt x="244" y="75"/>
                  <a:pt x="240" y="63"/>
                  <a:pt x="233" y="51"/>
                </a:cubicBezTo>
                <a:cubicBezTo>
                  <a:pt x="227" y="40"/>
                  <a:pt x="219" y="31"/>
                  <a:pt x="208" y="23"/>
                </a:cubicBezTo>
                <a:cubicBezTo>
                  <a:pt x="199" y="15"/>
                  <a:pt x="187" y="9"/>
                  <a:pt x="173" y="5"/>
                </a:cubicBezTo>
                <a:cubicBezTo>
                  <a:pt x="160" y="1"/>
                  <a:pt x="147" y="0"/>
                  <a:pt x="132" y="0"/>
                </a:cubicBezTo>
                <a:close/>
                <a:moveTo>
                  <a:pt x="435" y="0"/>
                </a:moveTo>
                <a:cubicBezTo>
                  <a:pt x="413" y="0"/>
                  <a:pt x="393" y="4"/>
                  <a:pt x="377" y="12"/>
                </a:cubicBezTo>
                <a:cubicBezTo>
                  <a:pt x="361" y="20"/>
                  <a:pt x="347" y="31"/>
                  <a:pt x="336" y="44"/>
                </a:cubicBezTo>
                <a:cubicBezTo>
                  <a:pt x="325" y="57"/>
                  <a:pt x="316" y="73"/>
                  <a:pt x="311" y="91"/>
                </a:cubicBezTo>
                <a:cubicBezTo>
                  <a:pt x="305" y="108"/>
                  <a:pt x="303" y="128"/>
                  <a:pt x="303" y="148"/>
                </a:cubicBezTo>
                <a:cubicBezTo>
                  <a:pt x="303" y="168"/>
                  <a:pt x="305" y="188"/>
                  <a:pt x="311" y="205"/>
                </a:cubicBezTo>
                <a:cubicBezTo>
                  <a:pt x="316" y="224"/>
                  <a:pt x="324" y="239"/>
                  <a:pt x="335" y="252"/>
                </a:cubicBezTo>
                <a:cubicBezTo>
                  <a:pt x="345" y="265"/>
                  <a:pt x="359" y="275"/>
                  <a:pt x="375" y="283"/>
                </a:cubicBezTo>
                <a:cubicBezTo>
                  <a:pt x="391" y="289"/>
                  <a:pt x="411" y="293"/>
                  <a:pt x="432" y="293"/>
                </a:cubicBezTo>
                <a:cubicBezTo>
                  <a:pt x="468" y="293"/>
                  <a:pt x="496" y="284"/>
                  <a:pt x="517" y="264"/>
                </a:cubicBezTo>
                <a:cubicBezTo>
                  <a:pt x="537" y="244"/>
                  <a:pt x="549" y="217"/>
                  <a:pt x="553" y="181"/>
                </a:cubicBezTo>
                <a:lnTo>
                  <a:pt x="516" y="181"/>
                </a:lnTo>
                <a:cubicBezTo>
                  <a:pt x="516" y="192"/>
                  <a:pt x="513" y="204"/>
                  <a:pt x="509" y="213"/>
                </a:cubicBezTo>
                <a:cubicBezTo>
                  <a:pt x="505" y="223"/>
                  <a:pt x="500" y="232"/>
                  <a:pt x="493" y="239"/>
                </a:cubicBezTo>
                <a:cubicBezTo>
                  <a:pt x="485" y="247"/>
                  <a:pt x="477" y="252"/>
                  <a:pt x="468" y="256"/>
                </a:cubicBezTo>
                <a:cubicBezTo>
                  <a:pt x="457" y="260"/>
                  <a:pt x="447" y="263"/>
                  <a:pt x="435" y="263"/>
                </a:cubicBezTo>
                <a:cubicBezTo>
                  <a:pt x="419" y="263"/>
                  <a:pt x="404" y="260"/>
                  <a:pt x="392" y="253"/>
                </a:cubicBezTo>
                <a:cubicBezTo>
                  <a:pt x="380" y="247"/>
                  <a:pt x="371" y="239"/>
                  <a:pt x="363" y="228"/>
                </a:cubicBezTo>
                <a:cubicBezTo>
                  <a:pt x="355" y="217"/>
                  <a:pt x="349" y="205"/>
                  <a:pt x="345" y="191"/>
                </a:cubicBezTo>
                <a:cubicBezTo>
                  <a:pt x="341" y="176"/>
                  <a:pt x="340" y="161"/>
                  <a:pt x="340" y="145"/>
                </a:cubicBezTo>
                <a:cubicBezTo>
                  <a:pt x="340" y="131"/>
                  <a:pt x="341" y="116"/>
                  <a:pt x="345" y="103"/>
                </a:cubicBezTo>
                <a:cubicBezTo>
                  <a:pt x="349" y="89"/>
                  <a:pt x="355" y="77"/>
                  <a:pt x="363" y="67"/>
                </a:cubicBezTo>
                <a:cubicBezTo>
                  <a:pt x="371" y="56"/>
                  <a:pt x="380" y="48"/>
                  <a:pt x="392" y="41"/>
                </a:cubicBezTo>
                <a:cubicBezTo>
                  <a:pt x="404" y="35"/>
                  <a:pt x="417" y="32"/>
                  <a:pt x="435" y="32"/>
                </a:cubicBezTo>
                <a:cubicBezTo>
                  <a:pt x="455" y="32"/>
                  <a:pt x="471" y="37"/>
                  <a:pt x="485" y="47"/>
                </a:cubicBezTo>
                <a:cubicBezTo>
                  <a:pt x="500" y="56"/>
                  <a:pt x="509" y="71"/>
                  <a:pt x="513" y="91"/>
                </a:cubicBezTo>
                <a:lnTo>
                  <a:pt x="549" y="91"/>
                </a:lnTo>
                <a:cubicBezTo>
                  <a:pt x="547" y="75"/>
                  <a:pt x="543" y="63"/>
                  <a:pt x="536" y="51"/>
                </a:cubicBezTo>
                <a:cubicBezTo>
                  <a:pt x="529" y="40"/>
                  <a:pt x="521" y="31"/>
                  <a:pt x="511" y="23"/>
                </a:cubicBezTo>
                <a:cubicBezTo>
                  <a:pt x="501" y="15"/>
                  <a:pt x="489" y="9"/>
                  <a:pt x="476" y="5"/>
                </a:cubicBezTo>
                <a:cubicBezTo>
                  <a:pt x="463" y="1"/>
                  <a:pt x="449" y="0"/>
                  <a:pt x="435"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8" name="Audio">
            <a:extLst>
              <a:ext uri="{FF2B5EF4-FFF2-40B4-BE49-F238E27FC236}">
                <a16:creationId xmlns:a16="http://schemas.microsoft.com/office/drawing/2014/main" id="{C5F2A34B-13F4-477C-8B69-7BC173C3FFAF}"/>
              </a:ext>
            </a:extLst>
          </p:cNvPr>
          <p:cNvSpPr>
            <a:spLocks noChangeAspect="1" noEditPoints="1"/>
          </p:cNvSpPr>
          <p:nvPr/>
        </p:nvSpPr>
        <p:spPr bwMode="auto">
          <a:xfrm>
            <a:off x="3063495" y="1975830"/>
            <a:ext cx="158750" cy="120650"/>
          </a:xfrm>
          <a:custGeom>
            <a:avLst/>
            <a:gdLst>
              <a:gd name="T0" fmla="*/ 19 w 650"/>
              <a:gd name="T1" fmla="*/ 27 h 494"/>
              <a:gd name="T2" fmla="*/ 179 w 650"/>
              <a:gd name="T3" fmla="*/ 0 h 494"/>
              <a:gd name="T4" fmla="*/ 19 w 650"/>
              <a:gd name="T5" fmla="*/ 67 h 494"/>
              <a:gd name="T6" fmla="*/ 179 w 650"/>
              <a:gd name="T7" fmla="*/ 93 h 494"/>
              <a:gd name="T8" fmla="*/ 19 w 650"/>
              <a:gd name="T9" fmla="*/ 67 h 494"/>
              <a:gd name="T10" fmla="*/ 19 w 650"/>
              <a:gd name="T11" fmla="*/ 160 h 494"/>
              <a:gd name="T12" fmla="*/ 179 w 650"/>
              <a:gd name="T13" fmla="*/ 133 h 494"/>
              <a:gd name="T14" fmla="*/ 472 w 650"/>
              <a:gd name="T15" fmla="*/ 133 h 494"/>
              <a:gd name="T16" fmla="*/ 632 w 650"/>
              <a:gd name="T17" fmla="*/ 160 h 494"/>
              <a:gd name="T18" fmla="*/ 472 w 650"/>
              <a:gd name="T19" fmla="*/ 133 h 494"/>
              <a:gd name="T20" fmla="*/ 19 w 650"/>
              <a:gd name="T21" fmla="*/ 227 h 494"/>
              <a:gd name="T22" fmla="*/ 179 w 650"/>
              <a:gd name="T23" fmla="*/ 200 h 494"/>
              <a:gd name="T24" fmla="*/ 472 w 650"/>
              <a:gd name="T25" fmla="*/ 200 h 494"/>
              <a:gd name="T26" fmla="*/ 632 w 650"/>
              <a:gd name="T27" fmla="*/ 227 h 494"/>
              <a:gd name="T28" fmla="*/ 472 w 650"/>
              <a:gd name="T29" fmla="*/ 200 h 494"/>
              <a:gd name="T30" fmla="*/ 19 w 650"/>
              <a:gd name="T31" fmla="*/ 293 h 494"/>
              <a:gd name="T32" fmla="*/ 179 w 650"/>
              <a:gd name="T33" fmla="*/ 267 h 494"/>
              <a:gd name="T34" fmla="*/ 245 w 650"/>
              <a:gd name="T35" fmla="*/ 267 h 494"/>
              <a:gd name="T36" fmla="*/ 405 w 650"/>
              <a:gd name="T37" fmla="*/ 293 h 494"/>
              <a:gd name="T38" fmla="*/ 245 w 650"/>
              <a:gd name="T39" fmla="*/ 267 h 494"/>
              <a:gd name="T40" fmla="*/ 472 w 650"/>
              <a:gd name="T41" fmla="*/ 293 h 494"/>
              <a:gd name="T42" fmla="*/ 632 w 650"/>
              <a:gd name="T43" fmla="*/ 267 h 494"/>
              <a:gd name="T44" fmla="*/ 19 w 650"/>
              <a:gd name="T45" fmla="*/ 333 h 494"/>
              <a:gd name="T46" fmla="*/ 179 w 650"/>
              <a:gd name="T47" fmla="*/ 360 h 494"/>
              <a:gd name="T48" fmla="*/ 19 w 650"/>
              <a:gd name="T49" fmla="*/ 333 h 494"/>
              <a:gd name="T50" fmla="*/ 245 w 650"/>
              <a:gd name="T51" fmla="*/ 360 h 494"/>
              <a:gd name="T52" fmla="*/ 405 w 650"/>
              <a:gd name="T53" fmla="*/ 333 h 494"/>
              <a:gd name="T54" fmla="*/ 472 w 650"/>
              <a:gd name="T55" fmla="*/ 333 h 494"/>
              <a:gd name="T56" fmla="*/ 632 w 650"/>
              <a:gd name="T57" fmla="*/ 360 h 494"/>
              <a:gd name="T58" fmla="*/ 472 w 650"/>
              <a:gd name="T59" fmla="*/ 333 h 494"/>
              <a:gd name="T60" fmla="*/ 19 w 650"/>
              <a:gd name="T61" fmla="*/ 427 h 494"/>
              <a:gd name="T62" fmla="*/ 179 w 650"/>
              <a:gd name="T63" fmla="*/ 400 h 494"/>
              <a:gd name="T64" fmla="*/ 245 w 650"/>
              <a:gd name="T65" fmla="*/ 400 h 494"/>
              <a:gd name="T66" fmla="*/ 405 w 650"/>
              <a:gd name="T67" fmla="*/ 427 h 494"/>
              <a:gd name="T68" fmla="*/ 245 w 650"/>
              <a:gd name="T69" fmla="*/ 400 h 494"/>
              <a:gd name="T70" fmla="*/ 472 w 650"/>
              <a:gd name="T71" fmla="*/ 427 h 494"/>
              <a:gd name="T72" fmla="*/ 632 w 650"/>
              <a:gd name="T73" fmla="*/ 400 h 494"/>
              <a:gd name="T74" fmla="*/ 19 w 650"/>
              <a:gd name="T75" fmla="*/ 467 h 494"/>
              <a:gd name="T76" fmla="*/ 179 w 650"/>
              <a:gd name="T77" fmla="*/ 493 h 494"/>
              <a:gd name="T78" fmla="*/ 19 w 650"/>
              <a:gd name="T79" fmla="*/ 467 h 494"/>
              <a:gd name="T80" fmla="*/ 245 w 650"/>
              <a:gd name="T81" fmla="*/ 493 h 494"/>
              <a:gd name="T82" fmla="*/ 405 w 650"/>
              <a:gd name="T83" fmla="*/ 467 h 494"/>
              <a:gd name="T84" fmla="*/ 472 w 650"/>
              <a:gd name="T85" fmla="*/ 467 h 494"/>
              <a:gd name="T86" fmla="*/ 632 w 650"/>
              <a:gd name="T87" fmla="*/ 493 h 494"/>
              <a:gd name="T88" fmla="*/ 472 w 650"/>
              <a:gd name="T89" fmla="*/ 467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0" h="494">
                <a:moveTo>
                  <a:pt x="19" y="0"/>
                </a:moveTo>
                <a:cubicBezTo>
                  <a:pt x="0" y="0"/>
                  <a:pt x="0" y="27"/>
                  <a:pt x="19" y="27"/>
                </a:cubicBezTo>
                <a:lnTo>
                  <a:pt x="179" y="27"/>
                </a:lnTo>
                <a:cubicBezTo>
                  <a:pt x="197" y="27"/>
                  <a:pt x="197" y="0"/>
                  <a:pt x="179" y="0"/>
                </a:cubicBezTo>
                <a:lnTo>
                  <a:pt x="19" y="0"/>
                </a:lnTo>
                <a:close/>
                <a:moveTo>
                  <a:pt x="19" y="67"/>
                </a:moveTo>
                <a:cubicBezTo>
                  <a:pt x="0" y="66"/>
                  <a:pt x="0" y="94"/>
                  <a:pt x="19" y="93"/>
                </a:cubicBezTo>
                <a:lnTo>
                  <a:pt x="179" y="93"/>
                </a:lnTo>
                <a:cubicBezTo>
                  <a:pt x="197" y="94"/>
                  <a:pt x="197" y="66"/>
                  <a:pt x="179" y="67"/>
                </a:cubicBezTo>
                <a:lnTo>
                  <a:pt x="19" y="67"/>
                </a:lnTo>
                <a:close/>
                <a:moveTo>
                  <a:pt x="19" y="133"/>
                </a:moveTo>
                <a:cubicBezTo>
                  <a:pt x="0" y="133"/>
                  <a:pt x="0" y="160"/>
                  <a:pt x="19" y="160"/>
                </a:cubicBezTo>
                <a:lnTo>
                  <a:pt x="179" y="160"/>
                </a:lnTo>
                <a:cubicBezTo>
                  <a:pt x="197" y="160"/>
                  <a:pt x="197" y="133"/>
                  <a:pt x="179" y="133"/>
                </a:cubicBezTo>
                <a:lnTo>
                  <a:pt x="19" y="133"/>
                </a:lnTo>
                <a:close/>
                <a:moveTo>
                  <a:pt x="472" y="133"/>
                </a:moveTo>
                <a:cubicBezTo>
                  <a:pt x="454" y="133"/>
                  <a:pt x="454" y="160"/>
                  <a:pt x="472" y="160"/>
                </a:cubicBezTo>
                <a:lnTo>
                  <a:pt x="632" y="160"/>
                </a:lnTo>
                <a:cubicBezTo>
                  <a:pt x="650" y="160"/>
                  <a:pt x="650" y="133"/>
                  <a:pt x="632" y="133"/>
                </a:cubicBezTo>
                <a:lnTo>
                  <a:pt x="472" y="133"/>
                </a:lnTo>
                <a:close/>
                <a:moveTo>
                  <a:pt x="19" y="200"/>
                </a:moveTo>
                <a:cubicBezTo>
                  <a:pt x="0" y="200"/>
                  <a:pt x="0" y="227"/>
                  <a:pt x="19" y="227"/>
                </a:cubicBezTo>
                <a:lnTo>
                  <a:pt x="179" y="227"/>
                </a:lnTo>
                <a:cubicBezTo>
                  <a:pt x="197" y="227"/>
                  <a:pt x="197" y="200"/>
                  <a:pt x="179" y="200"/>
                </a:cubicBezTo>
                <a:lnTo>
                  <a:pt x="19" y="200"/>
                </a:lnTo>
                <a:close/>
                <a:moveTo>
                  <a:pt x="472" y="200"/>
                </a:moveTo>
                <a:cubicBezTo>
                  <a:pt x="454" y="200"/>
                  <a:pt x="454" y="227"/>
                  <a:pt x="472" y="227"/>
                </a:cubicBezTo>
                <a:lnTo>
                  <a:pt x="632" y="227"/>
                </a:lnTo>
                <a:cubicBezTo>
                  <a:pt x="650" y="227"/>
                  <a:pt x="650" y="200"/>
                  <a:pt x="632" y="200"/>
                </a:cubicBezTo>
                <a:lnTo>
                  <a:pt x="472" y="200"/>
                </a:lnTo>
                <a:close/>
                <a:moveTo>
                  <a:pt x="19" y="267"/>
                </a:moveTo>
                <a:cubicBezTo>
                  <a:pt x="0" y="266"/>
                  <a:pt x="0" y="294"/>
                  <a:pt x="19" y="293"/>
                </a:cubicBezTo>
                <a:lnTo>
                  <a:pt x="179" y="293"/>
                </a:lnTo>
                <a:cubicBezTo>
                  <a:pt x="197" y="294"/>
                  <a:pt x="197" y="266"/>
                  <a:pt x="179" y="267"/>
                </a:cubicBezTo>
                <a:lnTo>
                  <a:pt x="19" y="267"/>
                </a:lnTo>
                <a:close/>
                <a:moveTo>
                  <a:pt x="245" y="267"/>
                </a:moveTo>
                <a:cubicBezTo>
                  <a:pt x="227" y="266"/>
                  <a:pt x="227" y="294"/>
                  <a:pt x="245" y="293"/>
                </a:cubicBezTo>
                <a:lnTo>
                  <a:pt x="405" y="293"/>
                </a:lnTo>
                <a:cubicBezTo>
                  <a:pt x="423" y="294"/>
                  <a:pt x="423" y="266"/>
                  <a:pt x="405" y="267"/>
                </a:cubicBezTo>
                <a:lnTo>
                  <a:pt x="245" y="267"/>
                </a:lnTo>
                <a:close/>
                <a:moveTo>
                  <a:pt x="472" y="267"/>
                </a:moveTo>
                <a:cubicBezTo>
                  <a:pt x="454" y="266"/>
                  <a:pt x="454" y="294"/>
                  <a:pt x="472" y="293"/>
                </a:cubicBezTo>
                <a:lnTo>
                  <a:pt x="632" y="293"/>
                </a:lnTo>
                <a:cubicBezTo>
                  <a:pt x="650" y="294"/>
                  <a:pt x="650" y="266"/>
                  <a:pt x="632" y="267"/>
                </a:cubicBezTo>
                <a:lnTo>
                  <a:pt x="472" y="267"/>
                </a:lnTo>
                <a:close/>
                <a:moveTo>
                  <a:pt x="19" y="333"/>
                </a:moveTo>
                <a:cubicBezTo>
                  <a:pt x="0" y="333"/>
                  <a:pt x="0" y="360"/>
                  <a:pt x="19" y="360"/>
                </a:cubicBezTo>
                <a:lnTo>
                  <a:pt x="179" y="360"/>
                </a:lnTo>
                <a:cubicBezTo>
                  <a:pt x="197" y="360"/>
                  <a:pt x="197" y="333"/>
                  <a:pt x="179" y="333"/>
                </a:cubicBezTo>
                <a:lnTo>
                  <a:pt x="19" y="333"/>
                </a:lnTo>
                <a:close/>
                <a:moveTo>
                  <a:pt x="245" y="333"/>
                </a:moveTo>
                <a:cubicBezTo>
                  <a:pt x="227" y="333"/>
                  <a:pt x="227" y="360"/>
                  <a:pt x="245" y="360"/>
                </a:cubicBezTo>
                <a:lnTo>
                  <a:pt x="405" y="360"/>
                </a:lnTo>
                <a:cubicBezTo>
                  <a:pt x="423" y="360"/>
                  <a:pt x="423" y="333"/>
                  <a:pt x="405" y="333"/>
                </a:cubicBezTo>
                <a:lnTo>
                  <a:pt x="245" y="333"/>
                </a:lnTo>
                <a:close/>
                <a:moveTo>
                  <a:pt x="472" y="333"/>
                </a:moveTo>
                <a:cubicBezTo>
                  <a:pt x="454" y="333"/>
                  <a:pt x="454" y="360"/>
                  <a:pt x="472" y="360"/>
                </a:cubicBezTo>
                <a:lnTo>
                  <a:pt x="632" y="360"/>
                </a:lnTo>
                <a:cubicBezTo>
                  <a:pt x="650" y="360"/>
                  <a:pt x="650" y="333"/>
                  <a:pt x="632" y="333"/>
                </a:cubicBezTo>
                <a:lnTo>
                  <a:pt x="472" y="333"/>
                </a:lnTo>
                <a:close/>
                <a:moveTo>
                  <a:pt x="19" y="400"/>
                </a:moveTo>
                <a:cubicBezTo>
                  <a:pt x="0" y="400"/>
                  <a:pt x="0" y="427"/>
                  <a:pt x="19" y="427"/>
                </a:cubicBezTo>
                <a:lnTo>
                  <a:pt x="179" y="427"/>
                </a:lnTo>
                <a:cubicBezTo>
                  <a:pt x="197" y="427"/>
                  <a:pt x="197" y="400"/>
                  <a:pt x="179" y="400"/>
                </a:cubicBezTo>
                <a:lnTo>
                  <a:pt x="19" y="400"/>
                </a:lnTo>
                <a:close/>
                <a:moveTo>
                  <a:pt x="245" y="400"/>
                </a:moveTo>
                <a:cubicBezTo>
                  <a:pt x="227" y="400"/>
                  <a:pt x="227" y="427"/>
                  <a:pt x="245" y="427"/>
                </a:cubicBezTo>
                <a:lnTo>
                  <a:pt x="405" y="427"/>
                </a:lnTo>
                <a:cubicBezTo>
                  <a:pt x="423" y="427"/>
                  <a:pt x="423" y="400"/>
                  <a:pt x="405" y="400"/>
                </a:cubicBezTo>
                <a:lnTo>
                  <a:pt x="245" y="400"/>
                </a:lnTo>
                <a:close/>
                <a:moveTo>
                  <a:pt x="472" y="400"/>
                </a:moveTo>
                <a:cubicBezTo>
                  <a:pt x="454" y="400"/>
                  <a:pt x="454" y="427"/>
                  <a:pt x="472" y="427"/>
                </a:cubicBezTo>
                <a:lnTo>
                  <a:pt x="632" y="427"/>
                </a:lnTo>
                <a:cubicBezTo>
                  <a:pt x="650" y="427"/>
                  <a:pt x="650" y="400"/>
                  <a:pt x="632" y="400"/>
                </a:cubicBezTo>
                <a:lnTo>
                  <a:pt x="472" y="400"/>
                </a:lnTo>
                <a:close/>
                <a:moveTo>
                  <a:pt x="19" y="467"/>
                </a:moveTo>
                <a:cubicBezTo>
                  <a:pt x="0" y="466"/>
                  <a:pt x="0" y="494"/>
                  <a:pt x="19" y="493"/>
                </a:cubicBezTo>
                <a:lnTo>
                  <a:pt x="179" y="493"/>
                </a:lnTo>
                <a:cubicBezTo>
                  <a:pt x="197" y="494"/>
                  <a:pt x="197" y="466"/>
                  <a:pt x="179" y="467"/>
                </a:cubicBezTo>
                <a:lnTo>
                  <a:pt x="19" y="467"/>
                </a:lnTo>
                <a:close/>
                <a:moveTo>
                  <a:pt x="245" y="467"/>
                </a:moveTo>
                <a:cubicBezTo>
                  <a:pt x="227" y="466"/>
                  <a:pt x="227" y="494"/>
                  <a:pt x="245" y="493"/>
                </a:cubicBezTo>
                <a:lnTo>
                  <a:pt x="405" y="493"/>
                </a:lnTo>
                <a:cubicBezTo>
                  <a:pt x="423" y="494"/>
                  <a:pt x="423" y="466"/>
                  <a:pt x="405" y="467"/>
                </a:cubicBezTo>
                <a:lnTo>
                  <a:pt x="245" y="467"/>
                </a:lnTo>
                <a:close/>
                <a:moveTo>
                  <a:pt x="472" y="467"/>
                </a:moveTo>
                <a:cubicBezTo>
                  <a:pt x="454" y="466"/>
                  <a:pt x="454" y="494"/>
                  <a:pt x="472" y="493"/>
                </a:cubicBezTo>
                <a:lnTo>
                  <a:pt x="632" y="493"/>
                </a:lnTo>
                <a:cubicBezTo>
                  <a:pt x="650" y="494"/>
                  <a:pt x="650" y="466"/>
                  <a:pt x="632" y="467"/>
                </a:cubicBezTo>
                <a:lnTo>
                  <a:pt x="472" y="46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Battery">
            <a:extLst>
              <a:ext uri="{FF2B5EF4-FFF2-40B4-BE49-F238E27FC236}">
                <a16:creationId xmlns:a16="http://schemas.microsoft.com/office/drawing/2014/main" id="{81AF9BFC-EBBB-4A33-9C02-CD9BC9774E42}"/>
              </a:ext>
            </a:extLst>
          </p:cNvPr>
          <p:cNvSpPr>
            <a:spLocks noChangeAspect="1" noEditPoints="1"/>
          </p:cNvSpPr>
          <p:nvPr/>
        </p:nvSpPr>
        <p:spPr bwMode="auto">
          <a:xfrm>
            <a:off x="3459055" y="1993293"/>
            <a:ext cx="146050" cy="85725"/>
          </a:xfrm>
          <a:custGeom>
            <a:avLst/>
            <a:gdLst>
              <a:gd name="T0" fmla="*/ 0 w 600"/>
              <a:gd name="T1" fmla="*/ 66 h 346"/>
              <a:gd name="T2" fmla="*/ 67 w 600"/>
              <a:gd name="T3" fmla="*/ 346 h 346"/>
              <a:gd name="T4" fmla="*/ 560 w 600"/>
              <a:gd name="T5" fmla="*/ 280 h 346"/>
              <a:gd name="T6" fmla="*/ 587 w 600"/>
              <a:gd name="T7" fmla="*/ 240 h 346"/>
              <a:gd name="T8" fmla="*/ 600 w 600"/>
              <a:gd name="T9" fmla="*/ 120 h 346"/>
              <a:gd name="T10" fmla="*/ 560 w 600"/>
              <a:gd name="T11" fmla="*/ 106 h 346"/>
              <a:gd name="T12" fmla="*/ 493 w 600"/>
              <a:gd name="T13" fmla="*/ 0 h 346"/>
              <a:gd name="T14" fmla="*/ 67 w 600"/>
              <a:gd name="T15" fmla="*/ 26 h 346"/>
              <a:gd name="T16" fmla="*/ 533 w 600"/>
              <a:gd name="T17" fmla="*/ 66 h 346"/>
              <a:gd name="T18" fmla="*/ 547 w 600"/>
              <a:gd name="T19" fmla="*/ 133 h 346"/>
              <a:gd name="T20" fmla="*/ 573 w 600"/>
              <a:gd name="T21" fmla="*/ 213 h 346"/>
              <a:gd name="T22" fmla="*/ 533 w 600"/>
              <a:gd name="T23" fmla="*/ 226 h 346"/>
              <a:gd name="T24" fmla="*/ 493 w 600"/>
              <a:gd name="T25" fmla="*/ 320 h 346"/>
              <a:gd name="T26" fmla="*/ 27 w 600"/>
              <a:gd name="T27" fmla="*/ 280 h 346"/>
              <a:gd name="T28" fmla="*/ 67 w 600"/>
              <a:gd name="T29" fmla="*/ 26 h 346"/>
              <a:gd name="T30" fmla="*/ 53 w 600"/>
              <a:gd name="T31" fmla="*/ 66 h 346"/>
              <a:gd name="T32" fmla="*/ 80 w 600"/>
              <a:gd name="T33" fmla="*/ 280 h 346"/>
              <a:gd name="T34" fmla="*/ 66 w 600"/>
              <a:gd name="T35" fmla="*/ 53 h 346"/>
              <a:gd name="T36" fmla="*/ 107 w 600"/>
              <a:gd name="T37" fmla="*/ 66 h 346"/>
              <a:gd name="T38" fmla="*/ 133 w 600"/>
              <a:gd name="T39" fmla="*/ 280 h 346"/>
              <a:gd name="T40" fmla="*/ 120 w 600"/>
              <a:gd name="T41" fmla="*/ 53 h 346"/>
              <a:gd name="T42" fmla="*/ 160 w 600"/>
              <a:gd name="T43" fmla="*/ 66 h 346"/>
              <a:gd name="T44" fmla="*/ 187 w 600"/>
              <a:gd name="T45" fmla="*/ 280 h 346"/>
              <a:gd name="T46" fmla="*/ 173 w 600"/>
              <a:gd name="T47" fmla="*/ 53 h 346"/>
              <a:gd name="T48" fmla="*/ 213 w 600"/>
              <a:gd name="T49" fmla="*/ 66 h 346"/>
              <a:gd name="T50" fmla="*/ 240 w 600"/>
              <a:gd name="T51" fmla="*/ 280 h 346"/>
              <a:gd name="T52" fmla="*/ 226 w 600"/>
              <a:gd name="T53" fmla="*/ 53 h 346"/>
              <a:gd name="T54" fmla="*/ 267 w 600"/>
              <a:gd name="T55" fmla="*/ 66 h 346"/>
              <a:gd name="T56" fmla="*/ 293 w 600"/>
              <a:gd name="T57" fmla="*/ 280 h 346"/>
              <a:gd name="T58" fmla="*/ 280 w 600"/>
              <a:gd name="T59" fmla="*/ 53 h 346"/>
              <a:gd name="T60" fmla="*/ 320 w 600"/>
              <a:gd name="T61" fmla="*/ 66 h 346"/>
              <a:gd name="T62" fmla="*/ 347 w 600"/>
              <a:gd name="T63" fmla="*/ 280 h 346"/>
              <a:gd name="T64" fmla="*/ 333 w 600"/>
              <a:gd name="T65" fmla="*/ 5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0" h="346">
                <a:moveTo>
                  <a:pt x="67" y="0"/>
                </a:moveTo>
                <a:cubicBezTo>
                  <a:pt x="30" y="0"/>
                  <a:pt x="0" y="30"/>
                  <a:pt x="0" y="66"/>
                </a:cubicBezTo>
                <a:lnTo>
                  <a:pt x="0" y="280"/>
                </a:lnTo>
                <a:cubicBezTo>
                  <a:pt x="0" y="316"/>
                  <a:pt x="30" y="346"/>
                  <a:pt x="67" y="346"/>
                </a:cubicBezTo>
                <a:lnTo>
                  <a:pt x="493" y="346"/>
                </a:lnTo>
                <a:cubicBezTo>
                  <a:pt x="530" y="346"/>
                  <a:pt x="560" y="316"/>
                  <a:pt x="560" y="280"/>
                </a:cubicBezTo>
                <a:lnTo>
                  <a:pt x="560" y="240"/>
                </a:lnTo>
                <a:lnTo>
                  <a:pt x="587" y="240"/>
                </a:lnTo>
                <a:cubicBezTo>
                  <a:pt x="594" y="240"/>
                  <a:pt x="600" y="234"/>
                  <a:pt x="600" y="226"/>
                </a:cubicBezTo>
                <a:lnTo>
                  <a:pt x="600" y="120"/>
                </a:lnTo>
                <a:cubicBezTo>
                  <a:pt x="600" y="112"/>
                  <a:pt x="594" y="106"/>
                  <a:pt x="587" y="106"/>
                </a:cubicBezTo>
                <a:lnTo>
                  <a:pt x="560" y="106"/>
                </a:lnTo>
                <a:lnTo>
                  <a:pt x="560" y="66"/>
                </a:lnTo>
                <a:cubicBezTo>
                  <a:pt x="560" y="30"/>
                  <a:pt x="530" y="0"/>
                  <a:pt x="493" y="0"/>
                </a:cubicBezTo>
                <a:lnTo>
                  <a:pt x="67" y="0"/>
                </a:lnTo>
                <a:close/>
                <a:moveTo>
                  <a:pt x="67" y="26"/>
                </a:moveTo>
                <a:lnTo>
                  <a:pt x="493" y="26"/>
                </a:lnTo>
                <a:cubicBezTo>
                  <a:pt x="515" y="26"/>
                  <a:pt x="533" y="44"/>
                  <a:pt x="533" y="66"/>
                </a:cubicBezTo>
                <a:lnTo>
                  <a:pt x="533" y="120"/>
                </a:lnTo>
                <a:cubicBezTo>
                  <a:pt x="533" y="127"/>
                  <a:pt x="539" y="133"/>
                  <a:pt x="547" y="133"/>
                </a:cubicBezTo>
                <a:lnTo>
                  <a:pt x="573" y="133"/>
                </a:lnTo>
                <a:lnTo>
                  <a:pt x="573" y="213"/>
                </a:lnTo>
                <a:lnTo>
                  <a:pt x="547" y="213"/>
                </a:lnTo>
                <a:cubicBezTo>
                  <a:pt x="539" y="213"/>
                  <a:pt x="533" y="219"/>
                  <a:pt x="533" y="226"/>
                </a:cubicBezTo>
                <a:lnTo>
                  <a:pt x="533" y="280"/>
                </a:lnTo>
                <a:cubicBezTo>
                  <a:pt x="533" y="302"/>
                  <a:pt x="515" y="320"/>
                  <a:pt x="493" y="320"/>
                </a:cubicBezTo>
                <a:lnTo>
                  <a:pt x="67" y="320"/>
                </a:lnTo>
                <a:cubicBezTo>
                  <a:pt x="44" y="320"/>
                  <a:pt x="27" y="302"/>
                  <a:pt x="27" y="280"/>
                </a:cubicBezTo>
                <a:lnTo>
                  <a:pt x="27" y="66"/>
                </a:lnTo>
                <a:cubicBezTo>
                  <a:pt x="27" y="44"/>
                  <a:pt x="44" y="26"/>
                  <a:pt x="67" y="26"/>
                </a:cubicBezTo>
                <a:close/>
                <a:moveTo>
                  <a:pt x="66" y="53"/>
                </a:moveTo>
                <a:cubicBezTo>
                  <a:pt x="59" y="53"/>
                  <a:pt x="53" y="59"/>
                  <a:pt x="53" y="66"/>
                </a:cubicBezTo>
                <a:lnTo>
                  <a:pt x="53" y="280"/>
                </a:lnTo>
                <a:cubicBezTo>
                  <a:pt x="53" y="298"/>
                  <a:pt x="80" y="298"/>
                  <a:pt x="80" y="280"/>
                </a:cubicBezTo>
                <a:lnTo>
                  <a:pt x="80" y="66"/>
                </a:lnTo>
                <a:cubicBezTo>
                  <a:pt x="80" y="59"/>
                  <a:pt x="74" y="53"/>
                  <a:pt x="66" y="53"/>
                </a:cubicBezTo>
                <a:close/>
                <a:moveTo>
                  <a:pt x="120" y="53"/>
                </a:moveTo>
                <a:cubicBezTo>
                  <a:pt x="112" y="53"/>
                  <a:pt x="106" y="59"/>
                  <a:pt x="107" y="66"/>
                </a:cubicBezTo>
                <a:lnTo>
                  <a:pt x="107" y="280"/>
                </a:lnTo>
                <a:cubicBezTo>
                  <a:pt x="106" y="298"/>
                  <a:pt x="133" y="298"/>
                  <a:pt x="133" y="280"/>
                </a:cubicBezTo>
                <a:lnTo>
                  <a:pt x="133" y="66"/>
                </a:lnTo>
                <a:cubicBezTo>
                  <a:pt x="133" y="59"/>
                  <a:pt x="127" y="53"/>
                  <a:pt x="120" y="53"/>
                </a:cubicBezTo>
                <a:close/>
                <a:moveTo>
                  <a:pt x="173" y="53"/>
                </a:moveTo>
                <a:cubicBezTo>
                  <a:pt x="166" y="53"/>
                  <a:pt x="160" y="59"/>
                  <a:pt x="160" y="66"/>
                </a:cubicBezTo>
                <a:lnTo>
                  <a:pt x="160" y="280"/>
                </a:lnTo>
                <a:cubicBezTo>
                  <a:pt x="160" y="298"/>
                  <a:pt x="187" y="298"/>
                  <a:pt x="187" y="280"/>
                </a:cubicBezTo>
                <a:lnTo>
                  <a:pt x="187" y="66"/>
                </a:lnTo>
                <a:cubicBezTo>
                  <a:pt x="187" y="59"/>
                  <a:pt x="181" y="53"/>
                  <a:pt x="173" y="53"/>
                </a:cubicBezTo>
                <a:close/>
                <a:moveTo>
                  <a:pt x="226" y="53"/>
                </a:moveTo>
                <a:cubicBezTo>
                  <a:pt x="219" y="53"/>
                  <a:pt x="213" y="59"/>
                  <a:pt x="213" y="66"/>
                </a:cubicBezTo>
                <a:lnTo>
                  <a:pt x="213" y="280"/>
                </a:lnTo>
                <a:cubicBezTo>
                  <a:pt x="213" y="298"/>
                  <a:pt x="240" y="298"/>
                  <a:pt x="240" y="280"/>
                </a:cubicBezTo>
                <a:lnTo>
                  <a:pt x="240" y="66"/>
                </a:lnTo>
                <a:cubicBezTo>
                  <a:pt x="240" y="59"/>
                  <a:pt x="234" y="53"/>
                  <a:pt x="226" y="53"/>
                </a:cubicBezTo>
                <a:close/>
                <a:moveTo>
                  <a:pt x="280" y="53"/>
                </a:moveTo>
                <a:cubicBezTo>
                  <a:pt x="272" y="53"/>
                  <a:pt x="266" y="59"/>
                  <a:pt x="267" y="66"/>
                </a:cubicBezTo>
                <a:lnTo>
                  <a:pt x="267" y="280"/>
                </a:lnTo>
                <a:cubicBezTo>
                  <a:pt x="266" y="298"/>
                  <a:pt x="293" y="298"/>
                  <a:pt x="293" y="280"/>
                </a:cubicBezTo>
                <a:lnTo>
                  <a:pt x="293" y="66"/>
                </a:lnTo>
                <a:cubicBezTo>
                  <a:pt x="293" y="59"/>
                  <a:pt x="287" y="53"/>
                  <a:pt x="280" y="53"/>
                </a:cubicBezTo>
                <a:close/>
                <a:moveTo>
                  <a:pt x="333" y="53"/>
                </a:moveTo>
                <a:cubicBezTo>
                  <a:pt x="326" y="53"/>
                  <a:pt x="320" y="59"/>
                  <a:pt x="320" y="66"/>
                </a:cubicBezTo>
                <a:lnTo>
                  <a:pt x="320" y="280"/>
                </a:lnTo>
                <a:cubicBezTo>
                  <a:pt x="320" y="298"/>
                  <a:pt x="347" y="298"/>
                  <a:pt x="347" y="280"/>
                </a:cubicBezTo>
                <a:lnTo>
                  <a:pt x="347" y="66"/>
                </a:lnTo>
                <a:cubicBezTo>
                  <a:pt x="347" y="59"/>
                  <a:pt x="341" y="53"/>
                  <a:pt x="333" y="5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0" name="GPS">
            <a:extLst>
              <a:ext uri="{FF2B5EF4-FFF2-40B4-BE49-F238E27FC236}">
                <a16:creationId xmlns:a16="http://schemas.microsoft.com/office/drawing/2014/main" id="{859A81A5-C87F-4C08-A5EE-F78626091069}"/>
              </a:ext>
            </a:extLst>
          </p:cNvPr>
          <p:cNvSpPr>
            <a:spLocks noChangeAspect="1" noEditPoints="1"/>
          </p:cNvSpPr>
          <p:nvPr/>
        </p:nvSpPr>
        <p:spPr bwMode="auto">
          <a:xfrm>
            <a:off x="3819279" y="1954399"/>
            <a:ext cx="165100" cy="163513"/>
          </a:xfrm>
          <a:custGeom>
            <a:avLst/>
            <a:gdLst>
              <a:gd name="T0" fmla="*/ 338 w 677"/>
              <a:gd name="T1" fmla="*/ 0 h 672"/>
              <a:gd name="T2" fmla="*/ 325 w 677"/>
              <a:gd name="T3" fmla="*/ 14 h 672"/>
              <a:gd name="T4" fmla="*/ 325 w 677"/>
              <a:gd name="T5" fmla="*/ 41 h 672"/>
              <a:gd name="T6" fmla="*/ 46 w 677"/>
              <a:gd name="T7" fmla="*/ 320 h 672"/>
              <a:gd name="T8" fmla="*/ 19 w 677"/>
              <a:gd name="T9" fmla="*/ 320 h 672"/>
              <a:gd name="T10" fmla="*/ 19 w 677"/>
              <a:gd name="T11" fmla="*/ 347 h 672"/>
              <a:gd name="T12" fmla="*/ 46 w 677"/>
              <a:gd name="T13" fmla="*/ 347 h 672"/>
              <a:gd name="T14" fmla="*/ 325 w 677"/>
              <a:gd name="T15" fmla="*/ 627 h 672"/>
              <a:gd name="T16" fmla="*/ 325 w 677"/>
              <a:gd name="T17" fmla="*/ 654 h 672"/>
              <a:gd name="T18" fmla="*/ 352 w 677"/>
              <a:gd name="T19" fmla="*/ 654 h 672"/>
              <a:gd name="T20" fmla="*/ 352 w 677"/>
              <a:gd name="T21" fmla="*/ 627 h 672"/>
              <a:gd name="T22" fmla="*/ 632 w 677"/>
              <a:gd name="T23" fmla="*/ 347 h 672"/>
              <a:gd name="T24" fmla="*/ 659 w 677"/>
              <a:gd name="T25" fmla="*/ 347 h 672"/>
              <a:gd name="T26" fmla="*/ 659 w 677"/>
              <a:gd name="T27" fmla="*/ 320 h 672"/>
              <a:gd name="T28" fmla="*/ 632 w 677"/>
              <a:gd name="T29" fmla="*/ 320 h 672"/>
              <a:gd name="T30" fmla="*/ 352 w 677"/>
              <a:gd name="T31" fmla="*/ 41 h 672"/>
              <a:gd name="T32" fmla="*/ 352 w 677"/>
              <a:gd name="T33" fmla="*/ 14 h 672"/>
              <a:gd name="T34" fmla="*/ 338 w 677"/>
              <a:gd name="T35" fmla="*/ 0 h 672"/>
              <a:gd name="T36" fmla="*/ 325 w 677"/>
              <a:gd name="T37" fmla="*/ 67 h 672"/>
              <a:gd name="T38" fmla="*/ 325 w 677"/>
              <a:gd name="T39" fmla="*/ 120 h 672"/>
              <a:gd name="T40" fmla="*/ 352 w 677"/>
              <a:gd name="T41" fmla="*/ 120 h 672"/>
              <a:gd name="T42" fmla="*/ 352 w 677"/>
              <a:gd name="T43" fmla="*/ 67 h 672"/>
              <a:gd name="T44" fmla="*/ 605 w 677"/>
              <a:gd name="T45" fmla="*/ 320 h 672"/>
              <a:gd name="T46" fmla="*/ 552 w 677"/>
              <a:gd name="T47" fmla="*/ 320 h 672"/>
              <a:gd name="T48" fmla="*/ 552 w 677"/>
              <a:gd name="T49" fmla="*/ 347 h 672"/>
              <a:gd name="T50" fmla="*/ 605 w 677"/>
              <a:gd name="T51" fmla="*/ 347 h 672"/>
              <a:gd name="T52" fmla="*/ 352 w 677"/>
              <a:gd name="T53" fmla="*/ 600 h 672"/>
              <a:gd name="T54" fmla="*/ 352 w 677"/>
              <a:gd name="T55" fmla="*/ 547 h 672"/>
              <a:gd name="T56" fmla="*/ 338 w 677"/>
              <a:gd name="T57" fmla="*/ 533 h 672"/>
              <a:gd name="T58" fmla="*/ 325 w 677"/>
              <a:gd name="T59" fmla="*/ 547 h 672"/>
              <a:gd name="T60" fmla="*/ 325 w 677"/>
              <a:gd name="T61" fmla="*/ 600 h 672"/>
              <a:gd name="T62" fmla="*/ 72 w 677"/>
              <a:gd name="T63" fmla="*/ 347 h 672"/>
              <a:gd name="T64" fmla="*/ 125 w 677"/>
              <a:gd name="T65" fmla="*/ 347 h 672"/>
              <a:gd name="T66" fmla="*/ 125 w 677"/>
              <a:gd name="T67" fmla="*/ 320 h 672"/>
              <a:gd name="T68" fmla="*/ 72 w 677"/>
              <a:gd name="T69" fmla="*/ 320 h 672"/>
              <a:gd name="T70" fmla="*/ 325 w 677"/>
              <a:gd name="T71" fmla="*/ 67 h 672"/>
              <a:gd name="T72" fmla="*/ 339 w 677"/>
              <a:gd name="T73" fmla="*/ 240 h 672"/>
              <a:gd name="T74" fmla="*/ 245 w 677"/>
              <a:gd name="T75" fmla="*/ 334 h 672"/>
              <a:gd name="T76" fmla="*/ 339 w 677"/>
              <a:gd name="T77" fmla="*/ 427 h 672"/>
              <a:gd name="T78" fmla="*/ 432 w 677"/>
              <a:gd name="T79" fmla="*/ 334 h 672"/>
              <a:gd name="T80" fmla="*/ 339 w 677"/>
              <a:gd name="T81" fmla="*/ 24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7" h="672">
                <a:moveTo>
                  <a:pt x="338" y="0"/>
                </a:moveTo>
                <a:cubicBezTo>
                  <a:pt x="331" y="0"/>
                  <a:pt x="325" y="6"/>
                  <a:pt x="325" y="14"/>
                </a:cubicBezTo>
                <a:lnTo>
                  <a:pt x="325" y="41"/>
                </a:lnTo>
                <a:cubicBezTo>
                  <a:pt x="174" y="47"/>
                  <a:pt x="52" y="169"/>
                  <a:pt x="46" y="320"/>
                </a:cubicBezTo>
                <a:lnTo>
                  <a:pt x="19" y="320"/>
                </a:lnTo>
                <a:cubicBezTo>
                  <a:pt x="0" y="320"/>
                  <a:pt x="0" y="347"/>
                  <a:pt x="19" y="347"/>
                </a:cubicBezTo>
                <a:lnTo>
                  <a:pt x="46" y="347"/>
                </a:lnTo>
                <a:cubicBezTo>
                  <a:pt x="52" y="498"/>
                  <a:pt x="174" y="620"/>
                  <a:pt x="325" y="627"/>
                </a:cubicBezTo>
                <a:lnTo>
                  <a:pt x="325" y="654"/>
                </a:lnTo>
                <a:cubicBezTo>
                  <a:pt x="325" y="672"/>
                  <a:pt x="352" y="672"/>
                  <a:pt x="352" y="654"/>
                </a:cubicBezTo>
                <a:lnTo>
                  <a:pt x="352" y="627"/>
                </a:lnTo>
                <a:cubicBezTo>
                  <a:pt x="503" y="620"/>
                  <a:pt x="625" y="498"/>
                  <a:pt x="632" y="347"/>
                </a:cubicBezTo>
                <a:lnTo>
                  <a:pt x="659" y="347"/>
                </a:lnTo>
                <a:cubicBezTo>
                  <a:pt x="677" y="347"/>
                  <a:pt x="677" y="320"/>
                  <a:pt x="659" y="320"/>
                </a:cubicBezTo>
                <a:lnTo>
                  <a:pt x="632" y="320"/>
                </a:lnTo>
                <a:cubicBezTo>
                  <a:pt x="625" y="169"/>
                  <a:pt x="503" y="47"/>
                  <a:pt x="352" y="41"/>
                </a:cubicBezTo>
                <a:lnTo>
                  <a:pt x="352" y="14"/>
                </a:lnTo>
                <a:cubicBezTo>
                  <a:pt x="352" y="6"/>
                  <a:pt x="346" y="0"/>
                  <a:pt x="338" y="0"/>
                </a:cubicBezTo>
                <a:close/>
                <a:moveTo>
                  <a:pt x="325" y="67"/>
                </a:moveTo>
                <a:cubicBezTo>
                  <a:pt x="326" y="84"/>
                  <a:pt x="325" y="103"/>
                  <a:pt x="325" y="120"/>
                </a:cubicBezTo>
                <a:cubicBezTo>
                  <a:pt x="325" y="138"/>
                  <a:pt x="352" y="138"/>
                  <a:pt x="352" y="120"/>
                </a:cubicBezTo>
                <a:lnTo>
                  <a:pt x="352" y="67"/>
                </a:lnTo>
                <a:cubicBezTo>
                  <a:pt x="489" y="74"/>
                  <a:pt x="598" y="184"/>
                  <a:pt x="605" y="320"/>
                </a:cubicBezTo>
                <a:lnTo>
                  <a:pt x="552" y="320"/>
                </a:lnTo>
                <a:cubicBezTo>
                  <a:pt x="534" y="320"/>
                  <a:pt x="534" y="347"/>
                  <a:pt x="552" y="347"/>
                </a:cubicBezTo>
                <a:lnTo>
                  <a:pt x="605" y="347"/>
                </a:lnTo>
                <a:cubicBezTo>
                  <a:pt x="598" y="484"/>
                  <a:pt x="489" y="593"/>
                  <a:pt x="352" y="600"/>
                </a:cubicBezTo>
                <a:lnTo>
                  <a:pt x="352" y="547"/>
                </a:lnTo>
                <a:cubicBezTo>
                  <a:pt x="352" y="539"/>
                  <a:pt x="346" y="533"/>
                  <a:pt x="338" y="533"/>
                </a:cubicBezTo>
                <a:cubicBezTo>
                  <a:pt x="331" y="534"/>
                  <a:pt x="325" y="540"/>
                  <a:pt x="325" y="547"/>
                </a:cubicBezTo>
                <a:lnTo>
                  <a:pt x="325" y="600"/>
                </a:lnTo>
                <a:cubicBezTo>
                  <a:pt x="188" y="593"/>
                  <a:pt x="79" y="484"/>
                  <a:pt x="72" y="347"/>
                </a:cubicBezTo>
                <a:lnTo>
                  <a:pt x="125" y="347"/>
                </a:lnTo>
                <a:cubicBezTo>
                  <a:pt x="143" y="347"/>
                  <a:pt x="143" y="320"/>
                  <a:pt x="125" y="320"/>
                </a:cubicBezTo>
                <a:lnTo>
                  <a:pt x="72" y="320"/>
                </a:lnTo>
                <a:cubicBezTo>
                  <a:pt x="79" y="184"/>
                  <a:pt x="188" y="74"/>
                  <a:pt x="325" y="67"/>
                </a:cubicBezTo>
                <a:close/>
                <a:moveTo>
                  <a:pt x="339" y="240"/>
                </a:moveTo>
                <a:cubicBezTo>
                  <a:pt x="287" y="240"/>
                  <a:pt x="245" y="282"/>
                  <a:pt x="245" y="334"/>
                </a:cubicBezTo>
                <a:cubicBezTo>
                  <a:pt x="245" y="385"/>
                  <a:pt x="287" y="427"/>
                  <a:pt x="339" y="427"/>
                </a:cubicBezTo>
                <a:cubicBezTo>
                  <a:pt x="390" y="427"/>
                  <a:pt x="432" y="385"/>
                  <a:pt x="432" y="334"/>
                </a:cubicBezTo>
                <a:cubicBezTo>
                  <a:pt x="432" y="282"/>
                  <a:pt x="390" y="240"/>
                  <a:pt x="339" y="24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GPS (2)">
            <a:extLst>
              <a:ext uri="{FF2B5EF4-FFF2-40B4-BE49-F238E27FC236}">
                <a16:creationId xmlns:a16="http://schemas.microsoft.com/office/drawing/2014/main" id="{7D99F00F-2830-49DD-A225-5079DBE0BCD5}"/>
              </a:ext>
            </a:extLst>
          </p:cNvPr>
          <p:cNvSpPr>
            <a:spLocks noChangeAspect="1" noEditPoints="1"/>
          </p:cNvSpPr>
          <p:nvPr/>
        </p:nvSpPr>
        <p:spPr bwMode="auto">
          <a:xfrm>
            <a:off x="4186442" y="1954399"/>
            <a:ext cx="150813" cy="163513"/>
          </a:xfrm>
          <a:custGeom>
            <a:avLst/>
            <a:gdLst>
              <a:gd name="T0" fmla="*/ 297 w 618"/>
              <a:gd name="T1" fmla="*/ 8 h 670"/>
              <a:gd name="T2" fmla="*/ 22 w 618"/>
              <a:gd name="T3" fmla="*/ 666 h 670"/>
              <a:gd name="T4" fmla="*/ 596 w 618"/>
              <a:gd name="T5" fmla="*/ 666 h 670"/>
              <a:gd name="T6" fmla="*/ 321 w 618"/>
              <a:gd name="T7" fmla="*/ 8 h 670"/>
              <a:gd name="T8" fmla="*/ 296 w 618"/>
              <a:gd name="T9" fmla="*/ 75 h 670"/>
              <a:gd name="T10" fmla="*/ 43 w 618"/>
              <a:gd name="T11" fmla="*/ 629 h 670"/>
              <a:gd name="T12" fmla="*/ 322 w 618"/>
              <a:gd name="T13" fmla="*/ 75 h 670"/>
              <a:gd name="T14" fmla="*/ 349 w 618"/>
              <a:gd name="T15" fmla="*/ 173 h 670"/>
              <a:gd name="T16" fmla="*/ 372 w 618"/>
              <a:gd name="T17" fmla="*/ 183 h 670"/>
              <a:gd name="T18" fmla="*/ 429 w 618"/>
              <a:gd name="T19" fmla="*/ 333 h 670"/>
              <a:gd name="T20" fmla="*/ 446 w 618"/>
              <a:gd name="T21" fmla="*/ 346 h 670"/>
              <a:gd name="T22" fmla="*/ 482 w 618"/>
              <a:gd name="T23" fmla="*/ 440 h 670"/>
              <a:gd name="T24" fmla="*/ 482 w 618"/>
              <a:gd name="T25" fmla="*/ 467 h 670"/>
              <a:gd name="T26" fmla="*/ 510 w 618"/>
              <a:gd name="T27" fmla="*/ 487 h 670"/>
              <a:gd name="T28" fmla="*/ 519 w 618"/>
              <a:gd name="T29" fmla="*/ 506 h 670"/>
              <a:gd name="T30" fmla="*/ 549 w 618"/>
              <a:gd name="T31" fmla="*/ 613 h 670"/>
              <a:gd name="T32" fmla="*/ 452 w 618"/>
              <a:gd name="T33" fmla="*/ 582 h 670"/>
              <a:gd name="T34" fmla="*/ 442 w 618"/>
              <a:gd name="T35" fmla="*/ 560 h 670"/>
              <a:gd name="T36" fmla="*/ 335 w 618"/>
              <a:gd name="T37" fmla="*/ 537 h 670"/>
              <a:gd name="T38" fmla="*/ 322 w 618"/>
              <a:gd name="T39" fmla="*/ 520 h 670"/>
              <a:gd name="T40" fmla="*/ 336 w 618"/>
              <a:gd name="T41" fmla="*/ 453 h 670"/>
              <a:gd name="T42" fmla="*/ 322 w 618"/>
              <a:gd name="T43" fmla="*/ 387 h 670"/>
              <a:gd name="T44" fmla="*/ 322 w 618"/>
              <a:gd name="T45" fmla="*/ 360 h 670"/>
              <a:gd name="T46" fmla="*/ 336 w 618"/>
              <a:gd name="T47" fmla="*/ 293 h 670"/>
              <a:gd name="T48" fmla="*/ 322 w 618"/>
              <a:gd name="T49" fmla="*/ 227 h 670"/>
              <a:gd name="T50" fmla="*/ 322 w 618"/>
              <a:gd name="T51" fmla="*/ 200 h 670"/>
              <a:gd name="T52" fmla="*/ 336 w 618"/>
              <a:gd name="T53" fmla="*/ 133 h 670"/>
              <a:gd name="T54" fmla="*/ 322 w 618"/>
              <a:gd name="T55" fmla="*/ 75 h 670"/>
              <a:gd name="T56" fmla="*/ 349 w 618"/>
              <a:gd name="T57" fmla="*/ 253 h 670"/>
              <a:gd name="T58" fmla="*/ 376 w 618"/>
              <a:gd name="T59" fmla="*/ 253 h 670"/>
              <a:gd name="T60" fmla="*/ 402 w 618"/>
              <a:gd name="T61" fmla="*/ 280 h 670"/>
              <a:gd name="T62" fmla="*/ 402 w 618"/>
              <a:gd name="T63" fmla="*/ 307 h 670"/>
              <a:gd name="T64" fmla="*/ 402 w 618"/>
              <a:gd name="T65" fmla="*/ 280 h 670"/>
              <a:gd name="T66" fmla="*/ 349 w 618"/>
              <a:gd name="T67" fmla="*/ 333 h 670"/>
              <a:gd name="T68" fmla="*/ 376 w 618"/>
              <a:gd name="T69" fmla="*/ 333 h 670"/>
              <a:gd name="T70" fmla="*/ 402 w 618"/>
              <a:gd name="T71" fmla="*/ 360 h 670"/>
              <a:gd name="T72" fmla="*/ 402 w 618"/>
              <a:gd name="T73" fmla="*/ 387 h 670"/>
              <a:gd name="T74" fmla="*/ 402 w 618"/>
              <a:gd name="T75" fmla="*/ 360 h 670"/>
              <a:gd name="T76" fmla="*/ 349 w 618"/>
              <a:gd name="T77" fmla="*/ 413 h 670"/>
              <a:gd name="T78" fmla="*/ 376 w 618"/>
              <a:gd name="T79" fmla="*/ 413 h 670"/>
              <a:gd name="T80" fmla="*/ 442 w 618"/>
              <a:gd name="T81" fmla="*/ 400 h 670"/>
              <a:gd name="T82" fmla="*/ 442 w 618"/>
              <a:gd name="T83" fmla="*/ 427 h 670"/>
              <a:gd name="T84" fmla="*/ 442 w 618"/>
              <a:gd name="T85" fmla="*/ 400 h 670"/>
              <a:gd name="T86" fmla="*/ 389 w 618"/>
              <a:gd name="T87" fmla="*/ 453 h 670"/>
              <a:gd name="T88" fmla="*/ 416 w 618"/>
              <a:gd name="T89" fmla="*/ 453 h 670"/>
              <a:gd name="T90" fmla="*/ 362 w 618"/>
              <a:gd name="T91" fmla="*/ 480 h 670"/>
              <a:gd name="T92" fmla="*/ 362 w 618"/>
              <a:gd name="T93" fmla="*/ 507 h 670"/>
              <a:gd name="T94" fmla="*/ 362 w 618"/>
              <a:gd name="T95" fmla="*/ 480 h 670"/>
              <a:gd name="T96" fmla="*/ 429 w 618"/>
              <a:gd name="T97" fmla="*/ 493 h 670"/>
              <a:gd name="T98" fmla="*/ 456 w 618"/>
              <a:gd name="T99" fmla="*/ 493 h 670"/>
              <a:gd name="T100" fmla="*/ 402 w 618"/>
              <a:gd name="T101" fmla="*/ 520 h 670"/>
              <a:gd name="T102" fmla="*/ 402 w 618"/>
              <a:gd name="T103" fmla="*/ 547 h 670"/>
              <a:gd name="T104" fmla="*/ 402 w 618"/>
              <a:gd name="T105" fmla="*/ 520 h 670"/>
              <a:gd name="T106" fmla="*/ 469 w 618"/>
              <a:gd name="T107" fmla="*/ 533 h 670"/>
              <a:gd name="T108" fmla="*/ 496 w 618"/>
              <a:gd name="T109" fmla="*/ 533 h 670"/>
              <a:gd name="T110" fmla="*/ 522 w 618"/>
              <a:gd name="T111" fmla="*/ 560 h 670"/>
              <a:gd name="T112" fmla="*/ 522 w 618"/>
              <a:gd name="T113" fmla="*/ 587 h 670"/>
              <a:gd name="T114" fmla="*/ 522 w 618"/>
              <a:gd name="T115" fmla="*/ 560 h 670"/>
              <a:gd name="T116" fmla="*/ 575 w 618"/>
              <a:gd name="T117" fmla="*/ 629 h 670"/>
              <a:gd name="T118" fmla="*/ 572 w 618"/>
              <a:gd name="T119" fmla="*/ 62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8" h="670">
                <a:moveTo>
                  <a:pt x="309" y="0"/>
                </a:moveTo>
                <a:cubicBezTo>
                  <a:pt x="304" y="0"/>
                  <a:pt x="299" y="3"/>
                  <a:pt x="297" y="8"/>
                </a:cubicBezTo>
                <a:cubicBezTo>
                  <a:pt x="199" y="221"/>
                  <a:pt x="102" y="435"/>
                  <a:pt x="5" y="648"/>
                </a:cubicBezTo>
                <a:cubicBezTo>
                  <a:pt x="0" y="659"/>
                  <a:pt x="11" y="670"/>
                  <a:pt x="22" y="666"/>
                </a:cubicBezTo>
                <a:lnTo>
                  <a:pt x="309" y="556"/>
                </a:lnTo>
                <a:lnTo>
                  <a:pt x="596" y="666"/>
                </a:lnTo>
                <a:cubicBezTo>
                  <a:pt x="607" y="670"/>
                  <a:pt x="618" y="659"/>
                  <a:pt x="613" y="648"/>
                </a:cubicBezTo>
                <a:lnTo>
                  <a:pt x="321" y="8"/>
                </a:lnTo>
                <a:cubicBezTo>
                  <a:pt x="318" y="2"/>
                  <a:pt x="313" y="2"/>
                  <a:pt x="309" y="0"/>
                </a:cubicBezTo>
                <a:close/>
                <a:moveTo>
                  <a:pt x="296" y="75"/>
                </a:moveTo>
                <a:lnTo>
                  <a:pt x="296" y="532"/>
                </a:lnTo>
                <a:lnTo>
                  <a:pt x="43" y="629"/>
                </a:lnTo>
                <a:lnTo>
                  <a:pt x="296" y="75"/>
                </a:lnTo>
                <a:close/>
                <a:moveTo>
                  <a:pt x="322" y="75"/>
                </a:moveTo>
                <a:lnTo>
                  <a:pt x="361" y="160"/>
                </a:lnTo>
                <a:cubicBezTo>
                  <a:pt x="354" y="161"/>
                  <a:pt x="349" y="166"/>
                  <a:pt x="349" y="173"/>
                </a:cubicBezTo>
                <a:cubicBezTo>
                  <a:pt x="349" y="181"/>
                  <a:pt x="355" y="187"/>
                  <a:pt x="362" y="187"/>
                </a:cubicBezTo>
                <a:cubicBezTo>
                  <a:pt x="366" y="187"/>
                  <a:pt x="369" y="185"/>
                  <a:pt x="372" y="183"/>
                </a:cubicBezTo>
                <a:lnTo>
                  <a:pt x="435" y="322"/>
                </a:lnTo>
                <a:cubicBezTo>
                  <a:pt x="431" y="325"/>
                  <a:pt x="429" y="329"/>
                  <a:pt x="429" y="333"/>
                </a:cubicBezTo>
                <a:cubicBezTo>
                  <a:pt x="429" y="341"/>
                  <a:pt x="435" y="347"/>
                  <a:pt x="442" y="347"/>
                </a:cubicBezTo>
                <a:cubicBezTo>
                  <a:pt x="444" y="347"/>
                  <a:pt x="445" y="347"/>
                  <a:pt x="446" y="346"/>
                </a:cubicBezTo>
                <a:lnTo>
                  <a:pt x="490" y="443"/>
                </a:lnTo>
                <a:cubicBezTo>
                  <a:pt x="488" y="441"/>
                  <a:pt x="485" y="440"/>
                  <a:pt x="482" y="440"/>
                </a:cubicBezTo>
                <a:cubicBezTo>
                  <a:pt x="475" y="440"/>
                  <a:pt x="469" y="446"/>
                  <a:pt x="469" y="453"/>
                </a:cubicBezTo>
                <a:cubicBezTo>
                  <a:pt x="469" y="461"/>
                  <a:pt x="475" y="467"/>
                  <a:pt x="482" y="467"/>
                </a:cubicBezTo>
                <a:cubicBezTo>
                  <a:pt x="489" y="467"/>
                  <a:pt x="495" y="461"/>
                  <a:pt x="496" y="455"/>
                </a:cubicBezTo>
                <a:lnTo>
                  <a:pt x="510" y="487"/>
                </a:lnTo>
                <a:cubicBezTo>
                  <a:pt x="509" y="489"/>
                  <a:pt x="509" y="491"/>
                  <a:pt x="509" y="493"/>
                </a:cubicBezTo>
                <a:cubicBezTo>
                  <a:pt x="509" y="500"/>
                  <a:pt x="513" y="505"/>
                  <a:pt x="519" y="506"/>
                </a:cubicBezTo>
                <a:lnTo>
                  <a:pt x="562" y="600"/>
                </a:lnTo>
                <a:cubicBezTo>
                  <a:pt x="555" y="600"/>
                  <a:pt x="549" y="606"/>
                  <a:pt x="549" y="613"/>
                </a:cubicBezTo>
                <a:cubicBezTo>
                  <a:pt x="549" y="616"/>
                  <a:pt x="550" y="618"/>
                  <a:pt x="551" y="620"/>
                </a:cubicBezTo>
                <a:lnTo>
                  <a:pt x="452" y="582"/>
                </a:lnTo>
                <a:cubicBezTo>
                  <a:pt x="454" y="580"/>
                  <a:pt x="456" y="577"/>
                  <a:pt x="456" y="573"/>
                </a:cubicBezTo>
                <a:cubicBezTo>
                  <a:pt x="456" y="566"/>
                  <a:pt x="450" y="560"/>
                  <a:pt x="442" y="560"/>
                </a:cubicBezTo>
                <a:cubicBezTo>
                  <a:pt x="435" y="560"/>
                  <a:pt x="429" y="566"/>
                  <a:pt x="429" y="573"/>
                </a:cubicBezTo>
                <a:lnTo>
                  <a:pt x="335" y="537"/>
                </a:lnTo>
                <a:cubicBezTo>
                  <a:pt x="335" y="536"/>
                  <a:pt x="336" y="535"/>
                  <a:pt x="336" y="533"/>
                </a:cubicBezTo>
                <a:cubicBezTo>
                  <a:pt x="336" y="526"/>
                  <a:pt x="330" y="520"/>
                  <a:pt x="322" y="520"/>
                </a:cubicBezTo>
                <a:lnTo>
                  <a:pt x="322" y="467"/>
                </a:lnTo>
                <a:cubicBezTo>
                  <a:pt x="330" y="467"/>
                  <a:pt x="336" y="461"/>
                  <a:pt x="336" y="453"/>
                </a:cubicBezTo>
                <a:cubicBezTo>
                  <a:pt x="336" y="446"/>
                  <a:pt x="330" y="440"/>
                  <a:pt x="322" y="440"/>
                </a:cubicBezTo>
                <a:lnTo>
                  <a:pt x="322" y="387"/>
                </a:lnTo>
                <a:cubicBezTo>
                  <a:pt x="330" y="387"/>
                  <a:pt x="336" y="381"/>
                  <a:pt x="336" y="373"/>
                </a:cubicBezTo>
                <a:cubicBezTo>
                  <a:pt x="336" y="366"/>
                  <a:pt x="330" y="360"/>
                  <a:pt x="322" y="360"/>
                </a:cubicBezTo>
                <a:lnTo>
                  <a:pt x="322" y="307"/>
                </a:lnTo>
                <a:cubicBezTo>
                  <a:pt x="330" y="307"/>
                  <a:pt x="336" y="301"/>
                  <a:pt x="336" y="293"/>
                </a:cubicBezTo>
                <a:cubicBezTo>
                  <a:pt x="336" y="286"/>
                  <a:pt x="330" y="280"/>
                  <a:pt x="322" y="280"/>
                </a:cubicBezTo>
                <a:lnTo>
                  <a:pt x="322" y="227"/>
                </a:lnTo>
                <a:cubicBezTo>
                  <a:pt x="330" y="227"/>
                  <a:pt x="336" y="221"/>
                  <a:pt x="336" y="213"/>
                </a:cubicBezTo>
                <a:cubicBezTo>
                  <a:pt x="336" y="206"/>
                  <a:pt x="330" y="200"/>
                  <a:pt x="322" y="200"/>
                </a:cubicBezTo>
                <a:lnTo>
                  <a:pt x="322" y="147"/>
                </a:lnTo>
                <a:cubicBezTo>
                  <a:pt x="330" y="147"/>
                  <a:pt x="336" y="141"/>
                  <a:pt x="336" y="133"/>
                </a:cubicBezTo>
                <a:cubicBezTo>
                  <a:pt x="336" y="126"/>
                  <a:pt x="330" y="120"/>
                  <a:pt x="322" y="120"/>
                </a:cubicBezTo>
                <a:lnTo>
                  <a:pt x="322" y="75"/>
                </a:lnTo>
                <a:close/>
                <a:moveTo>
                  <a:pt x="362" y="240"/>
                </a:moveTo>
                <a:cubicBezTo>
                  <a:pt x="355" y="240"/>
                  <a:pt x="349" y="246"/>
                  <a:pt x="349" y="253"/>
                </a:cubicBezTo>
                <a:cubicBezTo>
                  <a:pt x="349" y="261"/>
                  <a:pt x="355" y="267"/>
                  <a:pt x="362" y="267"/>
                </a:cubicBezTo>
                <a:cubicBezTo>
                  <a:pt x="370" y="267"/>
                  <a:pt x="376" y="261"/>
                  <a:pt x="376" y="253"/>
                </a:cubicBezTo>
                <a:cubicBezTo>
                  <a:pt x="376" y="246"/>
                  <a:pt x="370" y="240"/>
                  <a:pt x="362" y="240"/>
                </a:cubicBezTo>
                <a:close/>
                <a:moveTo>
                  <a:pt x="402" y="280"/>
                </a:moveTo>
                <a:cubicBezTo>
                  <a:pt x="395" y="280"/>
                  <a:pt x="389" y="286"/>
                  <a:pt x="389" y="293"/>
                </a:cubicBezTo>
                <a:cubicBezTo>
                  <a:pt x="389" y="301"/>
                  <a:pt x="395" y="307"/>
                  <a:pt x="402" y="307"/>
                </a:cubicBezTo>
                <a:cubicBezTo>
                  <a:pt x="410" y="307"/>
                  <a:pt x="416" y="301"/>
                  <a:pt x="416" y="293"/>
                </a:cubicBezTo>
                <a:cubicBezTo>
                  <a:pt x="416" y="286"/>
                  <a:pt x="410" y="280"/>
                  <a:pt x="402" y="280"/>
                </a:cubicBezTo>
                <a:close/>
                <a:moveTo>
                  <a:pt x="362" y="320"/>
                </a:moveTo>
                <a:cubicBezTo>
                  <a:pt x="355" y="320"/>
                  <a:pt x="349" y="326"/>
                  <a:pt x="349" y="333"/>
                </a:cubicBezTo>
                <a:cubicBezTo>
                  <a:pt x="349" y="341"/>
                  <a:pt x="355" y="347"/>
                  <a:pt x="362" y="347"/>
                </a:cubicBezTo>
                <a:cubicBezTo>
                  <a:pt x="370" y="347"/>
                  <a:pt x="376" y="341"/>
                  <a:pt x="376" y="333"/>
                </a:cubicBezTo>
                <a:cubicBezTo>
                  <a:pt x="376" y="326"/>
                  <a:pt x="370" y="320"/>
                  <a:pt x="362" y="320"/>
                </a:cubicBezTo>
                <a:close/>
                <a:moveTo>
                  <a:pt x="402" y="360"/>
                </a:moveTo>
                <a:cubicBezTo>
                  <a:pt x="395" y="360"/>
                  <a:pt x="389" y="366"/>
                  <a:pt x="389" y="373"/>
                </a:cubicBezTo>
                <a:cubicBezTo>
                  <a:pt x="389" y="381"/>
                  <a:pt x="395" y="387"/>
                  <a:pt x="402" y="387"/>
                </a:cubicBezTo>
                <a:cubicBezTo>
                  <a:pt x="410" y="387"/>
                  <a:pt x="416" y="381"/>
                  <a:pt x="416" y="373"/>
                </a:cubicBezTo>
                <a:cubicBezTo>
                  <a:pt x="416" y="366"/>
                  <a:pt x="410" y="360"/>
                  <a:pt x="402" y="360"/>
                </a:cubicBezTo>
                <a:close/>
                <a:moveTo>
                  <a:pt x="362" y="400"/>
                </a:moveTo>
                <a:cubicBezTo>
                  <a:pt x="355" y="400"/>
                  <a:pt x="349" y="406"/>
                  <a:pt x="349" y="413"/>
                </a:cubicBezTo>
                <a:cubicBezTo>
                  <a:pt x="349" y="421"/>
                  <a:pt x="355" y="427"/>
                  <a:pt x="362" y="427"/>
                </a:cubicBezTo>
                <a:cubicBezTo>
                  <a:pt x="370" y="427"/>
                  <a:pt x="376" y="421"/>
                  <a:pt x="376" y="413"/>
                </a:cubicBezTo>
                <a:cubicBezTo>
                  <a:pt x="376" y="406"/>
                  <a:pt x="370" y="400"/>
                  <a:pt x="362" y="400"/>
                </a:cubicBezTo>
                <a:close/>
                <a:moveTo>
                  <a:pt x="442" y="400"/>
                </a:moveTo>
                <a:cubicBezTo>
                  <a:pt x="435" y="400"/>
                  <a:pt x="429" y="406"/>
                  <a:pt x="429" y="413"/>
                </a:cubicBezTo>
                <a:cubicBezTo>
                  <a:pt x="429" y="421"/>
                  <a:pt x="435" y="427"/>
                  <a:pt x="442" y="427"/>
                </a:cubicBezTo>
                <a:cubicBezTo>
                  <a:pt x="450" y="427"/>
                  <a:pt x="456" y="421"/>
                  <a:pt x="456" y="413"/>
                </a:cubicBezTo>
                <a:cubicBezTo>
                  <a:pt x="456" y="406"/>
                  <a:pt x="450" y="400"/>
                  <a:pt x="442" y="400"/>
                </a:cubicBezTo>
                <a:close/>
                <a:moveTo>
                  <a:pt x="402" y="440"/>
                </a:moveTo>
                <a:cubicBezTo>
                  <a:pt x="395" y="440"/>
                  <a:pt x="389" y="446"/>
                  <a:pt x="389" y="453"/>
                </a:cubicBezTo>
                <a:cubicBezTo>
                  <a:pt x="389" y="461"/>
                  <a:pt x="395" y="467"/>
                  <a:pt x="402" y="467"/>
                </a:cubicBezTo>
                <a:cubicBezTo>
                  <a:pt x="410" y="467"/>
                  <a:pt x="416" y="461"/>
                  <a:pt x="416" y="453"/>
                </a:cubicBezTo>
                <a:cubicBezTo>
                  <a:pt x="416" y="446"/>
                  <a:pt x="410" y="440"/>
                  <a:pt x="402" y="440"/>
                </a:cubicBezTo>
                <a:close/>
                <a:moveTo>
                  <a:pt x="362" y="480"/>
                </a:moveTo>
                <a:cubicBezTo>
                  <a:pt x="355" y="480"/>
                  <a:pt x="349" y="486"/>
                  <a:pt x="349" y="493"/>
                </a:cubicBezTo>
                <a:cubicBezTo>
                  <a:pt x="349" y="501"/>
                  <a:pt x="355" y="507"/>
                  <a:pt x="362" y="507"/>
                </a:cubicBezTo>
                <a:cubicBezTo>
                  <a:pt x="370" y="507"/>
                  <a:pt x="376" y="501"/>
                  <a:pt x="376" y="493"/>
                </a:cubicBezTo>
                <a:cubicBezTo>
                  <a:pt x="376" y="486"/>
                  <a:pt x="370" y="480"/>
                  <a:pt x="362" y="480"/>
                </a:cubicBezTo>
                <a:close/>
                <a:moveTo>
                  <a:pt x="442" y="480"/>
                </a:moveTo>
                <a:cubicBezTo>
                  <a:pt x="435" y="480"/>
                  <a:pt x="429" y="486"/>
                  <a:pt x="429" y="493"/>
                </a:cubicBezTo>
                <a:cubicBezTo>
                  <a:pt x="429" y="501"/>
                  <a:pt x="435" y="507"/>
                  <a:pt x="442" y="507"/>
                </a:cubicBezTo>
                <a:cubicBezTo>
                  <a:pt x="450" y="507"/>
                  <a:pt x="456" y="501"/>
                  <a:pt x="456" y="493"/>
                </a:cubicBezTo>
                <a:cubicBezTo>
                  <a:pt x="456" y="486"/>
                  <a:pt x="450" y="480"/>
                  <a:pt x="442" y="480"/>
                </a:cubicBezTo>
                <a:close/>
                <a:moveTo>
                  <a:pt x="402" y="520"/>
                </a:moveTo>
                <a:cubicBezTo>
                  <a:pt x="395" y="520"/>
                  <a:pt x="389" y="526"/>
                  <a:pt x="389" y="533"/>
                </a:cubicBezTo>
                <a:cubicBezTo>
                  <a:pt x="389" y="541"/>
                  <a:pt x="395" y="547"/>
                  <a:pt x="402" y="547"/>
                </a:cubicBezTo>
                <a:cubicBezTo>
                  <a:pt x="410" y="547"/>
                  <a:pt x="416" y="541"/>
                  <a:pt x="416" y="533"/>
                </a:cubicBezTo>
                <a:cubicBezTo>
                  <a:pt x="416" y="526"/>
                  <a:pt x="410" y="520"/>
                  <a:pt x="402" y="520"/>
                </a:cubicBezTo>
                <a:close/>
                <a:moveTo>
                  <a:pt x="482" y="520"/>
                </a:moveTo>
                <a:cubicBezTo>
                  <a:pt x="475" y="520"/>
                  <a:pt x="469" y="526"/>
                  <a:pt x="469" y="533"/>
                </a:cubicBezTo>
                <a:cubicBezTo>
                  <a:pt x="469" y="541"/>
                  <a:pt x="475" y="547"/>
                  <a:pt x="482" y="547"/>
                </a:cubicBezTo>
                <a:cubicBezTo>
                  <a:pt x="490" y="547"/>
                  <a:pt x="496" y="541"/>
                  <a:pt x="496" y="533"/>
                </a:cubicBezTo>
                <a:cubicBezTo>
                  <a:pt x="496" y="526"/>
                  <a:pt x="490" y="520"/>
                  <a:pt x="482" y="520"/>
                </a:cubicBezTo>
                <a:close/>
                <a:moveTo>
                  <a:pt x="522" y="560"/>
                </a:moveTo>
                <a:cubicBezTo>
                  <a:pt x="515" y="560"/>
                  <a:pt x="509" y="566"/>
                  <a:pt x="509" y="573"/>
                </a:cubicBezTo>
                <a:cubicBezTo>
                  <a:pt x="509" y="581"/>
                  <a:pt x="515" y="587"/>
                  <a:pt x="522" y="587"/>
                </a:cubicBezTo>
                <a:cubicBezTo>
                  <a:pt x="530" y="587"/>
                  <a:pt x="536" y="581"/>
                  <a:pt x="536" y="573"/>
                </a:cubicBezTo>
                <a:cubicBezTo>
                  <a:pt x="536" y="566"/>
                  <a:pt x="530" y="560"/>
                  <a:pt x="522" y="560"/>
                </a:cubicBezTo>
                <a:close/>
                <a:moveTo>
                  <a:pt x="572" y="622"/>
                </a:moveTo>
                <a:lnTo>
                  <a:pt x="575" y="629"/>
                </a:lnTo>
                <a:lnTo>
                  <a:pt x="567" y="626"/>
                </a:lnTo>
                <a:cubicBezTo>
                  <a:pt x="569" y="625"/>
                  <a:pt x="571" y="624"/>
                  <a:pt x="572" y="62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2" name="Mobile Devices">
            <a:extLst>
              <a:ext uri="{FF2B5EF4-FFF2-40B4-BE49-F238E27FC236}">
                <a16:creationId xmlns:a16="http://schemas.microsoft.com/office/drawing/2014/main" id="{8E906C5C-CD53-4440-9FE3-5B527F81A262}"/>
              </a:ext>
            </a:extLst>
          </p:cNvPr>
          <p:cNvSpPr>
            <a:spLocks noChangeAspect="1" noEditPoints="1"/>
          </p:cNvSpPr>
          <p:nvPr/>
        </p:nvSpPr>
        <p:spPr bwMode="auto">
          <a:xfrm>
            <a:off x="4520650" y="1955986"/>
            <a:ext cx="163513" cy="160338"/>
          </a:xfrm>
          <a:custGeom>
            <a:avLst/>
            <a:gdLst>
              <a:gd name="T0" fmla="*/ 0 w 666"/>
              <a:gd name="T1" fmla="*/ 53 h 653"/>
              <a:gd name="T2" fmla="*/ 53 w 666"/>
              <a:gd name="T3" fmla="*/ 613 h 653"/>
              <a:gd name="T4" fmla="*/ 333 w 666"/>
              <a:gd name="T5" fmla="*/ 586 h 653"/>
              <a:gd name="T6" fmla="*/ 26 w 666"/>
              <a:gd name="T7" fmla="*/ 560 h 653"/>
              <a:gd name="T8" fmla="*/ 53 w 666"/>
              <a:gd name="T9" fmla="*/ 26 h 653"/>
              <a:gd name="T10" fmla="*/ 453 w 666"/>
              <a:gd name="T11" fmla="*/ 53 h 653"/>
              <a:gd name="T12" fmla="*/ 480 w 666"/>
              <a:gd name="T13" fmla="*/ 173 h 653"/>
              <a:gd name="T14" fmla="*/ 426 w 666"/>
              <a:gd name="T15" fmla="*/ 0 h 653"/>
              <a:gd name="T16" fmla="*/ 66 w 666"/>
              <a:gd name="T17" fmla="*/ 53 h 653"/>
              <a:gd name="T18" fmla="*/ 53 w 666"/>
              <a:gd name="T19" fmla="*/ 506 h 653"/>
              <a:gd name="T20" fmla="*/ 333 w 666"/>
              <a:gd name="T21" fmla="*/ 520 h 653"/>
              <a:gd name="T22" fmla="*/ 80 w 666"/>
              <a:gd name="T23" fmla="*/ 493 h 653"/>
              <a:gd name="T24" fmla="*/ 400 w 666"/>
              <a:gd name="T25" fmla="*/ 80 h 653"/>
              <a:gd name="T26" fmla="*/ 426 w 666"/>
              <a:gd name="T27" fmla="*/ 173 h 653"/>
              <a:gd name="T28" fmla="*/ 413 w 666"/>
              <a:gd name="T29" fmla="*/ 53 h 653"/>
              <a:gd name="T30" fmla="*/ 386 w 666"/>
              <a:gd name="T31" fmla="*/ 186 h 653"/>
              <a:gd name="T32" fmla="*/ 346 w 666"/>
              <a:gd name="T33" fmla="*/ 613 h 653"/>
              <a:gd name="T34" fmla="*/ 626 w 666"/>
              <a:gd name="T35" fmla="*/ 653 h 653"/>
              <a:gd name="T36" fmla="*/ 666 w 666"/>
              <a:gd name="T37" fmla="*/ 226 h 653"/>
              <a:gd name="T38" fmla="*/ 386 w 666"/>
              <a:gd name="T39" fmla="*/ 186 h 653"/>
              <a:gd name="T40" fmla="*/ 626 w 666"/>
              <a:gd name="T41" fmla="*/ 213 h 653"/>
              <a:gd name="T42" fmla="*/ 640 w 666"/>
              <a:gd name="T43" fmla="*/ 613 h 653"/>
              <a:gd name="T44" fmla="*/ 386 w 666"/>
              <a:gd name="T45" fmla="*/ 626 h 653"/>
              <a:gd name="T46" fmla="*/ 373 w 666"/>
              <a:gd name="T47" fmla="*/ 226 h 653"/>
              <a:gd name="T48" fmla="*/ 413 w 666"/>
              <a:gd name="T49" fmla="*/ 240 h 653"/>
              <a:gd name="T50" fmla="*/ 400 w 666"/>
              <a:gd name="T51" fmla="*/ 546 h 653"/>
              <a:gd name="T52" fmla="*/ 600 w 666"/>
              <a:gd name="T53" fmla="*/ 560 h 653"/>
              <a:gd name="T54" fmla="*/ 613 w 666"/>
              <a:gd name="T55" fmla="*/ 253 h 653"/>
              <a:gd name="T56" fmla="*/ 413 w 666"/>
              <a:gd name="T57" fmla="*/ 240 h 653"/>
              <a:gd name="T58" fmla="*/ 586 w 666"/>
              <a:gd name="T59" fmla="*/ 266 h 653"/>
              <a:gd name="T60" fmla="*/ 426 w 666"/>
              <a:gd name="T61" fmla="*/ 533 h 653"/>
              <a:gd name="T62" fmla="*/ 240 w 666"/>
              <a:gd name="T63" fmla="*/ 533 h 653"/>
              <a:gd name="T64" fmla="*/ 240 w 666"/>
              <a:gd name="T65" fmla="*/ 573 h 653"/>
              <a:gd name="T66" fmla="*/ 240 w 666"/>
              <a:gd name="T67" fmla="*/ 533 h 653"/>
              <a:gd name="T68" fmla="*/ 486 w 666"/>
              <a:gd name="T69" fmla="*/ 593 h 653"/>
              <a:gd name="T70" fmla="*/ 526 w 666"/>
              <a:gd name="T71" fmla="*/ 59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653">
                <a:moveTo>
                  <a:pt x="53" y="0"/>
                </a:moveTo>
                <a:cubicBezTo>
                  <a:pt x="24" y="0"/>
                  <a:pt x="0" y="24"/>
                  <a:pt x="0" y="53"/>
                </a:cubicBezTo>
                <a:lnTo>
                  <a:pt x="0" y="560"/>
                </a:lnTo>
                <a:cubicBezTo>
                  <a:pt x="0" y="589"/>
                  <a:pt x="24" y="613"/>
                  <a:pt x="53" y="613"/>
                </a:cubicBezTo>
                <a:lnTo>
                  <a:pt x="333" y="613"/>
                </a:lnTo>
                <a:lnTo>
                  <a:pt x="333" y="586"/>
                </a:lnTo>
                <a:lnTo>
                  <a:pt x="53" y="586"/>
                </a:lnTo>
                <a:cubicBezTo>
                  <a:pt x="38" y="586"/>
                  <a:pt x="26" y="575"/>
                  <a:pt x="26" y="560"/>
                </a:cubicBezTo>
                <a:lnTo>
                  <a:pt x="26" y="53"/>
                </a:lnTo>
                <a:cubicBezTo>
                  <a:pt x="26" y="38"/>
                  <a:pt x="38" y="26"/>
                  <a:pt x="53" y="26"/>
                </a:cubicBezTo>
                <a:lnTo>
                  <a:pt x="426" y="26"/>
                </a:lnTo>
                <a:cubicBezTo>
                  <a:pt x="441" y="26"/>
                  <a:pt x="453" y="38"/>
                  <a:pt x="453" y="53"/>
                </a:cubicBezTo>
                <a:lnTo>
                  <a:pt x="453" y="173"/>
                </a:lnTo>
                <a:lnTo>
                  <a:pt x="480" y="173"/>
                </a:lnTo>
                <a:lnTo>
                  <a:pt x="480" y="53"/>
                </a:lnTo>
                <a:cubicBezTo>
                  <a:pt x="480" y="24"/>
                  <a:pt x="456" y="0"/>
                  <a:pt x="426" y="0"/>
                </a:cubicBezTo>
                <a:lnTo>
                  <a:pt x="53" y="0"/>
                </a:lnTo>
                <a:close/>
                <a:moveTo>
                  <a:pt x="66" y="53"/>
                </a:moveTo>
                <a:cubicBezTo>
                  <a:pt x="59" y="53"/>
                  <a:pt x="53" y="59"/>
                  <a:pt x="53" y="66"/>
                </a:cubicBezTo>
                <a:lnTo>
                  <a:pt x="53" y="506"/>
                </a:lnTo>
                <a:cubicBezTo>
                  <a:pt x="53" y="514"/>
                  <a:pt x="59" y="520"/>
                  <a:pt x="66" y="520"/>
                </a:cubicBezTo>
                <a:lnTo>
                  <a:pt x="333" y="520"/>
                </a:lnTo>
                <a:lnTo>
                  <a:pt x="333" y="493"/>
                </a:lnTo>
                <a:lnTo>
                  <a:pt x="80" y="493"/>
                </a:lnTo>
                <a:lnTo>
                  <a:pt x="80" y="80"/>
                </a:lnTo>
                <a:lnTo>
                  <a:pt x="400" y="80"/>
                </a:lnTo>
                <a:lnTo>
                  <a:pt x="400" y="173"/>
                </a:lnTo>
                <a:lnTo>
                  <a:pt x="426" y="173"/>
                </a:lnTo>
                <a:lnTo>
                  <a:pt x="426" y="66"/>
                </a:lnTo>
                <a:cubicBezTo>
                  <a:pt x="426" y="59"/>
                  <a:pt x="421" y="53"/>
                  <a:pt x="413" y="53"/>
                </a:cubicBezTo>
                <a:lnTo>
                  <a:pt x="66" y="53"/>
                </a:lnTo>
                <a:close/>
                <a:moveTo>
                  <a:pt x="386" y="186"/>
                </a:moveTo>
                <a:cubicBezTo>
                  <a:pt x="365" y="186"/>
                  <a:pt x="346" y="205"/>
                  <a:pt x="346" y="226"/>
                </a:cubicBezTo>
                <a:lnTo>
                  <a:pt x="346" y="613"/>
                </a:lnTo>
                <a:cubicBezTo>
                  <a:pt x="346" y="635"/>
                  <a:pt x="365" y="653"/>
                  <a:pt x="386" y="653"/>
                </a:cubicBezTo>
                <a:lnTo>
                  <a:pt x="626" y="653"/>
                </a:lnTo>
                <a:cubicBezTo>
                  <a:pt x="648" y="653"/>
                  <a:pt x="666" y="635"/>
                  <a:pt x="666" y="613"/>
                </a:cubicBezTo>
                <a:lnTo>
                  <a:pt x="666" y="226"/>
                </a:lnTo>
                <a:cubicBezTo>
                  <a:pt x="666" y="205"/>
                  <a:pt x="648" y="186"/>
                  <a:pt x="626" y="186"/>
                </a:cubicBezTo>
                <a:lnTo>
                  <a:pt x="386" y="186"/>
                </a:lnTo>
                <a:close/>
                <a:moveTo>
                  <a:pt x="386" y="213"/>
                </a:moveTo>
                <a:lnTo>
                  <a:pt x="626" y="213"/>
                </a:lnTo>
                <a:cubicBezTo>
                  <a:pt x="634" y="213"/>
                  <a:pt x="640" y="219"/>
                  <a:pt x="640" y="226"/>
                </a:cubicBezTo>
                <a:lnTo>
                  <a:pt x="640" y="613"/>
                </a:lnTo>
                <a:cubicBezTo>
                  <a:pt x="640" y="621"/>
                  <a:pt x="634" y="626"/>
                  <a:pt x="626" y="626"/>
                </a:cubicBezTo>
                <a:lnTo>
                  <a:pt x="386" y="626"/>
                </a:lnTo>
                <a:cubicBezTo>
                  <a:pt x="379" y="626"/>
                  <a:pt x="373" y="621"/>
                  <a:pt x="373" y="613"/>
                </a:cubicBezTo>
                <a:lnTo>
                  <a:pt x="373" y="226"/>
                </a:lnTo>
                <a:cubicBezTo>
                  <a:pt x="373" y="219"/>
                  <a:pt x="379" y="213"/>
                  <a:pt x="386" y="213"/>
                </a:cubicBezTo>
                <a:close/>
                <a:moveTo>
                  <a:pt x="413" y="240"/>
                </a:moveTo>
                <a:cubicBezTo>
                  <a:pt x="406" y="240"/>
                  <a:pt x="400" y="246"/>
                  <a:pt x="400" y="253"/>
                </a:cubicBezTo>
                <a:lnTo>
                  <a:pt x="400" y="546"/>
                </a:lnTo>
                <a:cubicBezTo>
                  <a:pt x="400" y="554"/>
                  <a:pt x="406" y="560"/>
                  <a:pt x="413" y="560"/>
                </a:cubicBezTo>
                <a:lnTo>
                  <a:pt x="600" y="560"/>
                </a:lnTo>
                <a:cubicBezTo>
                  <a:pt x="607" y="560"/>
                  <a:pt x="613" y="554"/>
                  <a:pt x="613" y="546"/>
                </a:cubicBezTo>
                <a:lnTo>
                  <a:pt x="613" y="253"/>
                </a:lnTo>
                <a:cubicBezTo>
                  <a:pt x="613" y="246"/>
                  <a:pt x="607" y="240"/>
                  <a:pt x="600" y="240"/>
                </a:cubicBezTo>
                <a:lnTo>
                  <a:pt x="413" y="240"/>
                </a:lnTo>
                <a:close/>
                <a:moveTo>
                  <a:pt x="426" y="266"/>
                </a:moveTo>
                <a:lnTo>
                  <a:pt x="586" y="266"/>
                </a:lnTo>
                <a:lnTo>
                  <a:pt x="586" y="533"/>
                </a:lnTo>
                <a:lnTo>
                  <a:pt x="426" y="533"/>
                </a:lnTo>
                <a:lnTo>
                  <a:pt x="426" y="266"/>
                </a:lnTo>
                <a:close/>
                <a:moveTo>
                  <a:pt x="240" y="533"/>
                </a:moveTo>
                <a:cubicBezTo>
                  <a:pt x="229" y="533"/>
                  <a:pt x="220" y="542"/>
                  <a:pt x="220" y="553"/>
                </a:cubicBezTo>
                <a:cubicBezTo>
                  <a:pt x="220" y="564"/>
                  <a:pt x="229" y="573"/>
                  <a:pt x="240" y="573"/>
                </a:cubicBezTo>
                <a:cubicBezTo>
                  <a:pt x="251" y="573"/>
                  <a:pt x="260" y="564"/>
                  <a:pt x="260" y="553"/>
                </a:cubicBezTo>
                <a:cubicBezTo>
                  <a:pt x="260" y="542"/>
                  <a:pt x="251" y="533"/>
                  <a:pt x="240" y="533"/>
                </a:cubicBezTo>
                <a:close/>
                <a:moveTo>
                  <a:pt x="506" y="573"/>
                </a:moveTo>
                <a:cubicBezTo>
                  <a:pt x="495" y="573"/>
                  <a:pt x="486" y="582"/>
                  <a:pt x="486" y="593"/>
                </a:cubicBezTo>
                <a:cubicBezTo>
                  <a:pt x="486" y="604"/>
                  <a:pt x="495" y="613"/>
                  <a:pt x="506" y="613"/>
                </a:cubicBezTo>
                <a:cubicBezTo>
                  <a:pt x="518" y="613"/>
                  <a:pt x="526" y="604"/>
                  <a:pt x="526" y="593"/>
                </a:cubicBezTo>
                <a:cubicBezTo>
                  <a:pt x="526" y="582"/>
                  <a:pt x="518" y="573"/>
                  <a:pt x="506" y="57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Alarm">
            <a:extLst>
              <a:ext uri="{FF2B5EF4-FFF2-40B4-BE49-F238E27FC236}">
                <a16:creationId xmlns:a16="http://schemas.microsoft.com/office/drawing/2014/main" id="{6AA984BC-AB08-42D3-A737-1E73DA1741DA}"/>
              </a:ext>
            </a:extLst>
          </p:cNvPr>
          <p:cNvSpPr>
            <a:spLocks noChangeAspect="1" noEditPoints="1"/>
          </p:cNvSpPr>
          <p:nvPr/>
        </p:nvSpPr>
        <p:spPr bwMode="auto">
          <a:xfrm>
            <a:off x="4891194" y="1954399"/>
            <a:ext cx="161925" cy="163512"/>
          </a:xfrm>
          <a:custGeom>
            <a:avLst/>
            <a:gdLst>
              <a:gd name="T0" fmla="*/ 129 w 667"/>
              <a:gd name="T1" fmla="*/ 0 h 676"/>
              <a:gd name="T2" fmla="*/ 0 w 667"/>
              <a:gd name="T3" fmla="*/ 129 h 676"/>
              <a:gd name="T4" fmla="*/ 17 w 667"/>
              <a:gd name="T5" fmla="*/ 193 h 676"/>
              <a:gd name="T6" fmla="*/ 26 w 667"/>
              <a:gd name="T7" fmla="*/ 208 h 676"/>
              <a:gd name="T8" fmla="*/ 208 w 667"/>
              <a:gd name="T9" fmla="*/ 26 h 676"/>
              <a:gd name="T10" fmla="*/ 193 w 667"/>
              <a:gd name="T11" fmla="*/ 17 h 676"/>
              <a:gd name="T12" fmla="*/ 129 w 667"/>
              <a:gd name="T13" fmla="*/ 0 h 676"/>
              <a:gd name="T14" fmla="*/ 537 w 667"/>
              <a:gd name="T15" fmla="*/ 0 h 676"/>
              <a:gd name="T16" fmla="*/ 473 w 667"/>
              <a:gd name="T17" fmla="*/ 17 h 676"/>
              <a:gd name="T18" fmla="*/ 458 w 667"/>
              <a:gd name="T19" fmla="*/ 26 h 676"/>
              <a:gd name="T20" fmla="*/ 641 w 667"/>
              <a:gd name="T21" fmla="*/ 208 h 676"/>
              <a:gd name="T22" fmla="*/ 650 w 667"/>
              <a:gd name="T23" fmla="*/ 193 h 676"/>
              <a:gd name="T24" fmla="*/ 667 w 667"/>
              <a:gd name="T25" fmla="*/ 129 h 676"/>
              <a:gd name="T26" fmla="*/ 537 w 667"/>
              <a:gd name="T27" fmla="*/ 0 h 676"/>
              <a:gd name="T28" fmla="*/ 129 w 667"/>
              <a:gd name="T29" fmla="*/ 27 h 676"/>
              <a:gd name="T30" fmla="*/ 163 w 667"/>
              <a:gd name="T31" fmla="*/ 33 h 676"/>
              <a:gd name="T32" fmla="*/ 33 w 667"/>
              <a:gd name="T33" fmla="*/ 163 h 676"/>
              <a:gd name="T34" fmla="*/ 27 w 667"/>
              <a:gd name="T35" fmla="*/ 129 h 676"/>
              <a:gd name="T36" fmla="*/ 129 w 667"/>
              <a:gd name="T37" fmla="*/ 27 h 676"/>
              <a:gd name="T38" fmla="*/ 537 w 667"/>
              <a:gd name="T39" fmla="*/ 27 h 676"/>
              <a:gd name="T40" fmla="*/ 640 w 667"/>
              <a:gd name="T41" fmla="*/ 129 h 676"/>
              <a:gd name="T42" fmla="*/ 634 w 667"/>
              <a:gd name="T43" fmla="*/ 163 h 676"/>
              <a:gd name="T44" fmla="*/ 503 w 667"/>
              <a:gd name="T45" fmla="*/ 33 h 676"/>
              <a:gd name="T46" fmla="*/ 537 w 667"/>
              <a:gd name="T47" fmla="*/ 27 h 676"/>
              <a:gd name="T48" fmla="*/ 333 w 667"/>
              <a:gd name="T49" fmla="*/ 53 h 676"/>
              <a:gd name="T50" fmla="*/ 27 w 667"/>
              <a:gd name="T51" fmla="*/ 360 h 676"/>
              <a:gd name="T52" fmla="*/ 114 w 667"/>
              <a:gd name="T53" fmla="*/ 574 h 676"/>
              <a:gd name="T54" fmla="*/ 44 w 667"/>
              <a:gd name="T55" fmla="*/ 644 h 676"/>
              <a:gd name="T56" fmla="*/ 63 w 667"/>
              <a:gd name="T57" fmla="*/ 663 h 676"/>
              <a:gd name="T58" fmla="*/ 133 w 667"/>
              <a:gd name="T59" fmla="*/ 592 h 676"/>
              <a:gd name="T60" fmla="*/ 333 w 667"/>
              <a:gd name="T61" fmla="*/ 667 h 676"/>
              <a:gd name="T62" fmla="*/ 533 w 667"/>
              <a:gd name="T63" fmla="*/ 592 h 676"/>
              <a:gd name="T64" fmla="*/ 604 w 667"/>
              <a:gd name="T65" fmla="*/ 663 h 676"/>
              <a:gd name="T66" fmla="*/ 623 w 667"/>
              <a:gd name="T67" fmla="*/ 644 h 676"/>
              <a:gd name="T68" fmla="*/ 553 w 667"/>
              <a:gd name="T69" fmla="*/ 574 h 676"/>
              <a:gd name="T70" fmla="*/ 640 w 667"/>
              <a:gd name="T71" fmla="*/ 360 h 676"/>
              <a:gd name="T72" fmla="*/ 333 w 667"/>
              <a:gd name="T73" fmla="*/ 53 h 676"/>
              <a:gd name="T74" fmla="*/ 333 w 667"/>
              <a:gd name="T75" fmla="*/ 80 h 676"/>
              <a:gd name="T76" fmla="*/ 613 w 667"/>
              <a:gd name="T77" fmla="*/ 360 h 676"/>
              <a:gd name="T78" fmla="*/ 333 w 667"/>
              <a:gd name="T79" fmla="*/ 640 h 676"/>
              <a:gd name="T80" fmla="*/ 53 w 667"/>
              <a:gd name="T81" fmla="*/ 360 h 676"/>
              <a:gd name="T82" fmla="*/ 333 w 667"/>
              <a:gd name="T83" fmla="*/ 80 h 676"/>
              <a:gd name="T84" fmla="*/ 333 w 667"/>
              <a:gd name="T85" fmla="*/ 133 h 676"/>
              <a:gd name="T86" fmla="*/ 320 w 667"/>
              <a:gd name="T87" fmla="*/ 147 h 676"/>
              <a:gd name="T88" fmla="*/ 320 w 667"/>
              <a:gd name="T89" fmla="*/ 347 h 676"/>
              <a:gd name="T90" fmla="*/ 200 w 667"/>
              <a:gd name="T91" fmla="*/ 347 h 676"/>
              <a:gd name="T92" fmla="*/ 200 w 667"/>
              <a:gd name="T93" fmla="*/ 373 h 676"/>
              <a:gd name="T94" fmla="*/ 331 w 667"/>
              <a:gd name="T95" fmla="*/ 373 h 676"/>
              <a:gd name="T96" fmla="*/ 343 w 667"/>
              <a:gd name="T97" fmla="*/ 369 h 676"/>
              <a:gd name="T98" fmla="*/ 343 w 667"/>
              <a:gd name="T99" fmla="*/ 369 h 676"/>
              <a:gd name="T100" fmla="*/ 343 w 667"/>
              <a:gd name="T101" fmla="*/ 369 h 676"/>
              <a:gd name="T102" fmla="*/ 347 w 667"/>
              <a:gd name="T103" fmla="*/ 358 h 676"/>
              <a:gd name="T104" fmla="*/ 347 w 667"/>
              <a:gd name="T105" fmla="*/ 147 h 676"/>
              <a:gd name="T106" fmla="*/ 333 w 667"/>
              <a:gd name="T107" fmla="*/ 133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 h="676">
                <a:moveTo>
                  <a:pt x="129" y="0"/>
                </a:moveTo>
                <a:cubicBezTo>
                  <a:pt x="58" y="0"/>
                  <a:pt x="0" y="58"/>
                  <a:pt x="0" y="129"/>
                </a:cubicBezTo>
                <a:cubicBezTo>
                  <a:pt x="0" y="153"/>
                  <a:pt x="6" y="174"/>
                  <a:pt x="17" y="193"/>
                </a:cubicBezTo>
                <a:lnTo>
                  <a:pt x="26" y="208"/>
                </a:lnTo>
                <a:cubicBezTo>
                  <a:pt x="87" y="147"/>
                  <a:pt x="148" y="87"/>
                  <a:pt x="208" y="26"/>
                </a:cubicBezTo>
                <a:lnTo>
                  <a:pt x="193" y="17"/>
                </a:lnTo>
                <a:cubicBezTo>
                  <a:pt x="174" y="6"/>
                  <a:pt x="153" y="0"/>
                  <a:pt x="129" y="0"/>
                </a:cubicBezTo>
                <a:close/>
                <a:moveTo>
                  <a:pt x="537" y="0"/>
                </a:moveTo>
                <a:cubicBezTo>
                  <a:pt x="514" y="0"/>
                  <a:pt x="492" y="6"/>
                  <a:pt x="473" y="17"/>
                </a:cubicBezTo>
                <a:lnTo>
                  <a:pt x="458" y="26"/>
                </a:lnTo>
                <a:lnTo>
                  <a:pt x="641" y="208"/>
                </a:lnTo>
                <a:lnTo>
                  <a:pt x="650" y="193"/>
                </a:lnTo>
                <a:cubicBezTo>
                  <a:pt x="660" y="174"/>
                  <a:pt x="667" y="153"/>
                  <a:pt x="667" y="129"/>
                </a:cubicBezTo>
                <a:cubicBezTo>
                  <a:pt x="667" y="58"/>
                  <a:pt x="609" y="0"/>
                  <a:pt x="537" y="0"/>
                </a:cubicBezTo>
                <a:close/>
                <a:moveTo>
                  <a:pt x="129" y="27"/>
                </a:moveTo>
                <a:cubicBezTo>
                  <a:pt x="141" y="27"/>
                  <a:pt x="153" y="29"/>
                  <a:pt x="163" y="33"/>
                </a:cubicBezTo>
                <a:lnTo>
                  <a:pt x="33" y="163"/>
                </a:lnTo>
                <a:cubicBezTo>
                  <a:pt x="29" y="153"/>
                  <a:pt x="27" y="141"/>
                  <a:pt x="27" y="129"/>
                </a:cubicBezTo>
                <a:cubicBezTo>
                  <a:pt x="27" y="72"/>
                  <a:pt x="72" y="27"/>
                  <a:pt x="129" y="27"/>
                </a:cubicBezTo>
                <a:close/>
                <a:moveTo>
                  <a:pt x="537" y="27"/>
                </a:moveTo>
                <a:cubicBezTo>
                  <a:pt x="594" y="27"/>
                  <a:pt x="640" y="72"/>
                  <a:pt x="640" y="129"/>
                </a:cubicBezTo>
                <a:cubicBezTo>
                  <a:pt x="640" y="141"/>
                  <a:pt x="637" y="153"/>
                  <a:pt x="634" y="163"/>
                </a:cubicBezTo>
                <a:lnTo>
                  <a:pt x="503" y="33"/>
                </a:lnTo>
                <a:cubicBezTo>
                  <a:pt x="514" y="29"/>
                  <a:pt x="525" y="27"/>
                  <a:pt x="537" y="27"/>
                </a:cubicBezTo>
                <a:close/>
                <a:moveTo>
                  <a:pt x="333" y="53"/>
                </a:moveTo>
                <a:cubicBezTo>
                  <a:pt x="164" y="53"/>
                  <a:pt x="27" y="191"/>
                  <a:pt x="27" y="360"/>
                </a:cubicBezTo>
                <a:cubicBezTo>
                  <a:pt x="27" y="443"/>
                  <a:pt x="60" y="519"/>
                  <a:pt x="114" y="574"/>
                </a:cubicBezTo>
                <a:lnTo>
                  <a:pt x="44" y="644"/>
                </a:lnTo>
                <a:cubicBezTo>
                  <a:pt x="31" y="656"/>
                  <a:pt x="50" y="676"/>
                  <a:pt x="63" y="663"/>
                </a:cubicBezTo>
                <a:lnTo>
                  <a:pt x="133" y="592"/>
                </a:lnTo>
                <a:cubicBezTo>
                  <a:pt x="187" y="639"/>
                  <a:pt x="257" y="667"/>
                  <a:pt x="333" y="667"/>
                </a:cubicBezTo>
                <a:cubicBezTo>
                  <a:pt x="410" y="667"/>
                  <a:pt x="480" y="639"/>
                  <a:pt x="533" y="592"/>
                </a:cubicBezTo>
                <a:lnTo>
                  <a:pt x="604" y="663"/>
                </a:lnTo>
                <a:cubicBezTo>
                  <a:pt x="616" y="676"/>
                  <a:pt x="636" y="656"/>
                  <a:pt x="623" y="644"/>
                </a:cubicBezTo>
                <a:lnTo>
                  <a:pt x="553" y="574"/>
                </a:lnTo>
                <a:cubicBezTo>
                  <a:pt x="607" y="519"/>
                  <a:pt x="640" y="443"/>
                  <a:pt x="640" y="360"/>
                </a:cubicBezTo>
                <a:cubicBezTo>
                  <a:pt x="640" y="191"/>
                  <a:pt x="503" y="53"/>
                  <a:pt x="333" y="53"/>
                </a:cubicBezTo>
                <a:close/>
                <a:moveTo>
                  <a:pt x="333" y="80"/>
                </a:moveTo>
                <a:cubicBezTo>
                  <a:pt x="488" y="80"/>
                  <a:pt x="613" y="205"/>
                  <a:pt x="613" y="360"/>
                </a:cubicBezTo>
                <a:cubicBezTo>
                  <a:pt x="613" y="515"/>
                  <a:pt x="488" y="640"/>
                  <a:pt x="333" y="640"/>
                </a:cubicBezTo>
                <a:cubicBezTo>
                  <a:pt x="179" y="640"/>
                  <a:pt x="53" y="515"/>
                  <a:pt x="53" y="360"/>
                </a:cubicBezTo>
                <a:cubicBezTo>
                  <a:pt x="53" y="205"/>
                  <a:pt x="179" y="80"/>
                  <a:pt x="333" y="80"/>
                </a:cubicBezTo>
                <a:close/>
                <a:moveTo>
                  <a:pt x="333" y="133"/>
                </a:moveTo>
                <a:cubicBezTo>
                  <a:pt x="326" y="133"/>
                  <a:pt x="320" y="139"/>
                  <a:pt x="320" y="147"/>
                </a:cubicBezTo>
                <a:lnTo>
                  <a:pt x="320" y="347"/>
                </a:lnTo>
                <a:lnTo>
                  <a:pt x="200" y="347"/>
                </a:lnTo>
                <a:cubicBezTo>
                  <a:pt x="182" y="346"/>
                  <a:pt x="182" y="374"/>
                  <a:pt x="200" y="373"/>
                </a:cubicBezTo>
                <a:lnTo>
                  <a:pt x="331" y="373"/>
                </a:lnTo>
                <a:cubicBezTo>
                  <a:pt x="336" y="373"/>
                  <a:pt x="340" y="373"/>
                  <a:pt x="343" y="369"/>
                </a:cubicBezTo>
                <a:lnTo>
                  <a:pt x="343" y="369"/>
                </a:lnTo>
                <a:lnTo>
                  <a:pt x="343" y="369"/>
                </a:lnTo>
                <a:cubicBezTo>
                  <a:pt x="347" y="366"/>
                  <a:pt x="347" y="362"/>
                  <a:pt x="347" y="358"/>
                </a:cubicBezTo>
                <a:lnTo>
                  <a:pt x="347" y="147"/>
                </a:lnTo>
                <a:cubicBezTo>
                  <a:pt x="347" y="139"/>
                  <a:pt x="341" y="133"/>
                  <a:pt x="333" y="13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4" name="Calendar">
            <a:extLst>
              <a:ext uri="{FF2B5EF4-FFF2-40B4-BE49-F238E27FC236}">
                <a16:creationId xmlns:a16="http://schemas.microsoft.com/office/drawing/2014/main" id="{3ED99A5C-5318-4799-BE82-AA72E55E3B8A}"/>
              </a:ext>
            </a:extLst>
          </p:cNvPr>
          <p:cNvSpPr>
            <a:spLocks noChangeAspect="1" noEditPoints="1"/>
          </p:cNvSpPr>
          <p:nvPr/>
        </p:nvSpPr>
        <p:spPr bwMode="auto">
          <a:xfrm>
            <a:off x="5241483" y="1955193"/>
            <a:ext cx="161925" cy="161925"/>
          </a:xfrm>
          <a:custGeom>
            <a:avLst/>
            <a:gdLst>
              <a:gd name="T0" fmla="*/ 120 w 667"/>
              <a:gd name="T1" fmla="*/ 27 h 667"/>
              <a:gd name="T2" fmla="*/ 8 w 667"/>
              <a:gd name="T3" fmla="*/ 61 h 667"/>
              <a:gd name="T4" fmla="*/ 8 w 667"/>
              <a:gd name="T5" fmla="*/ 659 h 667"/>
              <a:gd name="T6" fmla="*/ 659 w 667"/>
              <a:gd name="T7" fmla="*/ 659 h 667"/>
              <a:gd name="T8" fmla="*/ 659 w 667"/>
              <a:gd name="T9" fmla="*/ 61 h 667"/>
              <a:gd name="T10" fmla="*/ 547 w 667"/>
              <a:gd name="T11" fmla="*/ 27 h 667"/>
              <a:gd name="T12" fmla="*/ 493 w 667"/>
              <a:gd name="T13" fmla="*/ 0 h 667"/>
              <a:gd name="T14" fmla="*/ 467 w 667"/>
              <a:gd name="T15" fmla="*/ 54 h 667"/>
              <a:gd name="T16" fmla="*/ 192 w 667"/>
              <a:gd name="T17" fmla="*/ 8 h 667"/>
              <a:gd name="T18" fmla="*/ 147 w 667"/>
              <a:gd name="T19" fmla="*/ 27 h 667"/>
              <a:gd name="T20" fmla="*/ 147 w 667"/>
              <a:gd name="T21" fmla="*/ 107 h 667"/>
              <a:gd name="T22" fmla="*/ 520 w 667"/>
              <a:gd name="T23" fmla="*/ 27 h 667"/>
              <a:gd name="T24" fmla="*/ 493 w 667"/>
              <a:gd name="T25" fmla="*/ 27 h 667"/>
              <a:gd name="T26" fmla="*/ 120 w 667"/>
              <a:gd name="T27" fmla="*/ 107 h 667"/>
              <a:gd name="T28" fmla="*/ 173 w 667"/>
              <a:gd name="T29" fmla="*/ 134 h 667"/>
              <a:gd name="T30" fmla="*/ 200 w 667"/>
              <a:gd name="T31" fmla="*/ 80 h 667"/>
              <a:gd name="T32" fmla="*/ 474 w 667"/>
              <a:gd name="T33" fmla="*/ 126 h 667"/>
              <a:gd name="T34" fmla="*/ 539 w 667"/>
              <a:gd name="T35" fmla="*/ 126 h 667"/>
              <a:gd name="T36" fmla="*/ 640 w 667"/>
              <a:gd name="T37" fmla="*/ 80 h 667"/>
              <a:gd name="T38" fmla="*/ 27 w 667"/>
              <a:gd name="T39" fmla="*/ 80 h 667"/>
              <a:gd name="T40" fmla="*/ 640 w 667"/>
              <a:gd name="T41" fmla="*/ 640 h 667"/>
              <a:gd name="T42" fmla="*/ 93 w 667"/>
              <a:gd name="T43" fmla="*/ 280 h 667"/>
              <a:gd name="T44" fmla="*/ 93 w 667"/>
              <a:gd name="T45" fmla="*/ 587 h 667"/>
              <a:gd name="T46" fmla="*/ 587 w 667"/>
              <a:gd name="T47" fmla="*/ 574 h 667"/>
              <a:gd name="T48" fmla="*/ 93 w 667"/>
              <a:gd name="T49" fmla="*/ 280 h 667"/>
              <a:gd name="T50" fmla="*/ 200 w 667"/>
              <a:gd name="T51" fmla="*/ 374 h 667"/>
              <a:gd name="T52" fmla="*/ 227 w 667"/>
              <a:gd name="T53" fmla="*/ 307 h 667"/>
              <a:gd name="T54" fmla="*/ 227 w 667"/>
              <a:gd name="T55" fmla="*/ 374 h 667"/>
              <a:gd name="T56" fmla="*/ 440 w 667"/>
              <a:gd name="T57" fmla="*/ 307 h 667"/>
              <a:gd name="T58" fmla="*/ 347 w 667"/>
              <a:gd name="T59" fmla="*/ 307 h 667"/>
              <a:gd name="T60" fmla="*/ 560 w 667"/>
              <a:gd name="T61" fmla="*/ 374 h 667"/>
              <a:gd name="T62" fmla="*/ 107 w 667"/>
              <a:gd name="T63" fmla="*/ 400 h 667"/>
              <a:gd name="T64" fmla="*/ 107 w 667"/>
              <a:gd name="T65" fmla="*/ 467 h 667"/>
              <a:gd name="T66" fmla="*/ 320 w 667"/>
              <a:gd name="T67" fmla="*/ 400 h 667"/>
              <a:gd name="T68" fmla="*/ 227 w 667"/>
              <a:gd name="T69" fmla="*/ 400 h 667"/>
              <a:gd name="T70" fmla="*/ 440 w 667"/>
              <a:gd name="T71" fmla="*/ 467 h 667"/>
              <a:gd name="T72" fmla="*/ 467 w 667"/>
              <a:gd name="T73" fmla="*/ 400 h 667"/>
              <a:gd name="T74" fmla="*/ 467 w 667"/>
              <a:gd name="T75" fmla="*/ 467 h 667"/>
              <a:gd name="T76" fmla="*/ 200 w 667"/>
              <a:gd name="T77" fmla="*/ 494 h 667"/>
              <a:gd name="T78" fmla="*/ 107 w 667"/>
              <a:gd name="T79" fmla="*/ 494 h 667"/>
              <a:gd name="T80" fmla="*/ 320 w 667"/>
              <a:gd name="T81" fmla="*/ 560 h 667"/>
              <a:gd name="T82" fmla="*/ 347 w 667"/>
              <a:gd name="T83" fmla="*/ 494 h 667"/>
              <a:gd name="T84" fmla="*/ 400 w 667"/>
              <a:gd name="T85" fmla="*/ 560 h 667"/>
              <a:gd name="T86" fmla="*/ 467 w 667"/>
              <a:gd name="T87" fmla="*/ 494 h 667"/>
              <a:gd name="T88" fmla="*/ 467 w 667"/>
              <a:gd name="T89" fmla="*/ 56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667">
                <a:moveTo>
                  <a:pt x="147" y="0"/>
                </a:moveTo>
                <a:cubicBezTo>
                  <a:pt x="140" y="0"/>
                  <a:pt x="133" y="3"/>
                  <a:pt x="128" y="8"/>
                </a:cubicBezTo>
                <a:cubicBezTo>
                  <a:pt x="123" y="13"/>
                  <a:pt x="120" y="20"/>
                  <a:pt x="120" y="27"/>
                </a:cubicBezTo>
                <a:lnTo>
                  <a:pt x="120" y="54"/>
                </a:lnTo>
                <a:lnTo>
                  <a:pt x="27" y="54"/>
                </a:lnTo>
                <a:cubicBezTo>
                  <a:pt x="20" y="54"/>
                  <a:pt x="13" y="56"/>
                  <a:pt x="8" y="61"/>
                </a:cubicBezTo>
                <a:cubicBezTo>
                  <a:pt x="3" y="66"/>
                  <a:pt x="0" y="73"/>
                  <a:pt x="0" y="80"/>
                </a:cubicBezTo>
                <a:lnTo>
                  <a:pt x="0" y="640"/>
                </a:lnTo>
                <a:cubicBezTo>
                  <a:pt x="0" y="647"/>
                  <a:pt x="3" y="654"/>
                  <a:pt x="8" y="659"/>
                </a:cubicBezTo>
                <a:cubicBezTo>
                  <a:pt x="13" y="664"/>
                  <a:pt x="20" y="667"/>
                  <a:pt x="27" y="667"/>
                </a:cubicBezTo>
                <a:lnTo>
                  <a:pt x="640" y="667"/>
                </a:lnTo>
                <a:cubicBezTo>
                  <a:pt x="647" y="667"/>
                  <a:pt x="654" y="664"/>
                  <a:pt x="659" y="659"/>
                </a:cubicBezTo>
                <a:cubicBezTo>
                  <a:pt x="664" y="654"/>
                  <a:pt x="667" y="647"/>
                  <a:pt x="667" y="640"/>
                </a:cubicBezTo>
                <a:lnTo>
                  <a:pt x="667" y="80"/>
                </a:lnTo>
                <a:cubicBezTo>
                  <a:pt x="667" y="73"/>
                  <a:pt x="664" y="66"/>
                  <a:pt x="659" y="61"/>
                </a:cubicBezTo>
                <a:cubicBezTo>
                  <a:pt x="654" y="56"/>
                  <a:pt x="647" y="54"/>
                  <a:pt x="640" y="54"/>
                </a:cubicBezTo>
                <a:lnTo>
                  <a:pt x="547" y="54"/>
                </a:lnTo>
                <a:lnTo>
                  <a:pt x="547" y="27"/>
                </a:lnTo>
                <a:cubicBezTo>
                  <a:pt x="547" y="20"/>
                  <a:pt x="544" y="13"/>
                  <a:pt x="539" y="8"/>
                </a:cubicBezTo>
                <a:cubicBezTo>
                  <a:pt x="534" y="3"/>
                  <a:pt x="527" y="0"/>
                  <a:pt x="520" y="0"/>
                </a:cubicBezTo>
                <a:lnTo>
                  <a:pt x="493" y="0"/>
                </a:lnTo>
                <a:cubicBezTo>
                  <a:pt x="486" y="0"/>
                  <a:pt x="479" y="3"/>
                  <a:pt x="474" y="8"/>
                </a:cubicBezTo>
                <a:cubicBezTo>
                  <a:pt x="469" y="13"/>
                  <a:pt x="467" y="20"/>
                  <a:pt x="467" y="27"/>
                </a:cubicBezTo>
                <a:lnTo>
                  <a:pt x="467" y="54"/>
                </a:lnTo>
                <a:lnTo>
                  <a:pt x="200" y="54"/>
                </a:lnTo>
                <a:lnTo>
                  <a:pt x="200" y="27"/>
                </a:lnTo>
                <a:cubicBezTo>
                  <a:pt x="200" y="20"/>
                  <a:pt x="197" y="13"/>
                  <a:pt x="192" y="8"/>
                </a:cubicBezTo>
                <a:cubicBezTo>
                  <a:pt x="187" y="3"/>
                  <a:pt x="180" y="0"/>
                  <a:pt x="173" y="0"/>
                </a:cubicBezTo>
                <a:lnTo>
                  <a:pt x="147" y="0"/>
                </a:lnTo>
                <a:close/>
                <a:moveTo>
                  <a:pt x="147" y="27"/>
                </a:moveTo>
                <a:lnTo>
                  <a:pt x="173" y="27"/>
                </a:lnTo>
                <a:lnTo>
                  <a:pt x="173" y="107"/>
                </a:lnTo>
                <a:lnTo>
                  <a:pt x="147" y="107"/>
                </a:lnTo>
                <a:lnTo>
                  <a:pt x="147" y="27"/>
                </a:lnTo>
                <a:close/>
                <a:moveTo>
                  <a:pt x="493" y="27"/>
                </a:moveTo>
                <a:lnTo>
                  <a:pt x="520" y="27"/>
                </a:lnTo>
                <a:lnTo>
                  <a:pt x="520" y="107"/>
                </a:lnTo>
                <a:lnTo>
                  <a:pt x="493" y="107"/>
                </a:lnTo>
                <a:lnTo>
                  <a:pt x="493" y="27"/>
                </a:lnTo>
                <a:close/>
                <a:moveTo>
                  <a:pt x="27" y="80"/>
                </a:moveTo>
                <a:lnTo>
                  <a:pt x="120" y="80"/>
                </a:lnTo>
                <a:lnTo>
                  <a:pt x="120" y="107"/>
                </a:lnTo>
                <a:cubicBezTo>
                  <a:pt x="120" y="114"/>
                  <a:pt x="123" y="121"/>
                  <a:pt x="128" y="126"/>
                </a:cubicBezTo>
                <a:cubicBezTo>
                  <a:pt x="133" y="131"/>
                  <a:pt x="140" y="134"/>
                  <a:pt x="147" y="134"/>
                </a:cubicBezTo>
                <a:lnTo>
                  <a:pt x="173" y="134"/>
                </a:lnTo>
                <a:cubicBezTo>
                  <a:pt x="180" y="134"/>
                  <a:pt x="187" y="131"/>
                  <a:pt x="192" y="126"/>
                </a:cubicBezTo>
                <a:cubicBezTo>
                  <a:pt x="197" y="121"/>
                  <a:pt x="200" y="114"/>
                  <a:pt x="200" y="107"/>
                </a:cubicBezTo>
                <a:lnTo>
                  <a:pt x="200" y="80"/>
                </a:lnTo>
                <a:lnTo>
                  <a:pt x="467" y="80"/>
                </a:lnTo>
                <a:lnTo>
                  <a:pt x="467" y="107"/>
                </a:lnTo>
                <a:cubicBezTo>
                  <a:pt x="467" y="114"/>
                  <a:pt x="469" y="121"/>
                  <a:pt x="474" y="126"/>
                </a:cubicBezTo>
                <a:cubicBezTo>
                  <a:pt x="479" y="131"/>
                  <a:pt x="486" y="134"/>
                  <a:pt x="493" y="134"/>
                </a:cubicBezTo>
                <a:lnTo>
                  <a:pt x="520" y="134"/>
                </a:lnTo>
                <a:cubicBezTo>
                  <a:pt x="527" y="134"/>
                  <a:pt x="534" y="131"/>
                  <a:pt x="539" y="126"/>
                </a:cubicBezTo>
                <a:cubicBezTo>
                  <a:pt x="544" y="121"/>
                  <a:pt x="547" y="114"/>
                  <a:pt x="547" y="107"/>
                </a:cubicBezTo>
                <a:lnTo>
                  <a:pt x="547" y="80"/>
                </a:lnTo>
                <a:lnTo>
                  <a:pt x="640" y="80"/>
                </a:lnTo>
                <a:lnTo>
                  <a:pt x="640" y="187"/>
                </a:lnTo>
                <a:lnTo>
                  <a:pt x="27" y="187"/>
                </a:lnTo>
                <a:lnTo>
                  <a:pt x="27" y="80"/>
                </a:lnTo>
                <a:close/>
                <a:moveTo>
                  <a:pt x="27" y="214"/>
                </a:moveTo>
                <a:lnTo>
                  <a:pt x="640" y="214"/>
                </a:lnTo>
                <a:lnTo>
                  <a:pt x="640" y="640"/>
                </a:lnTo>
                <a:lnTo>
                  <a:pt x="27" y="640"/>
                </a:lnTo>
                <a:lnTo>
                  <a:pt x="27" y="214"/>
                </a:lnTo>
                <a:close/>
                <a:moveTo>
                  <a:pt x="93" y="280"/>
                </a:moveTo>
                <a:cubicBezTo>
                  <a:pt x="86" y="280"/>
                  <a:pt x="80" y="286"/>
                  <a:pt x="80" y="294"/>
                </a:cubicBezTo>
                <a:lnTo>
                  <a:pt x="80" y="574"/>
                </a:lnTo>
                <a:cubicBezTo>
                  <a:pt x="80" y="581"/>
                  <a:pt x="86" y="587"/>
                  <a:pt x="93" y="587"/>
                </a:cubicBezTo>
                <a:lnTo>
                  <a:pt x="400" y="587"/>
                </a:lnTo>
                <a:lnTo>
                  <a:pt x="573" y="587"/>
                </a:lnTo>
                <a:cubicBezTo>
                  <a:pt x="581" y="587"/>
                  <a:pt x="587" y="581"/>
                  <a:pt x="587" y="574"/>
                </a:cubicBezTo>
                <a:lnTo>
                  <a:pt x="587" y="294"/>
                </a:lnTo>
                <a:cubicBezTo>
                  <a:pt x="587" y="286"/>
                  <a:pt x="581" y="280"/>
                  <a:pt x="573" y="280"/>
                </a:cubicBezTo>
                <a:lnTo>
                  <a:pt x="93" y="280"/>
                </a:lnTo>
                <a:close/>
                <a:moveTo>
                  <a:pt x="107" y="307"/>
                </a:moveTo>
                <a:lnTo>
                  <a:pt x="200" y="307"/>
                </a:lnTo>
                <a:lnTo>
                  <a:pt x="200" y="374"/>
                </a:lnTo>
                <a:lnTo>
                  <a:pt x="107" y="374"/>
                </a:lnTo>
                <a:lnTo>
                  <a:pt x="107" y="307"/>
                </a:lnTo>
                <a:close/>
                <a:moveTo>
                  <a:pt x="227" y="307"/>
                </a:moveTo>
                <a:lnTo>
                  <a:pt x="320" y="307"/>
                </a:lnTo>
                <a:lnTo>
                  <a:pt x="320" y="374"/>
                </a:lnTo>
                <a:lnTo>
                  <a:pt x="227" y="374"/>
                </a:lnTo>
                <a:lnTo>
                  <a:pt x="227" y="307"/>
                </a:lnTo>
                <a:close/>
                <a:moveTo>
                  <a:pt x="347" y="307"/>
                </a:moveTo>
                <a:lnTo>
                  <a:pt x="440" y="307"/>
                </a:lnTo>
                <a:lnTo>
                  <a:pt x="440" y="374"/>
                </a:lnTo>
                <a:lnTo>
                  <a:pt x="347" y="374"/>
                </a:lnTo>
                <a:lnTo>
                  <a:pt x="347" y="307"/>
                </a:lnTo>
                <a:close/>
                <a:moveTo>
                  <a:pt x="467" y="307"/>
                </a:moveTo>
                <a:lnTo>
                  <a:pt x="560" y="307"/>
                </a:lnTo>
                <a:lnTo>
                  <a:pt x="560" y="374"/>
                </a:lnTo>
                <a:lnTo>
                  <a:pt x="467" y="374"/>
                </a:lnTo>
                <a:lnTo>
                  <a:pt x="467" y="307"/>
                </a:lnTo>
                <a:close/>
                <a:moveTo>
                  <a:pt x="107" y="400"/>
                </a:moveTo>
                <a:lnTo>
                  <a:pt x="200" y="400"/>
                </a:lnTo>
                <a:lnTo>
                  <a:pt x="200" y="467"/>
                </a:lnTo>
                <a:lnTo>
                  <a:pt x="107" y="467"/>
                </a:lnTo>
                <a:lnTo>
                  <a:pt x="107" y="400"/>
                </a:lnTo>
                <a:close/>
                <a:moveTo>
                  <a:pt x="227" y="400"/>
                </a:moveTo>
                <a:lnTo>
                  <a:pt x="320" y="400"/>
                </a:lnTo>
                <a:lnTo>
                  <a:pt x="320" y="467"/>
                </a:lnTo>
                <a:lnTo>
                  <a:pt x="227" y="467"/>
                </a:lnTo>
                <a:lnTo>
                  <a:pt x="227" y="400"/>
                </a:lnTo>
                <a:close/>
                <a:moveTo>
                  <a:pt x="347" y="400"/>
                </a:moveTo>
                <a:lnTo>
                  <a:pt x="440" y="400"/>
                </a:lnTo>
                <a:lnTo>
                  <a:pt x="440" y="467"/>
                </a:lnTo>
                <a:lnTo>
                  <a:pt x="347" y="467"/>
                </a:lnTo>
                <a:lnTo>
                  <a:pt x="347" y="400"/>
                </a:lnTo>
                <a:close/>
                <a:moveTo>
                  <a:pt x="467" y="400"/>
                </a:moveTo>
                <a:lnTo>
                  <a:pt x="560" y="400"/>
                </a:lnTo>
                <a:lnTo>
                  <a:pt x="560" y="467"/>
                </a:lnTo>
                <a:lnTo>
                  <a:pt x="467" y="467"/>
                </a:lnTo>
                <a:lnTo>
                  <a:pt x="467" y="400"/>
                </a:lnTo>
                <a:close/>
                <a:moveTo>
                  <a:pt x="107" y="494"/>
                </a:moveTo>
                <a:lnTo>
                  <a:pt x="200" y="494"/>
                </a:lnTo>
                <a:lnTo>
                  <a:pt x="200" y="560"/>
                </a:lnTo>
                <a:lnTo>
                  <a:pt x="107" y="560"/>
                </a:lnTo>
                <a:lnTo>
                  <a:pt x="107" y="494"/>
                </a:lnTo>
                <a:close/>
                <a:moveTo>
                  <a:pt x="227" y="494"/>
                </a:moveTo>
                <a:lnTo>
                  <a:pt x="320" y="494"/>
                </a:lnTo>
                <a:lnTo>
                  <a:pt x="320" y="560"/>
                </a:lnTo>
                <a:lnTo>
                  <a:pt x="227" y="560"/>
                </a:lnTo>
                <a:lnTo>
                  <a:pt x="227" y="494"/>
                </a:lnTo>
                <a:close/>
                <a:moveTo>
                  <a:pt x="347" y="494"/>
                </a:moveTo>
                <a:lnTo>
                  <a:pt x="440" y="494"/>
                </a:lnTo>
                <a:lnTo>
                  <a:pt x="440" y="560"/>
                </a:lnTo>
                <a:lnTo>
                  <a:pt x="400" y="560"/>
                </a:lnTo>
                <a:lnTo>
                  <a:pt x="347" y="560"/>
                </a:lnTo>
                <a:lnTo>
                  <a:pt x="347" y="494"/>
                </a:lnTo>
                <a:close/>
                <a:moveTo>
                  <a:pt x="467" y="494"/>
                </a:moveTo>
                <a:lnTo>
                  <a:pt x="560" y="494"/>
                </a:lnTo>
                <a:lnTo>
                  <a:pt x="560" y="560"/>
                </a:lnTo>
                <a:lnTo>
                  <a:pt x="467" y="560"/>
                </a:lnTo>
                <a:lnTo>
                  <a:pt x="467" y="4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5" name="Clock">
            <a:extLst>
              <a:ext uri="{FF2B5EF4-FFF2-40B4-BE49-F238E27FC236}">
                <a16:creationId xmlns:a16="http://schemas.microsoft.com/office/drawing/2014/main" id="{EB3F9B94-B15C-46A2-9936-F970F532BB4A}"/>
              </a:ext>
            </a:extLst>
          </p:cNvPr>
          <p:cNvSpPr>
            <a:spLocks noChangeAspect="1" noEditPoints="1"/>
          </p:cNvSpPr>
          <p:nvPr/>
        </p:nvSpPr>
        <p:spPr bwMode="auto">
          <a:xfrm>
            <a:off x="5611232" y="1955193"/>
            <a:ext cx="161925" cy="161925"/>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3 w 667"/>
              <a:gd name="T21" fmla="*/ 66 h 666"/>
              <a:gd name="T22" fmla="*/ 320 w 667"/>
              <a:gd name="T23" fmla="*/ 80 h 666"/>
              <a:gd name="T24" fmla="*/ 320 w 667"/>
              <a:gd name="T25" fmla="*/ 295 h 666"/>
              <a:gd name="T26" fmla="*/ 293 w 667"/>
              <a:gd name="T27" fmla="*/ 333 h 666"/>
              <a:gd name="T28" fmla="*/ 297 w 667"/>
              <a:gd name="T29" fmla="*/ 350 h 666"/>
              <a:gd name="T30" fmla="*/ 217 w 667"/>
              <a:gd name="T31" fmla="*/ 430 h 666"/>
              <a:gd name="T32" fmla="*/ 236 w 667"/>
              <a:gd name="T33" fmla="*/ 449 h 666"/>
              <a:gd name="T34" fmla="*/ 316 w 667"/>
              <a:gd name="T35" fmla="*/ 369 h 666"/>
              <a:gd name="T36" fmla="*/ 333 w 667"/>
              <a:gd name="T37" fmla="*/ 373 h 666"/>
              <a:gd name="T38" fmla="*/ 373 w 667"/>
              <a:gd name="T39" fmla="*/ 333 h 666"/>
              <a:gd name="T40" fmla="*/ 347 w 667"/>
              <a:gd name="T41" fmla="*/ 295 h 666"/>
              <a:gd name="T42" fmla="*/ 347 w 667"/>
              <a:gd name="T43" fmla="*/ 80 h 666"/>
              <a:gd name="T44" fmla="*/ 333 w 667"/>
              <a:gd name="T45" fmla="*/ 6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3"/>
                  <a:pt x="503" y="640"/>
                  <a:pt x="333" y="640"/>
                </a:cubicBezTo>
                <a:cubicBezTo>
                  <a:pt x="164" y="640"/>
                  <a:pt x="27" y="503"/>
                  <a:pt x="27" y="333"/>
                </a:cubicBezTo>
                <a:cubicBezTo>
                  <a:pt x="27" y="163"/>
                  <a:pt x="164" y="26"/>
                  <a:pt x="333" y="26"/>
                </a:cubicBezTo>
                <a:close/>
                <a:moveTo>
                  <a:pt x="333" y="66"/>
                </a:moveTo>
                <a:cubicBezTo>
                  <a:pt x="326" y="66"/>
                  <a:pt x="320" y="72"/>
                  <a:pt x="320" y="80"/>
                </a:cubicBezTo>
                <a:lnTo>
                  <a:pt x="320" y="295"/>
                </a:lnTo>
                <a:cubicBezTo>
                  <a:pt x="304" y="301"/>
                  <a:pt x="293" y="316"/>
                  <a:pt x="293" y="333"/>
                </a:cubicBezTo>
                <a:cubicBezTo>
                  <a:pt x="293" y="339"/>
                  <a:pt x="295" y="345"/>
                  <a:pt x="297" y="350"/>
                </a:cubicBezTo>
                <a:lnTo>
                  <a:pt x="217" y="430"/>
                </a:lnTo>
                <a:cubicBezTo>
                  <a:pt x="204" y="443"/>
                  <a:pt x="223" y="462"/>
                  <a:pt x="236" y="449"/>
                </a:cubicBezTo>
                <a:lnTo>
                  <a:pt x="316" y="369"/>
                </a:lnTo>
                <a:cubicBezTo>
                  <a:pt x="321" y="372"/>
                  <a:pt x="327" y="373"/>
                  <a:pt x="333" y="373"/>
                </a:cubicBezTo>
                <a:cubicBezTo>
                  <a:pt x="355" y="373"/>
                  <a:pt x="373" y="355"/>
                  <a:pt x="373" y="333"/>
                </a:cubicBezTo>
                <a:cubicBezTo>
                  <a:pt x="373" y="316"/>
                  <a:pt x="362" y="301"/>
                  <a:pt x="347" y="295"/>
                </a:cubicBezTo>
                <a:lnTo>
                  <a:pt x="347" y="80"/>
                </a:lnTo>
                <a:cubicBezTo>
                  <a:pt x="347" y="72"/>
                  <a:pt x="340" y="66"/>
                  <a:pt x="333" y="6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6" name="Stopwatch">
            <a:extLst>
              <a:ext uri="{FF2B5EF4-FFF2-40B4-BE49-F238E27FC236}">
                <a16:creationId xmlns:a16="http://schemas.microsoft.com/office/drawing/2014/main" id="{D4AC42D9-DB71-48C7-A4CE-E797B93CEC38}"/>
              </a:ext>
            </a:extLst>
          </p:cNvPr>
          <p:cNvSpPr>
            <a:spLocks noChangeAspect="1" noEditPoints="1"/>
          </p:cNvSpPr>
          <p:nvPr/>
        </p:nvSpPr>
        <p:spPr bwMode="auto">
          <a:xfrm>
            <a:off x="5976808" y="1955193"/>
            <a:ext cx="150812" cy="161925"/>
          </a:xfrm>
          <a:custGeom>
            <a:avLst/>
            <a:gdLst>
              <a:gd name="T0" fmla="*/ 280 w 614"/>
              <a:gd name="T1" fmla="*/ 0 h 666"/>
              <a:gd name="T2" fmla="*/ 280 w 614"/>
              <a:gd name="T3" fmla="*/ 54 h 666"/>
              <a:gd name="T4" fmla="*/ 0 w 614"/>
              <a:gd name="T5" fmla="*/ 360 h 666"/>
              <a:gd name="T6" fmla="*/ 307 w 614"/>
              <a:gd name="T7" fmla="*/ 666 h 666"/>
              <a:gd name="T8" fmla="*/ 614 w 614"/>
              <a:gd name="T9" fmla="*/ 360 h 666"/>
              <a:gd name="T10" fmla="*/ 333 w 614"/>
              <a:gd name="T11" fmla="*/ 54 h 666"/>
              <a:gd name="T12" fmla="*/ 333 w 614"/>
              <a:gd name="T13" fmla="*/ 0 h 666"/>
              <a:gd name="T14" fmla="*/ 280 w 614"/>
              <a:gd name="T15" fmla="*/ 0 h 666"/>
              <a:gd name="T16" fmla="*/ 557 w 614"/>
              <a:gd name="T17" fmla="*/ 26 h 666"/>
              <a:gd name="T18" fmla="*/ 519 w 614"/>
              <a:gd name="T19" fmla="*/ 64 h 666"/>
              <a:gd name="T20" fmla="*/ 536 w 614"/>
              <a:gd name="T21" fmla="*/ 81 h 666"/>
              <a:gd name="T22" fmla="*/ 516 w 614"/>
              <a:gd name="T23" fmla="*/ 101 h 666"/>
              <a:gd name="T24" fmla="*/ 538 w 614"/>
              <a:gd name="T25" fmla="*/ 123 h 666"/>
              <a:gd name="T26" fmla="*/ 559 w 614"/>
              <a:gd name="T27" fmla="*/ 103 h 666"/>
              <a:gd name="T28" fmla="*/ 576 w 614"/>
              <a:gd name="T29" fmla="*/ 121 h 666"/>
              <a:gd name="T30" fmla="*/ 613 w 614"/>
              <a:gd name="T31" fmla="*/ 83 h 666"/>
              <a:gd name="T32" fmla="*/ 557 w 614"/>
              <a:gd name="T33" fmla="*/ 26 h 666"/>
              <a:gd name="T34" fmla="*/ 307 w 614"/>
              <a:gd name="T35" fmla="*/ 80 h 666"/>
              <a:gd name="T36" fmla="*/ 587 w 614"/>
              <a:gd name="T37" fmla="*/ 360 h 666"/>
              <a:gd name="T38" fmla="*/ 307 w 614"/>
              <a:gd name="T39" fmla="*/ 639 h 666"/>
              <a:gd name="T40" fmla="*/ 27 w 614"/>
              <a:gd name="T41" fmla="*/ 360 h 666"/>
              <a:gd name="T42" fmla="*/ 307 w 614"/>
              <a:gd name="T43" fmla="*/ 80 h 666"/>
              <a:gd name="T44" fmla="*/ 307 w 614"/>
              <a:gd name="T45" fmla="*/ 133 h 666"/>
              <a:gd name="T46" fmla="*/ 293 w 614"/>
              <a:gd name="T47" fmla="*/ 146 h 666"/>
              <a:gd name="T48" fmla="*/ 293 w 614"/>
              <a:gd name="T49" fmla="*/ 322 h 666"/>
              <a:gd name="T50" fmla="*/ 267 w 614"/>
              <a:gd name="T51" fmla="*/ 360 h 666"/>
              <a:gd name="T52" fmla="*/ 293 w 614"/>
              <a:gd name="T53" fmla="*/ 397 h 666"/>
              <a:gd name="T54" fmla="*/ 293 w 614"/>
              <a:gd name="T55" fmla="*/ 426 h 666"/>
              <a:gd name="T56" fmla="*/ 320 w 614"/>
              <a:gd name="T57" fmla="*/ 426 h 666"/>
              <a:gd name="T58" fmla="*/ 320 w 614"/>
              <a:gd name="T59" fmla="*/ 397 h 666"/>
              <a:gd name="T60" fmla="*/ 347 w 614"/>
              <a:gd name="T61" fmla="*/ 360 h 666"/>
              <a:gd name="T62" fmla="*/ 320 w 614"/>
              <a:gd name="T63" fmla="*/ 322 h 666"/>
              <a:gd name="T64" fmla="*/ 320 w 614"/>
              <a:gd name="T65" fmla="*/ 146 h 666"/>
              <a:gd name="T66" fmla="*/ 307 w 614"/>
              <a:gd name="T67" fmla="*/ 133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4" h="666">
                <a:moveTo>
                  <a:pt x="280" y="0"/>
                </a:moveTo>
                <a:lnTo>
                  <a:pt x="280" y="54"/>
                </a:lnTo>
                <a:cubicBezTo>
                  <a:pt x="123" y="68"/>
                  <a:pt x="0" y="199"/>
                  <a:pt x="0" y="360"/>
                </a:cubicBezTo>
                <a:cubicBezTo>
                  <a:pt x="0" y="529"/>
                  <a:pt x="138" y="666"/>
                  <a:pt x="307" y="666"/>
                </a:cubicBezTo>
                <a:cubicBezTo>
                  <a:pt x="476" y="666"/>
                  <a:pt x="614" y="529"/>
                  <a:pt x="614" y="360"/>
                </a:cubicBezTo>
                <a:cubicBezTo>
                  <a:pt x="614" y="199"/>
                  <a:pt x="490" y="68"/>
                  <a:pt x="333" y="54"/>
                </a:cubicBezTo>
                <a:lnTo>
                  <a:pt x="333" y="0"/>
                </a:lnTo>
                <a:lnTo>
                  <a:pt x="280" y="0"/>
                </a:lnTo>
                <a:close/>
                <a:moveTo>
                  <a:pt x="557" y="26"/>
                </a:moveTo>
                <a:lnTo>
                  <a:pt x="519" y="64"/>
                </a:lnTo>
                <a:lnTo>
                  <a:pt x="536" y="81"/>
                </a:lnTo>
                <a:lnTo>
                  <a:pt x="516" y="101"/>
                </a:lnTo>
                <a:lnTo>
                  <a:pt x="538" y="123"/>
                </a:lnTo>
                <a:lnTo>
                  <a:pt x="559" y="103"/>
                </a:lnTo>
                <a:lnTo>
                  <a:pt x="576" y="121"/>
                </a:lnTo>
                <a:lnTo>
                  <a:pt x="613" y="83"/>
                </a:lnTo>
                <a:lnTo>
                  <a:pt x="557" y="26"/>
                </a:lnTo>
                <a:close/>
                <a:moveTo>
                  <a:pt x="307" y="80"/>
                </a:moveTo>
                <a:cubicBezTo>
                  <a:pt x="462" y="80"/>
                  <a:pt x="587" y="205"/>
                  <a:pt x="587" y="360"/>
                </a:cubicBezTo>
                <a:cubicBezTo>
                  <a:pt x="587" y="514"/>
                  <a:pt x="462" y="639"/>
                  <a:pt x="307" y="639"/>
                </a:cubicBezTo>
                <a:cubicBezTo>
                  <a:pt x="152" y="639"/>
                  <a:pt x="27" y="514"/>
                  <a:pt x="27" y="360"/>
                </a:cubicBezTo>
                <a:cubicBezTo>
                  <a:pt x="27" y="205"/>
                  <a:pt x="152" y="80"/>
                  <a:pt x="307" y="80"/>
                </a:cubicBezTo>
                <a:close/>
                <a:moveTo>
                  <a:pt x="307" y="133"/>
                </a:moveTo>
                <a:cubicBezTo>
                  <a:pt x="299" y="133"/>
                  <a:pt x="293" y="139"/>
                  <a:pt x="293" y="146"/>
                </a:cubicBezTo>
                <a:lnTo>
                  <a:pt x="293" y="322"/>
                </a:lnTo>
                <a:cubicBezTo>
                  <a:pt x="277" y="328"/>
                  <a:pt x="267" y="343"/>
                  <a:pt x="267" y="360"/>
                </a:cubicBezTo>
                <a:cubicBezTo>
                  <a:pt x="267" y="376"/>
                  <a:pt x="277" y="392"/>
                  <a:pt x="293" y="397"/>
                </a:cubicBezTo>
                <a:lnTo>
                  <a:pt x="293" y="426"/>
                </a:lnTo>
                <a:cubicBezTo>
                  <a:pt x="293" y="444"/>
                  <a:pt x="320" y="444"/>
                  <a:pt x="320" y="426"/>
                </a:cubicBezTo>
                <a:lnTo>
                  <a:pt x="320" y="397"/>
                </a:lnTo>
                <a:cubicBezTo>
                  <a:pt x="336" y="392"/>
                  <a:pt x="347" y="376"/>
                  <a:pt x="347" y="360"/>
                </a:cubicBezTo>
                <a:cubicBezTo>
                  <a:pt x="347" y="343"/>
                  <a:pt x="336" y="328"/>
                  <a:pt x="320" y="322"/>
                </a:cubicBezTo>
                <a:lnTo>
                  <a:pt x="320" y="146"/>
                </a:lnTo>
                <a:cubicBezTo>
                  <a:pt x="320" y="139"/>
                  <a:pt x="314" y="132"/>
                  <a:pt x="307" y="13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7" name="Add User">
            <a:extLst>
              <a:ext uri="{FF2B5EF4-FFF2-40B4-BE49-F238E27FC236}">
                <a16:creationId xmlns:a16="http://schemas.microsoft.com/office/drawing/2014/main" id="{5DA352EA-4B14-4018-9813-8BC150C42F8F}"/>
              </a:ext>
            </a:extLst>
          </p:cNvPr>
          <p:cNvSpPr>
            <a:spLocks noChangeAspect="1" noEditPoints="1"/>
          </p:cNvSpPr>
          <p:nvPr/>
        </p:nvSpPr>
        <p:spPr bwMode="auto">
          <a:xfrm>
            <a:off x="6340207" y="1955986"/>
            <a:ext cx="163513" cy="160338"/>
          </a:xfrm>
          <a:custGeom>
            <a:avLst/>
            <a:gdLst>
              <a:gd name="T0" fmla="*/ 147 w 668"/>
              <a:gd name="T1" fmla="*/ 65 h 661"/>
              <a:gd name="T2" fmla="*/ 136 w 668"/>
              <a:gd name="T3" fmla="*/ 231 h 661"/>
              <a:gd name="T4" fmla="*/ 161 w 668"/>
              <a:gd name="T5" fmla="*/ 274 h 661"/>
              <a:gd name="T6" fmla="*/ 184 w 668"/>
              <a:gd name="T7" fmla="*/ 331 h 661"/>
              <a:gd name="T8" fmla="*/ 189 w 668"/>
              <a:gd name="T9" fmla="*/ 384 h 661"/>
              <a:gd name="T10" fmla="*/ 97 w 668"/>
              <a:gd name="T11" fmla="*/ 437 h 661"/>
              <a:gd name="T12" fmla="*/ 1 w 668"/>
              <a:gd name="T13" fmla="*/ 554 h 661"/>
              <a:gd name="T14" fmla="*/ 334 w 668"/>
              <a:gd name="T15" fmla="*/ 568 h 661"/>
              <a:gd name="T16" fmla="*/ 31 w 668"/>
              <a:gd name="T17" fmla="*/ 541 h 661"/>
              <a:gd name="T18" fmla="*/ 108 w 668"/>
              <a:gd name="T19" fmla="*/ 462 h 661"/>
              <a:gd name="T20" fmla="*/ 215 w 668"/>
              <a:gd name="T21" fmla="*/ 393 h 661"/>
              <a:gd name="T22" fmla="*/ 216 w 668"/>
              <a:gd name="T23" fmla="*/ 389 h 661"/>
              <a:gd name="T24" fmla="*/ 217 w 668"/>
              <a:gd name="T25" fmla="*/ 324 h 661"/>
              <a:gd name="T26" fmla="*/ 206 w 668"/>
              <a:gd name="T27" fmla="*/ 315 h 661"/>
              <a:gd name="T28" fmla="*/ 186 w 668"/>
              <a:gd name="T29" fmla="*/ 265 h 661"/>
              <a:gd name="T30" fmla="*/ 174 w 668"/>
              <a:gd name="T31" fmla="*/ 253 h 661"/>
              <a:gd name="T32" fmla="*/ 163 w 668"/>
              <a:gd name="T33" fmla="*/ 228 h 661"/>
              <a:gd name="T34" fmla="*/ 175 w 668"/>
              <a:gd name="T35" fmla="*/ 208 h 661"/>
              <a:gd name="T36" fmla="*/ 171 w 668"/>
              <a:gd name="T37" fmla="*/ 76 h 661"/>
              <a:gd name="T38" fmla="*/ 316 w 668"/>
              <a:gd name="T39" fmla="*/ 43 h 661"/>
              <a:gd name="T40" fmla="*/ 325 w 668"/>
              <a:gd name="T41" fmla="*/ 50 h 661"/>
              <a:gd name="T42" fmla="*/ 375 w 668"/>
              <a:gd name="T43" fmla="*/ 110 h 661"/>
              <a:gd name="T44" fmla="*/ 359 w 668"/>
              <a:gd name="T45" fmla="*/ 208 h 661"/>
              <a:gd name="T46" fmla="*/ 372 w 668"/>
              <a:gd name="T47" fmla="*/ 228 h 661"/>
              <a:gd name="T48" fmla="*/ 361 w 668"/>
              <a:gd name="T49" fmla="*/ 253 h 661"/>
              <a:gd name="T50" fmla="*/ 349 w 668"/>
              <a:gd name="T51" fmla="*/ 265 h 661"/>
              <a:gd name="T52" fmla="*/ 330 w 668"/>
              <a:gd name="T53" fmla="*/ 316 h 661"/>
              <a:gd name="T54" fmla="*/ 319 w 668"/>
              <a:gd name="T55" fmla="*/ 324 h 661"/>
              <a:gd name="T56" fmla="*/ 320 w 668"/>
              <a:gd name="T57" fmla="*/ 389 h 661"/>
              <a:gd name="T58" fmla="*/ 321 w 668"/>
              <a:gd name="T59" fmla="*/ 393 h 661"/>
              <a:gd name="T60" fmla="*/ 359 w 668"/>
              <a:gd name="T61" fmla="*/ 400 h 661"/>
              <a:gd name="T62" fmla="*/ 346 w 668"/>
              <a:gd name="T63" fmla="*/ 337 h 661"/>
              <a:gd name="T64" fmla="*/ 362 w 668"/>
              <a:gd name="T65" fmla="*/ 314 h 661"/>
              <a:gd name="T66" fmla="*/ 386 w 668"/>
              <a:gd name="T67" fmla="*/ 267 h 661"/>
              <a:gd name="T68" fmla="*/ 390 w 668"/>
              <a:gd name="T69" fmla="*/ 199 h 661"/>
              <a:gd name="T70" fmla="*/ 384 w 668"/>
              <a:gd name="T71" fmla="*/ 54 h 661"/>
              <a:gd name="T72" fmla="*/ 266 w 668"/>
              <a:gd name="T73" fmla="*/ 0 h 661"/>
              <a:gd name="T74" fmla="*/ 508 w 668"/>
              <a:gd name="T75" fmla="*/ 341 h 661"/>
              <a:gd name="T76" fmla="*/ 508 w 668"/>
              <a:gd name="T77" fmla="*/ 661 h 661"/>
              <a:gd name="T78" fmla="*/ 508 w 668"/>
              <a:gd name="T79" fmla="*/ 341 h 661"/>
              <a:gd name="T80" fmla="*/ 641 w 668"/>
              <a:gd name="T81" fmla="*/ 501 h 661"/>
              <a:gd name="T82" fmla="*/ 374 w 668"/>
              <a:gd name="T83" fmla="*/ 501 h 661"/>
              <a:gd name="T84" fmla="*/ 494 w 668"/>
              <a:gd name="T85" fmla="*/ 421 h 661"/>
              <a:gd name="T86" fmla="*/ 428 w 668"/>
              <a:gd name="T87" fmla="*/ 488 h 661"/>
              <a:gd name="T88" fmla="*/ 494 w 668"/>
              <a:gd name="T89" fmla="*/ 514 h 661"/>
              <a:gd name="T90" fmla="*/ 521 w 668"/>
              <a:gd name="T91" fmla="*/ 581 h 661"/>
              <a:gd name="T92" fmla="*/ 588 w 668"/>
              <a:gd name="T93" fmla="*/ 514 h 661"/>
              <a:gd name="T94" fmla="*/ 521 w 668"/>
              <a:gd name="T95" fmla="*/ 488 h 661"/>
              <a:gd name="T96" fmla="*/ 494 w 668"/>
              <a:gd name="T97" fmla="*/ 42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8" h="661">
                <a:moveTo>
                  <a:pt x="266" y="0"/>
                </a:moveTo>
                <a:cubicBezTo>
                  <a:pt x="204" y="1"/>
                  <a:pt x="164" y="26"/>
                  <a:pt x="147" y="65"/>
                </a:cubicBezTo>
                <a:cubicBezTo>
                  <a:pt x="131" y="103"/>
                  <a:pt x="134" y="150"/>
                  <a:pt x="146" y="198"/>
                </a:cubicBezTo>
                <a:cubicBezTo>
                  <a:pt x="140" y="206"/>
                  <a:pt x="135" y="216"/>
                  <a:pt x="136" y="231"/>
                </a:cubicBezTo>
                <a:cubicBezTo>
                  <a:pt x="138" y="244"/>
                  <a:pt x="144" y="257"/>
                  <a:pt x="149" y="267"/>
                </a:cubicBezTo>
                <a:cubicBezTo>
                  <a:pt x="153" y="271"/>
                  <a:pt x="157" y="272"/>
                  <a:pt x="161" y="274"/>
                </a:cubicBezTo>
                <a:cubicBezTo>
                  <a:pt x="164" y="288"/>
                  <a:pt x="168" y="302"/>
                  <a:pt x="174" y="314"/>
                </a:cubicBezTo>
                <a:cubicBezTo>
                  <a:pt x="177" y="320"/>
                  <a:pt x="181" y="326"/>
                  <a:pt x="184" y="331"/>
                </a:cubicBezTo>
                <a:cubicBezTo>
                  <a:pt x="186" y="334"/>
                  <a:pt x="188" y="335"/>
                  <a:pt x="190" y="337"/>
                </a:cubicBezTo>
                <a:cubicBezTo>
                  <a:pt x="190" y="353"/>
                  <a:pt x="191" y="367"/>
                  <a:pt x="189" y="384"/>
                </a:cubicBezTo>
                <a:cubicBezTo>
                  <a:pt x="185" y="395"/>
                  <a:pt x="175" y="403"/>
                  <a:pt x="158" y="412"/>
                </a:cubicBezTo>
                <a:cubicBezTo>
                  <a:pt x="141" y="420"/>
                  <a:pt x="119" y="428"/>
                  <a:pt x="97" y="437"/>
                </a:cubicBezTo>
                <a:cubicBezTo>
                  <a:pt x="75" y="447"/>
                  <a:pt x="52" y="458"/>
                  <a:pt x="34" y="477"/>
                </a:cubicBezTo>
                <a:cubicBezTo>
                  <a:pt x="16" y="495"/>
                  <a:pt x="3" y="520"/>
                  <a:pt x="1" y="554"/>
                </a:cubicBezTo>
                <a:lnTo>
                  <a:pt x="0" y="568"/>
                </a:lnTo>
                <a:lnTo>
                  <a:pt x="334" y="568"/>
                </a:lnTo>
                <a:lnTo>
                  <a:pt x="326" y="541"/>
                </a:lnTo>
                <a:lnTo>
                  <a:pt x="31" y="541"/>
                </a:lnTo>
                <a:cubicBezTo>
                  <a:pt x="34" y="522"/>
                  <a:pt x="42" y="507"/>
                  <a:pt x="53" y="495"/>
                </a:cubicBezTo>
                <a:cubicBezTo>
                  <a:pt x="67" y="481"/>
                  <a:pt x="87" y="471"/>
                  <a:pt x="108" y="462"/>
                </a:cubicBezTo>
                <a:cubicBezTo>
                  <a:pt x="128" y="453"/>
                  <a:pt x="151" y="445"/>
                  <a:pt x="170" y="435"/>
                </a:cubicBezTo>
                <a:cubicBezTo>
                  <a:pt x="190" y="426"/>
                  <a:pt x="207" y="413"/>
                  <a:pt x="215" y="393"/>
                </a:cubicBezTo>
                <a:lnTo>
                  <a:pt x="216" y="391"/>
                </a:lnTo>
                <a:lnTo>
                  <a:pt x="216" y="389"/>
                </a:lnTo>
                <a:cubicBezTo>
                  <a:pt x="218" y="367"/>
                  <a:pt x="217" y="351"/>
                  <a:pt x="217" y="332"/>
                </a:cubicBezTo>
                <a:lnTo>
                  <a:pt x="217" y="324"/>
                </a:lnTo>
                <a:lnTo>
                  <a:pt x="210" y="320"/>
                </a:lnTo>
                <a:cubicBezTo>
                  <a:pt x="211" y="321"/>
                  <a:pt x="208" y="319"/>
                  <a:pt x="206" y="315"/>
                </a:cubicBezTo>
                <a:cubicBezTo>
                  <a:pt x="203" y="312"/>
                  <a:pt x="200" y="307"/>
                  <a:pt x="198" y="302"/>
                </a:cubicBezTo>
                <a:cubicBezTo>
                  <a:pt x="192" y="291"/>
                  <a:pt x="187" y="277"/>
                  <a:pt x="186" y="265"/>
                </a:cubicBezTo>
                <a:lnTo>
                  <a:pt x="185" y="254"/>
                </a:lnTo>
                <a:lnTo>
                  <a:pt x="174" y="253"/>
                </a:lnTo>
                <a:cubicBezTo>
                  <a:pt x="174" y="253"/>
                  <a:pt x="173" y="254"/>
                  <a:pt x="170" y="251"/>
                </a:cubicBezTo>
                <a:cubicBezTo>
                  <a:pt x="168" y="247"/>
                  <a:pt x="164" y="241"/>
                  <a:pt x="163" y="228"/>
                </a:cubicBezTo>
                <a:cubicBezTo>
                  <a:pt x="161" y="222"/>
                  <a:pt x="165" y="217"/>
                  <a:pt x="167" y="213"/>
                </a:cubicBezTo>
                <a:lnTo>
                  <a:pt x="175" y="208"/>
                </a:lnTo>
                <a:lnTo>
                  <a:pt x="173" y="198"/>
                </a:lnTo>
                <a:cubicBezTo>
                  <a:pt x="160" y="150"/>
                  <a:pt x="158" y="106"/>
                  <a:pt x="171" y="76"/>
                </a:cubicBezTo>
                <a:cubicBezTo>
                  <a:pt x="184" y="46"/>
                  <a:pt x="211" y="27"/>
                  <a:pt x="266" y="26"/>
                </a:cubicBezTo>
                <a:cubicBezTo>
                  <a:pt x="293" y="26"/>
                  <a:pt x="311" y="34"/>
                  <a:pt x="316" y="43"/>
                </a:cubicBezTo>
                <a:lnTo>
                  <a:pt x="319" y="49"/>
                </a:lnTo>
                <a:lnTo>
                  <a:pt x="325" y="50"/>
                </a:lnTo>
                <a:cubicBezTo>
                  <a:pt x="344" y="52"/>
                  <a:pt x="355" y="59"/>
                  <a:pt x="362" y="70"/>
                </a:cubicBezTo>
                <a:cubicBezTo>
                  <a:pt x="370" y="80"/>
                  <a:pt x="374" y="94"/>
                  <a:pt x="375" y="110"/>
                </a:cubicBezTo>
                <a:cubicBezTo>
                  <a:pt x="377" y="142"/>
                  <a:pt x="368" y="180"/>
                  <a:pt x="363" y="197"/>
                </a:cubicBezTo>
                <a:lnTo>
                  <a:pt x="359" y="208"/>
                </a:lnTo>
                <a:lnTo>
                  <a:pt x="368" y="213"/>
                </a:lnTo>
                <a:cubicBezTo>
                  <a:pt x="368" y="213"/>
                  <a:pt x="374" y="217"/>
                  <a:pt x="372" y="228"/>
                </a:cubicBezTo>
                <a:cubicBezTo>
                  <a:pt x="371" y="241"/>
                  <a:pt x="367" y="248"/>
                  <a:pt x="365" y="251"/>
                </a:cubicBezTo>
                <a:cubicBezTo>
                  <a:pt x="362" y="254"/>
                  <a:pt x="361" y="253"/>
                  <a:pt x="361" y="253"/>
                </a:cubicBezTo>
                <a:lnTo>
                  <a:pt x="350" y="254"/>
                </a:lnTo>
                <a:lnTo>
                  <a:pt x="349" y="265"/>
                </a:lnTo>
                <a:cubicBezTo>
                  <a:pt x="348" y="277"/>
                  <a:pt x="343" y="291"/>
                  <a:pt x="338" y="302"/>
                </a:cubicBezTo>
                <a:cubicBezTo>
                  <a:pt x="335" y="307"/>
                  <a:pt x="332" y="312"/>
                  <a:pt x="330" y="316"/>
                </a:cubicBezTo>
                <a:cubicBezTo>
                  <a:pt x="327" y="319"/>
                  <a:pt x="325" y="321"/>
                  <a:pt x="326" y="320"/>
                </a:cubicBezTo>
                <a:lnTo>
                  <a:pt x="319" y="324"/>
                </a:lnTo>
                <a:lnTo>
                  <a:pt x="319" y="332"/>
                </a:lnTo>
                <a:cubicBezTo>
                  <a:pt x="319" y="351"/>
                  <a:pt x="318" y="367"/>
                  <a:pt x="320" y="389"/>
                </a:cubicBezTo>
                <a:lnTo>
                  <a:pt x="320" y="391"/>
                </a:lnTo>
                <a:lnTo>
                  <a:pt x="321" y="393"/>
                </a:lnTo>
                <a:cubicBezTo>
                  <a:pt x="325" y="404"/>
                  <a:pt x="333" y="416"/>
                  <a:pt x="345" y="423"/>
                </a:cubicBezTo>
                <a:lnTo>
                  <a:pt x="359" y="400"/>
                </a:lnTo>
                <a:cubicBezTo>
                  <a:pt x="353" y="397"/>
                  <a:pt x="349" y="391"/>
                  <a:pt x="347" y="384"/>
                </a:cubicBezTo>
                <a:cubicBezTo>
                  <a:pt x="345" y="367"/>
                  <a:pt x="345" y="353"/>
                  <a:pt x="346" y="337"/>
                </a:cubicBezTo>
                <a:cubicBezTo>
                  <a:pt x="347" y="335"/>
                  <a:pt x="350" y="334"/>
                  <a:pt x="351" y="331"/>
                </a:cubicBezTo>
                <a:cubicBezTo>
                  <a:pt x="355" y="326"/>
                  <a:pt x="358" y="320"/>
                  <a:pt x="362" y="314"/>
                </a:cubicBezTo>
                <a:cubicBezTo>
                  <a:pt x="367" y="302"/>
                  <a:pt x="371" y="288"/>
                  <a:pt x="374" y="274"/>
                </a:cubicBezTo>
                <a:cubicBezTo>
                  <a:pt x="378" y="272"/>
                  <a:pt x="382" y="271"/>
                  <a:pt x="386" y="267"/>
                </a:cubicBezTo>
                <a:cubicBezTo>
                  <a:pt x="392" y="259"/>
                  <a:pt x="397" y="247"/>
                  <a:pt x="399" y="231"/>
                </a:cubicBezTo>
                <a:cubicBezTo>
                  <a:pt x="400" y="216"/>
                  <a:pt x="396" y="206"/>
                  <a:pt x="390" y="199"/>
                </a:cubicBezTo>
                <a:cubicBezTo>
                  <a:pt x="396" y="178"/>
                  <a:pt x="404" y="143"/>
                  <a:pt x="402" y="108"/>
                </a:cubicBezTo>
                <a:cubicBezTo>
                  <a:pt x="400" y="89"/>
                  <a:pt x="395" y="70"/>
                  <a:pt x="384" y="54"/>
                </a:cubicBezTo>
                <a:cubicBezTo>
                  <a:pt x="373" y="40"/>
                  <a:pt x="356" y="29"/>
                  <a:pt x="335" y="25"/>
                </a:cubicBezTo>
                <a:cubicBezTo>
                  <a:pt x="321" y="7"/>
                  <a:pt x="296" y="0"/>
                  <a:pt x="266" y="0"/>
                </a:cubicBezTo>
                <a:lnTo>
                  <a:pt x="266" y="0"/>
                </a:lnTo>
                <a:close/>
                <a:moveTo>
                  <a:pt x="508" y="341"/>
                </a:moveTo>
                <a:cubicBezTo>
                  <a:pt x="419" y="341"/>
                  <a:pt x="348" y="413"/>
                  <a:pt x="348" y="501"/>
                </a:cubicBezTo>
                <a:cubicBezTo>
                  <a:pt x="348" y="589"/>
                  <a:pt x="419" y="661"/>
                  <a:pt x="508" y="661"/>
                </a:cubicBezTo>
                <a:cubicBezTo>
                  <a:pt x="596" y="661"/>
                  <a:pt x="668" y="589"/>
                  <a:pt x="668" y="501"/>
                </a:cubicBezTo>
                <a:cubicBezTo>
                  <a:pt x="668" y="413"/>
                  <a:pt x="596" y="341"/>
                  <a:pt x="508" y="341"/>
                </a:cubicBezTo>
                <a:close/>
                <a:moveTo>
                  <a:pt x="508" y="368"/>
                </a:moveTo>
                <a:cubicBezTo>
                  <a:pt x="581" y="368"/>
                  <a:pt x="641" y="427"/>
                  <a:pt x="641" y="501"/>
                </a:cubicBezTo>
                <a:cubicBezTo>
                  <a:pt x="641" y="575"/>
                  <a:pt x="581" y="634"/>
                  <a:pt x="508" y="634"/>
                </a:cubicBezTo>
                <a:cubicBezTo>
                  <a:pt x="434" y="634"/>
                  <a:pt x="374" y="575"/>
                  <a:pt x="374" y="501"/>
                </a:cubicBezTo>
                <a:cubicBezTo>
                  <a:pt x="374" y="427"/>
                  <a:pt x="434" y="368"/>
                  <a:pt x="508" y="368"/>
                </a:cubicBezTo>
                <a:close/>
                <a:moveTo>
                  <a:pt x="494" y="421"/>
                </a:moveTo>
                <a:lnTo>
                  <a:pt x="494" y="488"/>
                </a:lnTo>
                <a:lnTo>
                  <a:pt x="428" y="488"/>
                </a:lnTo>
                <a:lnTo>
                  <a:pt x="428" y="514"/>
                </a:lnTo>
                <a:lnTo>
                  <a:pt x="494" y="514"/>
                </a:lnTo>
                <a:lnTo>
                  <a:pt x="494" y="581"/>
                </a:lnTo>
                <a:lnTo>
                  <a:pt x="521" y="581"/>
                </a:lnTo>
                <a:lnTo>
                  <a:pt x="521" y="514"/>
                </a:lnTo>
                <a:lnTo>
                  <a:pt x="588" y="514"/>
                </a:lnTo>
                <a:lnTo>
                  <a:pt x="588" y="488"/>
                </a:lnTo>
                <a:lnTo>
                  <a:pt x="521" y="488"/>
                </a:lnTo>
                <a:lnTo>
                  <a:pt x="521" y="421"/>
                </a:lnTo>
                <a:lnTo>
                  <a:pt x="494" y="42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8" name="Baby">
            <a:extLst>
              <a:ext uri="{FF2B5EF4-FFF2-40B4-BE49-F238E27FC236}">
                <a16:creationId xmlns:a16="http://schemas.microsoft.com/office/drawing/2014/main" id="{BCB28D32-9E81-4E58-83AE-85B06406C357}"/>
              </a:ext>
            </a:extLst>
          </p:cNvPr>
          <p:cNvSpPr>
            <a:spLocks noChangeAspect="1" noEditPoints="1"/>
          </p:cNvSpPr>
          <p:nvPr/>
        </p:nvSpPr>
        <p:spPr bwMode="auto">
          <a:xfrm>
            <a:off x="6775276" y="1954399"/>
            <a:ext cx="130175" cy="163513"/>
          </a:xfrm>
          <a:custGeom>
            <a:avLst/>
            <a:gdLst>
              <a:gd name="T0" fmla="*/ 197 w 533"/>
              <a:gd name="T1" fmla="*/ 188 h 669"/>
              <a:gd name="T2" fmla="*/ 18 w 533"/>
              <a:gd name="T3" fmla="*/ 308 h 669"/>
              <a:gd name="T4" fmla="*/ 77 w 533"/>
              <a:gd name="T5" fmla="*/ 392 h 669"/>
              <a:gd name="T6" fmla="*/ 160 w 533"/>
              <a:gd name="T7" fmla="*/ 371 h 669"/>
              <a:gd name="T8" fmla="*/ 93 w 533"/>
              <a:gd name="T9" fmla="*/ 484 h 669"/>
              <a:gd name="T10" fmla="*/ 134 w 533"/>
              <a:gd name="T11" fmla="*/ 600 h 669"/>
              <a:gd name="T12" fmla="*/ 193 w 533"/>
              <a:gd name="T13" fmla="*/ 662 h 669"/>
              <a:gd name="T14" fmla="*/ 244 w 533"/>
              <a:gd name="T15" fmla="*/ 599 h 669"/>
              <a:gd name="T16" fmla="*/ 193 w 533"/>
              <a:gd name="T17" fmla="*/ 533 h 669"/>
              <a:gd name="T18" fmla="*/ 280 w 533"/>
              <a:gd name="T19" fmla="*/ 494 h 669"/>
              <a:gd name="T20" fmla="*/ 321 w 533"/>
              <a:gd name="T21" fmla="*/ 556 h 669"/>
              <a:gd name="T22" fmla="*/ 281 w 533"/>
              <a:gd name="T23" fmla="*/ 627 h 669"/>
              <a:gd name="T24" fmla="*/ 363 w 533"/>
              <a:gd name="T25" fmla="*/ 645 h 669"/>
              <a:gd name="T26" fmla="*/ 439 w 533"/>
              <a:gd name="T27" fmla="*/ 549 h 669"/>
              <a:gd name="T28" fmla="*/ 440 w 533"/>
              <a:gd name="T29" fmla="*/ 484 h 669"/>
              <a:gd name="T30" fmla="*/ 373 w 533"/>
              <a:gd name="T31" fmla="*/ 336 h 669"/>
              <a:gd name="T32" fmla="*/ 480 w 533"/>
              <a:gd name="T33" fmla="*/ 400 h 669"/>
              <a:gd name="T34" fmla="*/ 511 w 533"/>
              <a:gd name="T35" fmla="*/ 304 h 669"/>
              <a:gd name="T36" fmla="*/ 373 w 533"/>
              <a:gd name="T37" fmla="*/ 107 h 669"/>
              <a:gd name="T38" fmla="*/ 346 w 533"/>
              <a:gd name="T39" fmla="*/ 107 h 669"/>
              <a:gd name="T40" fmla="*/ 266 w 533"/>
              <a:gd name="T41" fmla="*/ 27 h 669"/>
              <a:gd name="T42" fmla="*/ 364 w 533"/>
              <a:gd name="T43" fmla="*/ 229 h 669"/>
              <a:gd name="T44" fmla="*/ 506 w 533"/>
              <a:gd name="T45" fmla="*/ 347 h 669"/>
              <a:gd name="T46" fmla="*/ 462 w 533"/>
              <a:gd name="T47" fmla="*/ 367 h 669"/>
              <a:gd name="T48" fmla="*/ 346 w 533"/>
              <a:gd name="T49" fmla="*/ 360 h 669"/>
              <a:gd name="T50" fmla="*/ 165 w 533"/>
              <a:gd name="T51" fmla="*/ 299 h 669"/>
              <a:gd name="T52" fmla="*/ 53 w 533"/>
              <a:gd name="T53" fmla="*/ 374 h 669"/>
              <a:gd name="T54" fmla="*/ 169 w 533"/>
              <a:gd name="T55" fmla="*/ 229 h 669"/>
              <a:gd name="T56" fmla="*/ 181 w 533"/>
              <a:gd name="T57" fmla="*/ 387 h 669"/>
              <a:gd name="T58" fmla="*/ 341 w 533"/>
              <a:gd name="T59" fmla="*/ 442 h 669"/>
              <a:gd name="T60" fmla="*/ 192 w 533"/>
              <a:gd name="T61" fmla="*/ 442 h 669"/>
              <a:gd name="T62" fmla="*/ 150 w 533"/>
              <a:gd name="T63" fmla="*/ 446 h 669"/>
              <a:gd name="T64" fmla="*/ 166 w 533"/>
              <a:gd name="T65" fmla="*/ 521 h 669"/>
              <a:gd name="T66" fmla="*/ 211 w 533"/>
              <a:gd name="T67" fmla="*/ 598 h 669"/>
              <a:gd name="T68" fmla="*/ 218 w 533"/>
              <a:gd name="T69" fmla="*/ 638 h 669"/>
              <a:gd name="T70" fmla="*/ 177 w 533"/>
              <a:gd name="T71" fmla="*/ 612 h 669"/>
              <a:gd name="T72" fmla="*/ 106 w 533"/>
              <a:gd name="T73" fmla="*/ 515 h 669"/>
              <a:gd name="T74" fmla="*/ 383 w 533"/>
              <a:gd name="T75" fmla="*/ 446 h 669"/>
              <a:gd name="T76" fmla="*/ 417 w 533"/>
              <a:gd name="T77" fmla="*/ 533 h 669"/>
              <a:gd name="T78" fmla="*/ 344 w 533"/>
              <a:gd name="T79" fmla="*/ 627 h 669"/>
              <a:gd name="T80" fmla="*/ 308 w 533"/>
              <a:gd name="T81" fmla="*/ 626 h 669"/>
              <a:gd name="T82" fmla="*/ 342 w 533"/>
              <a:gd name="T83" fmla="*/ 573 h 669"/>
              <a:gd name="T84" fmla="*/ 323 w 533"/>
              <a:gd name="T85" fmla="*/ 483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3" h="669">
                <a:moveTo>
                  <a:pt x="266" y="0"/>
                </a:moveTo>
                <a:cubicBezTo>
                  <a:pt x="208" y="0"/>
                  <a:pt x="160" y="48"/>
                  <a:pt x="160" y="107"/>
                </a:cubicBezTo>
                <a:cubicBezTo>
                  <a:pt x="160" y="139"/>
                  <a:pt x="174" y="168"/>
                  <a:pt x="197" y="188"/>
                </a:cubicBezTo>
                <a:cubicBezTo>
                  <a:pt x="178" y="190"/>
                  <a:pt x="166" y="198"/>
                  <a:pt x="153" y="207"/>
                </a:cubicBezTo>
                <a:cubicBezTo>
                  <a:pt x="143" y="215"/>
                  <a:pt x="22" y="304"/>
                  <a:pt x="22" y="304"/>
                </a:cubicBezTo>
                <a:cubicBezTo>
                  <a:pt x="20" y="305"/>
                  <a:pt x="19" y="307"/>
                  <a:pt x="18" y="308"/>
                </a:cubicBezTo>
                <a:cubicBezTo>
                  <a:pt x="7" y="318"/>
                  <a:pt x="0" y="331"/>
                  <a:pt x="0" y="347"/>
                </a:cubicBezTo>
                <a:cubicBezTo>
                  <a:pt x="0" y="376"/>
                  <a:pt x="24" y="400"/>
                  <a:pt x="53" y="400"/>
                </a:cubicBezTo>
                <a:cubicBezTo>
                  <a:pt x="62" y="400"/>
                  <a:pt x="70" y="396"/>
                  <a:pt x="77" y="392"/>
                </a:cubicBezTo>
                <a:cubicBezTo>
                  <a:pt x="80" y="392"/>
                  <a:pt x="83" y="391"/>
                  <a:pt x="85" y="389"/>
                </a:cubicBezTo>
                <a:lnTo>
                  <a:pt x="160" y="336"/>
                </a:lnTo>
                <a:lnTo>
                  <a:pt x="160" y="371"/>
                </a:lnTo>
                <a:lnTo>
                  <a:pt x="135" y="420"/>
                </a:lnTo>
                <a:cubicBezTo>
                  <a:pt x="135" y="421"/>
                  <a:pt x="99" y="474"/>
                  <a:pt x="93" y="484"/>
                </a:cubicBezTo>
                <a:lnTo>
                  <a:pt x="93" y="484"/>
                </a:lnTo>
                <a:cubicBezTo>
                  <a:pt x="86" y="493"/>
                  <a:pt x="80" y="502"/>
                  <a:pt x="80" y="514"/>
                </a:cubicBezTo>
                <a:cubicBezTo>
                  <a:pt x="79" y="525"/>
                  <a:pt x="85" y="536"/>
                  <a:pt x="94" y="549"/>
                </a:cubicBezTo>
                <a:cubicBezTo>
                  <a:pt x="101" y="558"/>
                  <a:pt x="118" y="580"/>
                  <a:pt x="134" y="600"/>
                </a:cubicBezTo>
                <a:cubicBezTo>
                  <a:pt x="142" y="611"/>
                  <a:pt x="150" y="621"/>
                  <a:pt x="156" y="629"/>
                </a:cubicBezTo>
                <a:cubicBezTo>
                  <a:pt x="162" y="636"/>
                  <a:pt x="166" y="642"/>
                  <a:pt x="170" y="645"/>
                </a:cubicBezTo>
                <a:cubicBezTo>
                  <a:pt x="175" y="650"/>
                  <a:pt x="182" y="657"/>
                  <a:pt x="193" y="662"/>
                </a:cubicBezTo>
                <a:cubicBezTo>
                  <a:pt x="203" y="667"/>
                  <a:pt x="219" y="669"/>
                  <a:pt x="232" y="660"/>
                </a:cubicBezTo>
                <a:cubicBezTo>
                  <a:pt x="245" y="652"/>
                  <a:pt x="251" y="638"/>
                  <a:pt x="252" y="627"/>
                </a:cubicBezTo>
                <a:cubicBezTo>
                  <a:pt x="252" y="615"/>
                  <a:pt x="248" y="606"/>
                  <a:pt x="244" y="599"/>
                </a:cubicBezTo>
                <a:cubicBezTo>
                  <a:pt x="242" y="594"/>
                  <a:pt x="238" y="589"/>
                  <a:pt x="232" y="581"/>
                </a:cubicBezTo>
                <a:cubicBezTo>
                  <a:pt x="226" y="574"/>
                  <a:pt x="219" y="565"/>
                  <a:pt x="212" y="556"/>
                </a:cubicBezTo>
                <a:cubicBezTo>
                  <a:pt x="203" y="544"/>
                  <a:pt x="198" y="539"/>
                  <a:pt x="193" y="533"/>
                </a:cubicBezTo>
                <a:cubicBezTo>
                  <a:pt x="209" y="519"/>
                  <a:pt x="224" y="506"/>
                  <a:pt x="240" y="492"/>
                </a:cubicBezTo>
                <a:cubicBezTo>
                  <a:pt x="244" y="493"/>
                  <a:pt x="249" y="494"/>
                  <a:pt x="253" y="494"/>
                </a:cubicBezTo>
                <a:lnTo>
                  <a:pt x="280" y="494"/>
                </a:lnTo>
                <a:cubicBezTo>
                  <a:pt x="284" y="494"/>
                  <a:pt x="289" y="493"/>
                  <a:pt x="293" y="492"/>
                </a:cubicBezTo>
                <a:cubicBezTo>
                  <a:pt x="308" y="506"/>
                  <a:pt x="324" y="519"/>
                  <a:pt x="340" y="533"/>
                </a:cubicBezTo>
                <a:cubicBezTo>
                  <a:pt x="335" y="539"/>
                  <a:pt x="330" y="544"/>
                  <a:pt x="321" y="556"/>
                </a:cubicBezTo>
                <a:cubicBezTo>
                  <a:pt x="314" y="565"/>
                  <a:pt x="307" y="574"/>
                  <a:pt x="301" y="581"/>
                </a:cubicBezTo>
                <a:cubicBezTo>
                  <a:pt x="295" y="589"/>
                  <a:pt x="291" y="594"/>
                  <a:pt x="289" y="599"/>
                </a:cubicBezTo>
                <a:cubicBezTo>
                  <a:pt x="285" y="606"/>
                  <a:pt x="281" y="615"/>
                  <a:pt x="281" y="627"/>
                </a:cubicBezTo>
                <a:cubicBezTo>
                  <a:pt x="282" y="638"/>
                  <a:pt x="288" y="652"/>
                  <a:pt x="301" y="660"/>
                </a:cubicBezTo>
                <a:cubicBezTo>
                  <a:pt x="314" y="669"/>
                  <a:pt x="330" y="667"/>
                  <a:pt x="340" y="662"/>
                </a:cubicBezTo>
                <a:cubicBezTo>
                  <a:pt x="351" y="657"/>
                  <a:pt x="358" y="650"/>
                  <a:pt x="363" y="645"/>
                </a:cubicBezTo>
                <a:cubicBezTo>
                  <a:pt x="367" y="642"/>
                  <a:pt x="371" y="636"/>
                  <a:pt x="377" y="629"/>
                </a:cubicBezTo>
                <a:cubicBezTo>
                  <a:pt x="383" y="621"/>
                  <a:pt x="391" y="611"/>
                  <a:pt x="399" y="600"/>
                </a:cubicBezTo>
                <a:cubicBezTo>
                  <a:pt x="415" y="580"/>
                  <a:pt x="431" y="558"/>
                  <a:pt x="439" y="549"/>
                </a:cubicBezTo>
                <a:cubicBezTo>
                  <a:pt x="448" y="536"/>
                  <a:pt x="454" y="525"/>
                  <a:pt x="453" y="514"/>
                </a:cubicBezTo>
                <a:cubicBezTo>
                  <a:pt x="453" y="502"/>
                  <a:pt x="446" y="493"/>
                  <a:pt x="440" y="484"/>
                </a:cubicBezTo>
                <a:lnTo>
                  <a:pt x="440" y="484"/>
                </a:lnTo>
                <a:cubicBezTo>
                  <a:pt x="434" y="474"/>
                  <a:pt x="398" y="421"/>
                  <a:pt x="398" y="420"/>
                </a:cubicBezTo>
                <a:lnTo>
                  <a:pt x="373" y="371"/>
                </a:lnTo>
                <a:lnTo>
                  <a:pt x="373" y="336"/>
                </a:lnTo>
                <a:lnTo>
                  <a:pt x="448" y="389"/>
                </a:lnTo>
                <a:cubicBezTo>
                  <a:pt x="450" y="391"/>
                  <a:pt x="453" y="392"/>
                  <a:pt x="456" y="392"/>
                </a:cubicBezTo>
                <a:cubicBezTo>
                  <a:pt x="463" y="396"/>
                  <a:pt x="471" y="400"/>
                  <a:pt x="480" y="400"/>
                </a:cubicBezTo>
                <a:cubicBezTo>
                  <a:pt x="509" y="400"/>
                  <a:pt x="533" y="376"/>
                  <a:pt x="533" y="347"/>
                </a:cubicBezTo>
                <a:cubicBezTo>
                  <a:pt x="533" y="331"/>
                  <a:pt x="526" y="318"/>
                  <a:pt x="515" y="309"/>
                </a:cubicBezTo>
                <a:cubicBezTo>
                  <a:pt x="514" y="307"/>
                  <a:pt x="513" y="305"/>
                  <a:pt x="511" y="304"/>
                </a:cubicBezTo>
                <a:cubicBezTo>
                  <a:pt x="511" y="304"/>
                  <a:pt x="390" y="215"/>
                  <a:pt x="379" y="207"/>
                </a:cubicBezTo>
                <a:cubicBezTo>
                  <a:pt x="367" y="198"/>
                  <a:pt x="355" y="190"/>
                  <a:pt x="336" y="188"/>
                </a:cubicBezTo>
                <a:cubicBezTo>
                  <a:pt x="359" y="168"/>
                  <a:pt x="373" y="139"/>
                  <a:pt x="373" y="107"/>
                </a:cubicBezTo>
                <a:cubicBezTo>
                  <a:pt x="373" y="48"/>
                  <a:pt x="325" y="0"/>
                  <a:pt x="266" y="0"/>
                </a:cubicBezTo>
                <a:close/>
                <a:moveTo>
                  <a:pt x="266" y="27"/>
                </a:moveTo>
                <a:cubicBezTo>
                  <a:pt x="311" y="27"/>
                  <a:pt x="346" y="63"/>
                  <a:pt x="346" y="107"/>
                </a:cubicBezTo>
                <a:cubicBezTo>
                  <a:pt x="346" y="151"/>
                  <a:pt x="311" y="187"/>
                  <a:pt x="266" y="187"/>
                </a:cubicBezTo>
                <a:cubicBezTo>
                  <a:pt x="222" y="187"/>
                  <a:pt x="186" y="151"/>
                  <a:pt x="186" y="107"/>
                </a:cubicBezTo>
                <a:cubicBezTo>
                  <a:pt x="186" y="63"/>
                  <a:pt x="222" y="27"/>
                  <a:pt x="266" y="27"/>
                </a:cubicBezTo>
                <a:close/>
                <a:moveTo>
                  <a:pt x="206" y="214"/>
                </a:moveTo>
                <a:lnTo>
                  <a:pt x="326" y="214"/>
                </a:lnTo>
                <a:cubicBezTo>
                  <a:pt x="346" y="214"/>
                  <a:pt x="349" y="218"/>
                  <a:pt x="364" y="229"/>
                </a:cubicBezTo>
                <a:lnTo>
                  <a:pt x="364" y="229"/>
                </a:lnTo>
                <a:cubicBezTo>
                  <a:pt x="408" y="261"/>
                  <a:pt x="452" y="293"/>
                  <a:pt x="495" y="325"/>
                </a:cubicBezTo>
                <a:cubicBezTo>
                  <a:pt x="502" y="330"/>
                  <a:pt x="506" y="338"/>
                  <a:pt x="506" y="347"/>
                </a:cubicBezTo>
                <a:cubicBezTo>
                  <a:pt x="506" y="362"/>
                  <a:pt x="495" y="374"/>
                  <a:pt x="480" y="374"/>
                </a:cubicBezTo>
                <a:cubicBezTo>
                  <a:pt x="474" y="374"/>
                  <a:pt x="468" y="372"/>
                  <a:pt x="464" y="368"/>
                </a:cubicBezTo>
                <a:cubicBezTo>
                  <a:pt x="463" y="368"/>
                  <a:pt x="463" y="367"/>
                  <a:pt x="462" y="367"/>
                </a:cubicBezTo>
                <a:lnTo>
                  <a:pt x="368" y="299"/>
                </a:lnTo>
                <a:cubicBezTo>
                  <a:pt x="359" y="292"/>
                  <a:pt x="346" y="298"/>
                  <a:pt x="346" y="309"/>
                </a:cubicBezTo>
                <a:lnTo>
                  <a:pt x="346" y="360"/>
                </a:lnTo>
                <a:lnTo>
                  <a:pt x="186" y="360"/>
                </a:lnTo>
                <a:lnTo>
                  <a:pt x="186" y="309"/>
                </a:lnTo>
                <a:cubicBezTo>
                  <a:pt x="186" y="299"/>
                  <a:pt x="174" y="292"/>
                  <a:pt x="165" y="299"/>
                </a:cubicBezTo>
                <a:lnTo>
                  <a:pt x="71" y="367"/>
                </a:lnTo>
                <a:cubicBezTo>
                  <a:pt x="70" y="367"/>
                  <a:pt x="70" y="368"/>
                  <a:pt x="69" y="368"/>
                </a:cubicBezTo>
                <a:cubicBezTo>
                  <a:pt x="65" y="372"/>
                  <a:pt x="59" y="374"/>
                  <a:pt x="53" y="374"/>
                </a:cubicBezTo>
                <a:cubicBezTo>
                  <a:pt x="38" y="374"/>
                  <a:pt x="26" y="362"/>
                  <a:pt x="26" y="347"/>
                </a:cubicBezTo>
                <a:cubicBezTo>
                  <a:pt x="26" y="338"/>
                  <a:pt x="31" y="330"/>
                  <a:pt x="38" y="325"/>
                </a:cubicBezTo>
                <a:cubicBezTo>
                  <a:pt x="81" y="293"/>
                  <a:pt x="125" y="261"/>
                  <a:pt x="169" y="229"/>
                </a:cubicBezTo>
                <a:lnTo>
                  <a:pt x="169" y="229"/>
                </a:lnTo>
                <a:cubicBezTo>
                  <a:pt x="184" y="218"/>
                  <a:pt x="187" y="214"/>
                  <a:pt x="206" y="214"/>
                </a:cubicBezTo>
                <a:close/>
                <a:moveTo>
                  <a:pt x="181" y="387"/>
                </a:moveTo>
                <a:lnTo>
                  <a:pt x="352" y="387"/>
                </a:lnTo>
                <a:lnTo>
                  <a:pt x="370" y="423"/>
                </a:lnTo>
                <a:cubicBezTo>
                  <a:pt x="364" y="427"/>
                  <a:pt x="357" y="433"/>
                  <a:pt x="341" y="442"/>
                </a:cubicBezTo>
                <a:cubicBezTo>
                  <a:pt x="320" y="455"/>
                  <a:pt x="294" y="467"/>
                  <a:pt x="280" y="467"/>
                </a:cubicBezTo>
                <a:lnTo>
                  <a:pt x="253" y="467"/>
                </a:lnTo>
                <a:cubicBezTo>
                  <a:pt x="239" y="467"/>
                  <a:pt x="213" y="455"/>
                  <a:pt x="192" y="442"/>
                </a:cubicBezTo>
                <a:cubicBezTo>
                  <a:pt x="176" y="433"/>
                  <a:pt x="169" y="427"/>
                  <a:pt x="163" y="423"/>
                </a:cubicBezTo>
                <a:lnTo>
                  <a:pt x="181" y="387"/>
                </a:lnTo>
                <a:close/>
                <a:moveTo>
                  <a:pt x="150" y="446"/>
                </a:moveTo>
                <a:cubicBezTo>
                  <a:pt x="157" y="451"/>
                  <a:pt x="167" y="458"/>
                  <a:pt x="178" y="465"/>
                </a:cubicBezTo>
                <a:cubicBezTo>
                  <a:pt x="188" y="471"/>
                  <a:pt x="199" y="477"/>
                  <a:pt x="210" y="483"/>
                </a:cubicBezTo>
                <a:lnTo>
                  <a:pt x="166" y="521"/>
                </a:lnTo>
                <a:cubicBezTo>
                  <a:pt x="161" y="526"/>
                  <a:pt x="160" y="534"/>
                  <a:pt x="165" y="540"/>
                </a:cubicBezTo>
                <a:cubicBezTo>
                  <a:pt x="165" y="540"/>
                  <a:pt x="178" y="556"/>
                  <a:pt x="191" y="573"/>
                </a:cubicBezTo>
                <a:cubicBezTo>
                  <a:pt x="198" y="581"/>
                  <a:pt x="205" y="590"/>
                  <a:pt x="211" y="598"/>
                </a:cubicBezTo>
                <a:cubicBezTo>
                  <a:pt x="216" y="605"/>
                  <a:pt x="221" y="612"/>
                  <a:pt x="221" y="611"/>
                </a:cubicBezTo>
                <a:cubicBezTo>
                  <a:pt x="223" y="616"/>
                  <a:pt x="225" y="622"/>
                  <a:pt x="225" y="626"/>
                </a:cubicBezTo>
                <a:cubicBezTo>
                  <a:pt x="225" y="631"/>
                  <a:pt x="224" y="634"/>
                  <a:pt x="218" y="638"/>
                </a:cubicBezTo>
                <a:cubicBezTo>
                  <a:pt x="213" y="641"/>
                  <a:pt x="209" y="640"/>
                  <a:pt x="204" y="638"/>
                </a:cubicBezTo>
                <a:cubicBezTo>
                  <a:pt x="198" y="635"/>
                  <a:pt x="193" y="630"/>
                  <a:pt x="189" y="627"/>
                </a:cubicBezTo>
                <a:cubicBezTo>
                  <a:pt x="188" y="626"/>
                  <a:pt x="183" y="620"/>
                  <a:pt x="177" y="612"/>
                </a:cubicBezTo>
                <a:cubicBezTo>
                  <a:pt x="171" y="604"/>
                  <a:pt x="163" y="594"/>
                  <a:pt x="155" y="584"/>
                </a:cubicBezTo>
                <a:cubicBezTo>
                  <a:pt x="139" y="564"/>
                  <a:pt x="123" y="542"/>
                  <a:pt x="115" y="533"/>
                </a:cubicBezTo>
                <a:cubicBezTo>
                  <a:pt x="107" y="522"/>
                  <a:pt x="106" y="517"/>
                  <a:pt x="106" y="515"/>
                </a:cubicBezTo>
                <a:cubicBezTo>
                  <a:pt x="106" y="513"/>
                  <a:pt x="109" y="508"/>
                  <a:pt x="115" y="498"/>
                </a:cubicBezTo>
                <a:cubicBezTo>
                  <a:pt x="120" y="491"/>
                  <a:pt x="141" y="460"/>
                  <a:pt x="150" y="446"/>
                </a:cubicBezTo>
                <a:close/>
                <a:moveTo>
                  <a:pt x="383" y="446"/>
                </a:moveTo>
                <a:cubicBezTo>
                  <a:pt x="392" y="460"/>
                  <a:pt x="413" y="491"/>
                  <a:pt x="418" y="498"/>
                </a:cubicBezTo>
                <a:cubicBezTo>
                  <a:pt x="424" y="508"/>
                  <a:pt x="427" y="513"/>
                  <a:pt x="427" y="515"/>
                </a:cubicBezTo>
                <a:cubicBezTo>
                  <a:pt x="427" y="517"/>
                  <a:pt x="426" y="522"/>
                  <a:pt x="417" y="533"/>
                </a:cubicBezTo>
                <a:cubicBezTo>
                  <a:pt x="410" y="542"/>
                  <a:pt x="394" y="564"/>
                  <a:pt x="378" y="584"/>
                </a:cubicBezTo>
                <a:cubicBezTo>
                  <a:pt x="370" y="594"/>
                  <a:pt x="362" y="604"/>
                  <a:pt x="356" y="612"/>
                </a:cubicBezTo>
                <a:cubicBezTo>
                  <a:pt x="350" y="620"/>
                  <a:pt x="345" y="626"/>
                  <a:pt x="344" y="627"/>
                </a:cubicBezTo>
                <a:cubicBezTo>
                  <a:pt x="340" y="630"/>
                  <a:pt x="334" y="635"/>
                  <a:pt x="329" y="638"/>
                </a:cubicBezTo>
                <a:cubicBezTo>
                  <a:pt x="324" y="640"/>
                  <a:pt x="320" y="641"/>
                  <a:pt x="315" y="638"/>
                </a:cubicBezTo>
                <a:cubicBezTo>
                  <a:pt x="309" y="634"/>
                  <a:pt x="308" y="631"/>
                  <a:pt x="308" y="626"/>
                </a:cubicBezTo>
                <a:cubicBezTo>
                  <a:pt x="308" y="622"/>
                  <a:pt x="310" y="616"/>
                  <a:pt x="312" y="611"/>
                </a:cubicBezTo>
                <a:cubicBezTo>
                  <a:pt x="312" y="612"/>
                  <a:pt x="317" y="605"/>
                  <a:pt x="322" y="598"/>
                </a:cubicBezTo>
                <a:cubicBezTo>
                  <a:pt x="328" y="590"/>
                  <a:pt x="335" y="581"/>
                  <a:pt x="342" y="573"/>
                </a:cubicBezTo>
                <a:cubicBezTo>
                  <a:pt x="355" y="556"/>
                  <a:pt x="368" y="540"/>
                  <a:pt x="368" y="540"/>
                </a:cubicBezTo>
                <a:cubicBezTo>
                  <a:pt x="373" y="534"/>
                  <a:pt x="372" y="526"/>
                  <a:pt x="367" y="521"/>
                </a:cubicBezTo>
                <a:lnTo>
                  <a:pt x="323" y="483"/>
                </a:lnTo>
                <a:cubicBezTo>
                  <a:pt x="334" y="477"/>
                  <a:pt x="345" y="471"/>
                  <a:pt x="355" y="465"/>
                </a:cubicBezTo>
                <a:cubicBezTo>
                  <a:pt x="366" y="458"/>
                  <a:pt x="376" y="451"/>
                  <a:pt x="383" y="44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9" name="Edit User">
            <a:extLst>
              <a:ext uri="{FF2B5EF4-FFF2-40B4-BE49-F238E27FC236}">
                <a16:creationId xmlns:a16="http://schemas.microsoft.com/office/drawing/2014/main" id="{2730400B-AAB3-40B7-BE3B-B62DAFBBE69C}"/>
              </a:ext>
            </a:extLst>
          </p:cNvPr>
          <p:cNvSpPr>
            <a:spLocks noChangeAspect="1" noEditPoints="1"/>
          </p:cNvSpPr>
          <p:nvPr/>
        </p:nvSpPr>
        <p:spPr bwMode="auto">
          <a:xfrm>
            <a:off x="7128357" y="1960749"/>
            <a:ext cx="163513" cy="150813"/>
          </a:xfrm>
          <a:custGeom>
            <a:avLst/>
            <a:gdLst>
              <a:gd name="T0" fmla="*/ 147 w 672"/>
              <a:gd name="T1" fmla="*/ 66 h 624"/>
              <a:gd name="T2" fmla="*/ 137 w 672"/>
              <a:gd name="T3" fmla="*/ 231 h 624"/>
              <a:gd name="T4" fmla="*/ 150 w 672"/>
              <a:gd name="T5" fmla="*/ 267 h 624"/>
              <a:gd name="T6" fmla="*/ 174 w 672"/>
              <a:gd name="T7" fmla="*/ 314 h 624"/>
              <a:gd name="T8" fmla="*/ 191 w 672"/>
              <a:gd name="T9" fmla="*/ 337 h 624"/>
              <a:gd name="T10" fmla="*/ 159 w 672"/>
              <a:gd name="T11" fmla="*/ 412 h 624"/>
              <a:gd name="T12" fmla="*/ 34 w 672"/>
              <a:gd name="T13" fmla="*/ 477 h 624"/>
              <a:gd name="T14" fmla="*/ 0 w 672"/>
              <a:gd name="T15" fmla="*/ 568 h 624"/>
              <a:gd name="T16" fmla="*/ 401 w 672"/>
              <a:gd name="T17" fmla="*/ 541 h 624"/>
              <a:gd name="T18" fmla="*/ 53 w 672"/>
              <a:gd name="T19" fmla="*/ 496 h 624"/>
              <a:gd name="T20" fmla="*/ 170 w 672"/>
              <a:gd name="T21" fmla="*/ 436 h 624"/>
              <a:gd name="T22" fmla="*/ 216 w 672"/>
              <a:gd name="T23" fmla="*/ 391 h 624"/>
              <a:gd name="T24" fmla="*/ 217 w 672"/>
              <a:gd name="T25" fmla="*/ 332 h 624"/>
              <a:gd name="T26" fmla="*/ 210 w 672"/>
              <a:gd name="T27" fmla="*/ 321 h 624"/>
              <a:gd name="T28" fmla="*/ 198 w 672"/>
              <a:gd name="T29" fmla="*/ 302 h 624"/>
              <a:gd name="T30" fmla="*/ 185 w 672"/>
              <a:gd name="T31" fmla="*/ 255 h 624"/>
              <a:gd name="T32" fmla="*/ 170 w 672"/>
              <a:gd name="T33" fmla="*/ 251 h 624"/>
              <a:gd name="T34" fmla="*/ 167 w 672"/>
              <a:gd name="T35" fmla="*/ 213 h 624"/>
              <a:gd name="T36" fmla="*/ 173 w 672"/>
              <a:gd name="T37" fmla="*/ 199 h 624"/>
              <a:gd name="T38" fmla="*/ 267 w 672"/>
              <a:gd name="T39" fmla="*/ 27 h 624"/>
              <a:gd name="T40" fmla="*/ 319 w 672"/>
              <a:gd name="T41" fmla="*/ 49 h 624"/>
              <a:gd name="T42" fmla="*/ 362 w 672"/>
              <a:gd name="T43" fmla="*/ 70 h 624"/>
              <a:gd name="T44" fmla="*/ 363 w 672"/>
              <a:gd name="T45" fmla="*/ 198 h 624"/>
              <a:gd name="T46" fmla="*/ 369 w 672"/>
              <a:gd name="T47" fmla="*/ 213 h 624"/>
              <a:gd name="T48" fmla="*/ 365 w 672"/>
              <a:gd name="T49" fmla="*/ 251 h 624"/>
              <a:gd name="T50" fmla="*/ 350 w 672"/>
              <a:gd name="T51" fmla="*/ 255 h 624"/>
              <a:gd name="T52" fmla="*/ 338 w 672"/>
              <a:gd name="T53" fmla="*/ 302 h 624"/>
              <a:gd name="T54" fmla="*/ 326 w 672"/>
              <a:gd name="T55" fmla="*/ 321 h 624"/>
              <a:gd name="T56" fmla="*/ 319 w 672"/>
              <a:gd name="T57" fmla="*/ 332 h 624"/>
              <a:gd name="T58" fmla="*/ 320 w 672"/>
              <a:gd name="T59" fmla="*/ 391 h 624"/>
              <a:gd name="T60" fmla="*/ 385 w 672"/>
              <a:gd name="T61" fmla="*/ 445 h 624"/>
              <a:gd name="T62" fmla="*/ 481 w 672"/>
              <a:gd name="T63" fmla="*/ 460 h 624"/>
              <a:gd name="T64" fmla="*/ 347 w 672"/>
              <a:gd name="T65" fmla="*/ 385 h 624"/>
              <a:gd name="T66" fmla="*/ 352 w 672"/>
              <a:gd name="T67" fmla="*/ 332 h 624"/>
              <a:gd name="T68" fmla="*/ 374 w 672"/>
              <a:gd name="T69" fmla="*/ 274 h 624"/>
              <a:gd name="T70" fmla="*/ 399 w 672"/>
              <a:gd name="T71" fmla="*/ 231 h 624"/>
              <a:gd name="T72" fmla="*/ 402 w 672"/>
              <a:gd name="T73" fmla="*/ 109 h 624"/>
              <a:gd name="T74" fmla="*/ 335 w 672"/>
              <a:gd name="T75" fmla="*/ 26 h 624"/>
              <a:gd name="T76" fmla="*/ 266 w 672"/>
              <a:gd name="T77" fmla="*/ 0 h 624"/>
              <a:gd name="T78" fmla="*/ 600 w 672"/>
              <a:gd name="T79" fmla="*/ 393 h 624"/>
              <a:gd name="T80" fmla="*/ 442 w 672"/>
              <a:gd name="T81" fmla="*/ 553 h 624"/>
              <a:gd name="T82" fmla="*/ 445 w 672"/>
              <a:gd name="T83" fmla="*/ 621 h 624"/>
              <a:gd name="T84" fmla="*/ 502 w 672"/>
              <a:gd name="T85" fmla="*/ 604 h 624"/>
              <a:gd name="T86" fmla="*/ 656 w 672"/>
              <a:gd name="T87" fmla="*/ 393 h 624"/>
              <a:gd name="T88" fmla="*/ 612 w 672"/>
              <a:gd name="T89" fmla="*/ 419 h 624"/>
              <a:gd name="T90" fmla="*/ 486 w 672"/>
              <a:gd name="T91" fmla="*/ 582 h 624"/>
              <a:gd name="T92" fmla="*/ 612 w 672"/>
              <a:gd name="T93" fmla="*/ 41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2" h="624">
                <a:moveTo>
                  <a:pt x="266" y="0"/>
                </a:moveTo>
                <a:cubicBezTo>
                  <a:pt x="204" y="1"/>
                  <a:pt x="164" y="27"/>
                  <a:pt x="147" y="66"/>
                </a:cubicBezTo>
                <a:cubicBezTo>
                  <a:pt x="131" y="103"/>
                  <a:pt x="134" y="150"/>
                  <a:pt x="146" y="199"/>
                </a:cubicBezTo>
                <a:cubicBezTo>
                  <a:pt x="140" y="206"/>
                  <a:pt x="135" y="216"/>
                  <a:pt x="137" y="231"/>
                </a:cubicBezTo>
                <a:lnTo>
                  <a:pt x="137" y="231"/>
                </a:lnTo>
                <a:cubicBezTo>
                  <a:pt x="139" y="248"/>
                  <a:pt x="143" y="259"/>
                  <a:pt x="150" y="267"/>
                </a:cubicBezTo>
                <a:cubicBezTo>
                  <a:pt x="153" y="272"/>
                  <a:pt x="158" y="272"/>
                  <a:pt x="162" y="274"/>
                </a:cubicBezTo>
                <a:cubicBezTo>
                  <a:pt x="164" y="288"/>
                  <a:pt x="168" y="302"/>
                  <a:pt x="174" y="314"/>
                </a:cubicBezTo>
                <a:cubicBezTo>
                  <a:pt x="177" y="321"/>
                  <a:pt x="181" y="327"/>
                  <a:pt x="185" y="332"/>
                </a:cubicBezTo>
                <a:cubicBezTo>
                  <a:pt x="186" y="334"/>
                  <a:pt x="189" y="335"/>
                  <a:pt x="191" y="337"/>
                </a:cubicBezTo>
                <a:cubicBezTo>
                  <a:pt x="191" y="354"/>
                  <a:pt x="191" y="367"/>
                  <a:pt x="190" y="385"/>
                </a:cubicBezTo>
                <a:cubicBezTo>
                  <a:pt x="185" y="395"/>
                  <a:pt x="175" y="404"/>
                  <a:pt x="159" y="412"/>
                </a:cubicBezTo>
                <a:cubicBezTo>
                  <a:pt x="142" y="420"/>
                  <a:pt x="120" y="428"/>
                  <a:pt x="97" y="437"/>
                </a:cubicBezTo>
                <a:cubicBezTo>
                  <a:pt x="75" y="447"/>
                  <a:pt x="52" y="459"/>
                  <a:pt x="34" y="477"/>
                </a:cubicBezTo>
                <a:cubicBezTo>
                  <a:pt x="16" y="495"/>
                  <a:pt x="3" y="521"/>
                  <a:pt x="1" y="554"/>
                </a:cubicBezTo>
                <a:lnTo>
                  <a:pt x="0" y="568"/>
                </a:lnTo>
                <a:lnTo>
                  <a:pt x="401" y="568"/>
                </a:lnTo>
                <a:cubicBezTo>
                  <a:pt x="419" y="568"/>
                  <a:pt x="419" y="541"/>
                  <a:pt x="401" y="541"/>
                </a:cubicBezTo>
                <a:lnTo>
                  <a:pt x="31" y="541"/>
                </a:lnTo>
                <a:cubicBezTo>
                  <a:pt x="35" y="523"/>
                  <a:pt x="42" y="507"/>
                  <a:pt x="53" y="496"/>
                </a:cubicBezTo>
                <a:cubicBezTo>
                  <a:pt x="67" y="482"/>
                  <a:pt x="87" y="471"/>
                  <a:pt x="108" y="462"/>
                </a:cubicBezTo>
                <a:cubicBezTo>
                  <a:pt x="129" y="453"/>
                  <a:pt x="151" y="446"/>
                  <a:pt x="170" y="436"/>
                </a:cubicBezTo>
                <a:cubicBezTo>
                  <a:pt x="190" y="426"/>
                  <a:pt x="208" y="414"/>
                  <a:pt x="215" y="393"/>
                </a:cubicBezTo>
                <a:lnTo>
                  <a:pt x="216" y="391"/>
                </a:lnTo>
                <a:lnTo>
                  <a:pt x="216" y="390"/>
                </a:lnTo>
                <a:cubicBezTo>
                  <a:pt x="218" y="367"/>
                  <a:pt x="217" y="352"/>
                  <a:pt x="217" y="332"/>
                </a:cubicBezTo>
                <a:lnTo>
                  <a:pt x="217" y="324"/>
                </a:lnTo>
                <a:lnTo>
                  <a:pt x="210" y="321"/>
                </a:lnTo>
                <a:cubicBezTo>
                  <a:pt x="211" y="321"/>
                  <a:pt x="209" y="319"/>
                  <a:pt x="206" y="316"/>
                </a:cubicBezTo>
                <a:cubicBezTo>
                  <a:pt x="204" y="313"/>
                  <a:pt x="201" y="308"/>
                  <a:pt x="198" y="302"/>
                </a:cubicBezTo>
                <a:cubicBezTo>
                  <a:pt x="192" y="291"/>
                  <a:pt x="188" y="277"/>
                  <a:pt x="186" y="266"/>
                </a:cubicBezTo>
                <a:lnTo>
                  <a:pt x="185" y="255"/>
                </a:lnTo>
                <a:lnTo>
                  <a:pt x="174" y="254"/>
                </a:lnTo>
                <a:cubicBezTo>
                  <a:pt x="174" y="254"/>
                  <a:pt x="173" y="254"/>
                  <a:pt x="170" y="251"/>
                </a:cubicBezTo>
                <a:cubicBezTo>
                  <a:pt x="168" y="248"/>
                  <a:pt x="165" y="241"/>
                  <a:pt x="163" y="228"/>
                </a:cubicBezTo>
                <a:cubicBezTo>
                  <a:pt x="161" y="222"/>
                  <a:pt x="165" y="217"/>
                  <a:pt x="167" y="213"/>
                </a:cubicBezTo>
                <a:lnTo>
                  <a:pt x="176" y="208"/>
                </a:lnTo>
                <a:lnTo>
                  <a:pt x="173" y="199"/>
                </a:lnTo>
                <a:cubicBezTo>
                  <a:pt x="161" y="150"/>
                  <a:pt x="159" y="106"/>
                  <a:pt x="172" y="77"/>
                </a:cubicBezTo>
                <a:cubicBezTo>
                  <a:pt x="185" y="47"/>
                  <a:pt x="211" y="28"/>
                  <a:pt x="267" y="27"/>
                </a:cubicBezTo>
                <a:cubicBezTo>
                  <a:pt x="294" y="27"/>
                  <a:pt x="311" y="35"/>
                  <a:pt x="316" y="43"/>
                </a:cubicBezTo>
                <a:lnTo>
                  <a:pt x="319" y="49"/>
                </a:lnTo>
                <a:lnTo>
                  <a:pt x="326" y="50"/>
                </a:lnTo>
                <a:cubicBezTo>
                  <a:pt x="344" y="53"/>
                  <a:pt x="355" y="60"/>
                  <a:pt x="362" y="70"/>
                </a:cubicBezTo>
                <a:cubicBezTo>
                  <a:pt x="370" y="81"/>
                  <a:pt x="374" y="95"/>
                  <a:pt x="375" y="111"/>
                </a:cubicBezTo>
                <a:cubicBezTo>
                  <a:pt x="378" y="143"/>
                  <a:pt x="369" y="180"/>
                  <a:pt x="363" y="198"/>
                </a:cubicBezTo>
                <a:lnTo>
                  <a:pt x="360" y="208"/>
                </a:lnTo>
                <a:lnTo>
                  <a:pt x="369" y="213"/>
                </a:lnTo>
                <a:cubicBezTo>
                  <a:pt x="368" y="213"/>
                  <a:pt x="374" y="217"/>
                  <a:pt x="373" y="228"/>
                </a:cubicBezTo>
                <a:cubicBezTo>
                  <a:pt x="371" y="241"/>
                  <a:pt x="368" y="248"/>
                  <a:pt x="365" y="251"/>
                </a:cubicBezTo>
                <a:cubicBezTo>
                  <a:pt x="363" y="254"/>
                  <a:pt x="362" y="254"/>
                  <a:pt x="361" y="254"/>
                </a:cubicBezTo>
                <a:lnTo>
                  <a:pt x="350" y="255"/>
                </a:lnTo>
                <a:lnTo>
                  <a:pt x="349" y="266"/>
                </a:lnTo>
                <a:cubicBezTo>
                  <a:pt x="348" y="277"/>
                  <a:pt x="343" y="291"/>
                  <a:pt x="338" y="302"/>
                </a:cubicBezTo>
                <a:cubicBezTo>
                  <a:pt x="335" y="308"/>
                  <a:pt x="332" y="313"/>
                  <a:pt x="330" y="316"/>
                </a:cubicBezTo>
                <a:cubicBezTo>
                  <a:pt x="328" y="319"/>
                  <a:pt x="325" y="321"/>
                  <a:pt x="326" y="321"/>
                </a:cubicBezTo>
                <a:lnTo>
                  <a:pt x="319" y="324"/>
                </a:lnTo>
                <a:lnTo>
                  <a:pt x="319" y="332"/>
                </a:lnTo>
                <a:cubicBezTo>
                  <a:pt x="319" y="352"/>
                  <a:pt x="318" y="367"/>
                  <a:pt x="320" y="390"/>
                </a:cubicBezTo>
                <a:lnTo>
                  <a:pt x="320" y="391"/>
                </a:lnTo>
                <a:lnTo>
                  <a:pt x="321" y="393"/>
                </a:lnTo>
                <a:cubicBezTo>
                  <a:pt x="331" y="420"/>
                  <a:pt x="358" y="433"/>
                  <a:pt x="385" y="445"/>
                </a:cubicBezTo>
                <a:cubicBezTo>
                  <a:pt x="413" y="456"/>
                  <a:pt x="443" y="466"/>
                  <a:pt x="466" y="482"/>
                </a:cubicBezTo>
                <a:cubicBezTo>
                  <a:pt x="481" y="492"/>
                  <a:pt x="496" y="470"/>
                  <a:pt x="481" y="460"/>
                </a:cubicBezTo>
                <a:cubicBezTo>
                  <a:pt x="454" y="441"/>
                  <a:pt x="422" y="431"/>
                  <a:pt x="396" y="420"/>
                </a:cubicBezTo>
                <a:cubicBezTo>
                  <a:pt x="370" y="409"/>
                  <a:pt x="353" y="399"/>
                  <a:pt x="347" y="385"/>
                </a:cubicBezTo>
                <a:cubicBezTo>
                  <a:pt x="345" y="367"/>
                  <a:pt x="346" y="354"/>
                  <a:pt x="346" y="337"/>
                </a:cubicBezTo>
                <a:cubicBezTo>
                  <a:pt x="348" y="335"/>
                  <a:pt x="350" y="334"/>
                  <a:pt x="352" y="332"/>
                </a:cubicBezTo>
                <a:cubicBezTo>
                  <a:pt x="355" y="327"/>
                  <a:pt x="359" y="321"/>
                  <a:pt x="362" y="314"/>
                </a:cubicBezTo>
                <a:cubicBezTo>
                  <a:pt x="368" y="302"/>
                  <a:pt x="372" y="288"/>
                  <a:pt x="374" y="274"/>
                </a:cubicBezTo>
                <a:cubicBezTo>
                  <a:pt x="378" y="272"/>
                  <a:pt x="383" y="272"/>
                  <a:pt x="386" y="267"/>
                </a:cubicBezTo>
                <a:cubicBezTo>
                  <a:pt x="393" y="259"/>
                  <a:pt x="397" y="248"/>
                  <a:pt x="399" y="231"/>
                </a:cubicBezTo>
                <a:cubicBezTo>
                  <a:pt x="401" y="217"/>
                  <a:pt x="396" y="207"/>
                  <a:pt x="390" y="199"/>
                </a:cubicBezTo>
                <a:cubicBezTo>
                  <a:pt x="396" y="178"/>
                  <a:pt x="405" y="144"/>
                  <a:pt x="402" y="109"/>
                </a:cubicBezTo>
                <a:cubicBezTo>
                  <a:pt x="400" y="90"/>
                  <a:pt x="396" y="70"/>
                  <a:pt x="384" y="55"/>
                </a:cubicBezTo>
                <a:cubicBezTo>
                  <a:pt x="374" y="40"/>
                  <a:pt x="357" y="30"/>
                  <a:pt x="335" y="26"/>
                </a:cubicBezTo>
                <a:cubicBezTo>
                  <a:pt x="321" y="7"/>
                  <a:pt x="296" y="0"/>
                  <a:pt x="267" y="0"/>
                </a:cubicBezTo>
                <a:lnTo>
                  <a:pt x="266" y="0"/>
                </a:lnTo>
                <a:close/>
                <a:moveTo>
                  <a:pt x="628" y="381"/>
                </a:moveTo>
                <a:cubicBezTo>
                  <a:pt x="618" y="381"/>
                  <a:pt x="608" y="385"/>
                  <a:pt x="600" y="393"/>
                </a:cubicBezTo>
                <a:cubicBezTo>
                  <a:pt x="549" y="444"/>
                  <a:pt x="497" y="496"/>
                  <a:pt x="446" y="547"/>
                </a:cubicBezTo>
                <a:cubicBezTo>
                  <a:pt x="444" y="549"/>
                  <a:pt x="443" y="551"/>
                  <a:pt x="442" y="553"/>
                </a:cubicBezTo>
                <a:lnTo>
                  <a:pt x="428" y="605"/>
                </a:lnTo>
                <a:cubicBezTo>
                  <a:pt x="426" y="615"/>
                  <a:pt x="435" y="624"/>
                  <a:pt x="445" y="621"/>
                </a:cubicBezTo>
                <a:lnTo>
                  <a:pt x="496" y="607"/>
                </a:lnTo>
                <a:cubicBezTo>
                  <a:pt x="498" y="607"/>
                  <a:pt x="500" y="605"/>
                  <a:pt x="502" y="604"/>
                </a:cubicBezTo>
                <a:cubicBezTo>
                  <a:pt x="553" y="552"/>
                  <a:pt x="605" y="501"/>
                  <a:pt x="656" y="449"/>
                </a:cubicBezTo>
                <a:cubicBezTo>
                  <a:pt x="672" y="434"/>
                  <a:pt x="672" y="409"/>
                  <a:pt x="656" y="393"/>
                </a:cubicBezTo>
                <a:cubicBezTo>
                  <a:pt x="648" y="385"/>
                  <a:pt x="638" y="381"/>
                  <a:pt x="628" y="381"/>
                </a:cubicBezTo>
                <a:close/>
                <a:moveTo>
                  <a:pt x="612" y="419"/>
                </a:moveTo>
                <a:lnTo>
                  <a:pt x="631" y="437"/>
                </a:lnTo>
                <a:lnTo>
                  <a:pt x="486" y="582"/>
                </a:lnTo>
                <a:lnTo>
                  <a:pt x="467" y="564"/>
                </a:lnTo>
                <a:lnTo>
                  <a:pt x="612" y="419"/>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0" name="Find User">
            <a:extLst>
              <a:ext uri="{FF2B5EF4-FFF2-40B4-BE49-F238E27FC236}">
                <a16:creationId xmlns:a16="http://schemas.microsoft.com/office/drawing/2014/main" id="{A89251CB-F341-4C29-A668-BCDB7985722D}"/>
              </a:ext>
            </a:extLst>
          </p:cNvPr>
          <p:cNvSpPr>
            <a:spLocks noChangeAspect="1" noEditPoints="1"/>
          </p:cNvSpPr>
          <p:nvPr/>
        </p:nvSpPr>
        <p:spPr bwMode="auto">
          <a:xfrm>
            <a:off x="7558076" y="1955986"/>
            <a:ext cx="160338" cy="160338"/>
          </a:xfrm>
          <a:custGeom>
            <a:avLst/>
            <a:gdLst>
              <a:gd name="T0" fmla="*/ 159 w 662"/>
              <a:gd name="T1" fmla="*/ 45 h 658"/>
              <a:gd name="T2" fmla="*/ 136 w 662"/>
              <a:gd name="T3" fmla="*/ 231 h 658"/>
              <a:gd name="T4" fmla="*/ 190 w 662"/>
              <a:gd name="T5" fmla="*/ 339 h 658"/>
              <a:gd name="T6" fmla="*/ 189 w 662"/>
              <a:gd name="T7" fmla="*/ 385 h 658"/>
              <a:gd name="T8" fmla="*/ 1 w 662"/>
              <a:gd name="T9" fmla="*/ 554 h 658"/>
              <a:gd name="T10" fmla="*/ 350 w 662"/>
              <a:gd name="T11" fmla="*/ 568 h 658"/>
              <a:gd name="T12" fmla="*/ 29 w 662"/>
              <a:gd name="T13" fmla="*/ 541 h 658"/>
              <a:gd name="T14" fmla="*/ 215 w 662"/>
              <a:gd name="T15" fmla="*/ 393 h 658"/>
              <a:gd name="T16" fmla="*/ 217 w 662"/>
              <a:gd name="T17" fmla="*/ 345 h 658"/>
              <a:gd name="T18" fmla="*/ 217 w 662"/>
              <a:gd name="T19" fmla="*/ 324 h 658"/>
              <a:gd name="T20" fmla="*/ 186 w 662"/>
              <a:gd name="T21" fmla="*/ 266 h 658"/>
              <a:gd name="T22" fmla="*/ 174 w 662"/>
              <a:gd name="T23" fmla="*/ 254 h 658"/>
              <a:gd name="T24" fmla="*/ 167 w 662"/>
              <a:gd name="T25" fmla="*/ 214 h 658"/>
              <a:gd name="T26" fmla="*/ 172 w 662"/>
              <a:gd name="T27" fmla="*/ 199 h 658"/>
              <a:gd name="T28" fmla="*/ 266 w 662"/>
              <a:gd name="T29" fmla="*/ 27 h 658"/>
              <a:gd name="T30" fmla="*/ 319 w 662"/>
              <a:gd name="T31" fmla="*/ 49 h 658"/>
              <a:gd name="T32" fmla="*/ 364 w 662"/>
              <a:gd name="T33" fmla="*/ 73 h 658"/>
              <a:gd name="T34" fmla="*/ 359 w 662"/>
              <a:gd name="T35" fmla="*/ 208 h 658"/>
              <a:gd name="T36" fmla="*/ 372 w 662"/>
              <a:gd name="T37" fmla="*/ 228 h 658"/>
              <a:gd name="T38" fmla="*/ 350 w 662"/>
              <a:gd name="T39" fmla="*/ 255 h 658"/>
              <a:gd name="T40" fmla="*/ 326 w 662"/>
              <a:gd name="T41" fmla="*/ 321 h 658"/>
              <a:gd name="T42" fmla="*/ 318 w 662"/>
              <a:gd name="T43" fmla="*/ 345 h 658"/>
              <a:gd name="T44" fmla="*/ 321 w 662"/>
              <a:gd name="T45" fmla="*/ 393 h 658"/>
              <a:gd name="T46" fmla="*/ 350 w 662"/>
              <a:gd name="T47" fmla="*/ 392 h 658"/>
              <a:gd name="T48" fmla="*/ 345 w 662"/>
              <a:gd name="T49" fmla="*/ 345 h 658"/>
              <a:gd name="T50" fmla="*/ 374 w 662"/>
              <a:gd name="T51" fmla="*/ 277 h 658"/>
              <a:gd name="T52" fmla="*/ 390 w 662"/>
              <a:gd name="T53" fmla="*/ 198 h 658"/>
              <a:gd name="T54" fmla="*/ 335 w 662"/>
              <a:gd name="T55" fmla="*/ 25 h 658"/>
              <a:gd name="T56" fmla="*/ 480 w 662"/>
              <a:gd name="T57" fmla="*/ 341 h 658"/>
              <a:gd name="T58" fmla="*/ 480 w 662"/>
              <a:gd name="T59" fmla="*/ 608 h 658"/>
              <a:gd name="T60" fmla="*/ 644 w 662"/>
              <a:gd name="T61" fmla="*/ 658 h 658"/>
              <a:gd name="T62" fmla="*/ 583 w 662"/>
              <a:gd name="T63" fmla="*/ 559 h 658"/>
              <a:gd name="T64" fmla="*/ 480 w 662"/>
              <a:gd name="T65" fmla="*/ 341 h 658"/>
              <a:gd name="T66" fmla="*/ 586 w 662"/>
              <a:gd name="T67" fmla="*/ 475 h 658"/>
              <a:gd name="T68" fmla="*/ 373 w 662"/>
              <a:gd name="T69" fmla="*/ 475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2" h="658">
                <a:moveTo>
                  <a:pt x="266" y="0"/>
                </a:moveTo>
                <a:cubicBezTo>
                  <a:pt x="217" y="1"/>
                  <a:pt x="181" y="16"/>
                  <a:pt x="159" y="45"/>
                </a:cubicBezTo>
                <a:cubicBezTo>
                  <a:pt x="133" y="79"/>
                  <a:pt x="128" y="130"/>
                  <a:pt x="145" y="198"/>
                </a:cubicBezTo>
                <a:cubicBezTo>
                  <a:pt x="139" y="205"/>
                  <a:pt x="134" y="216"/>
                  <a:pt x="136" y="231"/>
                </a:cubicBezTo>
                <a:cubicBezTo>
                  <a:pt x="140" y="261"/>
                  <a:pt x="151" y="272"/>
                  <a:pt x="161" y="277"/>
                </a:cubicBezTo>
                <a:cubicBezTo>
                  <a:pt x="165" y="300"/>
                  <a:pt x="178" y="326"/>
                  <a:pt x="190" y="339"/>
                </a:cubicBezTo>
                <a:lnTo>
                  <a:pt x="190" y="345"/>
                </a:lnTo>
                <a:cubicBezTo>
                  <a:pt x="190" y="358"/>
                  <a:pt x="190" y="370"/>
                  <a:pt x="189" y="385"/>
                </a:cubicBezTo>
                <a:cubicBezTo>
                  <a:pt x="181" y="404"/>
                  <a:pt x="154" y="415"/>
                  <a:pt x="122" y="427"/>
                </a:cubicBezTo>
                <a:cubicBezTo>
                  <a:pt x="70" y="448"/>
                  <a:pt x="5" y="473"/>
                  <a:pt x="1" y="554"/>
                </a:cubicBezTo>
                <a:lnTo>
                  <a:pt x="0" y="568"/>
                </a:lnTo>
                <a:lnTo>
                  <a:pt x="350" y="568"/>
                </a:lnTo>
                <a:cubicBezTo>
                  <a:pt x="336" y="555"/>
                  <a:pt x="331" y="541"/>
                  <a:pt x="331" y="541"/>
                </a:cubicBezTo>
                <a:lnTo>
                  <a:pt x="29" y="541"/>
                </a:lnTo>
                <a:cubicBezTo>
                  <a:pt x="39" y="489"/>
                  <a:pt x="86" y="470"/>
                  <a:pt x="132" y="452"/>
                </a:cubicBezTo>
                <a:cubicBezTo>
                  <a:pt x="169" y="438"/>
                  <a:pt x="203" y="424"/>
                  <a:pt x="215" y="393"/>
                </a:cubicBezTo>
                <a:lnTo>
                  <a:pt x="215" y="390"/>
                </a:lnTo>
                <a:cubicBezTo>
                  <a:pt x="217" y="372"/>
                  <a:pt x="217" y="359"/>
                  <a:pt x="217" y="345"/>
                </a:cubicBezTo>
                <a:lnTo>
                  <a:pt x="217" y="332"/>
                </a:lnTo>
                <a:lnTo>
                  <a:pt x="217" y="324"/>
                </a:lnTo>
                <a:lnTo>
                  <a:pt x="210" y="321"/>
                </a:lnTo>
                <a:cubicBezTo>
                  <a:pt x="204" y="317"/>
                  <a:pt x="188" y="290"/>
                  <a:pt x="186" y="266"/>
                </a:cubicBezTo>
                <a:lnTo>
                  <a:pt x="185" y="255"/>
                </a:lnTo>
                <a:lnTo>
                  <a:pt x="174" y="254"/>
                </a:lnTo>
                <a:cubicBezTo>
                  <a:pt x="172" y="254"/>
                  <a:pt x="165" y="249"/>
                  <a:pt x="163" y="228"/>
                </a:cubicBezTo>
                <a:cubicBezTo>
                  <a:pt x="161" y="217"/>
                  <a:pt x="166" y="214"/>
                  <a:pt x="167" y="214"/>
                </a:cubicBezTo>
                <a:lnTo>
                  <a:pt x="175" y="208"/>
                </a:lnTo>
                <a:lnTo>
                  <a:pt x="172" y="199"/>
                </a:lnTo>
                <a:cubicBezTo>
                  <a:pt x="156" y="136"/>
                  <a:pt x="159" y="89"/>
                  <a:pt x="180" y="61"/>
                </a:cubicBezTo>
                <a:cubicBezTo>
                  <a:pt x="197" y="39"/>
                  <a:pt x="226" y="27"/>
                  <a:pt x="266" y="27"/>
                </a:cubicBezTo>
                <a:cubicBezTo>
                  <a:pt x="291" y="27"/>
                  <a:pt x="310" y="33"/>
                  <a:pt x="315" y="43"/>
                </a:cubicBezTo>
                <a:lnTo>
                  <a:pt x="319" y="49"/>
                </a:lnTo>
                <a:lnTo>
                  <a:pt x="325" y="50"/>
                </a:lnTo>
                <a:cubicBezTo>
                  <a:pt x="343" y="52"/>
                  <a:pt x="356" y="60"/>
                  <a:pt x="364" y="73"/>
                </a:cubicBezTo>
                <a:cubicBezTo>
                  <a:pt x="384" y="106"/>
                  <a:pt x="373" y="167"/>
                  <a:pt x="362" y="198"/>
                </a:cubicBezTo>
                <a:lnTo>
                  <a:pt x="359" y="208"/>
                </a:lnTo>
                <a:lnTo>
                  <a:pt x="368" y="213"/>
                </a:lnTo>
                <a:cubicBezTo>
                  <a:pt x="368" y="213"/>
                  <a:pt x="373" y="217"/>
                  <a:pt x="372" y="228"/>
                </a:cubicBezTo>
                <a:cubicBezTo>
                  <a:pt x="369" y="249"/>
                  <a:pt x="363" y="254"/>
                  <a:pt x="361" y="254"/>
                </a:cubicBezTo>
                <a:lnTo>
                  <a:pt x="350" y="255"/>
                </a:lnTo>
                <a:lnTo>
                  <a:pt x="349" y="266"/>
                </a:lnTo>
                <a:cubicBezTo>
                  <a:pt x="346" y="290"/>
                  <a:pt x="331" y="317"/>
                  <a:pt x="326" y="321"/>
                </a:cubicBezTo>
                <a:lnTo>
                  <a:pt x="318" y="324"/>
                </a:lnTo>
                <a:lnTo>
                  <a:pt x="318" y="345"/>
                </a:lnTo>
                <a:cubicBezTo>
                  <a:pt x="318" y="359"/>
                  <a:pt x="318" y="372"/>
                  <a:pt x="320" y="390"/>
                </a:cubicBezTo>
                <a:lnTo>
                  <a:pt x="321" y="393"/>
                </a:lnTo>
                <a:cubicBezTo>
                  <a:pt x="324" y="402"/>
                  <a:pt x="329" y="409"/>
                  <a:pt x="335" y="415"/>
                </a:cubicBezTo>
                <a:cubicBezTo>
                  <a:pt x="339" y="409"/>
                  <a:pt x="346" y="396"/>
                  <a:pt x="350" y="392"/>
                </a:cubicBezTo>
                <a:cubicBezTo>
                  <a:pt x="349" y="390"/>
                  <a:pt x="347" y="388"/>
                  <a:pt x="346" y="385"/>
                </a:cubicBezTo>
                <a:cubicBezTo>
                  <a:pt x="345" y="370"/>
                  <a:pt x="345" y="359"/>
                  <a:pt x="345" y="345"/>
                </a:cubicBezTo>
                <a:lnTo>
                  <a:pt x="345" y="339"/>
                </a:lnTo>
                <a:cubicBezTo>
                  <a:pt x="357" y="326"/>
                  <a:pt x="369" y="300"/>
                  <a:pt x="374" y="277"/>
                </a:cubicBezTo>
                <a:cubicBezTo>
                  <a:pt x="383" y="272"/>
                  <a:pt x="395" y="260"/>
                  <a:pt x="398" y="231"/>
                </a:cubicBezTo>
                <a:cubicBezTo>
                  <a:pt x="400" y="217"/>
                  <a:pt x="396" y="205"/>
                  <a:pt x="390" y="198"/>
                </a:cubicBezTo>
                <a:cubicBezTo>
                  <a:pt x="398" y="172"/>
                  <a:pt x="414" y="103"/>
                  <a:pt x="387" y="59"/>
                </a:cubicBezTo>
                <a:cubicBezTo>
                  <a:pt x="375" y="41"/>
                  <a:pt x="358" y="29"/>
                  <a:pt x="335" y="25"/>
                </a:cubicBezTo>
                <a:cubicBezTo>
                  <a:pt x="322" y="9"/>
                  <a:pt x="298" y="0"/>
                  <a:pt x="266" y="0"/>
                </a:cubicBezTo>
                <a:close/>
                <a:moveTo>
                  <a:pt x="480" y="341"/>
                </a:moveTo>
                <a:cubicBezTo>
                  <a:pt x="406" y="341"/>
                  <a:pt x="346" y="401"/>
                  <a:pt x="346" y="475"/>
                </a:cubicBezTo>
                <a:cubicBezTo>
                  <a:pt x="346" y="548"/>
                  <a:pt x="406" y="608"/>
                  <a:pt x="480" y="608"/>
                </a:cubicBezTo>
                <a:cubicBezTo>
                  <a:pt x="512" y="608"/>
                  <a:pt x="541" y="597"/>
                  <a:pt x="564" y="578"/>
                </a:cubicBezTo>
                <a:lnTo>
                  <a:pt x="644" y="658"/>
                </a:lnTo>
                <a:lnTo>
                  <a:pt x="662" y="639"/>
                </a:lnTo>
                <a:lnTo>
                  <a:pt x="583" y="559"/>
                </a:lnTo>
                <a:cubicBezTo>
                  <a:pt x="602" y="536"/>
                  <a:pt x="613" y="507"/>
                  <a:pt x="613" y="475"/>
                </a:cubicBezTo>
                <a:cubicBezTo>
                  <a:pt x="613" y="401"/>
                  <a:pt x="553" y="341"/>
                  <a:pt x="480" y="341"/>
                </a:cubicBezTo>
                <a:close/>
                <a:moveTo>
                  <a:pt x="480" y="368"/>
                </a:moveTo>
                <a:cubicBezTo>
                  <a:pt x="539" y="368"/>
                  <a:pt x="586" y="416"/>
                  <a:pt x="586" y="475"/>
                </a:cubicBezTo>
                <a:cubicBezTo>
                  <a:pt x="586" y="534"/>
                  <a:pt x="539" y="581"/>
                  <a:pt x="480" y="581"/>
                </a:cubicBezTo>
                <a:cubicBezTo>
                  <a:pt x="421" y="581"/>
                  <a:pt x="373" y="534"/>
                  <a:pt x="373" y="475"/>
                </a:cubicBezTo>
                <a:cubicBezTo>
                  <a:pt x="373" y="416"/>
                  <a:pt x="421" y="368"/>
                  <a:pt x="480" y="36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1" name="Anchor">
            <a:extLst>
              <a:ext uri="{FF2B5EF4-FFF2-40B4-BE49-F238E27FC236}">
                <a16:creationId xmlns:a16="http://schemas.microsoft.com/office/drawing/2014/main" id="{A7CFEFAB-48DC-4031-82B1-58F150DB6782}"/>
              </a:ext>
            </a:extLst>
          </p:cNvPr>
          <p:cNvSpPr>
            <a:spLocks noChangeAspect="1" noEditPoints="1"/>
          </p:cNvSpPr>
          <p:nvPr/>
        </p:nvSpPr>
        <p:spPr bwMode="auto">
          <a:xfrm>
            <a:off x="7907571" y="1954399"/>
            <a:ext cx="161925" cy="163513"/>
          </a:xfrm>
          <a:custGeom>
            <a:avLst/>
            <a:gdLst>
              <a:gd name="T0" fmla="*/ 227 w 667"/>
              <a:gd name="T1" fmla="*/ 107 h 670"/>
              <a:gd name="T2" fmla="*/ 281 w 667"/>
              <a:gd name="T3" fmla="*/ 240 h 670"/>
              <a:gd name="T4" fmla="*/ 201 w 667"/>
              <a:gd name="T5" fmla="*/ 254 h 670"/>
              <a:gd name="T6" fmla="*/ 214 w 667"/>
              <a:gd name="T7" fmla="*/ 320 h 670"/>
              <a:gd name="T8" fmla="*/ 281 w 667"/>
              <a:gd name="T9" fmla="*/ 515 h 670"/>
              <a:gd name="T10" fmla="*/ 150 w 667"/>
              <a:gd name="T11" fmla="*/ 390 h 670"/>
              <a:gd name="T12" fmla="*/ 188 w 667"/>
              <a:gd name="T13" fmla="*/ 369 h 670"/>
              <a:gd name="T14" fmla="*/ 54 w 667"/>
              <a:gd name="T15" fmla="*/ 276 h 670"/>
              <a:gd name="T16" fmla="*/ 1 w 667"/>
              <a:gd name="T17" fmla="*/ 423 h 670"/>
              <a:gd name="T18" fmla="*/ 42 w 667"/>
              <a:gd name="T19" fmla="*/ 422 h 670"/>
              <a:gd name="T20" fmla="*/ 322 w 667"/>
              <a:gd name="T21" fmla="*/ 660 h 670"/>
              <a:gd name="T22" fmla="*/ 405 w 667"/>
              <a:gd name="T23" fmla="*/ 609 h 670"/>
              <a:gd name="T24" fmla="*/ 649 w 667"/>
              <a:gd name="T25" fmla="*/ 437 h 670"/>
              <a:gd name="T26" fmla="*/ 618 w 667"/>
              <a:gd name="T27" fmla="*/ 276 h 670"/>
              <a:gd name="T28" fmla="*/ 480 w 667"/>
              <a:gd name="T29" fmla="*/ 368 h 670"/>
              <a:gd name="T30" fmla="*/ 518 w 667"/>
              <a:gd name="T31" fmla="*/ 390 h 670"/>
              <a:gd name="T32" fmla="*/ 387 w 667"/>
              <a:gd name="T33" fmla="*/ 515 h 670"/>
              <a:gd name="T34" fmla="*/ 454 w 667"/>
              <a:gd name="T35" fmla="*/ 320 h 670"/>
              <a:gd name="T36" fmla="*/ 467 w 667"/>
              <a:gd name="T37" fmla="*/ 254 h 670"/>
              <a:gd name="T38" fmla="*/ 387 w 667"/>
              <a:gd name="T39" fmla="*/ 240 h 670"/>
              <a:gd name="T40" fmla="*/ 441 w 667"/>
              <a:gd name="T41" fmla="*/ 107 h 670"/>
              <a:gd name="T42" fmla="*/ 334 w 667"/>
              <a:gd name="T43" fmla="*/ 27 h 670"/>
              <a:gd name="T44" fmla="*/ 334 w 667"/>
              <a:gd name="T45" fmla="*/ 187 h 670"/>
              <a:gd name="T46" fmla="*/ 334 w 667"/>
              <a:gd name="T47" fmla="*/ 27 h 670"/>
              <a:gd name="T48" fmla="*/ 281 w 667"/>
              <a:gd name="T49" fmla="*/ 107 h 670"/>
              <a:gd name="T50" fmla="*/ 387 w 667"/>
              <a:gd name="T51" fmla="*/ 107 h 670"/>
              <a:gd name="T52" fmla="*/ 334 w 667"/>
              <a:gd name="T53" fmla="*/ 80 h 670"/>
              <a:gd name="T54" fmla="*/ 334 w 667"/>
              <a:gd name="T55" fmla="*/ 134 h 670"/>
              <a:gd name="T56" fmla="*/ 334 w 667"/>
              <a:gd name="T57" fmla="*/ 80 h 670"/>
              <a:gd name="T58" fmla="*/ 334 w 667"/>
              <a:gd name="T59" fmla="*/ 214 h 670"/>
              <a:gd name="T60" fmla="*/ 361 w 667"/>
              <a:gd name="T61" fmla="*/ 534 h 670"/>
              <a:gd name="T62" fmla="*/ 476 w 667"/>
              <a:gd name="T63" fmla="*/ 491 h 670"/>
              <a:gd name="T64" fmla="*/ 579 w 667"/>
              <a:gd name="T65" fmla="*/ 383 h 670"/>
              <a:gd name="T66" fmla="*/ 399 w 667"/>
              <a:gd name="T67" fmla="*/ 583 h 670"/>
              <a:gd name="T68" fmla="*/ 269 w 667"/>
              <a:gd name="T69" fmla="*/ 583 h 670"/>
              <a:gd name="T70" fmla="*/ 88 w 667"/>
              <a:gd name="T71" fmla="*/ 382 h 670"/>
              <a:gd name="T72" fmla="*/ 192 w 667"/>
              <a:gd name="T73" fmla="*/ 490 h 670"/>
              <a:gd name="T74" fmla="*/ 307 w 667"/>
              <a:gd name="T75" fmla="*/ 534 h 670"/>
              <a:gd name="T76" fmla="*/ 227 w 667"/>
              <a:gd name="T77" fmla="*/ 267 h 670"/>
              <a:gd name="T78" fmla="*/ 281 w 667"/>
              <a:gd name="T79" fmla="*/ 294 h 670"/>
              <a:gd name="T80" fmla="*/ 227 w 667"/>
              <a:gd name="T81" fmla="*/ 267 h 670"/>
              <a:gd name="T82" fmla="*/ 441 w 667"/>
              <a:gd name="T83" fmla="*/ 267 h 670"/>
              <a:gd name="T84" fmla="*/ 387 w 667"/>
              <a:gd name="T85" fmla="*/ 294 h 670"/>
              <a:gd name="T86" fmla="*/ 603 w 667"/>
              <a:gd name="T87" fmla="*/ 301 h 670"/>
              <a:gd name="T88" fmla="*/ 627 w 667"/>
              <a:gd name="T89" fmla="*/ 393 h 670"/>
              <a:gd name="T90" fmla="*/ 626 w 667"/>
              <a:gd name="T91" fmla="*/ 392 h 670"/>
              <a:gd name="T92" fmla="*/ 577 w 667"/>
              <a:gd name="T93" fmla="*/ 356 h 670"/>
              <a:gd name="T94" fmla="*/ 520 w 667"/>
              <a:gd name="T95" fmla="*/ 363 h 670"/>
              <a:gd name="T96" fmla="*/ 67 w 667"/>
              <a:gd name="T97" fmla="*/ 302 h 670"/>
              <a:gd name="T98" fmla="*/ 140 w 667"/>
              <a:gd name="T99" fmla="*/ 364 h 670"/>
              <a:gd name="T100" fmla="*/ 75 w 667"/>
              <a:gd name="T101" fmla="*/ 359 h 670"/>
              <a:gd name="T102" fmla="*/ 32 w 667"/>
              <a:gd name="T103" fmla="*/ 398 h 670"/>
              <a:gd name="T104" fmla="*/ 67 w 667"/>
              <a:gd name="T105" fmla="*/ 30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7" h="670">
                <a:moveTo>
                  <a:pt x="334" y="0"/>
                </a:moveTo>
                <a:cubicBezTo>
                  <a:pt x="275" y="0"/>
                  <a:pt x="227" y="48"/>
                  <a:pt x="227" y="107"/>
                </a:cubicBezTo>
                <a:cubicBezTo>
                  <a:pt x="227" y="146"/>
                  <a:pt x="249" y="181"/>
                  <a:pt x="281" y="199"/>
                </a:cubicBezTo>
                <a:lnTo>
                  <a:pt x="281" y="240"/>
                </a:lnTo>
                <a:lnTo>
                  <a:pt x="214" y="240"/>
                </a:lnTo>
                <a:cubicBezTo>
                  <a:pt x="207" y="240"/>
                  <a:pt x="201" y="246"/>
                  <a:pt x="201" y="254"/>
                </a:cubicBezTo>
                <a:lnTo>
                  <a:pt x="201" y="307"/>
                </a:lnTo>
                <a:cubicBezTo>
                  <a:pt x="201" y="315"/>
                  <a:pt x="207" y="320"/>
                  <a:pt x="214" y="320"/>
                </a:cubicBezTo>
                <a:lnTo>
                  <a:pt x="281" y="320"/>
                </a:lnTo>
                <a:lnTo>
                  <a:pt x="281" y="515"/>
                </a:lnTo>
                <a:cubicBezTo>
                  <a:pt x="259" y="509"/>
                  <a:pt x="234" y="495"/>
                  <a:pt x="211" y="472"/>
                </a:cubicBezTo>
                <a:cubicBezTo>
                  <a:pt x="188" y="448"/>
                  <a:pt x="166" y="419"/>
                  <a:pt x="150" y="390"/>
                </a:cubicBezTo>
                <a:cubicBezTo>
                  <a:pt x="166" y="390"/>
                  <a:pt x="178" y="389"/>
                  <a:pt x="178" y="389"/>
                </a:cubicBezTo>
                <a:cubicBezTo>
                  <a:pt x="188" y="388"/>
                  <a:pt x="194" y="377"/>
                  <a:pt x="188" y="369"/>
                </a:cubicBezTo>
                <a:cubicBezTo>
                  <a:pt x="188" y="369"/>
                  <a:pt x="140" y="294"/>
                  <a:pt x="66" y="273"/>
                </a:cubicBezTo>
                <a:cubicBezTo>
                  <a:pt x="61" y="271"/>
                  <a:pt x="57" y="273"/>
                  <a:pt x="54" y="276"/>
                </a:cubicBezTo>
                <a:cubicBezTo>
                  <a:pt x="28" y="297"/>
                  <a:pt x="17" y="334"/>
                  <a:pt x="10" y="365"/>
                </a:cubicBezTo>
                <a:cubicBezTo>
                  <a:pt x="2" y="397"/>
                  <a:pt x="1" y="423"/>
                  <a:pt x="1" y="423"/>
                </a:cubicBezTo>
                <a:cubicBezTo>
                  <a:pt x="0" y="433"/>
                  <a:pt x="11" y="441"/>
                  <a:pt x="20" y="436"/>
                </a:cubicBezTo>
                <a:cubicBezTo>
                  <a:pt x="20" y="436"/>
                  <a:pt x="29" y="431"/>
                  <a:pt x="42" y="422"/>
                </a:cubicBezTo>
                <a:cubicBezTo>
                  <a:pt x="80" y="512"/>
                  <a:pt x="163" y="587"/>
                  <a:pt x="263" y="609"/>
                </a:cubicBezTo>
                <a:cubicBezTo>
                  <a:pt x="299" y="617"/>
                  <a:pt x="322" y="660"/>
                  <a:pt x="322" y="660"/>
                </a:cubicBezTo>
                <a:cubicBezTo>
                  <a:pt x="327" y="670"/>
                  <a:pt x="341" y="670"/>
                  <a:pt x="346" y="660"/>
                </a:cubicBezTo>
                <a:cubicBezTo>
                  <a:pt x="346" y="660"/>
                  <a:pt x="370" y="617"/>
                  <a:pt x="405" y="609"/>
                </a:cubicBezTo>
                <a:cubicBezTo>
                  <a:pt x="505" y="587"/>
                  <a:pt x="588" y="512"/>
                  <a:pt x="625" y="423"/>
                </a:cubicBezTo>
                <a:cubicBezTo>
                  <a:pt x="639" y="432"/>
                  <a:pt x="649" y="437"/>
                  <a:pt x="649" y="437"/>
                </a:cubicBezTo>
                <a:cubicBezTo>
                  <a:pt x="658" y="440"/>
                  <a:pt x="667" y="433"/>
                  <a:pt x="667" y="424"/>
                </a:cubicBezTo>
                <a:cubicBezTo>
                  <a:pt x="667" y="394"/>
                  <a:pt x="664" y="330"/>
                  <a:pt x="618" y="276"/>
                </a:cubicBezTo>
                <a:cubicBezTo>
                  <a:pt x="614" y="271"/>
                  <a:pt x="612" y="269"/>
                  <a:pt x="604" y="272"/>
                </a:cubicBezTo>
                <a:cubicBezTo>
                  <a:pt x="531" y="293"/>
                  <a:pt x="480" y="368"/>
                  <a:pt x="480" y="368"/>
                </a:cubicBezTo>
                <a:cubicBezTo>
                  <a:pt x="474" y="377"/>
                  <a:pt x="480" y="388"/>
                  <a:pt x="490" y="389"/>
                </a:cubicBezTo>
                <a:cubicBezTo>
                  <a:pt x="490" y="389"/>
                  <a:pt x="502" y="390"/>
                  <a:pt x="518" y="390"/>
                </a:cubicBezTo>
                <a:cubicBezTo>
                  <a:pt x="502" y="419"/>
                  <a:pt x="480" y="448"/>
                  <a:pt x="457" y="472"/>
                </a:cubicBezTo>
                <a:cubicBezTo>
                  <a:pt x="434" y="495"/>
                  <a:pt x="409" y="509"/>
                  <a:pt x="387" y="515"/>
                </a:cubicBezTo>
                <a:lnTo>
                  <a:pt x="387" y="320"/>
                </a:lnTo>
                <a:lnTo>
                  <a:pt x="454" y="320"/>
                </a:lnTo>
                <a:cubicBezTo>
                  <a:pt x="461" y="320"/>
                  <a:pt x="467" y="315"/>
                  <a:pt x="467" y="307"/>
                </a:cubicBezTo>
                <a:lnTo>
                  <a:pt x="467" y="254"/>
                </a:lnTo>
                <a:cubicBezTo>
                  <a:pt x="467" y="246"/>
                  <a:pt x="461" y="240"/>
                  <a:pt x="454" y="240"/>
                </a:cubicBezTo>
                <a:lnTo>
                  <a:pt x="387" y="240"/>
                </a:lnTo>
                <a:lnTo>
                  <a:pt x="387" y="199"/>
                </a:lnTo>
                <a:cubicBezTo>
                  <a:pt x="419" y="181"/>
                  <a:pt x="441" y="146"/>
                  <a:pt x="441" y="107"/>
                </a:cubicBezTo>
                <a:cubicBezTo>
                  <a:pt x="441" y="48"/>
                  <a:pt x="393" y="0"/>
                  <a:pt x="334" y="0"/>
                </a:cubicBezTo>
                <a:close/>
                <a:moveTo>
                  <a:pt x="334" y="27"/>
                </a:moveTo>
                <a:cubicBezTo>
                  <a:pt x="378" y="27"/>
                  <a:pt x="414" y="63"/>
                  <a:pt x="414" y="107"/>
                </a:cubicBezTo>
                <a:cubicBezTo>
                  <a:pt x="414" y="151"/>
                  <a:pt x="378" y="187"/>
                  <a:pt x="334" y="187"/>
                </a:cubicBezTo>
                <a:cubicBezTo>
                  <a:pt x="290" y="187"/>
                  <a:pt x="254" y="151"/>
                  <a:pt x="254" y="107"/>
                </a:cubicBezTo>
                <a:cubicBezTo>
                  <a:pt x="254" y="63"/>
                  <a:pt x="290" y="27"/>
                  <a:pt x="334" y="27"/>
                </a:cubicBezTo>
                <a:close/>
                <a:moveTo>
                  <a:pt x="334" y="54"/>
                </a:moveTo>
                <a:cubicBezTo>
                  <a:pt x="305" y="54"/>
                  <a:pt x="281" y="78"/>
                  <a:pt x="281" y="107"/>
                </a:cubicBezTo>
                <a:cubicBezTo>
                  <a:pt x="281" y="136"/>
                  <a:pt x="305" y="160"/>
                  <a:pt x="334" y="160"/>
                </a:cubicBezTo>
                <a:cubicBezTo>
                  <a:pt x="363" y="160"/>
                  <a:pt x="387" y="136"/>
                  <a:pt x="387" y="107"/>
                </a:cubicBezTo>
                <a:cubicBezTo>
                  <a:pt x="387" y="78"/>
                  <a:pt x="363" y="54"/>
                  <a:pt x="334" y="54"/>
                </a:cubicBezTo>
                <a:close/>
                <a:moveTo>
                  <a:pt x="334" y="80"/>
                </a:moveTo>
                <a:cubicBezTo>
                  <a:pt x="349" y="80"/>
                  <a:pt x="361" y="92"/>
                  <a:pt x="361" y="107"/>
                </a:cubicBezTo>
                <a:cubicBezTo>
                  <a:pt x="361" y="122"/>
                  <a:pt x="349" y="134"/>
                  <a:pt x="334" y="134"/>
                </a:cubicBezTo>
                <a:cubicBezTo>
                  <a:pt x="319" y="134"/>
                  <a:pt x="307" y="122"/>
                  <a:pt x="307" y="107"/>
                </a:cubicBezTo>
                <a:cubicBezTo>
                  <a:pt x="307" y="92"/>
                  <a:pt x="319" y="80"/>
                  <a:pt x="334" y="80"/>
                </a:cubicBezTo>
                <a:close/>
                <a:moveTo>
                  <a:pt x="307" y="210"/>
                </a:moveTo>
                <a:cubicBezTo>
                  <a:pt x="316" y="213"/>
                  <a:pt x="325" y="214"/>
                  <a:pt x="334" y="214"/>
                </a:cubicBezTo>
                <a:cubicBezTo>
                  <a:pt x="343" y="214"/>
                  <a:pt x="352" y="213"/>
                  <a:pt x="361" y="210"/>
                </a:cubicBezTo>
                <a:cubicBezTo>
                  <a:pt x="361" y="318"/>
                  <a:pt x="361" y="426"/>
                  <a:pt x="361" y="534"/>
                </a:cubicBezTo>
                <a:cubicBezTo>
                  <a:pt x="361" y="542"/>
                  <a:pt x="367" y="548"/>
                  <a:pt x="375" y="547"/>
                </a:cubicBezTo>
                <a:cubicBezTo>
                  <a:pt x="410" y="545"/>
                  <a:pt x="445" y="521"/>
                  <a:pt x="476" y="491"/>
                </a:cubicBezTo>
                <a:cubicBezTo>
                  <a:pt x="505" y="461"/>
                  <a:pt x="531" y="425"/>
                  <a:pt x="548" y="389"/>
                </a:cubicBezTo>
                <a:cubicBezTo>
                  <a:pt x="559" y="388"/>
                  <a:pt x="569" y="386"/>
                  <a:pt x="579" y="383"/>
                </a:cubicBezTo>
                <a:cubicBezTo>
                  <a:pt x="587" y="392"/>
                  <a:pt x="595" y="400"/>
                  <a:pt x="603" y="407"/>
                </a:cubicBezTo>
                <a:cubicBezTo>
                  <a:pt x="570" y="490"/>
                  <a:pt x="492" y="562"/>
                  <a:pt x="399" y="583"/>
                </a:cubicBezTo>
                <a:cubicBezTo>
                  <a:pt x="364" y="591"/>
                  <a:pt x="345" y="614"/>
                  <a:pt x="334" y="630"/>
                </a:cubicBezTo>
                <a:cubicBezTo>
                  <a:pt x="323" y="614"/>
                  <a:pt x="305" y="591"/>
                  <a:pt x="269" y="583"/>
                </a:cubicBezTo>
                <a:cubicBezTo>
                  <a:pt x="176" y="562"/>
                  <a:pt x="97" y="489"/>
                  <a:pt x="64" y="405"/>
                </a:cubicBezTo>
                <a:cubicBezTo>
                  <a:pt x="72" y="398"/>
                  <a:pt x="80" y="391"/>
                  <a:pt x="88" y="382"/>
                </a:cubicBezTo>
                <a:cubicBezTo>
                  <a:pt x="98" y="386"/>
                  <a:pt x="109" y="388"/>
                  <a:pt x="120" y="389"/>
                </a:cubicBezTo>
                <a:cubicBezTo>
                  <a:pt x="137" y="425"/>
                  <a:pt x="163" y="461"/>
                  <a:pt x="192" y="490"/>
                </a:cubicBezTo>
                <a:cubicBezTo>
                  <a:pt x="223" y="521"/>
                  <a:pt x="258" y="545"/>
                  <a:pt x="293" y="547"/>
                </a:cubicBezTo>
                <a:cubicBezTo>
                  <a:pt x="301" y="548"/>
                  <a:pt x="307" y="542"/>
                  <a:pt x="307" y="534"/>
                </a:cubicBezTo>
                <a:cubicBezTo>
                  <a:pt x="308" y="426"/>
                  <a:pt x="307" y="318"/>
                  <a:pt x="307" y="210"/>
                </a:cubicBezTo>
                <a:close/>
                <a:moveTo>
                  <a:pt x="227" y="267"/>
                </a:moveTo>
                <a:lnTo>
                  <a:pt x="281" y="267"/>
                </a:lnTo>
                <a:lnTo>
                  <a:pt x="281" y="294"/>
                </a:lnTo>
                <a:lnTo>
                  <a:pt x="227" y="294"/>
                </a:lnTo>
                <a:lnTo>
                  <a:pt x="227" y="267"/>
                </a:lnTo>
                <a:close/>
                <a:moveTo>
                  <a:pt x="387" y="267"/>
                </a:moveTo>
                <a:lnTo>
                  <a:pt x="441" y="267"/>
                </a:lnTo>
                <a:lnTo>
                  <a:pt x="441" y="294"/>
                </a:lnTo>
                <a:lnTo>
                  <a:pt x="387" y="294"/>
                </a:lnTo>
                <a:lnTo>
                  <a:pt x="387" y="267"/>
                </a:lnTo>
                <a:close/>
                <a:moveTo>
                  <a:pt x="603" y="301"/>
                </a:moveTo>
                <a:cubicBezTo>
                  <a:pt x="630" y="336"/>
                  <a:pt x="636" y="372"/>
                  <a:pt x="638" y="400"/>
                </a:cubicBezTo>
                <a:cubicBezTo>
                  <a:pt x="635" y="398"/>
                  <a:pt x="631" y="396"/>
                  <a:pt x="627" y="393"/>
                </a:cubicBezTo>
                <a:lnTo>
                  <a:pt x="627" y="393"/>
                </a:lnTo>
                <a:cubicBezTo>
                  <a:pt x="627" y="393"/>
                  <a:pt x="627" y="393"/>
                  <a:pt x="626" y="392"/>
                </a:cubicBezTo>
                <a:cubicBezTo>
                  <a:pt x="616" y="384"/>
                  <a:pt x="605" y="374"/>
                  <a:pt x="594" y="360"/>
                </a:cubicBezTo>
                <a:cubicBezTo>
                  <a:pt x="590" y="354"/>
                  <a:pt x="583" y="353"/>
                  <a:pt x="577" y="356"/>
                </a:cubicBezTo>
                <a:cubicBezTo>
                  <a:pt x="571" y="359"/>
                  <a:pt x="556" y="362"/>
                  <a:pt x="540" y="363"/>
                </a:cubicBezTo>
                <a:cubicBezTo>
                  <a:pt x="533" y="364"/>
                  <a:pt x="524" y="363"/>
                  <a:pt x="520" y="363"/>
                </a:cubicBezTo>
                <a:cubicBezTo>
                  <a:pt x="536" y="344"/>
                  <a:pt x="563" y="316"/>
                  <a:pt x="603" y="301"/>
                </a:cubicBezTo>
                <a:close/>
                <a:moveTo>
                  <a:pt x="67" y="302"/>
                </a:moveTo>
                <a:cubicBezTo>
                  <a:pt x="107" y="317"/>
                  <a:pt x="133" y="344"/>
                  <a:pt x="149" y="363"/>
                </a:cubicBezTo>
                <a:cubicBezTo>
                  <a:pt x="145" y="363"/>
                  <a:pt x="145" y="364"/>
                  <a:pt x="140" y="364"/>
                </a:cubicBezTo>
                <a:cubicBezTo>
                  <a:pt x="121" y="363"/>
                  <a:pt x="98" y="360"/>
                  <a:pt x="91" y="356"/>
                </a:cubicBezTo>
                <a:cubicBezTo>
                  <a:pt x="86" y="353"/>
                  <a:pt x="79" y="354"/>
                  <a:pt x="75" y="359"/>
                </a:cubicBezTo>
                <a:cubicBezTo>
                  <a:pt x="64" y="371"/>
                  <a:pt x="53" y="382"/>
                  <a:pt x="42" y="390"/>
                </a:cubicBezTo>
                <a:cubicBezTo>
                  <a:pt x="39" y="393"/>
                  <a:pt x="35" y="395"/>
                  <a:pt x="32" y="398"/>
                </a:cubicBezTo>
                <a:cubicBezTo>
                  <a:pt x="33" y="388"/>
                  <a:pt x="32" y="386"/>
                  <a:pt x="36" y="371"/>
                </a:cubicBezTo>
                <a:cubicBezTo>
                  <a:pt x="42" y="345"/>
                  <a:pt x="53" y="318"/>
                  <a:pt x="67" y="30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2" name="Beach">
            <a:extLst>
              <a:ext uri="{FF2B5EF4-FFF2-40B4-BE49-F238E27FC236}">
                <a16:creationId xmlns:a16="http://schemas.microsoft.com/office/drawing/2014/main" id="{24F3151D-FF9A-46FB-B21E-42AE2D0295FD}"/>
              </a:ext>
            </a:extLst>
          </p:cNvPr>
          <p:cNvSpPr>
            <a:spLocks noChangeAspect="1" noEditPoints="1"/>
          </p:cNvSpPr>
          <p:nvPr/>
        </p:nvSpPr>
        <p:spPr bwMode="auto">
          <a:xfrm>
            <a:off x="8285462" y="1953605"/>
            <a:ext cx="165100" cy="165100"/>
          </a:xfrm>
          <a:custGeom>
            <a:avLst/>
            <a:gdLst>
              <a:gd name="T0" fmla="*/ 99 w 682"/>
              <a:gd name="T1" fmla="*/ 180 h 675"/>
              <a:gd name="T2" fmla="*/ 281 w 682"/>
              <a:gd name="T3" fmla="*/ 113 h 675"/>
              <a:gd name="T4" fmla="*/ 99 w 682"/>
              <a:gd name="T5" fmla="*/ 287 h 675"/>
              <a:gd name="T6" fmla="*/ 166 w 682"/>
              <a:gd name="T7" fmla="*/ 441 h 675"/>
              <a:gd name="T8" fmla="*/ 339 w 682"/>
              <a:gd name="T9" fmla="*/ 213 h 675"/>
              <a:gd name="T10" fmla="*/ 95 w 682"/>
              <a:gd name="T11" fmla="*/ 620 h 675"/>
              <a:gd name="T12" fmla="*/ 11 w 682"/>
              <a:gd name="T13" fmla="*/ 611 h 675"/>
              <a:gd name="T14" fmla="*/ 360 w 682"/>
              <a:gd name="T15" fmla="*/ 640 h 675"/>
              <a:gd name="T16" fmla="*/ 652 w 682"/>
              <a:gd name="T17" fmla="*/ 665 h 675"/>
              <a:gd name="T18" fmla="*/ 486 w 682"/>
              <a:gd name="T19" fmla="*/ 587 h 675"/>
              <a:gd name="T20" fmla="*/ 398 w 682"/>
              <a:gd name="T21" fmla="*/ 541 h 675"/>
              <a:gd name="T22" fmla="*/ 432 w 682"/>
              <a:gd name="T23" fmla="*/ 205 h 675"/>
              <a:gd name="T24" fmla="*/ 579 w 682"/>
              <a:gd name="T25" fmla="*/ 437 h 675"/>
              <a:gd name="T26" fmla="*/ 673 w 682"/>
              <a:gd name="T27" fmla="*/ 292 h 675"/>
              <a:gd name="T28" fmla="*/ 447 w 682"/>
              <a:gd name="T29" fmla="*/ 123 h 675"/>
              <a:gd name="T30" fmla="*/ 495 w 682"/>
              <a:gd name="T31" fmla="*/ 107 h 675"/>
              <a:gd name="T32" fmla="*/ 651 w 682"/>
              <a:gd name="T33" fmla="*/ 153 h 675"/>
              <a:gd name="T34" fmla="*/ 519 w 682"/>
              <a:gd name="T35" fmla="*/ 0 h 675"/>
              <a:gd name="T36" fmla="*/ 259 w 682"/>
              <a:gd name="T37" fmla="*/ 0 h 675"/>
              <a:gd name="T38" fmla="*/ 382 w 682"/>
              <a:gd name="T39" fmla="*/ 75 h 675"/>
              <a:gd name="T40" fmla="*/ 519 w 682"/>
              <a:gd name="T41" fmla="*/ 27 h 675"/>
              <a:gd name="T42" fmla="*/ 613 w 682"/>
              <a:gd name="T43" fmla="*/ 117 h 675"/>
              <a:gd name="T44" fmla="*/ 495 w 682"/>
              <a:gd name="T45" fmla="*/ 80 h 675"/>
              <a:gd name="T46" fmla="*/ 402 w 682"/>
              <a:gd name="T47" fmla="*/ 130 h 675"/>
              <a:gd name="T48" fmla="*/ 553 w 682"/>
              <a:gd name="T49" fmla="*/ 174 h 675"/>
              <a:gd name="T50" fmla="*/ 605 w 682"/>
              <a:gd name="T51" fmla="*/ 394 h 675"/>
              <a:gd name="T52" fmla="*/ 249 w 682"/>
              <a:gd name="T53" fmla="*/ 227 h 675"/>
              <a:gd name="T54" fmla="*/ 126 w 682"/>
              <a:gd name="T55" fmla="*/ 287 h 675"/>
              <a:gd name="T56" fmla="*/ 327 w 682"/>
              <a:gd name="T57" fmla="*/ 138 h 675"/>
              <a:gd name="T58" fmla="*/ 135 w 682"/>
              <a:gd name="T59" fmla="*/ 125 h 675"/>
              <a:gd name="T60" fmla="*/ 406 w 682"/>
              <a:gd name="T61" fmla="*/ 201 h 675"/>
              <a:gd name="T62" fmla="*/ 372 w 682"/>
              <a:gd name="T63" fmla="*/ 534 h 675"/>
              <a:gd name="T64" fmla="*/ 219 w 682"/>
              <a:gd name="T65" fmla="*/ 640 h 675"/>
              <a:gd name="T66" fmla="*/ 235 w 682"/>
              <a:gd name="T67" fmla="*/ 580 h 675"/>
              <a:gd name="T68" fmla="*/ 406 w 682"/>
              <a:gd name="T69" fmla="*/ 201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2" h="675">
                <a:moveTo>
                  <a:pt x="259" y="0"/>
                </a:moveTo>
                <a:cubicBezTo>
                  <a:pt x="166" y="0"/>
                  <a:pt x="99" y="81"/>
                  <a:pt x="99" y="180"/>
                </a:cubicBezTo>
                <a:cubicBezTo>
                  <a:pt x="99" y="195"/>
                  <a:pt x="119" y="199"/>
                  <a:pt x="125" y="186"/>
                </a:cubicBezTo>
                <a:cubicBezTo>
                  <a:pt x="154" y="116"/>
                  <a:pt x="229" y="97"/>
                  <a:pt x="281" y="113"/>
                </a:cubicBezTo>
                <a:cubicBezTo>
                  <a:pt x="246" y="116"/>
                  <a:pt x="210" y="123"/>
                  <a:pt x="178" y="142"/>
                </a:cubicBezTo>
                <a:cubicBezTo>
                  <a:pt x="133" y="170"/>
                  <a:pt x="99" y="219"/>
                  <a:pt x="99" y="287"/>
                </a:cubicBezTo>
                <a:cubicBezTo>
                  <a:pt x="99" y="337"/>
                  <a:pt x="110" y="384"/>
                  <a:pt x="140" y="445"/>
                </a:cubicBezTo>
                <a:cubicBezTo>
                  <a:pt x="146" y="457"/>
                  <a:pt x="164" y="454"/>
                  <a:pt x="166" y="441"/>
                </a:cubicBezTo>
                <a:cubicBezTo>
                  <a:pt x="177" y="339"/>
                  <a:pt x="219" y="283"/>
                  <a:pt x="265" y="249"/>
                </a:cubicBezTo>
                <a:cubicBezTo>
                  <a:pt x="290" y="231"/>
                  <a:pt x="315" y="220"/>
                  <a:pt x="339" y="213"/>
                </a:cubicBezTo>
                <a:cubicBezTo>
                  <a:pt x="337" y="406"/>
                  <a:pt x="277" y="506"/>
                  <a:pt x="217" y="560"/>
                </a:cubicBezTo>
                <a:cubicBezTo>
                  <a:pt x="155" y="615"/>
                  <a:pt x="95" y="620"/>
                  <a:pt x="95" y="620"/>
                </a:cubicBezTo>
                <a:cubicBezTo>
                  <a:pt x="59" y="608"/>
                  <a:pt x="41" y="595"/>
                  <a:pt x="19" y="587"/>
                </a:cubicBezTo>
                <a:cubicBezTo>
                  <a:pt x="8" y="583"/>
                  <a:pt x="0" y="604"/>
                  <a:pt x="11" y="611"/>
                </a:cubicBezTo>
                <a:cubicBezTo>
                  <a:pt x="11" y="611"/>
                  <a:pt x="91" y="667"/>
                  <a:pt x="219" y="667"/>
                </a:cubicBezTo>
                <a:cubicBezTo>
                  <a:pt x="273" y="667"/>
                  <a:pt x="318" y="653"/>
                  <a:pt x="360" y="640"/>
                </a:cubicBezTo>
                <a:cubicBezTo>
                  <a:pt x="402" y="626"/>
                  <a:pt x="441" y="614"/>
                  <a:pt x="486" y="614"/>
                </a:cubicBezTo>
                <a:cubicBezTo>
                  <a:pt x="575" y="614"/>
                  <a:pt x="652" y="665"/>
                  <a:pt x="652" y="665"/>
                </a:cubicBezTo>
                <a:cubicBezTo>
                  <a:pt x="666" y="675"/>
                  <a:pt x="682" y="653"/>
                  <a:pt x="667" y="643"/>
                </a:cubicBezTo>
                <a:cubicBezTo>
                  <a:pt x="667" y="643"/>
                  <a:pt x="585" y="587"/>
                  <a:pt x="486" y="587"/>
                </a:cubicBezTo>
                <a:cubicBezTo>
                  <a:pt x="445" y="587"/>
                  <a:pt x="409" y="597"/>
                  <a:pt x="374" y="608"/>
                </a:cubicBezTo>
                <a:cubicBezTo>
                  <a:pt x="384" y="588"/>
                  <a:pt x="391" y="566"/>
                  <a:pt x="398" y="541"/>
                </a:cubicBezTo>
                <a:cubicBezTo>
                  <a:pt x="409" y="500"/>
                  <a:pt x="417" y="453"/>
                  <a:pt x="422" y="407"/>
                </a:cubicBezTo>
                <a:cubicBezTo>
                  <a:pt x="431" y="322"/>
                  <a:pt x="432" y="241"/>
                  <a:pt x="432" y="205"/>
                </a:cubicBezTo>
                <a:cubicBezTo>
                  <a:pt x="471" y="212"/>
                  <a:pt x="505" y="231"/>
                  <a:pt x="531" y="261"/>
                </a:cubicBezTo>
                <a:cubicBezTo>
                  <a:pt x="564" y="300"/>
                  <a:pt x="584" y="359"/>
                  <a:pt x="579" y="437"/>
                </a:cubicBezTo>
                <a:cubicBezTo>
                  <a:pt x="578" y="450"/>
                  <a:pt x="595" y="457"/>
                  <a:pt x="603" y="446"/>
                </a:cubicBezTo>
                <a:cubicBezTo>
                  <a:pt x="648" y="388"/>
                  <a:pt x="673" y="346"/>
                  <a:pt x="673" y="292"/>
                </a:cubicBezTo>
                <a:cubicBezTo>
                  <a:pt x="673" y="223"/>
                  <a:pt x="621" y="176"/>
                  <a:pt x="565" y="150"/>
                </a:cubicBezTo>
                <a:cubicBezTo>
                  <a:pt x="523" y="130"/>
                  <a:pt x="482" y="124"/>
                  <a:pt x="447" y="123"/>
                </a:cubicBezTo>
                <a:cubicBezTo>
                  <a:pt x="447" y="123"/>
                  <a:pt x="447" y="123"/>
                  <a:pt x="448" y="122"/>
                </a:cubicBezTo>
                <a:cubicBezTo>
                  <a:pt x="460" y="114"/>
                  <a:pt x="477" y="108"/>
                  <a:pt x="495" y="107"/>
                </a:cubicBezTo>
                <a:cubicBezTo>
                  <a:pt x="531" y="107"/>
                  <a:pt x="591" y="124"/>
                  <a:pt x="628" y="164"/>
                </a:cubicBezTo>
                <a:cubicBezTo>
                  <a:pt x="637" y="174"/>
                  <a:pt x="653" y="166"/>
                  <a:pt x="651" y="153"/>
                </a:cubicBezTo>
                <a:cubicBezTo>
                  <a:pt x="642" y="97"/>
                  <a:pt x="625" y="58"/>
                  <a:pt x="601" y="34"/>
                </a:cubicBezTo>
                <a:cubicBezTo>
                  <a:pt x="577" y="10"/>
                  <a:pt x="548" y="0"/>
                  <a:pt x="519" y="0"/>
                </a:cubicBezTo>
                <a:cubicBezTo>
                  <a:pt x="455" y="0"/>
                  <a:pt x="405" y="39"/>
                  <a:pt x="393" y="49"/>
                </a:cubicBezTo>
                <a:cubicBezTo>
                  <a:pt x="353" y="13"/>
                  <a:pt x="299" y="0"/>
                  <a:pt x="259" y="0"/>
                </a:cubicBezTo>
                <a:close/>
                <a:moveTo>
                  <a:pt x="259" y="27"/>
                </a:moveTo>
                <a:cubicBezTo>
                  <a:pt x="296" y="27"/>
                  <a:pt x="350" y="40"/>
                  <a:pt x="382" y="75"/>
                </a:cubicBezTo>
                <a:cubicBezTo>
                  <a:pt x="387" y="80"/>
                  <a:pt x="396" y="81"/>
                  <a:pt x="401" y="76"/>
                </a:cubicBezTo>
                <a:cubicBezTo>
                  <a:pt x="401" y="76"/>
                  <a:pt x="461" y="27"/>
                  <a:pt x="519" y="27"/>
                </a:cubicBezTo>
                <a:cubicBezTo>
                  <a:pt x="542" y="27"/>
                  <a:pt x="563" y="34"/>
                  <a:pt x="582" y="53"/>
                </a:cubicBezTo>
                <a:cubicBezTo>
                  <a:pt x="594" y="66"/>
                  <a:pt x="605" y="89"/>
                  <a:pt x="613" y="117"/>
                </a:cubicBezTo>
                <a:cubicBezTo>
                  <a:pt x="574" y="91"/>
                  <a:pt x="528" y="80"/>
                  <a:pt x="495" y="80"/>
                </a:cubicBezTo>
                <a:cubicBezTo>
                  <a:pt x="495" y="80"/>
                  <a:pt x="495" y="80"/>
                  <a:pt x="495" y="80"/>
                </a:cubicBezTo>
                <a:cubicBezTo>
                  <a:pt x="470" y="81"/>
                  <a:pt x="450" y="89"/>
                  <a:pt x="434" y="99"/>
                </a:cubicBezTo>
                <a:cubicBezTo>
                  <a:pt x="418" y="109"/>
                  <a:pt x="407" y="119"/>
                  <a:pt x="402" y="130"/>
                </a:cubicBezTo>
                <a:cubicBezTo>
                  <a:pt x="396" y="141"/>
                  <a:pt x="406" y="152"/>
                  <a:pt x="417" y="150"/>
                </a:cubicBezTo>
                <a:cubicBezTo>
                  <a:pt x="441" y="144"/>
                  <a:pt x="502" y="150"/>
                  <a:pt x="553" y="174"/>
                </a:cubicBezTo>
                <a:cubicBezTo>
                  <a:pt x="604" y="198"/>
                  <a:pt x="645" y="236"/>
                  <a:pt x="645" y="292"/>
                </a:cubicBezTo>
                <a:cubicBezTo>
                  <a:pt x="645" y="326"/>
                  <a:pt x="630" y="357"/>
                  <a:pt x="605" y="394"/>
                </a:cubicBezTo>
                <a:cubicBezTo>
                  <a:pt x="602" y="331"/>
                  <a:pt x="583" y="280"/>
                  <a:pt x="551" y="243"/>
                </a:cubicBezTo>
                <a:cubicBezTo>
                  <a:pt x="458" y="151"/>
                  <a:pt x="342" y="162"/>
                  <a:pt x="249" y="227"/>
                </a:cubicBezTo>
                <a:cubicBezTo>
                  <a:pt x="206" y="259"/>
                  <a:pt x="167" y="312"/>
                  <a:pt x="148" y="391"/>
                </a:cubicBezTo>
                <a:cubicBezTo>
                  <a:pt x="134" y="354"/>
                  <a:pt x="126" y="321"/>
                  <a:pt x="126" y="287"/>
                </a:cubicBezTo>
                <a:cubicBezTo>
                  <a:pt x="126" y="227"/>
                  <a:pt x="153" y="189"/>
                  <a:pt x="192" y="165"/>
                </a:cubicBezTo>
                <a:cubicBezTo>
                  <a:pt x="232" y="141"/>
                  <a:pt x="283" y="133"/>
                  <a:pt x="327" y="138"/>
                </a:cubicBezTo>
                <a:cubicBezTo>
                  <a:pt x="339" y="139"/>
                  <a:pt x="347" y="124"/>
                  <a:pt x="338" y="115"/>
                </a:cubicBezTo>
                <a:cubicBezTo>
                  <a:pt x="289" y="65"/>
                  <a:pt x="194" y="67"/>
                  <a:pt x="135" y="125"/>
                </a:cubicBezTo>
                <a:cubicBezTo>
                  <a:pt x="153" y="67"/>
                  <a:pt x="199" y="27"/>
                  <a:pt x="259" y="27"/>
                </a:cubicBezTo>
                <a:close/>
                <a:moveTo>
                  <a:pt x="406" y="201"/>
                </a:moveTo>
                <a:cubicBezTo>
                  <a:pt x="406" y="236"/>
                  <a:pt x="404" y="318"/>
                  <a:pt x="395" y="404"/>
                </a:cubicBezTo>
                <a:cubicBezTo>
                  <a:pt x="390" y="449"/>
                  <a:pt x="383" y="495"/>
                  <a:pt x="372" y="534"/>
                </a:cubicBezTo>
                <a:cubicBezTo>
                  <a:pt x="362" y="572"/>
                  <a:pt x="349" y="603"/>
                  <a:pt x="334" y="620"/>
                </a:cubicBezTo>
                <a:cubicBezTo>
                  <a:pt x="298" y="631"/>
                  <a:pt x="262" y="640"/>
                  <a:pt x="219" y="640"/>
                </a:cubicBezTo>
                <a:cubicBezTo>
                  <a:pt x="192" y="640"/>
                  <a:pt x="168" y="638"/>
                  <a:pt x="146" y="634"/>
                </a:cubicBezTo>
                <a:cubicBezTo>
                  <a:pt x="172" y="624"/>
                  <a:pt x="203" y="608"/>
                  <a:pt x="235" y="580"/>
                </a:cubicBezTo>
                <a:cubicBezTo>
                  <a:pt x="301" y="520"/>
                  <a:pt x="365" y="409"/>
                  <a:pt x="366" y="206"/>
                </a:cubicBezTo>
                <a:cubicBezTo>
                  <a:pt x="379" y="202"/>
                  <a:pt x="393" y="201"/>
                  <a:pt x="406" y="201"/>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3" name="Bell">
            <a:extLst>
              <a:ext uri="{FF2B5EF4-FFF2-40B4-BE49-F238E27FC236}">
                <a16:creationId xmlns:a16="http://schemas.microsoft.com/office/drawing/2014/main" id="{21203D0B-3987-403D-A00F-083025D8D6A7}"/>
              </a:ext>
            </a:extLst>
          </p:cNvPr>
          <p:cNvSpPr>
            <a:spLocks noChangeAspect="1" noEditPoints="1"/>
          </p:cNvSpPr>
          <p:nvPr/>
        </p:nvSpPr>
        <p:spPr bwMode="auto">
          <a:xfrm>
            <a:off x="8679230" y="1954399"/>
            <a:ext cx="136525" cy="163513"/>
          </a:xfrm>
          <a:custGeom>
            <a:avLst/>
            <a:gdLst>
              <a:gd name="T0" fmla="*/ 280 w 560"/>
              <a:gd name="T1" fmla="*/ 0 h 666"/>
              <a:gd name="T2" fmla="*/ 227 w 560"/>
              <a:gd name="T3" fmla="*/ 53 h 666"/>
              <a:gd name="T4" fmla="*/ 230 w 560"/>
              <a:gd name="T5" fmla="*/ 72 h 666"/>
              <a:gd name="T6" fmla="*/ 107 w 560"/>
              <a:gd name="T7" fmla="*/ 240 h 666"/>
              <a:gd name="T8" fmla="*/ 57 w 560"/>
              <a:gd name="T9" fmla="*/ 418 h 666"/>
              <a:gd name="T10" fmla="*/ 22 w 560"/>
              <a:gd name="T11" fmla="*/ 448 h 666"/>
              <a:gd name="T12" fmla="*/ 8 w 560"/>
              <a:gd name="T13" fmla="*/ 460 h 666"/>
              <a:gd name="T14" fmla="*/ 0 w 560"/>
              <a:gd name="T15" fmla="*/ 480 h 666"/>
              <a:gd name="T16" fmla="*/ 27 w 560"/>
              <a:gd name="T17" fmla="*/ 524 h 666"/>
              <a:gd name="T18" fmla="*/ 89 w 560"/>
              <a:gd name="T19" fmla="*/ 546 h 666"/>
              <a:gd name="T20" fmla="*/ 205 w 560"/>
              <a:gd name="T21" fmla="*/ 558 h 666"/>
              <a:gd name="T22" fmla="*/ 200 w 560"/>
              <a:gd name="T23" fmla="*/ 586 h 666"/>
              <a:gd name="T24" fmla="*/ 280 w 560"/>
              <a:gd name="T25" fmla="*/ 666 h 666"/>
              <a:gd name="T26" fmla="*/ 360 w 560"/>
              <a:gd name="T27" fmla="*/ 586 h 666"/>
              <a:gd name="T28" fmla="*/ 355 w 560"/>
              <a:gd name="T29" fmla="*/ 558 h 666"/>
              <a:gd name="T30" fmla="*/ 471 w 560"/>
              <a:gd name="T31" fmla="*/ 546 h 666"/>
              <a:gd name="T32" fmla="*/ 533 w 560"/>
              <a:gd name="T33" fmla="*/ 524 h 666"/>
              <a:gd name="T34" fmla="*/ 560 w 560"/>
              <a:gd name="T35" fmla="*/ 480 h 666"/>
              <a:gd name="T36" fmla="*/ 552 w 560"/>
              <a:gd name="T37" fmla="*/ 460 h 666"/>
              <a:gd name="T38" fmla="*/ 538 w 560"/>
              <a:gd name="T39" fmla="*/ 448 h 666"/>
              <a:gd name="T40" fmla="*/ 503 w 560"/>
              <a:gd name="T41" fmla="*/ 418 h 666"/>
              <a:gd name="T42" fmla="*/ 453 w 560"/>
              <a:gd name="T43" fmla="*/ 240 h 666"/>
              <a:gd name="T44" fmla="*/ 329 w 560"/>
              <a:gd name="T45" fmla="*/ 72 h 666"/>
              <a:gd name="T46" fmla="*/ 333 w 560"/>
              <a:gd name="T47" fmla="*/ 53 h 666"/>
              <a:gd name="T48" fmla="*/ 280 w 560"/>
              <a:gd name="T49" fmla="*/ 0 h 666"/>
              <a:gd name="T50" fmla="*/ 280 w 560"/>
              <a:gd name="T51" fmla="*/ 26 h 666"/>
              <a:gd name="T52" fmla="*/ 307 w 560"/>
              <a:gd name="T53" fmla="*/ 53 h 666"/>
              <a:gd name="T54" fmla="*/ 280 w 560"/>
              <a:gd name="T55" fmla="*/ 80 h 666"/>
              <a:gd name="T56" fmla="*/ 253 w 560"/>
              <a:gd name="T57" fmla="*/ 53 h 666"/>
              <a:gd name="T58" fmla="*/ 280 w 560"/>
              <a:gd name="T59" fmla="*/ 26 h 666"/>
              <a:gd name="T60" fmla="*/ 248 w 560"/>
              <a:gd name="T61" fmla="*/ 96 h 666"/>
              <a:gd name="T62" fmla="*/ 280 w 560"/>
              <a:gd name="T63" fmla="*/ 106 h 666"/>
              <a:gd name="T64" fmla="*/ 311 w 560"/>
              <a:gd name="T65" fmla="*/ 96 h 666"/>
              <a:gd name="T66" fmla="*/ 427 w 560"/>
              <a:gd name="T67" fmla="*/ 240 h 666"/>
              <a:gd name="T68" fmla="*/ 483 w 560"/>
              <a:gd name="T69" fmla="*/ 436 h 666"/>
              <a:gd name="T70" fmla="*/ 522 w 560"/>
              <a:gd name="T71" fmla="*/ 469 h 666"/>
              <a:gd name="T72" fmla="*/ 533 w 560"/>
              <a:gd name="T73" fmla="*/ 480 h 666"/>
              <a:gd name="T74" fmla="*/ 518 w 560"/>
              <a:gd name="T75" fmla="*/ 501 h 666"/>
              <a:gd name="T76" fmla="*/ 466 w 560"/>
              <a:gd name="T77" fmla="*/ 520 h 666"/>
              <a:gd name="T78" fmla="*/ 280 w 560"/>
              <a:gd name="T79" fmla="*/ 533 h 666"/>
              <a:gd name="T80" fmla="*/ 94 w 560"/>
              <a:gd name="T81" fmla="*/ 520 h 666"/>
              <a:gd name="T82" fmla="*/ 41 w 560"/>
              <a:gd name="T83" fmla="*/ 501 h 666"/>
              <a:gd name="T84" fmla="*/ 27 w 560"/>
              <a:gd name="T85" fmla="*/ 480 h 666"/>
              <a:gd name="T86" fmla="*/ 38 w 560"/>
              <a:gd name="T87" fmla="*/ 469 h 666"/>
              <a:gd name="T88" fmla="*/ 76 w 560"/>
              <a:gd name="T89" fmla="*/ 436 h 666"/>
              <a:gd name="T90" fmla="*/ 133 w 560"/>
              <a:gd name="T91" fmla="*/ 240 h 666"/>
              <a:gd name="T92" fmla="*/ 248 w 560"/>
              <a:gd name="T93" fmla="*/ 96 h 666"/>
              <a:gd name="T94" fmla="*/ 234 w 560"/>
              <a:gd name="T95" fmla="*/ 559 h 666"/>
              <a:gd name="T96" fmla="*/ 280 w 560"/>
              <a:gd name="T97" fmla="*/ 560 h 666"/>
              <a:gd name="T98" fmla="*/ 326 w 560"/>
              <a:gd name="T99" fmla="*/ 559 h 666"/>
              <a:gd name="T100" fmla="*/ 333 w 560"/>
              <a:gd name="T101" fmla="*/ 586 h 666"/>
              <a:gd name="T102" fmla="*/ 280 w 560"/>
              <a:gd name="T103" fmla="*/ 640 h 666"/>
              <a:gd name="T104" fmla="*/ 227 w 560"/>
              <a:gd name="T105" fmla="*/ 586 h 666"/>
              <a:gd name="T106" fmla="*/ 234 w 560"/>
              <a:gd name="T107" fmla="*/ 55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0" h="666">
                <a:moveTo>
                  <a:pt x="280" y="0"/>
                </a:moveTo>
                <a:cubicBezTo>
                  <a:pt x="251" y="0"/>
                  <a:pt x="227" y="24"/>
                  <a:pt x="227" y="53"/>
                </a:cubicBezTo>
                <a:cubicBezTo>
                  <a:pt x="227" y="60"/>
                  <a:pt x="228" y="66"/>
                  <a:pt x="230" y="72"/>
                </a:cubicBezTo>
                <a:cubicBezTo>
                  <a:pt x="155" y="92"/>
                  <a:pt x="107" y="157"/>
                  <a:pt x="107" y="240"/>
                </a:cubicBezTo>
                <a:cubicBezTo>
                  <a:pt x="107" y="344"/>
                  <a:pt x="81" y="392"/>
                  <a:pt x="57" y="418"/>
                </a:cubicBezTo>
                <a:cubicBezTo>
                  <a:pt x="45" y="432"/>
                  <a:pt x="32" y="440"/>
                  <a:pt x="22" y="448"/>
                </a:cubicBezTo>
                <a:cubicBezTo>
                  <a:pt x="17" y="452"/>
                  <a:pt x="12" y="455"/>
                  <a:pt x="8" y="460"/>
                </a:cubicBezTo>
                <a:cubicBezTo>
                  <a:pt x="4" y="465"/>
                  <a:pt x="0" y="472"/>
                  <a:pt x="0" y="480"/>
                </a:cubicBezTo>
                <a:cubicBezTo>
                  <a:pt x="0" y="498"/>
                  <a:pt x="11" y="514"/>
                  <a:pt x="27" y="524"/>
                </a:cubicBezTo>
                <a:cubicBezTo>
                  <a:pt x="43" y="534"/>
                  <a:pt x="64" y="541"/>
                  <a:pt x="89" y="546"/>
                </a:cubicBezTo>
                <a:cubicBezTo>
                  <a:pt x="121" y="553"/>
                  <a:pt x="161" y="556"/>
                  <a:pt x="205" y="558"/>
                </a:cubicBezTo>
                <a:cubicBezTo>
                  <a:pt x="202" y="567"/>
                  <a:pt x="200" y="576"/>
                  <a:pt x="200" y="586"/>
                </a:cubicBezTo>
                <a:cubicBezTo>
                  <a:pt x="200" y="630"/>
                  <a:pt x="236" y="666"/>
                  <a:pt x="280" y="666"/>
                </a:cubicBezTo>
                <a:cubicBezTo>
                  <a:pt x="324" y="666"/>
                  <a:pt x="360" y="630"/>
                  <a:pt x="360" y="586"/>
                </a:cubicBezTo>
                <a:cubicBezTo>
                  <a:pt x="360" y="576"/>
                  <a:pt x="358" y="567"/>
                  <a:pt x="355" y="558"/>
                </a:cubicBezTo>
                <a:cubicBezTo>
                  <a:pt x="399" y="556"/>
                  <a:pt x="439" y="553"/>
                  <a:pt x="471" y="546"/>
                </a:cubicBezTo>
                <a:cubicBezTo>
                  <a:pt x="496" y="541"/>
                  <a:pt x="517" y="534"/>
                  <a:pt x="533" y="524"/>
                </a:cubicBezTo>
                <a:cubicBezTo>
                  <a:pt x="549" y="514"/>
                  <a:pt x="560" y="498"/>
                  <a:pt x="560" y="480"/>
                </a:cubicBezTo>
                <a:cubicBezTo>
                  <a:pt x="560" y="472"/>
                  <a:pt x="556" y="465"/>
                  <a:pt x="552" y="460"/>
                </a:cubicBezTo>
                <a:cubicBezTo>
                  <a:pt x="548" y="455"/>
                  <a:pt x="543" y="452"/>
                  <a:pt x="538" y="448"/>
                </a:cubicBezTo>
                <a:cubicBezTo>
                  <a:pt x="527" y="440"/>
                  <a:pt x="515" y="432"/>
                  <a:pt x="503" y="418"/>
                </a:cubicBezTo>
                <a:cubicBezTo>
                  <a:pt x="479" y="392"/>
                  <a:pt x="453" y="344"/>
                  <a:pt x="453" y="240"/>
                </a:cubicBezTo>
                <a:cubicBezTo>
                  <a:pt x="453" y="157"/>
                  <a:pt x="404" y="92"/>
                  <a:pt x="329" y="72"/>
                </a:cubicBezTo>
                <a:cubicBezTo>
                  <a:pt x="332" y="66"/>
                  <a:pt x="333" y="60"/>
                  <a:pt x="333" y="53"/>
                </a:cubicBezTo>
                <a:cubicBezTo>
                  <a:pt x="333" y="24"/>
                  <a:pt x="309" y="0"/>
                  <a:pt x="280" y="0"/>
                </a:cubicBezTo>
                <a:close/>
                <a:moveTo>
                  <a:pt x="280" y="26"/>
                </a:moveTo>
                <a:cubicBezTo>
                  <a:pt x="295" y="26"/>
                  <a:pt x="307" y="38"/>
                  <a:pt x="307" y="53"/>
                </a:cubicBezTo>
                <a:cubicBezTo>
                  <a:pt x="307" y="68"/>
                  <a:pt x="295" y="80"/>
                  <a:pt x="280" y="80"/>
                </a:cubicBezTo>
                <a:cubicBezTo>
                  <a:pt x="265" y="80"/>
                  <a:pt x="253" y="68"/>
                  <a:pt x="253" y="53"/>
                </a:cubicBezTo>
                <a:cubicBezTo>
                  <a:pt x="253" y="38"/>
                  <a:pt x="265" y="26"/>
                  <a:pt x="280" y="26"/>
                </a:cubicBezTo>
                <a:close/>
                <a:moveTo>
                  <a:pt x="248" y="96"/>
                </a:moveTo>
                <a:cubicBezTo>
                  <a:pt x="257" y="102"/>
                  <a:pt x="268" y="106"/>
                  <a:pt x="280" y="106"/>
                </a:cubicBezTo>
                <a:cubicBezTo>
                  <a:pt x="292" y="106"/>
                  <a:pt x="302" y="102"/>
                  <a:pt x="311" y="96"/>
                </a:cubicBezTo>
                <a:cubicBezTo>
                  <a:pt x="382" y="109"/>
                  <a:pt x="427" y="163"/>
                  <a:pt x="427" y="240"/>
                </a:cubicBezTo>
                <a:cubicBezTo>
                  <a:pt x="427" y="349"/>
                  <a:pt x="454" y="405"/>
                  <a:pt x="483" y="436"/>
                </a:cubicBezTo>
                <a:cubicBezTo>
                  <a:pt x="498" y="452"/>
                  <a:pt x="512" y="462"/>
                  <a:pt x="522" y="469"/>
                </a:cubicBezTo>
                <a:cubicBezTo>
                  <a:pt x="527" y="472"/>
                  <a:pt x="530" y="476"/>
                  <a:pt x="533" y="480"/>
                </a:cubicBezTo>
                <a:cubicBezTo>
                  <a:pt x="533" y="488"/>
                  <a:pt x="530" y="494"/>
                  <a:pt x="518" y="501"/>
                </a:cubicBezTo>
                <a:cubicBezTo>
                  <a:pt x="507" y="509"/>
                  <a:pt x="489" y="515"/>
                  <a:pt x="466" y="520"/>
                </a:cubicBezTo>
                <a:cubicBezTo>
                  <a:pt x="419" y="530"/>
                  <a:pt x="353" y="533"/>
                  <a:pt x="280" y="533"/>
                </a:cubicBezTo>
                <a:cubicBezTo>
                  <a:pt x="207" y="533"/>
                  <a:pt x="140" y="530"/>
                  <a:pt x="94" y="520"/>
                </a:cubicBezTo>
                <a:cubicBezTo>
                  <a:pt x="71" y="515"/>
                  <a:pt x="53" y="509"/>
                  <a:pt x="41" y="501"/>
                </a:cubicBezTo>
                <a:cubicBezTo>
                  <a:pt x="30" y="494"/>
                  <a:pt x="27" y="488"/>
                  <a:pt x="27" y="480"/>
                </a:cubicBezTo>
                <a:cubicBezTo>
                  <a:pt x="28" y="476"/>
                  <a:pt x="35" y="472"/>
                  <a:pt x="38" y="469"/>
                </a:cubicBezTo>
                <a:cubicBezTo>
                  <a:pt x="47" y="462"/>
                  <a:pt x="62" y="452"/>
                  <a:pt x="76" y="436"/>
                </a:cubicBezTo>
                <a:cubicBezTo>
                  <a:pt x="105" y="405"/>
                  <a:pt x="133" y="349"/>
                  <a:pt x="133" y="240"/>
                </a:cubicBezTo>
                <a:cubicBezTo>
                  <a:pt x="133" y="163"/>
                  <a:pt x="178" y="109"/>
                  <a:pt x="248" y="96"/>
                </a:cubicBezTo>
                <a:close/>
                <a:moveTo>
                  <a:pt x="234" y="559"/>
                </a:moveTo>
                <a:cubicBezTo>
                  <a:pt x="249" y="559"/>
                  <a:pt x="264" y="560"/>
                  <a:pt x="280" y="560"/>
                </a:cubicBezTo>
                <a:cubicBezTo>
                  <a:pt x="296" y="560"/>
                  <a:pt x="311" y="559"/>
                  <a:pt x="326" y="559"/>
                </a:cubicBezTo>
                <a:cubicBezTo>
                  <a:pt x="330" y="567"/>
                  <a:pt x="333" y="576"/>
                  <a:pt x="333" y="586"/>
                </a:cubicBezTo>
                <a:cubicBezTo>
                  <a:pt x="333" y="616"/>
                  <a:pt x="310" y="640"/>
                  <a:pt x="280" y="640"/>
                </a:cubicBezTo>
                <a:cubicBezTo>
                  <a:pt x="250" y="640"/>
                  <a:pt x="227" y="616"/>
                  <a:pt x="227" y="586"/>
                </a:cubicBezTo>
                <a:cubicBezTo>
                  <a:pt x="227" y="576"/>
                  <a:pt x="229" y="567"/>
                  <a:pt x="234" y="55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4" name="Birthday Cake">
            <a:extLst>
              <a:ext uri="{FF2B5EF4-FFF2-40B4-BE49-F238E27FC236}">
                <a16:creationId xmlns:a16="http://schemas.microsoft.com/office/drawing/2014/main" id="{7FAD9ED8-2875-4F32-8FEE-11919A3AF78C}"/>
              </a:ext>
            </a:extLst>
          </p:cNvPr>
          <p:cNvSpPr>
            <a:spLocks noChangeAspect="1" noEditPoints="1"/>
          </p:cNvSpPr>
          <p:nvPr/>
        </p:nvSpPr>
        <p:spPr bwMode="auto">
          <a:xfrm>
            <a:off x="9034692" y="1954399"/>
            <a:ext cx="165100" cy="163513"/>
          </a:xfrm>
          <a:custGeom>
            <a:avLst/>
            <a:gdLst>
              <a:gd name="T0" fmla="*/ 100 w 676"/>
              <a:gd name="T1" fmla="*/ 41 h 667"/>
              <a:gd name="T2" fmla="*/ 145 w 676"/>
              <a:gd name="T3" fmla="*/ 174 h 667"/>
              <a:gd name="T4" fmla="*/ 148 w 676"/>
              <a:gd name="T5" fmla="*/ 5 h 667"/>
              <a:gd name="T6" fmla="*/ 328 w 676"/>
              <a:gd name="T7" fmla="*/ 5 h 667"/>
              <a:gd name="T8" fmla="*/ 331 w 676"/>
              <a:gd name="T9" fmla="*/ 174 h 667"/>
              <a:gd name="T10" fmla="*/ 376 w 676"/>
              <a:gd name="T11" fmla="*/ 41 h 667"/>
              <a:gd name="T12" fmla="*/ 537 w 676"/>
              <a:gd name="T13" fmla="*/ 1 h 667"/>
              <a:gd name="T14" fmla="*/ 471 w 676"/>
              <a:gd name="T15" fmla="*/ 106 h 667"/>
              <a:gd name="T16" fmla="*/ 605 w 676"/>
              <a:gd name="T17" fmla="*/ 106 h 667"/>
              <a:gd name="T18" fmla="*/ 537 w 676"/>
              <a:gd name="T19" fmla="*/ 1 h 667"/>
              <a:gd name="T20" fmla="*/ 178 w 676"/>
              <a:gd name="T21" fmla="*/ 106 h 667"/>
              <a:gd name="T22" fmla="*/ 138 w 676"/>
              <a:gd name="T23" fmla="*/ 67 h 667"/>
              <a:gd name="T24" fmla="*/ 98 w 676"/>
              <a:gd name="T25" fmla="*/ 106 h 667"/>
              <a:gd name="T26" fmla="*/ 338 w 676"/>
              <a:gd name="T27" fmla="*/ 36 h 667"/>
              <a:gd name="T28" fmla="*/ 347 w 676"/>
              <a:gd name="T29" fmla="*/ 146 h 667"/>
              <a:gd name="T30" fmla="*/ 311 w 676"/>
              <a:gd name="T31" fmla="*/ 122 h 667"/>
              <a:gd name="T32" fmla="*/ 322 w 676"/>
              <a:gd name="T33" fmla="*/ 56 h 667"/>
              <a:gd name="T34" fmla="*/ 554 w 676"/>
              <a:gd name="T35" fmla="*/ 56 h 667"/>
              <a:gd name="T36" fmla="*/ 565 w 676"/>
              <a:gd name="T37" fmla="*/ 122 h 667"/>
              <a:gd name="T38" fmla="*/ 529 w 676"/>
              <a:gd name="T39" fmla="*/ 146 h 667"/>
              <a:gd name="T40" fmla="*/ 538 w 676"/>
              <a:gd name="T41" fmla="*/ 36 h 667"/>
              <a:gd name="T42" fmla="*/ 58 w 676"/>
              <a:gd name="T43" fmla="*/ 201 h 667"/>
              <a:gd name="T44" fmla="*/ 85 w 676"/>
              <a:gd name="T45" fmla="*/ 267 h 667"/>
              <a:gd name="T46" fmla="*/ 18 w 676"/>
              <a:gd name="T47" fmla="*/ 640 h 667"/>
              <a:gd name="T48" fmla="*/ 658 w 676"/>
              <a:gd name="T49" fmla="*/ 640 h 667"/>
              <a:gd name="T50" fmla="*/ 591 w 676"/>
              <a:gd name="T51" fmla="*/ 260 h 667"/>
              <a:gd name="T52" fmla="*/ 598 w 676"/>
              <a:gd name="T53" fmla="*/ 198 h 667"/>
              <a:gd name="T54" fmla="*/ 467 w 676"/>
              <a:gd name="T55" fmla="*/ 180 h 667"/>
              <a:gd name="T56" fmla="*/ 473 w 676"/>
              <a:gd name="T57" fmla="*/ 233 h 667"/>
              <a:gd name="T58" fmla="*/ 391 w 676"/>
              <a:gd name="T59" fmla="*/ 374 h 667"/>
              <a:gd name="T60" fmla="*/ 405 w 676"/>
              <a:gd name="T61" fmla="*/ 219 h 667"/>
              <a:gd name="T62" fmla="*/ 291 w 676"/>
              <a:gd name="T63" fmla="*/ 174 h 667"/>
              <a:gd name="T64" fmla="*/ 258 w 676"/>
              <a:gd name="T65" fmla="*/ 201 h 667"/>
              <a:gd name="T66" fmla="*/ 285 w 676"/>
              <a:gd name="T67" fmla="*/ 267 h 667"/>
              <a:gd name="T68" fmla="*/ 191 w 676"/>
              <a:gd name="T69" fmla="*/ 260 h 667"/>
              <a:gd name="T70" fmla="*/ 198 w 676"/>
              <a:gd name="T71" fmla="*/ 198 h 667"/>
              <a:gd name="T72" fmla="*/ 83 w 676"/>
              <a:gd name="T73" fmla="*/ 174 h 667"/>
              <a:gd name="T74" fmla="*/ 173 w 676"/>
              <a:gd name="T75" fmla="*/ 231 h 667"/>
              <a:gd name="T76" fmla="*/ 111 w 676"/>
              <a:gd name="T77" fmla="*/ 374 h 667"/>
              <a:gd name="T78" fmla="*/ 85 w 676"/>
              <a:gd name="T79" fmla="*/ 201 h 667"/>
              <a:gd name="T80" fmla="*/ 377 w 676"/>
              <a:gd name="T81" fmla="*/ 215 h 667"/>
              <a:gd name="T82" fmla="*/ 365 w 676"/>
              <a:gd name="T83" fmla="*/ 260 h 667"/>
              <a:gd name="T84" fmla="*/ 311 w 676"/>
              <a:gd name="T85" fmla="*/ 267 h 667"/>
              <a:gd name="T86" fmla="*/ 285 w 676"/>
              <a:gd name="T87" fmla="*/ 201 h 667"/>
              <a:gd name="T88" fmla="*/ 577 w 676"/>
              <a:gd name="T89" fmla="*/ 215 h 667"/>
              <a:gd name="T90" fmla="*/ 565 w 676"/>
              <a:gd name="T91" fmla="*/ 374 h 667"/>
              <a:gd name="T92" fmla="*/ 496 w 676"/>
              <a:gd name="T93" fmla="*/ 220 h 667"/>
              <a:gd name="T94" fmla="*/ 568 w 676"/>
              <a:gd name="T95" fmla="*/ 400 h 667"/>
              <a:gd name="T96" fmla="*/ 605 w 676"/>
              <a:gd name="T97" fmla="*/ 520 h 667"/>
              <a:gd name="T98" fmla="*/ 498 w 676"/>
              <a:gd name="T99" fmla="*/ 520 h 667"/>
              <a:gd name="T100" fmla="*/ 391 w 676"/>
              <a:gd name="T101" fmla="*/ 520 h 667"/>
              <a:gd name="T102" fmla="*/ 285 w 676"/>
              <a:gd name="T103" fmla="*/ 520 h 667"/>
              <a:gd name="T104" fmla="*/ 178 w 676"/>
              <a:gd name="T105" fmla="*/ 520 h 667"/>
              <a:gd name="T106" fmla="*/ 111 w 676"/>
              <a:gd name="T107" fmla="*/ 480 h 667"/>
              <a:gd name="T108" fmla="*/ 45 w 676"/>
              <a:gd name="T109" fmla="*/ 460 h 667"/>
              <a:gd name="T110" fmla="*/ 178 w 676"/>
              <a:gd name="T111" fmla="*/ 547 h 667"/>
              <a:gd name="T112" fmla="*/ 338 w 676"/>
              <a:gd name="T113" fmla="*/ 520 h 667"/>
              <a:gd name="T114" fmla="*/ 498 w 676"/>
              <a:gd name="T115" fmla="*/ 547 h 667"/>
              <a:gd name="T116" fmla="*/ 631 w 676"/>
              <a:gd name="T117" fmla="*/ 542 h 667"/>
              <a:gd name="T118" fmla="*/ 45 w 676"/>
              <a:gd name="T119" fmla="*/ 54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667">
                <a:moveTo>
                  <a:pt x="137" y="1"/>
                </a:moveTo>
                <a:cubicBezTo>
                  <a:pt x="134" y="1"/>
                  <a:pt x="130" y="2"/>
                  <a:pt x="128" y="5"/>
                </a:cubicBezTo>
                <a:cubicBezTo>
                  <a:pt x="128" y="5"/>
                  <a:pt x="114" y="21"/>
                  <a:pt x="100" y="41"/>
                </a:cubicBezTo>
                <a:cubicBezTo>
                  <a:pt x="86" y="61"/>
                  <a:pt x="71" y="83"/>
                  <a:pt x="71" y="106"/>
                </a:cubicBezTo>
                <a:cubicBezTo>
                  <a:pt x="71" y="141"/>
                  <a:pt x="97" y="170"/>
                  <a:pt x="131" y="174"/>
                </a:cubicBezTo>
                <a:cubicBezTo>
                  <a:pt x="135" y="174"/>
                  <a:pt x="140" y="174"/>
                  <a:pt x="145" y="174"/>
                </a:cubicBezTo>
                <a:cubicBezTo>
                  <a:pt x="179" y="170"/>
                  <a:pt x="205" y="141"/>
                  <a:pt x="205" y="106"/>
                </a:cubicBezTo>
                <a:cubicBezTo>
                  <a:pt x="205" y="83"/>
                  <a:pt x="189" y="61"/>
                  <a:pt x="176" y="41"/>
                </a:cubicBezTo>
                <a:cubicBezTo>
                  <a:pt x="162" y="21"/>
                  <a:pt x="148" y="5"/>
                  <a:pt x="148" y="5"/>
                </a:cubicBezTo>
                <a:cubicBezTo>
                  <a:pt x="145" y="2"/>
                  <a:pt x="141" y="0"/>
                  <a:pt x="137" y="1"/>
                </a:cubicBezTo>
                <a:close/>
                <a:moveTo>
                  <a:pt x="337" y="1"/>
                </a:moveTo>
                <a:cubicBezTo>
                  <a:pt x="334" y="1"/>
                  <a:pt x="330" y="2"/>
                  <a:pt x="328" y="5"/>
                </a:cubicBezTo>
                <a:cubicBezTo>
                  <a:pt x="328" y="5"/>
                  <a:pt x="314" y="21"/>
                  <a:pt x="300" y="41"/>
                </a:cubicBezTo>
                <a:cubicBezTo>
                  <a:pt x="286" y="61"/>
                  <a:pt x="271" y="83"/>
                  <a:pt x="271" y="106"/>
                </a:cubicBezTo>
                <a:cubicBezTo>
                  <a:pt x="271" y="141"/>
                  <a:pt x="297" y="170"/>
                  <a:pt x="331" y="174"/>
                </a:cubicBezTo>
                <a:cubicBezTo>
                  <a:pt x="335" y="174"/>
                  <a:pt x="340" y="174"/>
                  <a:pt x="345" y="174"/>
                </a:cubicBezTo>
                <a:cubicBezTo>
                  <a:pt x="379" y="170"/>
                  <a:pt x="405" y="141"/>
                  <a:pt x="405" y="106"/>
                </a:cubicBezTo>
                <a:cubicBezTo>
                  <a:pt x="405" y="83"/>
                  <a:pt x="389" y="61"/>
                  <a:pt x="376" y="41"/>
                </a:cubicBezTo>
                <a:cubicBezTo>
                  <a:pt x="362" y="21"/>
                  <a:pt x="348" y="5"/>
                  <a:pt x="348" y="5"/>
                </a:cubicBezTo>
                <a:cubicBezTo>
                  <a:pt x="345" y="2"/>
                  <a:pt x="341" y="0"/>
                  <a:pt x="337" y="1"/>
                </a:cubicBezTo>
                <a:close/>
                <a:moveTo>
                  <a:pt x="537" y="1"/>
                </a:moveTo>
                <a:cubicBezTo>
                  <a:pt x="534" y="1"/>
                  <a:pt x="530" y="2"/>
                  <a:pt x="528" y="5"/>
                </a:cubicBezTo>
                <a:cubicBezTo>
                  <a:pt x="528" y="5"/>
                  <a:pt x="514" y="21"/>
                  <a:pt x="500" y="41"/>
                </a:cubicBezTo>
                <a:cubicBezTo>
                  <a:pt x="486" y="61"/>
                  <a:pt x="471" y="83"/>
                  <a:pt x="471" y="106"/>
                </a:cubicBezTo>
                <a:cubicBezTo>
                  <a:pt x="471" y="141"/>
                  <a:pt x="497" y="170"/>
                  <a:pt x="531" y="174"/>
                </a:cubicBezTo>
                <a:cubicBezTo>
                  <a:pt x="535" y="174"/>
                  <a:pt x="540" y="174"/>
                  <a:pt x="545" y="174"/>
                </a:cubicBezTo>
                <a:cubicBezTo>
                  <a:pt x="579" y="170"/>
                  <a:pt x="605" y="141"/>
                  <a:pt x="605" y="106"/>
                </a:cubicBezTo>
                <a:cubicBezTo>
                  <a:pt x="605" y="83"/>
                  <a:pt x="589" y="61"/>
                  <a:pt x="576" y="41"/>
                </a:cubicBezTo>
                <a:cubicBezTo>
                  <a:pt x="562" y="21"/>
                  <a:pt x="548" y="5"/>
                  <a:pt x="548" y="5"/>
                </a:cubicBezTo>
                <a:cubicBezTo>
                  <a:pt x="545" y="2"/>
                  <a:pt x="541" y="0"/>
                  <a:pt x="537" y="1"/>
                </a:cubicBezTo>
                <a:close/>
                <a:moveTo>
                  <a:pt x="138" y="36"/>
                </a:moveTo>
                <a:cubicBezTo>
                  <a:pt x="143" y="42"/>
                  <a:pt x="146" y="45"/>
                  <a:pt x="154" y="56"/>
                </a:cubicBezTo>
                <a:cubicBezTo>
                  <a:pt x="166" y="75"/>
                  <a:pt x="178" y="98"/>
                  <a:pt x="178" y="106"/>
                </a:cubicBezTo>
                <a:cubicBezTo>
                  <a:pt x="178" y="126"/>
                  <a:pt x="164" y="142"/>
                  <a:pt x="147" y="146"/>
                </a:cubicBezTo>
                <a:cubicBezTo>
                  <a:pt x="157" y="143"/>
                  <a:pt x="165" y="133"/>
                  <a:pt x="165" y="122"/>
                </a:cubicBezTo>
                <a:cubicBezTo>
                  <a:pt x="165" y="109"/>
                  <a:pt x="138" y="67"/>
                  <a:pt x="138" y="67"/>
                </a:cubicBezTo>
                <a:cubicBezTo>
                  <a:pt x="138" y="67"/>
                  <a:pt x="111" y="109"/>
                  <a:pt x="111" y="122"/>
                </a:cubicBezTo>
                <a:cubicBezTo>
                  <a:pt x="111" y="133"/>
                  <a:pt x="119" y="143"/>
                  <a:pt x="129" y="146"/>
                </a:cubicBezTo>
                <a:cubicBezTo>
                  <a:pt x="111" y="142"/>
                  <a:pt x="98" y="126"/>
                  <a:pt x="98" y="106"/>
                </a:cubicBezTo>
                <a:cubicBezTo>
                  <a:pt x="98" y="98"/>
                  <a:pt x="109" y="75"/>
                  <a:pt x="122" y="56"/>
                </a:cubicBezTo>
                <a:cubicBezTo>
                  <a:pt x="130" y="45"/>
                  <a:pt x="133" y="42"/>
                  <a:pt x="138" y="36"/>
                </a:cubicBezTo>
                <a:close/>
                <a:moveTo>
                  <a:pt x="338" y="36"/>
                </a:moveTo>
                <a:cubicBezTo>
                  <a:pt x="343" y="42"/>
                  <a:pt x="346" y="45"/>
                  <a:pt x="354" y="56"/>
                </a:cubicBezTo>
                <a:cubicBezTo>
                  <a:pt x="366" y="75"/>
                  <a:pt x="378" y="98"/>
                  <a:pt x="378" y="106"/>
                </a:cubicBezTo>
                <a:cubicBezTo>
                  <a:pt x="378" y="126"/>
                  <a:pt x="364" y="142"/>
                  <a:pt x="347" y="146"/>
                </a:cubicBezTo>
                <a:cubicBezTo>
                  <a:pt x="357" y="143"/>
                  <a:pt x="365" y="133"/>
                  <a:pt x="365" y="122"/>
                </a:cubicBezTo>
                <a:cubicBezTo>
                  <a:pt x="365" y="109"/>
                  <a:pt x="338" y="67"/>
                  <a:pt x="338" y="67"/>
                </a:cubicBezTo>
                <a:cubicBezTo>
                  <a:pt x="338" y="67"/>
                  <a:pt x="311" y="109"/>
                  <a:pt x="311" y="122"/>
                </a:cubicBezTo>
                <a:cubicBezTo>
                  <a:pt x="311" y="133"/>
                  <a:pt x="319" y="143"/>
                  <a:pt x="329" y="146"/>
                </a:cubicBezTo>
                <a:cubicBezTo>
                  <a:pt x="311" y="142"/>
                  <a:pt x="298" y="126"/>
                  <a:pt x="298" y="106"/>
                </a:cubicBezTo>
                <a:cubicBezTo>
                  <a:pt x="298" y="98"/>
                  <a:pt x="309" y="75"/>
                  <a:pt x="322" y="56"/>
                </a:cubicBezTo>
                <a:cubicBezTo>
                  <a:pt x="330" y="45"/>
                  <a:pt x="333" y="42"/>
                  <a:pt x="338" y="36"/>
                </a:cubicBezTo>
                <a:close/>
                <a:moveTo>
                  <a:pt x="538" y="36"/>
                </a:moveTo>
                <a:cubicBezTo>
                  <a:pt x="543" y="42"/>
                  <a:pt x="546" y="45"/>
                  <a:pt x="554" y="56"/>
                </a:cubicBezTo>
                <a:cubicBezTo>
                  <a:pt x="566" y="75"/>
                  <a:pt x="578" y="98"/>
                  <a:pt x="578" y="106"/>
                </a:cubicBezTo>
                <a:cubicBezTo>
                  <a:pt x="578" y="126"/>
                  <a:pt x="564" y="142"/>
                  <a:pt x="547" y="146"/>
                </a:cubicBezTo>
                <a:cubicBezTo>
                  <a:pt x="557" y="143"/>
                  <a:pt x="565" y="133"/>
                  <a:pt x="565" y="122"/>
                </a:cubicBezTo>
                <a:cubicBezTo>
                  <a:pt x="565" y="109"/>
                  <a:pt x="538" y="67"/>
                  <a:pt x="538" y="67"/>
                </a:cubicBezTo>
                <a:cubicBezTo>
                  <a:pt x="538" y="67"/>
                  <a:pt x="511" y="109"/>
                  <a:pt x="511" y="122"/>
                </a:cubicBezTo>
                <a:cubicBezTo>
                  <a:pt x="511" y="133"/>
                  <a:pt x="519" y="143"/>
                  <a:pt x="529" y="146"/>
                </a:cubicBezTo>
                <a:cubicBezTo>
                  <a:pt x="511" y="142"/>
                  <a:pt x="498" y="126"/>
                  <a:pt x="498" y="106"/>
                </a:cubicBezTo>
                <a:cubicBezTo>
                  <a:pt x="498" y="98"/>
                  <a:pt x="509" y="75"/>
                  <a:pt x="522" y="56"/>
                </a:cubicBezTo>
                <a:cubicBezTo>
                  <a:pt x="530" y="45"/>
                  <a:pt x="533" y="42"/>
                  <a:pt x="538" y="36"/>
                </a:cubicBezTo>
                <a:close/>
                <a:moveTo>
                  <a:pt x="83" y="174"/>
                </a:moveTo>
                <a:cubicBezTo>
                  <a:pt x="77" y="174"/>
                  <a:pt x="71" y="176"/>
                  <a:pt x="67" y="180"/>
                </a:cubicBezTo>
                <a:cubicBezTo>
                  <a:pt x="61" y="186"/>
                  <a:pt x="58" y="193"/>
                  <a:pt x="58" y="201"/>
                </a:cubicBezTo>
                <a:cubicBezTo>
                  <a:pt x="58" y="210"/>
                  <a:pt x="61" y="213"/>
                  <a:pt x="64" y="218"/>
                </a:cubicBezTo>
                <a:cubicBezTo>
                  <a:pt x="67" y="222"/>
                  <a:pt x="70" y="228"/>
                  <a:pt x="73" y="233"/>
                </a:cubicBezTo>
                <a:cubicBezTo>
                  <a:pt x="79" y="245"/>
                  <a:pt x="85" y="257"/>
                  <a:pt x="85" y="267"/>
                </a:cubicBezTo>
                <a:lnTo>
                  <a:pt x="85" y="377"/>
                </a:lnTo>
                <a:cubicBezTo>
                  <a:pt x="46" y="387"/>
                  <a:pt x="18" y="420"/>
                  <a:pt x="18" y="460"/>
                </a:cubicBezTo>
                <a:cubicBezTo>
                  <a:pt x="18" y="520"/>
                  <a:pt x="18" y="580"/>
                  <a:pt x="18" y="640"/>
                </a:cubicBezTo>
                <a:cubicBezTo>
                  <a:pt x="0" y="640"/>
                  <a:pt x="0" y="667"/>
                  <a:pt x="18" y="667"/>
                </a:cubicBezTo>
                <a:lnTo>
                  <a:pt x="658" y="667"/>
                </a:lnTo>
                <a:cubicBezTo>
                  <a:pt x="676" y="667"/>
                  <a:pt x="676" y="640"/>
                  <a:pt x="658" y="640"/>
                </a:cubicBezTo>
                <a:cubicBezTo>
                  <a:pt x="658" y="580"/>
                  <a:pt x="658" y="520"/>
                  <a:pt x="658" y="460"/>
                </a:cubicBezTo>
                <a:cubicBezTo>
                  <a:pt x="658" y="420"/>
                  <a:pt x="629" y="387"/>
                  <a:pt x="591" y="377"/>
                </a:cubicBezTo>
                <a:lnTo>
                  <a:pt x="591" y="260"/>
                </a:lnTo>
                <a:cubicBezTo>
                  <a:pt x="591" y="255"/>
                  <a:pt x="594" y="249"/>
                  <a:pt x="597" y="242"/>
                </a:cubicBezTo>
                <a:cubicBezTo>
                  <a:pt x="600" y="236"/>
                  <a:pt x="605" y="230"/>
                  <a:pt x="605" y="219"/>
                </a:cubicBezTo>
                <a:cubicBezTo>
                  <a:pt x="605" y="213"/>
                  <a:pt x="603" y="205"/>
                  <a:pt x="598" y="198"/>
                </a:cubicBezTo>
                <a:cubicBezTo>
                  <a:pt x="592" y="191"/>
                  <a:pt x="583" y="188"/>
                  <a:pt x="572" y="188"/>
                </a:cubicBezTo>
                <a:cubicBezTo>
                  <a:pt x="544" y="187"/>
                  <a:pt x="516" y="181"/>
                  <a:pt x="489" y="174"/>
                </a:cubicBezTo>
                <a:cubicBezTo>
                  <a:pt x="481" y="173"/>
                  <a:pt x="472" y="175"/>
                  <a:pt x="467" y="180"/>
                </a:cubicBezTo>
                <a:cubicBezTo>
                  <a:pt x="461" y="186"/>
                  <a:pt x="458" y="193"/>
                  <a:pt x="458" y="201"/>
                </a:cubicBezTo>
                <a:cubicBezTo>
                  <a:pt x="458" y="210"/>
                  <a:pt x="461" y="213"/>
                  <a:pt x="464" y="218"/>
                </a:cubicBezTo>
                <a:cubicBezTo>
                  <a:pt x="467" y="222"/>
                  <a:pt x="470" y="228"/>
                  <a:pt x="473" y="233"/>
                </a:cubicBezTo>
                <a:cubicBezTo>
                  <a:pt x="479" y="245"/>
                  <a:pt x="485" y="257"/>
                  <a:pt x="485" y="267"/>
                </a:cubicBezTo>
                <a:lnTo>
                  <a:pt x="485" y="374"/>
                </a:lnTo>
                <a:lnTo>
                  <a:pt x="391" y="374"/>
                </a:lnTo>
                <a:lnTo>
                  <a:pt x="391" y="260"/>
                </a:lnTo>
                <a:cubicBezTo>
                  <a:pt x="391" y="255"/>
                  <a:pt x="394" y="249"/>
                  <a:pt x="397" y="242"/>
                </a:cubicBezTo>
                <a:cubicBezTo>
                  <a:pt x="400" y="236"/>
                  <a:pt x="405" y="230"/>
                  <a:pt x="405" y="219"/>
                </a:cubicBezTo>
                <a:cubicBezTo>
                  <a:pt x="405" y="213"/>
                  <a:pt x="403" y="205"/>
                  <a:pt x="398" y="198"/>
                </a:cubicBezTo>
                <a:cubicBezTo>
                  <a:pt x="392" y="191"/>
                  <a:pt x="383" y="188"/>
                  <a:pt x="372" y="188"/>
                </a:cubicBezTo>
                <a:cubicBezTo>
                  <a:pt x="334" y="187"/>
                  <a:pt x="291" y="174"/>
                  <a:pt x="291" y="174"/>
                </a:cubicBezTo>
                <a:cubicBezTo>
                  <a:pt x="290" y="174"/>
                  <a:pt x="289" y="174"/>
                  <a:pt x="289" y="174"/>
                </a:cubicBezTo>
                <a:cubicBezTo>
                  <a:pt x="281" y="173"/>
                  <a:pt x="272" y="175"/>
                  <a:pt x="267" y="180"/>
                </a:cubicBezTo>
                <a:cubicBezTo>
                  <a:pt x="261" y="186"/>
                  <a:pt x="258" y="193"/>
                  <a:pt x="258" y="201"/>
                </a:cubicBezTo>
                <a:cubicBezTo>
                  <a:pt x="258" y="210"/>
                  <a:pt x="261" y="213"/>
                  <a:pt x="264" y="218"/>
                </a:cubicBezTo>
                <a:cubicBezTo>
                  <a:pt x="267" y="222"/>
                  <a:pt x="270" y="228"/>
                  <a:pt x="273" y="233"/>
                </a:cubicBezTo>
                <a:cubicBezTo>
                  <a:pt x="279" y="245"/>
                  <a:pt x="285" y="257"/>
                  <a:pt x="285" y="267"/>
                </a:cubicBezTo>
                <a:lnTo>
                  <a:pt x="285" y="374"/>
                </a:lnTo>
                <a:lnTo>
                  <a:pt x="191" y="374"/>
                </a:lnTo>
                <a:lnTo>
                  <a:pt x="191" y="260"/>
                </a:lnTo>
                <a:cubicBezTo>
                  <a:pt x="191" y="255"/>
                  <a:pt x="194" y="249"/>
                  <a:pt x="197" y="242"/>
                </a:cubicBezTo>
                <a:cubicBezTo>
                  <a:pt x="200" y="236"/>
                  <a:pt x="205" y="230"/>
                  <a:pt x="205" y="219"/>
                </a:cubicBezTo>
                <a:cubicBezTo>
                  <a:pt x="205" y="213"/>
                  <a:pt x="203" y="205"/>
                  <a:pt x="198" y="198"/>
                </a:cubicBezTo>
                <a:cubicBezTo>
                  <a:pt x="192" y="191"/>
                  <a:pt x="183" y="188"/>
                  <a:pt x="172" y="188"/>
                </a:cubicBezTo>
                <a:cubicBezTo>
                  <a:pt x="134" y="187"/>
                  <a:pt x="91" y="174"/>
                  <a:pt x="91" y="174"/>
                </a:cubicBezTo>
                <a:cubicBezTo>
                  <a:pt x="88" y="174"/>
                  <a:pt x="85" y="174"/>
                  <a:pt x="83" y="174"/>
                </a:cubicBezTo>
                <a:close/>
                <a:moveTo>
                  <a:pt x="85" y="201"/>
                </a:moveTo>
                <a:cubicBezTo>
                  <a:pt x="90" y="202"/>
                  <a:pt x="131" y="214"/>
                  <a:pt x="172" y="214"/>
                </a:cubicBezTo>
                <a:cubicBezTo>
                  <a:pt x="180" y="214"/>
                  <a:pt x="178" y="219"/>
                  <a:pt x="173" y="231"/>
                </a:cubicBezTo>
                <a:cubicBezTo>
                  <a:pt x="169" y="239"/>
                  <a:pt x="165" y="248"/>
                  <a:pt x="165" y="260"/>
                </a:cubicBezTo>
                <a:lnTo>
                  <a:pt x="165" y="374"/>
                </a:lnTo>
                <a:lnTo>
                  <a:pt x="111" y="374"/>
                </a:lnTo>
                <a:lnTo>
                  <a:pt x="111" y="267"/>
                </a:lnTo>
                <a:cubicBezTo>
                  <a:pt x="111" y="249"/>
                  <a:pt x="103" y="233"/>
                  <a:pt x="96" y="220"/>
                </a:cubicBezTo>
                <a:cubicBezTo>
                  <a:pt x="92" y="214"/>
                  <a:pt x="89" y="207"/>
                  <a:pt x="85" y="201"/>
                </a:cubicBezTo>
                <a:close/>
                <a:moveTo>
                  <a:pt x="285" y="201"/>
                </a:moveTo>
                <a:cubicBezTo>
                  <a:pt x="290" y="202"/>
                  <a:pt x="331" y="214"/>
                  <a:pt x="372" y="214"/>
                </a:cubicBezTo>
                <a:cubicBezTo>
                  <a:pt x="377" y="214"/>
                  <a:pt x="377" y="215"/>
                  <a:pt x="377" y="215"/>
                </a:cubicBezTo>
                <a:cubicBezTo>
                  <a:pt x="377" y="215"/>
                  <a:pt x="378" y="217"/>
                  <a:pt x="378" y="219"/>
                </a:cubicBezTo>
                <a:cubicBezTo>
                  <a:pt x="378" y="217"/>
                  <a:pt x="376" y="224"/>
                  <a:pt x="373" y="231"/>
                </a:cubicBezTo>
                <a:cubicBezTo>
                  <a:pt x="369" y="239"/>
                  <a:pt x="365" y="248"/>
                  <a:pt x="365" y="260"/>
                </a:cubicBezTo>
                <a:lnTo>
                  <a:pt x="365" y="374"/>
                </a:lnTo>
                <a:lnTo>
                  <a:pt x="311" y="374"/>
                </a:lnTo>
                <a:lnTo>
                  <a:pt x="311" y="267"/>
                </a:lnTo>
                <a:cubicBezTo>
                  <a:pt x="311" y="249"/>
                  <a:pt x="303" y="233"/>
                  <a:pt x="296" y="220"/>
                </a:cubicBezTo>
                <a:cubicBezTo>
                  <a:pt x="293" y="214"/>
                  <a:pt x="289" y="209"/>
                  <a:pt x="287" y="205"/>
                </a:cubicBezTo>
                <a:cubicBezTo>
                  <a:pt x="286" y="203"/>
                  <a:pt x="286" y="202"/>
                  <a:pt x="285" y="201"/>
                </a:cubicBezTo>
                <a:close/>
                <a:moveTo>
                  <a:pt x="485" y="201"/>
                </a:moveTo>
                <a:cubicBezTo>
                  <a:pt x="490" y="202"/>
                  <a:pt x="531" y="214"/>
                  <a:pt x="572" y="214"/>
                </a:cubicBezTo>
                <a:cubicBezTo>
                  <a:pt x="577" y="214"/>
                  <a:pt x="577" y="215"/>
                  <a:pt x="577" y="215"/>
                </a:cubicBezTo>
                <a:cubicBezTo>
                  <a:pt x="578" y="221"/>
                  <a:pt x="575" y="226"/>
                  <a:pt x="573" y="231"/>
                </a:cubicBezTo>
                <a:cubicBezTo>
                  <a:pt x="569" y="239"/>
                  <a:pt x="565" y="248"/>
                  <a:pt x="565" y="260"/>
                </a:cubicBezTo>
                <a:lnTo>
                  <a:pt x="565" y="374"/>
                </a:lnTo>
                <a:lnTo>
                  <a:pt x="511" y="374"/>
                </a:lnTo>
                <a:lnTo>
                  <a:pt x="511" y="267"/>
                </a:lnTo>
                <a:cubicBezTo>
                  <a:pt x="511" y="249"/>
                  <a:pt x="503" y="233"/>
                  <a:pt x="496" y="220"/>
                </a:cubicBezTo>
                <a:cubicBezTo>
                  <a:pt x="492" y="214"/>
                  <a:pt x="489" y="207"/>
                  <a:pt x="485" y="201"/>
                </a:cubicBezTo>
                <a:close/>
                <a:moveTo>
                  <a:pt x="108" y="400"/>
                </a:moveTo>
                <a:lnTo>
                  <a:pt x="568" y="400"/>
                </a:lnTo>
                <a:cubicBezTo>
                  <a:pt x="603" y="400"/>
                  <a:pt x="631" y="427"/>
                  <a:pt x="631" y="460"/>
                </a:cubicBezTo>
                <a:lnTo>
                  <a:pt x="631" y="510"/>
                </a:lnTo>
                <a:cubicBezTo>
                  <a:pt x="624" y="516"/>
                  <a:pt x="615" y="520"/>
                  <a:pt x="605" y="520"/>
                </a:cubicBezTo>
                <a:cubicBezTo>
                  <a:pt x="582" y="520"/>
                  <a:pt x="565" y="503"/>
                  <a:pt x="565" y="480"/>
                </a:cubicBezTo>
                <a:cubicBezTo>
                  <a:pt x="565" y="460"/>
                  <a:pt x="538" y="460"/>
                  <a:pt x="538" y="480"/>
                </a:cubicBezTo>
                <a:cubicBezTo>
                  <a:pt x="538" y="503"/>
                  <a:pt x="520" y="520"/>
                  <a:pt x="498" y="520"/>
                </a:cubicBezTo>
                <a:cubicBezTo>
                  <a:pt x="476" y="520"/>
                  <a:pt x="458" y="503"/>
                  <a:pt x="458" y="480"/>
                </a:cubicBezTo>
                <a:cubicBezTo>
                  <a:pt x="458" y="457"/>
                  <a:pt x="431" y="459"/>
                  <a:pt x="431" y="480"/>
                </a:cubicBezTo>
                <a:cubicBezTo>
                  <a:pt x="431" y="503"/>
                  <a:pt x="413" y="520"/>
                  <a:pt x="391" y="520"/>
                </a:cubicBezTo>
                <a:cubicBezTo>
                  <a:pt x="369" y="520"/>
                  <a:pt x="351" y="503"/>
                  <a:pt x="351" y="480"/>
                </a:cubicBezTo>
                <a:cubicBezTo>
                  <a:pt x="351" y="459"/>
                  <a:pt x="325" y="463"/>
                  <a:pt x="325" y="480"/>
                </a:cubicBezTo>
                <a:cubicBezTo>
                  <a:pt x="325" y="503"/>
                  <a:pt x="307" y="520"/>
                  <a:pt x="285" y="520"/>
                </a:cubicBezTo>
                <a:cubicBezTo>
                  <a:pt x="262" y="520"/>
                  <a:pt x="245" y="503"/>
                  <a:pt x="245" y="480"/>
                </a:cubicBezTo>
                <a:cubicBezTo>
                  <a:pt x="245" y="460"/>
                  <a:pt x="218" y="464"/>
                  <a:pt x="218" y="480"/>
                </a:cubicBezTo>
                <a:cubicBezTo>
                  <a:pt x="218" y="503"/>
                  <a:pt x="200" y="520"/>
                  <a:pt x="178" y="520"/>
                </a:cubicBezTo>
                <a:cubicBezTo>
                  <a:pt x="156" y="520"/>
                  <a:pt x="138" y="503"/>
                  <a:pt x="138" y="480"/>
                </a:cubicBezTo>
                <a:cubicBezTo>
                  <a:pt x="138" y="473"/>
                  <a:pt x="132" y="467"/>
                  <a:pt x="124" y="467"/>
                </a:cubicBezTo>
                <a:cubicBezTo>
                  <a:pt x="117" y="467"/>
                  <a:pt x="111" y="473"/>
                  <a:pt x="111" y="480"/>
                </a:cubicBezTo>
                <a:cubicBezTo>
                  <a:pt x="111" y="503"/>
                  <a:pt x="93" y="520"/>
                  <a:pt x="71" y="520"/>
                </a:cubicBezTo>
                <a:cubicBezTo>
                  <a:pt x="61" y="520"/>
                  <a:pt x="52" y="516"/>
                  <a:pt x="45" y="510"/>
                </a:cubicBezTo>
                <a:lnTo>
                  <a:pt x="45" y="460"/>
                </a:lnTo>
                <a:cubicBezTo>
                  <a:pt x="45" y="427"/>
                  <a:pt x="72" y="400"/>
                  <a:pt x="108" y="400"/>
                </a:cubicBezTo>
                <a:close/>
                <a:moveTo>
                  <a:pt x="125" y="520"/>
                </a:moveTo>
                <a:cubicBezTo>
                  <a:pt x="137" y="536"/>
                  <a:pt x="156" y="547"/>
                  <a:pt x="178" y="547"/>
                </a:cubicBezTo>
                <a:cubicBezTo>
                  <a:pt x="200" y="547"/>
                  <a:pt x="219" y="536"/>
                  <a:pt x="231" y="520"/>
                </a:cubicBezTo>
                <a:cubicBezTo>
                  <a:pt x="243" y="536"/>
                  <a:pt x="263" y="547"/>
                  <a:pt x="285" y="547"/>
                </a:cubicBezTo>
                <a:cubicBezTo>
                  <a:pt x="306" y="547"/>
                  <a:pt x="326" y="536"/>
                  <a:pt x="338" y="520"/>
                </a:cubicBezTo>
                <a:cubicBezTo>
                  <a:pt x="350" y="536"/>
                  <a:pt x="369" y="547"/>
                  <a:pt x="391" y="547"/>
                </a:cubicBezTo>
                <a:cubicBezTo>
                  <a:pt x="413" y="547"/>
                  <a:pt x="432" y="536"/>
                  <a:pt x="445" y="520"/>
                </a:cubicBezTo>
                <a:cubicBezTo>
                  <a:pt x="457" y="536"/>
                  <a:pt x="476" y="547"/>
                  <a:pt x="498" y="547"/>
                </a:cubicBezTo>
                <a:cubicBezTo>
                  <a:pt x="520" y="547"/>
                  <a:pt x="539" y="536"/>
                  <a:pt x="551" y="520"/>
                </a:cubicBezTo>
                <a:cubicBezTo>
                  <a:pt x="563" y="536"/>
                  <a:pt x="583" y="547"/>
                  <a:pt x="605" y="547"/>
                </a:cubicBezTo>
                <a:cubicBezTo>
                  <a:pt x="614" y="547"/>
                  <a:pt x="623" y="545"/>
                  <a:pt x="631" y="542"/>
                </a:cubicBezTo>
                <a:lnTo>
                  <a:pt x="631" y="640"/>
                </a:lnTo>
                <a:lnTo>
                  <a:pt x="45" y="640"/>
                </a:lnTo>
                <a:lnTo>
                  <a:pt x="45" y="542"/>
                </a:lnTo>
                <a:cubicBezTo>
                  <a:pt x="53" y="545"/>
                  <a:pt x="62" y="547"/>
                  <a:pt x="71" y="547"/>
                </a:cubicBezTo>
                <a:cubicBezTo>
                  <a:pt x="93" y="547"/>
                  <a:pt x="112" y="536"/>
                  <a:pt x="125" y="52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5" name="Content">
            <a:extLst>
              <a:ext uri="{FF2B5EF4-FFF2-40B4-BE49-F238E27FC236}">
                <a16:creationId xmlns:a16="http://schemas.microsoft.com/office/drawing/2014/main" id="{BA8327CB-C73E-49D6-88DA-31E5B155A678}"/>
              </a:ext>
            </a:extLst>
          </p:cNvPr>
          <p:cNvSpPr>
            <a:spLocks noChangeAspect="1" noEditPoints="1"/>
          </p:cNvSpPr>
          <p:nvPr/>
        </p:nvSpPr>
        <p:spPr bwMode="auto">
          <a:xfrm>
            <a:off x="9463616" y="1954399"/>
            <a:ext cx="163513" cy="163512"/>
          </a:xfrm>
          <a:custGeom>
            <a:avLst/>
            <a:gdLst>
              <a:gd name="T0" fmla="*/ 213 w 671"/>
              <a:gd name="T1" fmla="*/ 214 h 667"/>
              <a:gd name="T2" fmla="*/ 27 w 671"/>
              <a:gd name="T3" fmla="*/ 27 h 667"/>
              <a:gd name="T4" fmla="*/ 151 w 671"/>
              <a:gd name="T5" fmla="*/ 101 h 667"/>
              <a:gd name="T6" fmla="*/ 27 w 671"/>
              <a:gd name="T7" fmla="*/ 105 h 667"/>
              <a:gd name="T8" fmla="*/ 133 w 671"/>
              <a:gd name="T9" fmla="*/ 60 h 667"/>
              <a:gd name="T10" fmla="*/ 153 w 671"/>
              <a:gd name="T11" fmla="*/ 40 h 667"/>
              <a:gd name="T12" fmla="*/ 653 w 671"/>
              <a:gd name="T13" fmla="*/ 80 h 667"/>
              <a:gd name="T14" fmla="*/ 71 w 671"/>
              <a:gd name="T15" fmla="*/ 102 h 667"/>
              <a:gd name="T16" fmla="*/ 187 w 671"/>
              <a:gd name="T17" fmla="*/ 171 h 667"/>
              <a:gd name="T18" fmla="*/ 27 w 671"/>
              <a:gd name="T19" fmla="*/ 140 h 667"/>
              <a:gd name="T20" fmla="*/ 280 w 671"/>
              <a:gd name="T21" fmla="*/ 160 h 667"/>
              <a:gd name="T22" fmla="*/ 280 w 671"/>
              <a:gd name="T23" fmla="*/ 134 h 667"/>
              <a:gd name="T24" fmla="*/ 213 w 671"/>
              <a:gd name="T25" fmla="*/ 440 h 667"/>
              <a:gd name="T26" fmla="*/ 27 w 671"/>
              <a:gd name="T27" fmla="*/ 254 h 667"/>
              <a:gd name="T28" fmla="*/ 27 w 671"/>
              <a:gd name="T29" fmla="*/ 414 h 667"/>
              <a:gd name="T30" fmla="*/ 121 w 671"/>
              <a:gd name="T31" fmla="*/ 268 h 667"/>
              <a:gd name="T32" fmla="*/ 86 w 671"/>
              <a:gd name="T33" fmla="*/ 272 h 667"/>
              <a:gd name="T34" fmla="*/ 52 w 671"/>
              <a:gd name="T35" fmla="*/ 320 h 667"/>
              <a:gd name="T36" fmla="*/ 55 w 671"/>
              <a:gd name="T37" fmla="*/ 374 h 667"/>
              <a:gd name="T38" fmla="*/ 95 w 671"/>
              <a:gd name="T39" fmla="*/ 396 h 667"/>
              <a:gd name="T40" fmla="*/ 139 w 671"/>
              <a:gd name="T41" fmla="*/ 379 h 667"/>
              <a:gd name="T42" fmla="*/ 173 w 671"/>
              <a:gd name="T43" fmla="*/ 346 h 667"/>
              <a:gd name="T44" fmla="*/ 155 w 671"/>
              <a:gd name="T45" fmla="*/ 309 h 667"/>
              <a:gd name="T46" fmla="*/ 139 w 671"/>
              <a:gd name="T47" fmla="*/ 271 h 667"/>
              <a:gd name="T48" fmla="*/ 280 w 671"/>
              <a:gd name="T49" fmla="*/ 307 h 667"/>
              <a:gd name="T50" fmla="*/ 280 w 671"/>
              <a:gd name="T51" fmla="*/ 280 h 667"/>
              <a:gd name="T52" fmla="*/ 128 w 671"/>
              <a:gd name="T53" fmla="*/ 312 h 667"/>
              <a:gd name="T54" fmla="*/ 135 w 671"/>
              <a:gd name="T55" fmla="*/ 327 h 667"/>
              <a:gd name="T56" fmla="*/ 144 w 671"/>
              <a:gd name="T57" fmla="*/ 334 h 667"/>
              <a:gd name="T58" fmla="*/ 130 w 671"/>
              <a:gd name="T59" fmla="*/ 347 h 667"/>
              <a:gd name="T60" fmla="*/ 115 w 671"/>
              <a:gd name="T61" fmla="*/ 367 h 667"/>
              <a:gd name="T62" fmla="*/ 98 w 671"/>
              <a:gd name="T63" fmla="*/ 359 h 667"/>
              <a:gd name="T64" fmla="*/ 68 w 671"/>
              <a:gd name="T65" fmla="*/ 351 h 667"/>
              <a:gd name="T66" fmla="*/ 75 w 671"/>
              <a:gd name="T67" fmla="*/ 333 h 667"/>
              <a:gd name="T68" fmla="*/ 76 w 671"/>
              <a:gd name="T69" fmla="*/ 308 h 667"/>
              <a:gd name="T70" fmla="*/ 77 w 671"/>
              <a:gd name="T71" fmla="*/ 299 h 667"/>
              <a:gd name="T72" fmla="*/ 91 w 671"/>
              <a:gd name="T73" fmla="*/ 302 h 667"/>
              <a:gd name="T74" fmla="*/ 102 w 671"/>
              <a:gd name="T75" fmla="*/ 310 h 667"/>
              <a:gd name="T76" fmla="*/ 126 w 671"/>
              <a:gd name="T77" fmla="*/ 294 h 667"/>
              <a:gd name="T78" fmla="*/ 89 w 671"/>
              <a:gd name="T79" fmla="*/ 312 h 667"/>
              <a:gd name="T80" fmla="*/ 105 w 671"/>
              <a:gd name="T81" fmla="*/ 332 h 667"/>
              <a:gd name="T82" fmla="*/ 130 w 671"/>
              <a:gd name="T83" fmla="*/ 335 h 667"/>
              <a:gd name="T84" fmla="*/ 115 w 671"/>
              <a:gd name="T85" fmla="*/ 308 h 667"/>
              <a:gd name="T86" fmla="*/ 653 w 671"/>
              <a:gd name="T87" fmla="*/ 387 h 667"/>
              <a:gd name="T88" fmla="*/ 0 w 671"/>
              <a:gd name="T89" fmla="*/ 454 h 667"/>
              <a:gd name="T90" fmla="*/ 213 w 671"/>
              <a:gd name="T91" fmla="*/ 454 h 667"/>
              <a:gd name="T92" fmla="*/ 187 w 671"/>
              <a:gd name="T93" fmla="*/ 480 h 667"/>
              <a:gd name="T94" fmla="*/ 27 w 671"/>
              <a:gd name="T95" fmla="*/ 480 h 667"/>
              <a:gd name="T96" fmla="*/ 63 w 671"/>
              <a:gd name="T97" fmla="*/ 516 h 667"/>
              <a:gd name="T98" fmla="*/ 45 w 671"/>
              <a:gd name="T99" fmla="*/ 560 h 667"/>
              <a:gd name="T100" fmla="*/ 63 w 671"/>
              <a:gd name="T101" fmla="*/ 604 h 667"/>
              <a:gd name="T102" fmla="*/ 121 w 671"/>
              <a:gd name="T103" fmla="*/ 597 h 667"/>
              <a:gd name="T104" fmla="*/ 169 w 671"/>
              <a:gd name="T105" fmla="*/ 561 h 667"/>
              <a:gd name="T106" fmla="*/ 144 w 671"/>
              <a:gd name="T107" fmla="*/ 546 h 667"/>
              <a:gd name="T108" fmla="*/ 107 w 671"/>
              <a:gd name="T109" fmla="*/ 498 h 667"/>
              <a:gd name="T110" fmla="*/ 653 w 671"/>
              <a:gd name="T111" fmla="*/ 534 h 667"/>
              <a:gd name="T112" fmla="*/ 107 w 671"/>
              <a:gd name="T113" fmla="*/ 541 h 667"/>
              <a:gd name="T114" fmla="*/ 87 w 671"/>
              <a:gd name="T115" fmla="*/ 560 h 667"/>
              <a:gd name="T116" fmla="*/ 280 w 671"/>
              <a:gd name="T117" fmla="*/ 614 h 667"/>
              <a:gd name="T118" fmla="*/ 280 w 671"/>
              <a:gd name="T119" fmla="*/ 587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1" h="667">
                <a:moveTo>
                  <a:pt x="0" y="0"/>
                </a:moveTo>
                <a:lnTo>
                  <a:pt x="0" y="214"/>
                </a:lnTo>
                <a:lnTo>
                  <a:pt x="213" y="214"/>
                </a:lnTo>
                <a:lnTo>
                  <a:pt x="213" y="0"/>
                </a:lnTo>
                <a:lnTo>
                  <a:pt x="0" y="0"/>
                </a:lnTo>
                <a:close/>
                <a:moveTo>
                  <a:pt x="27" y="27"/>
                </a:moveTo>
                <a:lnTo>
                  <a:pt x="187" y="27"/>
                </a:lnTo>
                <a:lnTo>
                  <a:pt x="187" y="134"/>
                </a:lnTo>
                <a:lnTo>
                  <a:pt x="151" y="101"/>
                </a:lnTo>
                <a:lnTo>
                  <a:pt x="119" y="117"/>
                </a:lnTo>
                <a:lnTo>
                  <a:pt x="74" y="64"/>
                </a:lnTo>
                <a:lnTo>
                  <a:pt x="27" y="105"/>
                </a:lnTo>
                <a:lnTo>
                  <a:pt x="27" y="27"/>
                </a:lnTo>
                <a:close/>
                <a:moveTo>
                  <a:pt x="153" y="40"/>
                </a:moveTo>
                <a:cubicBezTo>
                  <a:pt x="142" y="40"/>
                  <a:pt x="133" y="49"/>
                  <a:pt x="133" y="60"/>
                </a:cubicBezTo>
                <a:cubicBezTo>
                  <a:pt x="133" y="72"/>
                  <a:pt x="142" y="80"/>
                  <a:pt x="153" y="80"/>
                </a:cubicBezTo>
                <a:cubicBezTo>
                  <a:pt x="164" y="80"/>
                  <a:pt x="173" y="72"/>
                  <a:pt x="173" y="60"/>
                </a:cubicBezTo>
                <a:cubicBezTo>
                  <a:pt x="173" y="49"/>
                  <a:pt x="164" y="40"/>
                  <a:pt x="153" y="40"/>
                </a:cubicBezTo>
                <a:close/>
                <a:moveTo>
                  <a:pt x="280" y="54"/>
                </a:moveTo>
                <a:cubicBezTo>
                  <a:pt x="262" y="54"/>
                  <a:pt x="262" y="81"/>
                  <a:pt x="280" y="80"/>
                </a:cubicBezTo>
                <a:lnTo>
                  <a:pt x="653" y="80"/>
                </a:lnTo>
                <a:cubicBezTo>
                  <a:pt x="671" y="81"/>
                  <a:pt x="671" y="54"/>
                  <a:pt x="653" y="54"/>
                </a:cubicBezTo>
                <a:lnTo>
                  <a:pt x="280" y="54"/>
                </a:lnTo>
                <a:close/>
                <a:moveTo>
                  <a:pt x="71" y="102"/>
                </a:moveTo>
                <a:lnTo>
                  <a:pt x="112" y="151"/>
                </a:lnTo>
                <a:lnTo>
                  <a:pt x="147" y="133"/>
                </a:lnTo>
                <a:lnTo>
                  <a:pt x="187" y="171"/>
                </a:lnTo>
                <a:lnTo>
                  <a:pt x="187" y="187"/>
                </a:lnTo>
                <a:lnTo>
                  <a:pt x="27" y="187"/>
                </a:lnTo>
                <a:lnTo>
                  <a:pt x="27" y="140"/>
                </a:lnTo>
                <a:lnTo>
                  <a:pt x="71" y="102"/>
                </a:lnTo>
                <a:close/>
                <a:moveTo>
                  <a:pt x="280" y="134"/>
                </a:moveTo>
                <a:cubicBezTo>
                  <a:pt x="262" y="134"/>
                  <a:pt x="262" y="161"/>
                  <a:pt x="280" y="160"/>
                </a:cubicBezTo>
                <a:lnTo>
                  <a:pt x="653" y="160"/>
                </a:lnTo>
                <a:cubicBezTo>
                  <a:pt x="671" y="161"/>
                  <a:pt x="671" y="134"/>
                  <a:pt x="653" y="134"/>
                </a:cubicBezTo>
                <a:lnTo>
                  <a:pt x="280" y="134"/>
                </a:lnTo>
                <a:close/>
                <a:moveTo>
                  <a:pt x="0" y="227"/>
                </a:moveTo>
                <a:lnTo>
                  <a:pt x="0" y="440"/>
                </a:lnTo>
                <a:lnTo>
                  <a:pt x="213" y="440"/>
                </a:lnTo>
                <a:lnTo>
                  <a:pt x="213" y="227"/>
                </a:lnTo>
                <a:lnTo>
                  <a:pt x="0" y="227"/>
                </a:lnTo>
                <a:close/>
                <a:moveTo>
                  <a:pt x="27" y="254"/>
                </a:moveTo>
                <a:lnTo>
                  <a:pt x="187" y="254"/>
                </a:lnTo>
                <a:lnTo>
                  <a:pt x="187" y="414"/>
                </a:lnTo>
                <a:lnTo>
                  <a:pt x="27" y="414"/>
                </a:lnTo>
                <a:lnTo>
                  <a:pt x="27" y="254"/>
                </a:lnTo>
                <a:close/>
                <a:moveTo>
                  <a:pt x="125" y="267"/>
                </a:moveTo>
                <a:cubicBezTo>
                  <a:pt x="124" y="267"/>
                  <a:pt x="122" y="268"/>
                  <a:pt x="121" y="268"/>
                </a:cubicBezTo>
                <a:cubicBezTo>
                  <a:pt x="115" y="269"/>
                  <a:pt x="110" y="271"/>
                  <a:pt x="106" y="273"/>
                </a:cubicBezTo>
                <a:cubicBezTo>
                  <a:pt x="102" y="275"/>
                  <a:pt x="102" y="275"/>
                  <a:pt x="100" y="277"/>
                </a:cubicBezTo>
                <a:cubicBezTo>
                  <a:pt x="96" y="275"/>
                  <a:pt x="92" y="273"/>
                  <a:pt x="86" y="272"/>
                </a:cubicBezTo>
                <a:cubicBezTo>
                  <a:pt x="78" y="271"/>
                  <a:pt x="67" y="272"/>
                  <a:pt x="58" y="280"/>
                </a:cubicBezTo>
                <a:cubicBezTo>
                  <a:pt x="48" y="291"/>
                  <a:pt x="48" y="305"/>
                  <a:pt x="49" y="314"/>
                </a:cubicBezTo>
                <a:cubicBezTo>
                  <a:pt x="50" y="318"/>
                  <a:pt x="51" y="318"/>
                  <a:pt x="52" y="320"/>
                </a:cubicBezTo>
                <a:cubicBezTo>
                  <a:pt x="50" y="322"/>
                  <a:pt x="49" y="322"/>
                  <a:pt x="47" y="325"/>
                </a:cubicBezTo>
                <a:cubicBezTo>
                  <a:pt x="42" y="333"/>
                  <a:pt x="37" y="345"/>
                  <a:pt x="42" y="359"/>
                </a:cubicBezTo>
                <a:cubicBezTo>
                  <a:pt x="44" y="366"/>
                  <a:pt x="49" y="371"/>
                  <a:pt x="55" y="374"/>
                </a:cubicBezTo>
                <a:lnTo>
                  <a:pt x="55" y="374"/>
                </a:lnTo>
                <a:cubicBezTo>
                  <a:pt x="63" y="379"/>
                  <a:pt x="72" y="380"/>
                  <a:pt x="78" y="379"/>
                </a:cubicBezTo>
                <a:cubicBezTo>
                  <a:pt x="82" y="385"/>
                  <a:pt x="87" y="391"/>
                  <a:pt x="95" y="396"/>
                </a:cubicBezTo>
                <a:cubicBezTo>
                  <a:pt x="100" y="398"/>
                  <a:pt x="106" y="400"/>
                  <a:pt x="112" y="400"/>
                </a:cubicBezTo>
                <a:cubicBezTo>
                  <a:pt x="119" y="400"/>
                  <a:pt x="126" y="396"/>
                  <a:pt x="130" y="392"/>
                </a:cubicBezTo>
                <a:cubicBezTo>
                  <a:pt x="134" y="388"/>
                  <a:pt x="137" y="383"/>
                  <a:pt x="139" y="379"/>
                </a:cubicBezTo>
                <a:cubicBezTo>
                  <a:pt x="141" y="375"/>
                  <a:pt x="141" y="374"/>
                  <a:pt x="141" y="371"/>
                </a:cubicBezTo>
                <a:cubicBezTo>
                  <a:pt x="144" y="371"/>
                  <a:pt x="145" y="371"/>
                  <a:pt x="149" y="370"/>
                </a:cubicBezTo>
                <a:cubicBezTo>
                  <a:pt x="157" y="367"/>
                  <a:pt x="169" y="360"/>
                  <a:pt x="173" y="346"/>
                </a:cubicBezTo>
                <a:lnTo>
                  <a:pt x="173" y="346"/>
                </a:lnTo>
                <a:cubicBezTo>
                  <a:pt x="176" y="333"/>
                  <a:pt x="169" y="322"/>
                  <a:pt x="163" y="316"/>
                </a:cubicBezTo>
                <a:cubicBezTo>
                  <a:pt x="160" y="312"/>
                  <a:pt x="157" y="311"/>
                  <a:pt x="155" y="309"/>
                </a:cubicBezTo>
                <a:cubicBezTo>
                  <a:pt x="155" y="306"/>
                  <a:pt x="155" y="306"/>
                  <a:pt x="155" y="301"/>
                </a:cubicBezTo>
                <a:cubicBezTo>
                  <a:pt x="155" y="292"/>
                  <a:pt x="152" y="279"/>
                  <a:pt x="140" y="271"/>
                </a:cubicBezTo>
                <a:lnTo>
                  <a:pt x="139" y="271"/>
                </a:lnTo>
                <a:cubicBezTo>
                  <a:pt x="135" y="269"/>
                  <a:pt x="130" y="267"/>
                  <a:pt x="125" y="267"/>
                </a:cubicBezTo>
                <a:close/>
                <a:moveTo>
                  <a:pt x="280" y="280"/>
                </a:moveTo>
                <a:cubicBezTo>
                  <a:pt x="262" y="280"/>
                  <a:pt x="262" y="307"/>
                  <a:pt x="280" y="307"/>
                </a:cubicBezTo>
                <a:lnTo>
                  <a:pt x="653" y="307"/>
                </a:lnTo>
                <a:cubicBezTo>
                  <a:pt x="671" y="307"/>
                  <a:pt x="671" y="280"/>
                  <a:pt x="653" y="280"/>
                </a:cubicBezTo>
                <a:lnTo>
                  <a:pt x="280" y="280"/>
                </a:lnTo>
                <a:close/>
                <a:moveTo>
                  <a:pt x="126" y="294"/>
                </a:moveTo>
                <a:cubicBezTo>
                  <a:pt x="127" y="295"/>
                  <a:pt x="128" y="297"/>
                  <a:pt x="129" y="302"/>
                </a:cubicBezTo>
                <a:cubicBezTo>
                  <a:pt x="129" y="308"/>
                  <a:pt x="128" y="312"/>
                  <a:pt x="128" y="312"/>
                </a:cubicBezTo>
                <a:lnTo>
                  <a:pt x="125" y="323"/>
                </a:lnTo>
                <a:lnTo>
                  <a:pt x="135" y="327"/>
                </a:lnTo>
                <a:cubicBezTo>
                  <a:pt x="135" y="327"/>
                  <a:pt x="135" y="327"/>
                  <a:pt x="135" y="327"/>
                </a:cubicBezTo>
                <a:lnTo>
                  <a:pt x="135" y="327"/>
                </a:lnTo>
                <a:lnTo>
                  <a:pt x="135" y="327"/>
                </a:lnTo>
                <a:cubicBezTo>
                  <a:pt x="136" y="328"/>
                  <a:pt x="141" y="331"/>
                  <a:pt x="144" y="334"/>
                </a:cubicBezTo>
                <a:cubicBezTo>
                  <a:pt x="147" y="337"/>
                  <a:pt x="147" y="339"/>
                  <a:pt x="147" y="339"/>
                </a:cubicBezTo>
                <a:cubicBezTo>
                  <a:pt x="147" y="341"/>
                  <a:pt x="144" y="343"/>
                  <a:pt x="139" y="345"/>
                </a:cubicBezTo>
                <a:cubicBezTo>
                  <a:pt x="135" y="346"/>
                  <a:pt x="130" y="347"/>
                  <a:pt x="130" y="347"/>
                </a:cubicBezTo>
                <a:lnTo>
                  <a:pt x="120" y="348"/>
                </a:lnTo>
                <a:lnTo>
                  <a:pt x="118" y="357"/>
                </a:lnTo>
                <a:cubicBezTo>
                  <a:pt x="118" y="357"/>
                  <a:pt x="117" y="362"/>
                  <a:pt x="115" y="367"/>
                </a:cubicBezTo>
                <a:cubicBezTo>
                  <a:pt x="114" y="370"/>
                  <a:pt x="112" y="372"/>
                  <a:pt x="110" y="373"/>
                </a:cubicBezTo>
                <a:cubicBezTo>
                  <a:pt x="110" y="373"/>
                  <a:pt x="110" y="373"/>
                  <a:pt x="109" y="373"/>
                </a:cubicBezTo>
                <a:cubicBezTo>
                  <a:pt x="104" y="369"/>
                  <a:pt x="101" y="364"/>
                  <a:pt x="98" y="359"/>
                </a:cubicBezTo>
                <a:lnTo>
                  <a:pt x="93" y="350"/>
                </a:lnTo>
                <a:lnTo>
                  <a:pt x="83" y="352"/>
                </a:lnTo>
                <a:cubicBezTo>
                  <a:pt x="83" y="352"/>
                  <a:pt x="71" y="352"/>
                  <a:pt x="68" y="351"/>
                </a:cubicBezTo>
                <a:cubicBezTo>
                  <a:pt x="67" y="350"/>
                  <a:pt x="67" y="350"/>
                  <a:pt x="67" y="349"/>
                </a:cubicBezTo>
                <a:cubicBezTo>
                  <a:pt x="66" y="347"/>
                  <a:pt x="67" y="344"/>
                  <a:pt x="69" y="340"/>
                </a:cubicBezTo>
                <a:cubicBezTo>
                  <a:pt x="72" y="336"/>
                  <a:pt x="75" y="333"/>
                  <a:pt x="75" y="333"/>
                </a:cubicBezTo>
                <a:lnTo>
                  <a:pt x="84" y="326"/>
                </a:lnTo>
                <a:lnTo>
                  <a:pt x="79" y="317"/>
                </a:lnTo>
                <a:cubicBezTo>
                  <a:pt x="79" y="317"/>
                  <a:pt x="77" y="313"/>
                  <a:pt x="76" y="308"/>
                </a:cubicBezTo>
                <a:cubicBezTo>
                  <a:pt x="75" y="304"/>
                  <a:pt x="75" y="301"/>
                  <a:pt x="77" y="299"/>
                </a:cubicBezTo>
                <a:lnTo>
                  <a:pt x="77" y="299"/>
                </a:lnTo>
                <a:lnTo>
                  <a:pt x="77" y="299"/>
                </a:lnTo>
                <a:cubicBezTo>
                  <a:pt x="78" y="298"/>
                  <a:pt x="79" y="298"/>
                  <a:pt x="82" y="299"/>
                </a:cubicBezTo>
                <a:cubicBezTo>
                  <a:pt x="85" y="299"/>
                  <a:pt x="89" y="301"/>
                  <a:pt x="91" y="302"/>
                </a:cubicBezTo>
                <a:lnTo>
                  <a:pt x="91" y="302"/>
                </a:lnTo>
                <a:lnTo>
                  <a:pt x="91" y="302"/>
                </a:lnTo>
                <a:cubicBezTo>
                  <a:pt x="93" y="303"/>
                  <a:pt x="93" y="303"/>
                  <a:pt x="93" y="303"/>
                </a:cubicBezTo>
                <a:lnTo>
                  <a:pt x="102" y="310"/>
                </a:lnTo>
                <a:lnTo>
                  <a:pt x="110" y="302"/>
                </a:lnTo>
                <a:cubicBezTo>
                  <a:pt x="110" y="302"/>
                  <a:pt x="114" y="299"/>
                  <a:pt x="118" y="296"/>
                </a:cubicBezTo>
                <a:cubicBezTo>
                  <a:pt x="123" y="294"/>
                  <a:pt x="126" y="294"/>
                  <a:pt x="126" y="294"/>
                </a:cubicBezTo>
                <a:close/>
                <a:moveTo>
                  <a:pt x="115" y="308"/>
                </a:moveTo>
                <a:cubicBezTo>
                  <a:pt x="109" y="310"/>
                  <a:pt x="105" y="328"/>
                  <a:pt x="105" y="328"/>
                </a:cubicBezTo>
                <a:cubicBezTo>
                  <a:pt x="105" y="328"/>
                  <a:pt x="96" y="306"/>
                  <a:pt x="89" y="312"/>
                </a:cubicBezTo>
                <a:cubicBezTo>
                  <a:pt x="82" y="317"/>
                  <a:pt x="103" y="330"/>
                  <a:pt x="103" y="330"/>
                </a:cubicBezTo>
                <a:cubicBezTo>
                  <a:pt x="103" y="330"/>
                  <a:pt x="80" y="332"/>
                  <a:pt x="83" y="340"/>
                </a:cubicBezTo>
                <a:cubicBezTo>
                  <a:pt x="86" y="348"/>
                  <a:pt x="105" y="332"/>
                  <a:pt x="105" y="332"/>
                </a:cubicBezTo>
                <a:cubicBezTo>
                  <a:pt x="105" y="332"/>
                  <a:pt x="100" y="356"/>
                  <a:pt x="108" y="355"/>
                </a:cubicBezTo>
                <a:cubicBezTo>
                  <a:pt x="117" y="353"/>
                  <a:pt x="107" y="332"/>
                  <a:pt x="107" y="332"/>
                </a:cubicBezTo>
                <a:cubicBezTo>
                  <a:pt x="107" y="332"/>
                  <a:pt x="129" y="344"/>
                  <a:pt x="130" y="335"/>
                </a:cubicBezTo>
                <a:cubicBezTo>
                  <a:pt x="131" y="326"/>
                  <a:pt x="108" y="329"/>
                  <a:pt x="108" y="329"/>
                </a:cubicBezTo>
                <a:cubicBezTo>
                  <a:pt x="108" y="329"/>
                  <a:pt x="126" y="313"/>
                  <a:pt x="118" y="309"/>
                </a:cubicBezTo>
                <a:cubicBezTo>
                  <a:pt x="117" y="308"/>
                  <a:pt x="116" y="308"/>
                  <a:pt x="115" y="308"/>
                </a:cubicBezTo>
                <a:close/>
                <a:moveTo>
                  <a:pt x="280" y="360"/>
                </a:moveTo>
                <a:cubicBezTo>
                  <a:pt x="262" y="360"/>
                  <a:pt x="262" y="387"/>
                  <a:pt x="280" y="387"/>
                </a:cubicBezTo>
                <a:lnTo>
                  <a:pt x="653" y="387"/>
                </a:lnTo>
                <a:cubicBezTo>
                  <a:pt x="671" y="387"/>
                  <a:pt x="671" y="360"/>
                  <a:pt x="653" y="360"/>
                </a:cubicBezTo>
                <a:lnTo>
                  <a:pt x="280" y="360"/>
                </a:lnTo>
                <a:close/>
                <a:moveTo>
                  <a:pt x="0" y="454"/>
                </a:moveTo>
                <a:lnTo>
                  <a:pt x="0" y="667"/>
                </a:lnTo>
                <a:lnTo>
                  <a:pt x="213" y="667"/>
                </a:lnTo>
                <a:lnTo>
                  <a:pt x="213" y="454"/>
                </a:lnTo>
                <a:lnTo>
                  <a:pt x="0" y="454"/>
                </a:lnTo>
                <a:close/>
                <a:moveTo>
                  <a:pt x="27" y="480"/>
                </a:moveTo>
                <a:lnTo>
                  <a:pt x="187" y="480"/>
                </a:lnTo>
                <a:lnTo>
                  <a:pt x="187" y="640"/>
                </a:lnTo>
                <a:lnTo>
                  <a:pt x="27" y="640"/>
                </a:lnTo>
                <a:lnTo>
                  <a:pt x="27" y="480"/>
                </a:lnTo>
                <a:close/>
                <a:moveTo>
                  <a:pt x="107" y="498"/>
                </a:moveTo>
                <a:cubicBezTo>
                  <a:pt x="107" y="498"/>
                  <a:pt x="99" y="521"/>
                  <a:pt x="92" y="524"/>
                </a:cubicBezTo>
                <a:cubicBezTo>
                  <a:pt x="85" y="527"/>
                  <a:pt x="63" y="516"/>
                  <a:pt x="63" y="516"/>
                </a:cubicBezTo>
                <a:cubicBezTo>
                  <a:pt x="63" y="516"/>
                  <a:pt x="73" y="538"/>
                  <a:pt x="70" y="546"/>
                </a:cubicBezTo>
                <a:cubicBezTo>
                  <a:pt x="68" y="551"/>
                  <a:pt x="44" y="560"/>
                  <a:pt x="44" y="560"/>
                </a:cubicBezTo>
                <a:lnTo>
                  <a:pt x="45" y="560"/>
                </a:lnTo>
                <a:cubicBezTo>
                  <a:pt x="45" y="560"/>
                  <a:pt x="44" y="561"/>
                  <a:pt x="44" y="561"/>
                </a:cubicBezTo>
                <a:cubicBezTo>
                  <a:pt x="44" y="561"/>
                  <a:pt x="68" y="569"/>
                  <a:pt x="69" y="575"/>
                </a:cubicBezTo>
                <a:cubicBezTo>
                  <a:pt x="72" y="584"/>
                  <a:pt x="63" y="604"/>
                  <a:pt x="63" y="604"/>
                </a:cubicBezTo>
                <a:cubicBezTo>
                  <a:pt x="63" y="604"/>
                  <a:pt x="84" y="593"/>
                  <a:pt x="90" y="597"/>
                </a:cubicBezTo>
                <a:cubicBezTo>
                  <a:pt x="97" y="601"/>
                  <a:pt x="107" y="623"/>
                  <a:pt x="107" y="623"/>
                </a:cubicBezTo>
                <a:cubicBezTo>
                  <a:pt x="107" y="623"/>
                  <a:pt x="114" y="600"/>
                  <a:pt x="121" y="597"/>
                </a:cubicBezTo>
                <a:cubicBezTo>
                  <a:pt x="129" y="594"/>
                  <a:pt x="151" y="605"/>
                  <a:pt x="151" y="605"/>
                </a:cubicBezTo>
                <a:cubicBezTo>
                  <a:pt x="151" y="605"/>
                  <a:pt x="141" y="582"/>
                  <a:pt x="143" y="575"/>
                </a:cubicBezTo>
                <a:cubicBezTo>
                  <a:pt x="145" y="570"/>
                  <a:pt x="169" y="561"/>
                  <a:pt x="169" y="561"/>
                </a:cubicBezTo>
                <a:lnTo>
                  <a:pt x="169" y="561"/>
                </a:lnTo>
                <a:cubicBezTo>
                  <a:pt x="169" y="561"/>
                  <a:pt x="169" y="560"/>
                  <a:pt x="169" y="560"/>
                </a:cubicBezTo>
                <a:cubicBezTo>
                  <a:pt x="169" y="560"/>
                  <a:pt x="146" y="552"/>
                  <a:pt x="144" y="546"/>
                </a:cubicBezTo>
                <a:cubicBezTo>
                  <a:pt x="141" y="537"/>
                  <a:pt x="151" y="516"/>
                  <a:pt x="151" y="516"/>
                </a:cubicBezTo>
                <a:cubicBezTo>
                  <a:pt x="151" y="516"/>
                  <a:pt x="130" y="528"/>
                  <a:pt x="123" y="524"/>
                </a:cubicBezTo>
                <a:cubicBezTo>
                  <a:pt x="116" y="520"/>
                  <a:pt x="107" y="498"/>
                  <a:pt x="107" y="498"/>
                </a:cubicBezTo>
                <a:close/>
                <a:moveTo>
                  <a:pt x="280" y="507"/>
                </a:moveTo>
                <a:cubicBezTo>
                  <a:pt x="262" y="507"/>
                  <a:pt x="262" y="534"/>
                  <a:pt x="280" y="534"/>
                </a:cubicBezTo>
                <a:lnTo>
                  <a:pt x="653" y="534"/>
                </a:lnTo>
                <a:cubicBezTo>
                  <a:pt x="671" y="534"/>
                  <a:pt x="671" y="507"/>
                  <a:pt x="653" y="507"/>
                </a:cubicBezTo>
                <a:lnTo>
                  <a:pt x="280" y="507"/>
                </a:lnTo>
                <a:close/>
                <a:moveTo>
                  <a:pt x="107" y="541"/>
                </a:moveTo>
                <a:cubicBezTo>
                  <a:pt x="118" y="541"/>
                  <a:pt x="126" y="550"/>
                  <a:pt x="126" y="560"/>
                </a:cubicBezTo>
                <a:cubicBezTo>
                  <a:pt x="126" y="571"/>
                  <a:pt x="118" y="580"/>
                  <a:pt x="107" y="580"/>
                </a:cubicBezTo>
                <a:cubicBezTo>
                  <a:pt x="96" y="580"/>
                  <a:pt x="87" y="571"/>
                  <a:pt x="87" y="560"/>
                </a:cubicBezTo>
                <a:cubicBezTo>
                  <a:pt x="87" y="550"/>
                  <a:pt x="96" y="541"/>
                  <a:pt x="107" y="541"/>
                </a:cubicBezTo>
                <a:close/>
                <a:moveTo>
                  <a:pt x="280" y="587"/>
                </a:moveTo>
                <a:cubicBezTo>
                  <a:pt x="262" y="587"/>
                  <a:pt x="262" y="614"/>
                  <a:pt x="280" y="614"/>
                </a:cubicBezTo>
                <a:lnTo>
                  <a:pt x="653" y="614"/>
                </a:lnTo>
                <a:cubicBezTo>
                  <a:pt x="671" y="614"/>
                  <a:pt x="671" y="587"/>
                  <a:pt x="653" y="587"/>
                </a:cubicBezTo>
                <a:lnTo>
                  <a:pt x="280" y="58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6" name="Details">
            <a:extLst>
              <a:ext uri="{FF2B5EF4-FFF2-40B4-BE49-F238E27FC236}">
                <a16:creationId xmlns:a16="http://schemas.microsoft.com/office/drawing/2014/main" id="{83738F4F-83DC-4FC0-AC36-17034B7D1EB1}"/>
              </a:ext>
            </a:extLst>
          </p:cNvPr>
          <p:cNvSpPr>
            <a:spLocks noChangeAspect="1" noEditPoints="1"/>
          </p:cNvSpPr>
          <p:nvPr/>
        </p:nvSpPr>
        <p:spPr bwMode="auto">
          <a:xfrm>
            <a:off x="9852827" y="1954399"/>
            <a:ext cx="163513" cy="163512"/>
          </a:xfrm>
          <a:custGeom>
            <a:avLst/>
            <a:gdLst>
              <a:gd name="T0" fmla="*/ 213 w 671"/>
              <a:gd name="T1" fmla="*/ 214 h 667"/>
              <a:gd name="T2" fmla="*/ 26 w 671"/>
              <a:gd name="T3" fmla="*/ 27 h 667"/>
              <a:gd name="T4" fmla="*/ 151 w 671"/>
              <a:gd name="T5" fmla="*/ 101 h 667"/>
              <a:gd name="T6" fmla="*/ 26 w 671"/>
              <a:gd name="T7" fmla="*/ 105 h 667"/>
              <a:gd name="T8" fmla="*/ 133 w 671"/>
              <a:gd name="T9" fmla="*/ 60 h 667"/>
              <a:gd name="T10" fmla="*/ 153 w 671"/>
              <a:gd name="T11" fmla="*/ 40 h 667"/>
              <a:gd name="T12" fmla="*/ 426 w 671"/>
              <a:gd name="T13" fmla="*/ 120 h 667"/>
              <a:gd name="T14" fmla="*/ 493 w 671"/>
              <a:gd name="T15" fmla="*/ 94 h 667"/>
              <a:gd name="T16" fmla="*/ 653 w 671"/>
              <a:gd name="T17" fmla="*/ 94 h 667"/>
              <a:gd name="T18" fmla="*/ 111 w 671"/>
              <a:gd name="T19" fmla="*/ 151 h 667"/>
              <a:gd name="T20" fmla="*/ 186 w 671"/>
              <a:gd name="T21" fmla="*/ 187 h 667"/>
              <a:gd name="T22" fmla="*/ 71 w 671"/>
              <a:gd name="T23" fmla="*/ 102 h 667"/>
              <a:gd name="T24" fmla="*/ 213 w 671"/>
              <a:gd name="T25" fmla="*/ 440 h 667"/>
              <a:gd name="T26" fmla="*/ 26 w 671"/>
              <a:gd name="T27" fmla="*/ 254 h 667"/>
              <a:gd name="T28" fmla="*/ 26 w 671"/>
              <a:gd name="T29" fmla="*/ 414 h 667"/>
              <a:gd name="T30" fmla="*/ 121 w 671"/>
              <a:gd name="T31" fmla="*/ 268 h 667"/>
              <a:gd name="T32" fmla="*/ 86 w 671"/>
              <a:gd name="T33" fmla="*/ 272 h 667"/>
              <a:gd name="T34" fmla="*/ 52 w 671"/>
              <a:gd name="T35" fmla="*/ 320 h 667"/>
              <a:gd name="T36" fmla="*/ 54 w 671"/>
              <a:gd name="T37" fmla="*/ 374 h 667"/>
              <a:gd name="T38" fmla="*/ 95 w 671"/>
              <a:gd name="T39" fmla="*/ 396 h 667"/>
              <a:gd name="T40" fmla="*/ 139 w 671"/>
              <a:gd name="T41" fmla="*/ 379 h 667"/>
              <a:gd name="T42" fmla="*/ 172 w 671"/>
              <a:gd name="T43" fmla="*/ 346 h 667"/>
              <a:gd name="T44" fmla="*/ 155 w 671"/>
              <a:gd name="T45" fmla="*/ 301 h 667"/>
              <a:gd name="T46" fmla="*/ 126 w 671"/>
              <a:gd name="T47" fmla="*/ 294 h 667"/>
              <a:gd name="T48" fmla="*/ 125 w 671"/>
              <a:gd name="T49" fmla="*/ 323 h 667"/>
              <a:gd name="T50" fmla="*/ 135 w 671"/>
              <a:gd name="T51" fmla="*/ 327 h 667"/>
              <a:gd name="T52" fmla="*/ 147 w 671"/>
              <a:gd name="T53" fmla="*/ 339 h 667"/>
              <a:gd name="T54" fmla="*/ 120 w 671"/>
              <a:gd name="T55" fmla="*/ 348 h 667"/>
              <a:gd name="T56" fmla="*/ 111 w 671"/>
              <a:gd name="T57" fmla="*/ 373 h 667"/>
              <a:gd name="T58" fmla="*/ 98 w 671"/>
              <a:gd name="T59" fmla="*/ 359 h 667"/>
              <a:gd name="T60" fmla="*/ 68 w 671"/>
              <a:gd name="T61" fmla="*/ 351 h 667"/>
              <a:gd name="T62" fmla="*/ 75 w 671"/>
              <a:gd name="T63" fmla="*/ 333 h 667"/>
              <a:gd name="T64" fmla="*/ 75 w 671"/>
              <a:gd name="T65" fmla="*/ 308 h 667"/>
              <a:gd name="T66" fmla="*/ 77 w 671"/>
              <a:gd name="T67" fmla="*/ 299 h 667"/>
              <a:gd name="T68" fmla="*/ 91 w 671"/>
              <a:gd name="T69" fmla="*/ 302 h 667"/>
              <a:gd name="T70" fmla="*/ 102 w 671"/>
              <a:gd name="T71" fmla="*/ 310 h 667"/>
              <a:gd name="T72" fmla="*/ 126 w 671"/>
              <a:gd name="T73" fmla="*/ 294 h 667"/>
              <a:gd name="T74" fmla="*/ 89 w 671"/>
              <a:gd name="T75" fmla="*/ 312 h 667"/>
              <a:gd name="T76" fmla="*/ 104 w 671"/>
              <a:gd name="T77" fmla="*/ 332 h 667"/>
              <a:gd name="T78" fmla="*/ 130 w 671"/>
              <a:gd name="T79" fmla="*/ 335 h 667"/>
              <a:gd name="T80" fmla="*/ 115 w 671"/>
              <a:gd name="T81" fmla="*/ 308 h 667"/>
              <a:gd name="T82" fmla="*/ 426 w 671"/>
              <a:gd name="T83" fmla="*/ 347 h 667"/>
              <a:gd name="T84" fmla="*/ 493 w 671"/>
              <a:gd name="T85" fmla="*/ 320 h 667"/>
              <a:gd name="T86" fmla="*/ 653 w 671"/>
              <a:gd name="T87" fmla="*/ 320 h 667"/>
              <a:gd name="T88" fmla="*/ 0 w 671"/>
              <a:gd name="T89" fmla="*/ 667 h 667"/>
              <a:gd name="T90" fmla="*/ 0 w 671"/>
              <a:gd name="T91" fmla="*/ 454 h 667"/>
              <a:gd name="T92" fmla="*/ 186 w 671"/>
              <a:gd name="T93" fmla="*/ 640 h 667"/>
              <a:gd name="T94" fmla="*/ 106 w 671"/>
              <a:gd name="T95" fmla="*/ 498 h 667"/>
              <a:gd name="T96" fmla="*/ 70 w 671"/>
              <a:gd name="T97" fmla="*/ 546 h 667"/>
              <a:gd name="T98" fmla="*/ 44 w 671"/>
              <a:gd name="T99" fmla="*/ 561 h 667"/>
              <a:gd name="T100" fmla="*/ 90 w 671"/>
              <a:gd name="T101" fmla="*/ 597 h 667"/>
              <a:gd name="T102" fmla="*/ 150 w 671"/>
              <a:gd name="T103" fmla="*/ 605 h 667"/>
              <a:gd name="T104" fmla="*/ 169 w 671"/>
              <a:gd name="T105" fmla="*/ 561 h 667"/>
              <a:gd name="T106" fmla="*/ 150 w 671"/>
              <a:gd name="T107" fmla="*/ 516 h 667"/>
              <a:gd name="T108" fmla="*/ 106 w 671"/>
              <a:gd name="T109" fmla="*/ 541 h 667"/>
              <a:gd name="T110" fmla="*/ 87 w 671"/>
              <a:gd name="T111" fmla="*/ 560 h 667"/>
              <a:gd name="T112" fmla="*/ 266 w 671"/>
              <a:gd name="T113" fmla="*/ 574 h 667"/>
              <a:gd name="T114" fmla="*/ 266 w 671"/>
              <a:gd name="T115" fmla="*/ 547 h 667"/>
              <a:gd name="T116" fmla="*/ 653 w 671"/>
              <a:gd name="T117" fmla="*/ 57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1" h="667">
                <a:moveTo>
                  <a:pt x="0" y="0"/>
                </a:moveTo>
                <a:lnTo>
                  <a:pt x="0" y="214"/>
                </a:lnTo>
                <a:lnTo>
                  <a:pt x="213" y="214"/>
                </a:lnTo>
                <a:lnTo>
                  <a:pt x="213" y="0"/>
                </a:lnTo>
                <a:lnTo>
                  <a:pt x="0" y="0"/>
                </a:lnTo>
                <a:close/>
                <a:moveTo>
                  <a:pt x="26" y="27"/>
                </a:moveTo>
                <a:lnTo>
                  <a:pt x="186" y="27"/>
                </a:lnTo>
                <a:lnTo>
                  <a:pt x="186" y="134"/>
                </a:lnTo>
                <a:lnTo>
                  <a:pt x="151" y="101"/>
                </a:lnTo>
                <a:lnTo>
                  <a:pt x="118" y="117"/>
                </a:lnTo>
                <a:lnTo>
                  <a:pt x="74" y="64"/>
                </a:lnTo>
                <a:lnTo>
                  <a:pt x="26" y="105"/>
                </a:lnTo>
                <a:lnTo>
                  <a:pt x="26" y="27"/>
                </a:lnTo>
                <a:close/>
                <a:moveTo>
                  <a:pt x="153" y="40"/>
                </a:moveTo>
                <a:cubicBezTo>
                  <a:pt x="142" y="40"/>
                  <a:pt x="133" y="49"/>
                  <a:pt x="133" y="60"/>
                </a:cubicBezTo>
                <a:cubicBezTo>
                  <a:pt x="133" y="72"/>
                  <a:pt x="142" y="80"/>
                  <a:pt x="153" y="80"/>
                </a:cubicBezTo>
                <a:cubicBezTo>
                  <a:pt x="164" y="80"/>
                  <a:pt x="173" y="72"/>
                  <a:pt x="173" y="60"/>
                </a:cubicBezTo>
                <a:cubicBezTo>
                  <a:pt x="173" y="49"/>
                  <a:pt x="164" y="40"/>
                  <a:pt x="153" y="40"/>
                </a:cubicBezTo>
                <a:close/>
                <a:moveTo>
                  <a:pt x="266" y="94"/>
                </a:moveTo>
                <a:cubicBezTo>
                  <a:pt x="248" y="94"/>
                  <a:pt x="248" y="121"/>
                  <a:pt x="266" y="120"/>
                </a:cubicBezTo>
                <a:lnTo>
                  <a:pt x="426" y="120"/>
                </a:lnTo>
                <a:cubicBezTo>
                  <a:pt x="444" y="121"/>
                  <a:pt x="444" y="94"/>
                  <a:pt x="426" y="94"/>
                </a:cubicBezTo>
                <a:lnTo>
                  <a:pt x="266" y="94"/>
                </a:lnTo>
                <a:close/>
                <a:moveTo>
                  <a:pt x="493" y="94"/>
                </a:moveTo>
                <a:cubicBezTo>
                  <a:pt x="475" y="94"/>
                  <a:pt x="475" y="121"/>
                  <a:pt x="493" y="120"/>
                </a:cubicBezTo>
                <a:lnTo>
                  <a:pt x="653" y="120"/>
                </a:lnTo>
                <a:cubicBezTo>
                  <a:pt x="671" y="121"/>
                  <a:pt x="671" y="94"/>
                  <a:pt x="653" y="94"/>
                </a:cubicBezTo>
                <a:lnTo>
                  <a:pt x="493" y="94"/>
                </a:lnTo>
                <a:close/>
                <a:moveTo>
                  <a:pt x="71" y="102"/>
                </a:moveTo>
                <a:lnTo>
                  <a:pt x="111" y="151"/>
                </a:lnTo>
                <a:lnTo>
                  <a:pt x="146" y="133"/>
                </a:lnTo>
                <a:lnTo>
                  <a:pt x="186" y="171"/>
                </a:lnTo>
                <a:lnTo>
                  <a:pt x="186" y="187"/>
                </a:lnTo>
                <a:lnTo>
                  <a:pt x="26" y="187"/>
                </a:lnTo>
                <a:lnTo>
                  <a:pt x="26" y="140"/>
                </a:lnTo>
                <a:lnTo>
                  <a:pt x="71" y="102"/>
                </a:lnTo>
                <a:close/>
                <a:moveTo>
                  <a:pt x="0" y="227"/>
                </a:moveTo>
                <a:lnTo>
                  <a:pt x="0" y="440"/>
                </a:lnTo>
                <a:lnTo>
                  <a:pt x="213" y="440"/>
                </a:lnTo>
                <a:lnTo>
                  <a:pt x="213" y="227"/>
                </a:lnTo>
                <a:lnTo>
                  <a:pt x="0" y="227"/>
                </a:lnTo>
                <a:close/>
                <a:moveTo>
                  <a:pt x="26" y="254"/>
                </a:moveTo>
                <a:lnTo>
                  <a:pt x="186" y="254"/>
                </a:lnTo>
                <a:lnTo>
                  <a:pt x="186" y="414"/>
                </a:lnTo>
                <a:lnTo>
                  <a:pt x="26" y="414"/>
                </a:lnTo>
                <a:lnTo>
                  <a:pt x="26" y="254"/>
                </a:lnTo>
                <a:close/>
                <a:moveTo>
                  <a:pt x="125" y="267"/>
                </a:moveTo>
                <a:cubicBezTo>
                  <a:pt x="124" y="267"/>
                  <a:pt x="122" y="268"/>
                  <a:pt x="121" y="268"/>
                </a:cubicBezTo>
                <a:cubicBezTo>
                  <a:pt x="115" y="269"/>
                  <a:pt x="109" y="271"/>
                  <a:pt x="105" y="273"/>
                </a:cubicBezTo>
                <a:cubicBezTo>
                  <a:pt x="102" y="275"/>
                  <a:pt x="102" y="275"/>
                  <a:pt x="99" y="277"/>
                </a:cubicBezTo>
                <a:cubicBezTo>
                  <a:pt x="96" y="275"/>
                  <a:pt x="92" y="273"/>
                  <a:pt x="86" y="272"/>
                </a:cubicBezTo>
                <a:cubicBezTo>
                  <a:pt x="78" y="271"/>
                  <a:pt x="66" y="272"/>
                  <a:pt x="58" y="280"/>
                </a:cubicBezTo>
                <a:cubicBezTo>
                  <a:pt x="48" y="291"/>
                  <a:pt x="47" y="305"/>
                  <a:pt x="49" y="314"/>
                </a:cubicBezTo>
                <a:cubicBezTo>
                  <a:pt x="50" y="318"/>
                  <a:pt x="51" y="318"/>
                  <a:pt x="52" y="320"/>
                </a:cubicBezTo>
                <a:cubicBezTo>
                  <a:pt x="50" y="322"/>
                  <a:pt x="49" y="322"/>
                  <a:pt x="47" y="325"/>
                </a:cubicBezTo>
                <a:cubicBezTo>
                  <a:pt x="42" y="333"/>
                  <a:pt x="36" y="345"/>
                  <a:pt x="41" y="359"/>
                </a:cubicBezTo>
                <a:cubicBezTo>
                  <a:pt x="44" y="366"/>
                  <a:pt x="49" y="371"/>
                  <a:pt x="54" y="374"/>
                </a:cubicBezTo>
                <a:lnTo>
                  <a:pt x="54" y="374"/>
                </a:lnTo>
                <a:cubicBezTo>
                  <a:pt x="63" y="379"/>
                  <a:pt x="72" y="380"/>
                  <a:pt x="78" y="379"/>
                </a:cubicBezTo>
                <a:cubicBezTo>
                  <a:pt x="82" y="385"/>
                  <a:pt x="87" y="391"/>
                  <a:pt x="95" y="396"/>
                </a:cubicBezTo>
                <a:cubicBezTo>
                  <a:pt x="100" y="398"/>
                  <a:pt x="105" y="400"/>
                  <a:pt x="112" y="400"/>
                </a:cubicBezTo>
                <a:cubicBezTo>
                  <a:pt x="119" y="400"/>
                  <a:pt x="125" y="396"/>
                  <a:pt x="130" y="392"/>
                </a:cubicBezTo>
                <a:cubicBezTo>
                  <a:pt x="134" y="388"/>
                  <a:pt x="137" y="383"/>
                  <a:pt x="139" y="379"/>
                </a:cubicBezTo>
                <a:cubicBezTo>
                  <a:pt x="141" y="375"/>
                  <a:pt x="140" y="374"/>
                  <a:pt x="141" y="371"/>
                </a:cubicBezTo>
                <a:cubicBezTo>
                  <a:pt x="144" y="371"/>
                  <a:pt x="145" y="371"/>
                  <a:pt x="149" y="370"/>
                </a:cubicBezTo>
                <a:cubicBezTo>
                  <a:pt x="157" y="367"/>
                  <a:pt x="169" y="360"/>
                  <a:pt x="172" y="346"/>
                </a:cubicBezTo>
                <a:cubicBezTo>
                  <a:pt x="174" y="334"/>
                  <a:pt x="169" y="325"/>
                  <a:pt x="163" y="316"/>
                </a:cubicBezTo>
                <a:cubicBezTo>
                  <a:pt x="159" y="312"/>
                  <a:pt x="157" y="311"/>
                  <a:pt x="154" y="309"/>
                </a:cubicBezTo>
                <a:cubicBezTo>
                  <a:pt x="155" y="306"/>
                  <a:pt x="155" y="306"/>
                  <a:pt x="155" y="301"/>
                </a:cubicBezTo>
                <a:cubicBezTo>
                  <a:pt x="155" y="292"/>
                  <a:pt x="152" y="279"/>
                  <a:pt x="139" y="271"/>
                </a:cubicBezTo>
                <a:cubicBezTo>
                  <a:pt x="135" y="268"/>
                  <a:pt x="129" y="268"/>
                  <a:pt x="125" y="267"/>
                </a:cubicBezTo>
                <a:close/>
                <a:moveTo>
                  <a:pt x="126" y="294"/>
                </a:moveTo>
                <a:cubicBezTo>
                  <a:pt x="127" y="295"/>
                  <a:pt x="128" y="297"/>
                  <a:pt x="128" y="302"/>
                </a:cubicBezTo>
                <a:cubicBezTo>
                  <a:pt x="129" y="308"/>
                  <a:pt x="128" y="312"/>
                  <a:pt x="128" y="312"/>
                </a:cubicBezTo>
                <a:lnTo>
                  <a:pt x="125" y="323"/>
                </a:lnTo>
                <a:lnTo>
                  <a:pt x="135" y="327"/>
                </a:lnTo>
                <a:cubicBezTo>
                  <a:pt x="135" y="327"/>
                  <a:pt x="134" y="327"/>
                  <a:pt x="135" y="327"/>
                </a:cubicBezTo>
                <a:lnTo>
                  <a:pt x="135" y="327"/>
                </a:lnTo>
                <a:lnTo>
                  <a:pt x="135" y="327"/>
                </a:lnTo>
                <a:cubicBezTo>
                  <a:pt x="136" y="328"/>
                  <a:pt x="141" y="331"/>
                  <a:pt x="144" y="334"/>
                </a:cubicBezTo>
                <a:cubicBezTo>
                  <a:pt x="147" y="337"/>
                  <a:pt x="147" y="339"/>
                  <a:pt x="147" y="339"/>
                </a:cubicBezTo>
                <a:cubicBezTo>
                  <a:pt x="146" y="341"/>
                  <a:pt x="144" y="343"/>
                  <a:pt x="139" y="345"/>
                </a:cubicBezTo>
                <a:cubicBezTo>
                  <a:pt x="135" y="346"/>
                  <a:pt x="130" y="347"/>
                  <a:pt x="130" y="347"/>
                </a:cubicBezTo>
                <a:lnTo>
                  <a:pt x="120" y="348"/>
                </a:lnTo>
                <a:lnTo>
                  <a:pt x="118" y="357"/>
                </a:lnTo>
                <a:cubicBezTo>
                  <a:pt x="118" y="357"/>
                  <a:pt x="117" y="362"/>
                  <a:pt x="115" y="367"/>
                </a:cubicBezTo>
                <a:cubicBezTo>
                  <a:pt x="113" y="370"/>
                  <a:pt x="112" y="372"/>
                  <a:pt x="111" y="373"/>
                </a:cubicBezTo>
                <a:cubicBezTo>
                  <a:pt x="110" y="374"/>
                  <a:pt x="110" y="373"/>
                  <a:pt x="110" y="373"/>
                </a:cubicBezTo>
                <a:cubicBezTo>
                  <a:pt x="110" y="373"/>
                  <a:pt x="110" y="373"/>
                  <a:pt x="108" y="373"/>
                </a:cubicBezTo>
                <a:cubicBezTo>
                  <a:pt x="104" y="369"/>
                  <a:pt x="101" y="364"/>
                  <a:pt x="98" y="359"/>
                </a:cubicBezTo>
                <a:lnTo>
                  <a:pt x="93" y="350"/>
                </a:lnTo>
                <a:lnTo>
                  <a:pt x="83" y="352"/>
                </a:lnTo>
                <a:cubicBezTo>
                  <a:pt x="83" y="352"/>
                  <a:pt x="71" y="352"/>
                  <a:pt x="68" y="351"/>
                </a:cubicBezTo>
                <a:cubicBezTo>
                  <a:pt x="67" y="350"/>
                  <a:pt x="67" y="350"/>
                  <a:pt x="66" y="349"/>
                </a:cubicBezTo>
                <a:cubicBezTo>
                  <a:pt x="66" y="347"/>
                  <a:pt x="67" y="344"/>
                  <a:pt x="69" y="340"/>
                </a:cubicBezTo>
                <a:cubicBezTo>
                  <a:pt x="72" y="336"/>
                  <a:pt x="75" y="333"/>
                  <a:pt x="75" y="333"/>
                </a:cubicBezTo>
                <a:lnTo>
                  <a:pt x="84" y="326"/>
                </a:lnTo>
                <a:lnTo>
                  <a:pt x="78" y="317"/>
                </a:lnTo>
                <a:cubicBezTo>
                  <a:pt x="78" y="317"/>
                  <a:pt x="76" y="313"/>
                  <a:pt x="75" y="308"/>
                </a:cubicBezTo>
                <a:cubicBezTo>
                  <a:pt x="74" y="304"/>
                  <a:pt x="75" y="301"/>
                  <a:pt x="77" y="299"/>
                </a:cubicBezTo>
                <a:lnTo>
                  <a:pt x="77" y="299"/>
                </a:lnTo>
                <a:lnTo>
                  <a:pt x="77" y="299"/>
                </a:lnTo>
                <a:cubicBezTo>
                  <a:pt x="78" y="298"/>
                  <a:pt x="79" y="298"/>
                  <a:pt x="82" y="299"/>
                </a:cubicBezTo>
                <a:cubicBezTo>
                  <a:pt x="85" y="299"/>
                  <a:pt x="89" y="301"/>
                  <a:pt x="91" y="302"/>
                </a:cubicBezTo>
                <a:lnTo>
                  <a:pt x="91" y="302"/>
                </a:lnTo>
                <a:lnTo>
                  <a:pt x="91" y="302"/>
                </a:lnTo>
                <a:cubicBezTo>
                  <a:pt x="93" y="303"/>
                  <a:pt x="93" y="303"/>
                  <a:pt x="93" y="303"/>
                </a:cubicBezTo>
                <a:lnTo>
                  <a:pt x="102" y="310"/>
                </a:lnTo>
                <a:lnTo>
                  <a:pt x="110" y="302"/>
                </a:lnTo>
                <a:cubicBezTo>
                  <a:pt x="110" y="302"/>
                  <a:pt x="113" y="299"/>
                  <a:pt x="118" y="296"/>
                </a:cubicBezTo>
                <a:cubicBezTo>
                  <a:pt x="122" y="294"/>
                  <a:pt x="125" y="294"/>
                  <a:pt x="126" y="294"/>
                </a:cubicBezTo>
                <a:close/>
                <a:moveTo>
                  <a:pt x="115" y="308"/>
                </a:moveTo>
                <a:cubicBezTo>
                  <a:pt x="109" y="310"/>
                  <a:pt x="105" y="328"/>
                  <a:pt x="105" y="328"/>
                </a:cubicBezTo>
                <a:cubicBezTo>
                  <a:pt x="105" y="328"/>
                  <a:pt x="96" y="306"/>
                  <a:pt x="89" y="312"/>
                </a:cubicBezTo>
                <a:cubicBezTo>
                  <a:pt x="82" y="317"/>
                  <a:pt x="103" y="330"/>
                  <a:pt x="103" y="330"/>
                </a:cubicBezTo>
                <a:cubicBezTo>
                  <a:pt x="103" y="330"/>
                  <a:pt x="80" y="332"/>
                  <a:pt x="83" y="340"/>
                </a:cubicBezTo>
                <a:cubicBezTo>
                  <a:pt x="86" y="348"/>
                  <a:pt x="104" y="332"/>
                  <a:pt x="104" y="332"/>
                </a:cubicBezTo>
                <a:cubicBezTo>
                  <a:pt x="104" y="332"/>
                  <a:pt x="99" y="356"/>
                  <a:pt x="108" y="355"/>
                </a:cubicBezTo>
                <a:cubicBezTo>
                  <a:pt x="117" y="353"/>
                  <a:pt x="107" y="332"/>
                  <a:pt x="107" y="332"/>
                </a:cubicBezTo>
                <a:cubicBezTo>
                  <a:pt x="107" y="332"/>
                  <a:pt x="129" y="344"/>
                  <a:pt x="130" y="335"/>
                </a:cubicBezTo>
                <a:cubicBezTo>
                  <a:pt x="131" y="326"/>
                  <a:pt x="108" y="329"/>
                  <a:pt x="108" y="329"/>
                </a:cubicBezTo>
                <a:cubicBezTo>
                  <a:pt x="108" y="329"/>
                  <a:pt x="125" y="313"/>
                  <a:pt x="118" y="309"/>
                </a:cubicBezTo>
                <a:cubicBezTo>
                  <a:pt x="117" y="308"/>
                  <a:pt x="116" y="308"/>
                  <a:pt x="115" y="308"/>
                </a:cubicBezTo>
                <a:close/>
                <a:moveTo>
                  <a:pt x="266" y="320"/>
                </a:moveTo>
                <a:cubicBezTo>
                  <a:pt x="248" y="320"/>
                  <a:pt x="248" y="347"/>
                  <a:pt x="266" y="347"/>
                </a:cubicBezTo>
                <a:lnTo>
                  <a:pt x="426" y="347"/>
                </a:lnTo>
                <a:cubicBezTo>
                  <a:pt x="444" y="347"/>
                  <a:pt x="444" y="320"/>
                  <a:pt x="426" y="320"/>
                </a:cubicBezTo>
                <a:lnTo>
                  <a:pt x="266" y="320"/>
                </a:lnTo>
                <a:close/>
                <a:moveTo>
                  <a:pt x="493" y="320"/>
                </a:moveTo>
                <a:cubicBezTo>
                  <a:pt x="475" y="320"/>
                  <a:pt x="475" y="347"/>
                  <a:pt x="493" y="347"/>
                </a:cubicBezTo>
                <a:lnTo>
                  <a:pt x="653" y="347"/>
                </a:lnTo>
                <a:cubicBezTo>
                  <a:pt x="671" y="347"/>
                  <a:pt x="671" y="320"/>
                  <a:pt x="653" y="320"/>
                </a:cubicBezTo>
                <a:lnTo>
                  <a:pt x="493" y="320"/>
                </a:lnTo>
                <a:close/>
                <a:moveTo>
                  <a:pt x="0" y="454"/>
                </a:moveTo>
                <a:lnTo>
                  <a:pt x="0" y="667"/>
                </a:lnTo>
                <a:lnTo>
                  <a:pt x="213" y="667"/>
                </a:lnTo>
                <a:lnTo>
                  <a:pt x="213" y="454"/>
                </a:lnTo>
                <a:lnTo>
                  <a:pt x="0" y="454"/>
                </a:lnTo>
                <a:close/>
                <a:moveTo>
                  <a:pt x="26" y="480"/>
                </a:moveTo>
                <a:lnTo>
                  <a:pt x="186" y="480"/>
                </a:lnTo>
                <a:lnTo>
                  <a:pt x="186" y="640"/>
                </a:lnTo>
                <a:lnTo>
                  <a:pt x="26" y="640"/>
                </a:lnTo>
                <a:lnTo>
                  <a:pt x="26" y="480"/>
                </a:lnTo>
                <a:close/>
                <a:moveTo>
                  <a:pt x="106" y="498"/>
                </a:moveTo>
                <a:cubicBezTo>
                  <a:pt x="106" y="498"/>
                  <a:pt x="99" y="521"/>
                  <a:pt x="92" y="524"/>
                </a:cubicBezTo>
                <a:cubicBezTo>
                  <a:pt x="84" y="527"/>
                  <a:pt x="62" y="516"/>
                  <a:pt x="62" y="516"/>
                </a:cubicBezTo>
                <a:cubicBezTo>
                  <a:pt x="62" y="516"/>
                  <a:pt x="72" y="538"/>
                  <a:pt x="70" y="546"/>
                </a:cubicBezTo>
                <a:cubicBezTo>
                  <a:pt x="68" y="551"/>
                  <a:pt x="44" y="560"/>
                  <a:pt x="44" y="560"/>
                </a:cubicBezTo>
                <a:lnTo>
                  <a:pt x="44" y="560"/>
                </a:lnTo>
                <a:cubicBezTo>
                  <a:pt x="44" y="560"/>
                  <a:pt x="44" y="561"/>
                  <a:pt x="44" y="561"/>
                </a:cubicBezTo>
                <a:cubicBezTo>
                  <a:pt x="44" y="561"/>
                  <a:pt x="68" y="569"/>
                  <a:pt x="69" y="575"/>
                </a:cubicBezTo>
                <a:cubicBezTo>
                  <a:pt x="72" y="584"/>
                  <a:pt x="62" y="604"/>
                  <a:pt x="62" y="604"/>
                </a:cubicBezTo>
                <a:cubicBezTo>
                  <a:pt x="62" y="604"/>
                  <a:pt x="83" y="593"/>
                  <a:pt x="90" y="597"/>
                </a:cubicBezTo>
                <a:cubicBezTo>
                  <a:pt x="97" y="601"/>
                  <a:pt x="106" y="623"/>
                  <a:pt x="106" y="623"/>
                </a:cubicBezTo>
                <a:cubicBezTo>
                  <a:pt x="106" y="623"/>
                  <a:pt x="114" y="600"/>
                  <a:pt x="121" y="597"/>
                </a:cubicBezTo>
                <a:cubicBezTo>
                  <a:pt x="128" y="594"/>
                  <a:pt x="150" y="605"/>
                  <a:pt x="150" y="605"/>
                </a:cubicBezTo>
                <a:cubicBezTo>
                  <a:pt x="150" y="605"/>
                  <a:pt x="140" y="582"/>
                  <a:pt x="143" y="575"/>
                </a:cubicBezTo>
                <a:cubicBezTo>
                  <a:pt x="145" y="570"/>
                  <a:pt x="169" y="561"/>
                  <a:pt x="169" y="561"/>
                </a:cubicBezTo>
                <a:lnTo>
                  <a:pt x="169" y="561"/>
                </a:lnTo>
                <a:cubicBezTo>
                  <a:pt x="169" y="561"/>
                  <a:pt x="169" y="560"/>
                  <a:pt x="169" y="560"/>
                </a:cubicBezTo>
                <a:cubicBezTo>
                  <a:pt x="169" y="560"/>
                  <a:pt x="146" y="552"/>
                  <a:pt x="144" y="546"/>
                </a:cubicBezTo>
                <a:cubicBezTo>
                  <a:pt x="141" y="537"/>
                  <a:pt x="150" y="516"/>
                  <a:pt x="150" y="516"/>
                </a:cubicBezTo>
                <a:cubicBezTo>
                  <a:pt x="150" y="516"/>
                  <a:pt x="130" y="528"/>
                  <a:pt x="123" y="524"/>
                </a:cubicBezTo>
                <a:cubicBezTo>
                  <a:pt x="116" y="520"/>
                  <a:pt x="106" y="498"/>
                  <a:pt x="106" y="498"/>
                </a:cubicBezTo>
                <a:close/>
                <a:moveTo>
                  <a:pt x="106" y="541"/>
                </a:moveTo>
                <a:cubicBezTo>
                  <a:pt x="117" y="541"/>
                  <a:pt x="126" y="550"/>
                  <a:pt x="126" y="560"/>
                </a:cubicBezTo>
                <a:cubicBezTo>
                  <a:pt x="126" y="571"/>
                  <a:pt x="117" y="580"/>
                  <a:pt x="106" y="580"/>
                </a:cubicBezTo>
                <a:cubicBezTo>
                  <a:pt x="96" y="580"/>
                  <a:pt x="87" y="571"/>
                  <a:pt x="87" y="560"/>
                </a:cubicBezTo>
                <a:cubicBezTo>
                  <a:pt x="87" y="550"/>
                  <a:pt x="96" y="541"/>
                  <a:pt x="106" y="541"/>
                </a:cubicBezTo>
                <a:close/>
                <a:moveTo>
                  <a:pt x="266" y="547"/>
                </a:moveTo>
                <a:cubicBezTo>
                  <a:pt x="248" y="547"/>
                  <a:pt x="248" y="574"/>
                  <a:pt x="266" y="574"/>
                </a:cubicBezTo>
                <a:lnTo>
                  <a:pt x="426" y="574"/>
                </a:lnTo>
                <a:cubicBezTo>
                  <a:pt x="444" y="574"/>
                  <a:pt x="444" y="547"/>
                  <a:pt x="426" y="547"/>
                </a:cubicBezTo>
                <a:lnTo>
                  <a:pt x="266" y="547"/>
                </a:lnTo>
                <a:close/>
                <a:moveTo>
                  <a:pt x="493" y="547"/>
                </a:moveTo>
                <a:cubicBezTo>
                  <a:pt x="475" y="547"/>
                  <a:pt x="475" y="574"/>
                  <a:pt x="493" y="574"/>
                </a:cubicBezTo>
                <a:lnTo>
                  <a:pt x="653" y="574"/>
                </a:lnTo>
                <a:cubicBezTo>
                  <a:pt x="671" y="574"/>
                  <a:pt x="671" y="547"/>
                  <a:pt x="653" y="547"/>
                </a:cubicBezTo>
                <a:lnTo>
                  <a:pt x="493" y="54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7" name="Large Icons">
            <a:extLst>
              <a:ext uri="{FF2B5EF4-FFF2-40B4-BE49-F238E27FC236}">
                <a16:creationId xmlns:a16="http://schemas.microsoft.com/office/drawing/2014/main" id="{E410C882-3FB1-4A41-8116-AF74610ACA40}"/>
              </a:ext>
            </a:extLst>
          </p:cNvPr>
          <p:cNvSpPr>
            <a:spLocks noChangeAspect="1" noEditPoints="1"/>
          </p:cNvSpPr>
          <p:nvPr/>
        </p:nvSpPr>
        <p:spPr bwMode="auto">
          <a:xfrm>
            <a:off x="1349384" y="2314221"/>
            <a:ext cx="161925" cy="138112"/>
          </a:xfrm>
          <a:custGeom>
            <a:avLst/>
            <a:gdLst>
              <a:gd name="T0" fmla="*/ 0 w 667"/>
              <a:gd name="T1" fmla="*/ 0 h 560"/>
              <a:gd name="T2" fmla="*/ 0 w 667"/>
              <a:gd name="T3" fmla="*/ 560 h 560"/>
              <a:gd name="T4" fmla="*/ 667 w 667"/>
              <a:gd name="T5" fmla="*/ 560 h 560"/>
              <a:gd name="T6" fmla="*/ 667 w 667"/>
              <a:gd name="T7" fmla="*/ 0 h 560"/>
              <a:gd name="T8" fmla="*/ 0 w 667"/>
              <a:gd name="T9" fmla="*/ 0 h 560"/>
              <a:gd name="T10" fmla="*/ 27 w 667"/>
              <a:gd name="T11" fmla="*/ 27 h 560"/>
              <a:gd name="T12" fmla="*/ 640 w 667"/>
              <a:gd name="T13" fmla="*/ 27 h 560"/>
              <a:gd name="T14" fmla="*/ 640 w 667"/>
              <a:gd name="T15" fmla="*/ 534 h 560"/>
              <a:gd name="T16" fmla="*/ 27 w 667"/>
              <a:gd name="T17" fmla="*/ 534 h 560"/>
              <a:gd name="T18" fmla="*/ 27 w 667"/>
              <a:gd name="T19" fmla="*/ 27 h 560"/>
              <a:gd name="T20" fmla="*/ 67 w 667"/>
              <a:gd name="T21" fmla="*/ 67 h 560"/>
              <a:gd name="T22" fmla="*/ 67 w 667"/>
              <a:gd name="T23" fmla="*/ 494 h 560"/>
              <a:gd name="T24" fmla="*/ 600 w 667"/>
              <a:gd name="T25" fmla="*/ 494 h 560"/>
              <a:gd name="T26" fmla="*/ 600 w 667"/>
              <a:gd name="T27" fmla="*/ 67 h 560"/>
              <a:gd name="T28" fmla="*/ 67 w 667"/>
              <a:gd name="T29" fmla="*/ 67 h 560"/>
              <a:gd name="T30" fmla="*/ 93 w 667"/>
              <a:gd name="T31" fmla="*/ 94 h 560"/>
              <a:gd name="T32" fmla="*/ 573 w 667"/>
              <a:gd name="T33" fmla="*/ 94 h 560"/>
              <a:gd name="T34" fmla="*/ 573 w 667"/>
              <a:gd name="T35" fmla="*/ 335 h 560"/>
              <a:gd name="T36" fmla="*/ 472 w 667"/>
              <a:gd name="T37" fmla="*/ 295 h 560"/>
              <a:gd name="T38" fmla="*/ 461 w 667"/>
              <a:gd name="T39" fmla="*/ 295 h 560"/>
              <a:gd name="T40" fmla="*/ 364 w 667"/>
              <a:gd name="T41" fmla="*/ 343 h 560"/>
              <a:gd name="T42" fmla="*/ 237 w 667"/>
              <a:gd name="T43" fmla="*/ 166 h 560"/>
              <a:gd name="T44" fmla="*/ 226 w 667"/>
              <a:gd name="T45" fmla="*/ 160 h 560"/>
              <a:gd name="T46" fmla="*/ 217 w 667"/>
              <a:gd name="T47" fmla="*/ 165 h 560"/>
              <a:gd name="T48" fmla="*/ 93 w 667"/>
              <a:gd name="T49" fmla="*/ 309 h 560"/>
              <a:gd name="T50" fmla="*/ 93 w 667"/>
              <a:gd name="T51" fmla="*/ 94 h 560"/>
              <a:gd name="T52" fmla="*/ 440 w 667"/>
              <a:gd name="T53" fmla="*/ 147 h 560"/>
              <a:gd name="T54" fmla="*/ 387 w 667"/>
              <a:gd name="T55" fmla="*/ 200 h 560"/>
              <a:gd name="T56" fmla="*/ 440 w 667"/>
              <a:gd name="T57" fmla="*/ 254 h 560"/>
              <a:gd name="T58" fmla="*/ 493 w 667"/>
              <a:gd name="T59" fmla="*/ 200 h 560"/>
              <a:gd name="T60" fmla="*/ 440 w 667"/>
              <a:gd name="T61" fmla="*/ 147 h 560"/>
              <a:gd name="T62" fmla="*/ 440 w 667"/>
              <a:gd name="T63" fmla="*/ 174 h 560"/>
              <a:gd name="T64" fmla="*/ 467 w 667"/>
              <a:gd name="T65" fmla="*/ 200 h 560"/>
              <a:gd name="T66" fmla="*/ 440 w 667"/>
              <a:gd name="T67" fmla="*/ 227 h 560"/>
              <a:gd name="T68" fmla="*/ 413 w 667"/>
              <a:gd name="T69" fmla="*/ 200 h 560"/>
              <a:gd name="T70" fmla="*/ 440 w 667"/>
              <a:gd name="T71" fmla="*/ 174 h 560"/>
              <a:gd name="T72" fmla="*/ 226 w 667"/>
              <a:gd name="T73" fmla="*/ 195 h 560"/>
              <a:gd name="T74" fmla="*/ 349 w 667"/>
              <a:gd name="T75" fmla="*/ 368 h 560"/>
              <a:gd name="T76" fmla="*/ 366 w 667"/>
              <a:gd name="T77" fmla="*/ 372 h 560"/>
              <a:gd name="T78" fmla="*/ 467 w 667"/>
              <a:gd name="T79" fmla="*/ 322 h 560"/>
              <a:gd name="T80" fmla="*/ 573 w 667"/>
              <a:gd name="T81" fmla="*/ 364 h 560"/>
              <a:gd name="T82" fmla="*/ 573 w 667"/>
              <a:gd name="T83" fmla="*/ 467 h 560"/>
              <a:gd name="T84" fmla="*/ 93 w 667"/>
              <a:gd name="T85" fmla="*/ 467 h 560"/>
              <a:gd name="T86" fmla="*/ 93 w 667"/>
              <a:gd name="T87" fmla="*/ 350 h 560"/>
              <a:gd name="T88" fmla="*/ 226 w 667"/>
              <a:gd name="T89" fmla="*/ 195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7" h="560">
                <a:moveTo>
                  <a:pt x="0" y="0"/>
                </a:moveTo>
                <a:lnTo>
                  <a:pt x="0" y="560"/>
                </a:lnTo>
                <a:lnTo>
                  <a:pt x="667" y="560"/>
                </a:lnTo>
                <a:lnTo>
                  <a:pt x="667" y="0"/>
                </a:lnTo>
                <a:lnTo>
                  <a:pt x="0" y="0"/>
                </a:lnTo>
                <a:close/>
                <a:moveTo>
                  <a:pt x="27" y="27"/>
                </a:moveTo>
                <a:lnTo>
                  <a:pt x="640" y="27"/>
                </a:lnTo>
                <a:lnTo>
                  <a:pt x="640" y="534"/>
                </a:lnTo>
                <a:lnTo>
                  <a:pt x="27" y="534"/>
                </a:lnTo>
                <a:lnTo>
                  <a:pt x="27" y="27"/>
                </a:lnTo>
                <a:close/>
                <a:moveTo>
                  <a:pt x="67" y="67"/>
                </a:moveTo>
                <a:lnTo>
                  <a:pt x="67" y="494"/>
                </a:lnTo>
                <a:lnTo>
                  <a:pt x="600" y="494"/>
                </a:lnTo>
                <a:lnTo>
                  <a:pt x="600" y="67"/>
                </a:lnTo>
                <a:lnTo>
                  <a:pt x="67" y="67"/>
                </a:lnTo>
                <a:close/>
                <a:moveTo>
                  <a:pt x="93" y="94"/>
                </a:moveTo>
                <a:lnTo>
                  <a:pt x="573" y="94"/>
                </a:lnTo>
                <a:lnTo>
                  <a:pt x="573" y="335"/>
                </a:lnTo>
                <a:lnTo>
                  <a:pt x="472" y="295"/>
                </a:lnTo>
                <a:cubicBezTo>
                  <a:pt x="468" y="293"/>
                  <a:pt x="464" y="293"/>
                  <a:pt x="461" y="295"/>
                </a:cubicBezTo>
                <a:lnTo>
                  <a:pt x="364" y="343"/>
                </a:lnTo>
                <a:lnTo>
                  <a:pt x="237" y="166"/>
                </a:lnTo>
                <a:cubicBezTo>
                  <a:pt x="235" y="162"/>
                  <a:pt x="231" y="160"/>
                  <a:pt x="226" y="160"/>
                </a:cubicBezTo>
                <a:cubicBezTo>
                  <a:pt x="222" y="161"/>
                  <a:pt x="219" y="162"/>
                  <a:pt x="217" y="165"/>
                </a:cubicBezTo>
                <a:lnTo>
                  <a:pt x="93" y="309"/>
                </a:lnTo>
                <a:lnTo>
                  <a:pt x="93" y="94"/>
                </a:lnTo>
                <a:close/>
                <a:moveTo>
                  <a:pt x="440" y="147"/>
                </a:moveTo>
                <a:cubicBezTo>
                  <a:pt x="411" y="147"/>
                  <a:pt x="387" y="171"/>
                  <a:pt x="387" y="200"/>
                </a:cubicBezTo>
                <a:cubicBezTo>
                  <a:pt x="387" y="230"/>
                  <a:pt x="411" y="254"/>
                  <a:pt x="440" y="254"/>
                </a:cubicBezTo>
                <a:cubicBezTo>
                  <a:pt x="469" y="254"/>
                  <a:pt x="493" y="230"/>
                  <a:pt x="493" y="200"/>
                </a:cubicBezTo>
                <a:cubicBezTo>
                  <a:pt x="493" y="171"/>
                  <a:pt x="469" y="147"/>
                  <a:pt x="440" y="147"/>
                </a:cubicBezTo>
                <a:close/>
                <a:moveTo>
                  <a:pt x="440" y="174"/>
                </a:moveTo>
                <a:cubicBezTo>
                  <a:pt x="455" y="174"/>
                  <a:pt x="467" y="185"/>
                  <a:pt x="467" y="200"/>
                </a:cubicBezTo>
                <a:cubicBezTo>
                  <a:pt x="467" y="215"/>
                  <a:pt x="455" y="227"/>
                  <a:pt x="440" y="227"/>
                </a:cubicBezTo>
                <a:cubicBezTo>
                  <a:pt x="425" y="227"/>
                  <a:pt x="413" y="215"/>
                  <a:pt x="413" y="200"/>
                </a:cubicBezTo>
                <a:cubicBezTo>
                  <a:pt x="413" y="185"/>
                  <a:pt x="425" y="174"/>
                  <a:pt x="440" y="174"/>
                </a:cubicBezTo>
                <a:close/>
                <a:moveTo>
                  <a:pt x="226" y="195"/>
                </a:moveTo>
                <a:lnTo>
                  <a:pt x="349" y="368"/>
                </a:lnTo>
                <a:cubicBezTo>
                  <a:pt x="353" y="373"/>
                  <a:pt x="360" y="375"/>
                  <a:pt x="366" y="372"/>
                </a:cubicBezTo>
                <a:lnTo>
                  <a:pt x="467" y="322"/>
                </a:lnTo>
                <a:lnTo>
                  <a:pt x="573" y="364"/>
                </a:lnTo>
                <a:lnTo>
                  <a:pt x="573" y="467"/>
                </a:lnTo>
                <a:lnTo>
                  <a:pt x="93" y="467"/>
                </a:lnTo>
                <a:lnTo>
                  <a:pt x="93" y="350"/>
                </a:lnTo>
                <a:lnTo>
                  <a:pt x="226" y="195"/>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8" name="List">
            <a:extLst>
              <a:ext uri="{FF2B5EF4-FFF2-40B4-BE49-F238E27FC236}">
                <a16:creationId xmlns:a16="http://schemas.microsoft.com/office/drawing/2014/main" id="{10109ABD-A936-4653-A848-9F172A11EF2D}"/>
              </a:ext>
            </a:extLst>
          </p:cNvPr>
          <p:cNvSpPr>
            <a:spLocks noChangeAspect="1" noEditPoints="1"/>
          </p:cNvSpPr>
          <p:nvPr/>
        </p:nvSpPr>
        <p:spPr bwMode="auto">
          <a:xfrm>
            <a:off x="1698879" y="2301521"/>
            <a:ext cx="163513" cy="163512"/>
          </a:xfrm>
          <a:custGeom>
            <a:avLst/>
            <a:gdLst>
              <a:gd name="T0" fmla="*/ 187 w 671"/>
              <a:gd name="T1" fmla="*/ 0 h 666"/>
              <a:gd name="T2" fmla="*/ 547 w 671"/>
              <a:gd name="T3" fmla="*/ 186 h 666"/>
              <a:gd name="T4" fmla="*/ 160 w 671"/>
              <a:gd name="T5" fmla="*/ 26 h 666"/>
              <a:gd name="T6" fmla="*/ 66 w 671"/>
              <a:gd name="T7" fmla="*/ 53 h 666"/>
              <a:gd name="T8" fmla="*/ 520 w 671"/>
              <a:gd name="T9" fmla="*/ 26 h 666"/>
              <a:gd name="T10" fmla="*/ 133 w 671"/>
              <a:gd name="T11" fmla="*/ 40 h 666"/>
              <a:gd name="T12" fmla="*/ 133 w 671"/>
              <a:gd name="T13" fmla="*/ 40 h 666"/>
              <a:gd name="T14" fmla="*/ 422 w 671"/>
              <a:gd name="T15" fmla="*/ 58 h 666"/>
              <a:gd name="T16" fmla="*/ 437 w 671"/>
              <a:gd name="T17" fmla="*/ 118 h 666"/>
              <a:gd name="T18" fmla="*/ 496 w 671"/>
              <a:gd name="T19" fmla="*/ 100 h 666"/>
              <a:gd name="T20" fmla="*/ 470 w 671"/>
              <a:gd name="T21" fmla="*/ 51 h 666"/>
              <a:gd name="T22" fmla="*/ 293 w 671"/>
              <a:gd name="T23" fmla="*/ 80 h 666"/>
              <a:gd name="T24" fmla="*/ 653 w 671"/>
              <a:gd name="T25" fmla="*/ 106 h 666"/>
              <a:gd name="T26" fmla="*/ 97 w 671"/>
              <a:gd name="T27" fmla="*/ 133 h 666"/>
              <a:gd name="T28" fmla="*/ 27 w 671"/>
              <a:gd name="T29" fmla="*/ 160 h 666"/>
              <a:gd name="T30" fmla="*/ 0 w 671"/>
              <a:gd name="T31" fmla="*/ 426 h 666"/>
              <a:gd name="T32" fmla="*/ 360 w 671"/>
              <a:gd name="T33" fmla="*/ 240 h 666"/>
              <a:gd name="T34" fmla="*/ 360 w 671"/>
              <a:gd name="T35" fmla="*/ 240 h 666"/>
              <a:gd name="T36" fmla="*/ 27 w 671"/>
              <a:gd name="T37" fmla="*/ 400 h 666"/>
              <a:gd name="T38" fmla="*/ 520 w 671"/>
              <a:gd name="T39" fmla="*/ 400 h 666"/>
              <a:gd name="T40" fmla="*/ 81 w 671"/>
              <a:gd name="T41" fmla="*/ 301 h 666"/>
              <a:gd name="T42" fmla="*/ 40 w 671"/>
              <a:gd name="T43" fmla="*/ 333 h 666"/>
              <a:gd name="T44" fmla="*/ 79 w 671"/>
              <a:gd name="T45" fmla="*/ 364 h 666"/>
              <a:gd name="T46" fmla="*/ 125 w 671"/>
              <a:gd name="T47" fmla="*/ 346 h 666"/>
              <a:gd name="T48" fmla="*/ 126 w 671"/>
              <a:gd name="T49" fmla="*/ 320 h 666"/>
              <a:gd name="T50" fmla="*/ 427 w 671"/>
              <a:gd name="T51" fmla="*/ 293 h 666"/>
              <a:gd name="T52" fmla="*/ 427 w 671"/>
              <a:gd name="T53" fmla="*/ 293 h 666"/>
              <a:gd name="T54" fmla="*/ 78 w 671"/>
              <a:gd name="T55" fmla="*/ 333 h 666"/>
              <a:gd name="T56" fmla="*/ 293 w 671"/>
              <a:gd name="T57" fmla="*/ 346 h 666"/>
              <a:gd name="T58" fmla="*/ 587 w 671"/>
              <a:gd name="T59" fmla="*/ 346 h 666"/>
              <a:gd name="T60" fmla="*/ 468 w 671"/>
              <a:gd name="T61" fmla="*/ 328 h 666"/>
              <a:gd name="T62" fmla="*/ 443 w 671"/>
              <a:gd name="T63" fmla="*/ 365 h 666"/>
              <a:gd name="T64" fmla="*/ 468 w 671"/>
              <a:gd name="T65" fmla="*/ 328 h 666"/>
              <a:gd name="T66" fmla="*/ 187 w 671"/>
              <a:gd name="T67" fmla="*/ 480 h 666"/>
              <a:gd name="T68" fmla="*/ 547 w 671"/>
              <a:gd name="T69" fmla="*/ 666 h 666"/>
              <a:gd name="T70" fmla="*/ 27 w 671"/>
              <a:gd name="T71" fmla="*/ 506 h 666"/>
              <a:gd name="T72" fmla="*/ 27 w 671"/>
              <a:gd name="T73" fmla="*/ 506 h 666"/>
              <a:gd name="T74" fmla="*/ 492 w 671"/>
              <a:gd name="T75" fmla="*/ 565 h 666"/>
              <a:gd name="T76" fmla="*/ 387 w 671"/>
              <a:gd name="T77" fmla="*/ 506 h 666"/>
              <a:gd name="T78" fmla="*/ 507 w 671"/>
              <a:gd name="T79" fmla="*/ 533 h 666"/>
              <a:gd name="T80" fmla="*/ 86 w 671"/>
              <a:gd name="T81" fmla="*/ 539 h 666"/>
              <a:gd name="T82" fmla="*/ 57 w 671"/>
              <a:gd name="T83" fmla="*/ 596 h 666"/>
              <a:gd name="T84" fmla="*/ 113 w 671"/>
              <a:gd name="T85" fmla="*/ 594 h 666"/>
              <a:gd name="T86" fmla="*/ 114 w 671"/>
              <a:gd name="T87" fmla="*/ 532 h 666"/>
              <a:gd name="T88" fmla="*/ 293 w 671"/>
              <a:gd name="T89" fmla="*/ 586 h 666"/>
              <a:gd name="T90" fmla="*/ 587 w 671"/>
              <a:gd name="T91" fmla="*/ 586 h 666"/>
              <a:gd name="T92" fmla="*/ 423 w 671"/>
              <a:gd name="T93" fmla="*/ 571 h 666"/>
              <a:gd name="T94" fmla="*/ 520 w 671"/>
              <a:gd name="T95" fmla="*/ 64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1" h="666">
                <a:moveTo>
                  <a:pt x="0" y="0"/>
                </a:moveTo>
                <a:lnTo>
                  <a:pt x="0" y="186"/>
                </a:lnTo>
                <a:lnTo>
                  <a:pt x="187" y="186"/>
                </a:lnTo>
                <a:lnTo>
                  <a:pt x="187" y="0"/>
                </a:lnTo>
                <a:lnTo>
                  <a:pt x="0" y="0"/>
                </a:lnTo>
                <a:close/>
                <a:moveTo>
                  <a:pt x="360" y="0"/>
                </a:moveTo>
                <a:lnTo>
                  <a:pt x="360" y="186"/>
                </a:lnTo>
                <a:lnTo>
                  <a:pt x="547" y="186"/>
                </a:lnTo>
                <a:lnTo>
                  <a:pt x="547" y="0"/>
                </a:lnTo>
                <a:lnTo>
                  <a:pt x="360" y="0"/>
                </a:lnTo>
                <a:close/>
                <a:moveTo>
                  <a:pt x="27" y="26"/>
                </a:moveTo>
                <a:lnTo>
                  <a:pt x="160" y="26"/>
                </a:lnTo>
                <a:lnTo>
                  <a:pt x="160" y="112"/>
                </a:lnTo>
                <a:lnTo>
                  <a:pt x="132" y="85"/>
                </a:lnTo>
                <a:lnTo>
                  <a:pt x="104" y="99"/>
                </a:lnTo>
                <a:lnTo>
                  <a:pt x="66" y="53"/>
                </a:lnTo>
                <a:lnTo>
                  <a:pt x="27" y="87"/>
                </a:lnTo>
                <a:lnTo>
                  <a:pt x="27" y="26"/>
                </a:lnTo>
                <a:close/>
                <a:moveTo>
                  <a:pt x="387" y="26"/>
                </a:moveTo>
                <a:lnTo>
                  <a:pt x="520" y="26"/>
                </a:lnTo>
                <a:lnTo>
                  <a:pt x="520" y="160"/>
                </a:lnTo>
                <a:lnTo>
                  <a:pt x="387" y="160"/>
                </a:lnTo>
                <a:lnTo>
                  <a:pt x="387" y="26"/>
                </a:lnTo>
                <a:close/>
                <a:moveTo>
                  <a:pt x="133" y="40"/>
                </a:moveTo>
                <a:cubicBezTo>
                  <a:pt x="126" y="40"/>
                  <a:pt x="120" y="46"/>
                  <a:pt x="120" y="53"/>
                </a:cubicBezTo>
                <a:cubicBezTo>
                  <a:pt x="120" y="60"/>
                  <a:pt x="126" y="66"/>
                  <a:pt x="133" y="66"/>
                </a:cubicBezTo>
                <a:cubicBezTo>
                  <a:pt x="141" y="66"/>
                  <a:pt x="147" y="60"/>
                  <a:pt x="147" y="53"/>
                </a:cubicBezTo>
                <a:cubicBezTo>
                  <a:pt x="147" y="46"/>
                  <a:pt x="141" y="40"/>
                  <a:pt x="133" y="40"/>
                </a:cubicBezTo>
                <a:close/>
                <a:moveTo>
                  <a:pt x="470" y="51"/>
                </a:moveTo>
                <a:cubicBezTo>
                  <a:pt x="460" y="49"/>
                  <a:pt x="449" y="60"/>
                  <a:pt x="449" y="60"/>
                </a:cubicBezTo>
                <a:cubicBezTo>
                  <a:pt x="449" y="60"/>
                  <a:pt x="448" y="59"/>
                  <a:pt x="446" y="59"/>
                </a:cubicBezTo>
                <a:cubicBezTo>
                  <a:pt x="442" y="56"/>
                  <a:pt x="430" y="50"/>
                  <a:pt x="422" y="58"/>
                </a:cubicBezTo>
                <a:cubicBezTo>
                  <a:pt x="412" y="68"/>
                  <a:pt x="421" y="85"/>
                  <a:pt x="421" y="85"/>
                </a:cubicBezTo>
                <a:cubicBezTo>
                  <a:pt x="421" y="85"/>
                  <a:pt x="407" y="97"/>
                  <a:pt x="411" y="110"/>
                </a:cubicBezTo>
                <a:cubicBezTo>
                  <a:pt x="412" y="113"/>
                  <a:pt x="414" y="115"/>
                  <a:pt x="417" y="116"/>
                </a:cubicBezTo>
                <a:cubicBezTo>
                  <a:pt x="425" y="121"/>
                  <a:pt x="437" y="118"/>
                  <a:pt x="437" y="118"/>
                </a:cubicBezTo>
                <a:cubicBezTo>
                  <a:pt x="437" y="118"/>
                  <a:pt x="442" y="129"/>
                  <a:pt x="450" y="134"/>
                </a:cubicBezTo>
                <a:cubicBezTo>
                  <a:pt x="452" y="135"/>
                  <a:pt x="454" y="136"/>
                  <a:pt x="457" y="136"/>
                </a:cubicBezTo>
                <a:cubicBezTo>
                  <a:pt x="469" y="135"/>
                  <a:pt x="473" y="114"/>
                  <a:pt x="473" y="114"/>
                </a:cubicBezTo>
                <a:cubicBezTo>
                  <a:pt x="473" y="114"/>
                  <a:pt x="493" y="113"/>
                  <a:pt x="496" y="100"/>
                </a:cubicBezTo>
                <a:cubicBezTo>
                  <a:pt x="499" y="89"/>
                  <a:pt x="485" y="81"/>
                  <a:pt x="481" y="79"/>
                </a:cubicBezTo>
                <a:cubicBezTo>
                  <a:pt x="481" y="78"/>
                  <a:pt x="481" y="78"/>
                  <a:pt x="481" y="78"/>
                </a:cubicBezTo>
                <a:cubicBezTo>
                  <a:pt x="481" y="78"/>
                  <a:pt x="485" y="58"/>
                  <a:pt x="474" y="52"/>
                </a:cubicBezTo>
                <a:cubicBezTo>
                  <a:pt x="473" y="52"/>
                  <a:pt x="472" y="51"/>
                  <a:pt x="470" y="51"/>
                </a:cubicBezTo>
                <a:close/>
                <a:moveTo>
                  <a:pt x="227" y="80"/>
                </a:moveTo>
                <a:cubicBezTo>
                  <a:pt x="209" y="79"/>
                  <a:pt x="209" y="106"/>
                  <a:pt x="227" y="106"/>
                </a:cubicBezTo>
                <a:lnTo>
                  <a:pt x="293" y="106"/>
                </a:lnTo>
                <a:cubicBezTo>
                  <a:pt x="311" y="106"/>
                  <a:pt x="311" y="79"/>
                  <a:pt x="293" y="80"/>
                </a:cubicBezTo>
                <a:lnTo>
                  <a:pt x="227" y="80"/>
                </a:lnTo>
                <a:close/>
                <a:moveTo>
                  <a:pt x="587" y="80"/>
                </a:moveTo>
                <a:cubicBezTo>
                  <a:pt x="569" y="79"/>
                  <a:pt x="569" y="106"/>
                  <a:pt x="587" y="106"/>
                </a:cubicBezTo>
                <a:lnTo>
                  <a:pt x="653" y="106"/>
                </a:lnTo>
                <a:cubicBezTo>
                  <a:pt x="671" y="106"/>
                  <a:pt x="671" y="79"/>
                  <a:pt x="653" y="80"/>
                </a:cubicBezTo>
                <a:lnTo>
                  <a:pt x="587" y="80"/>
                </a:lnTo>
                <a:close/>
                <a:moveTo>
                  <a:pt x="63" y="91"/>
                </a:moveTo>
                <a:lnTo>
                  <a:pt x="97" y="133"/>
                </a:lnTo>
                <a:lnTo>
                  <a:pt x="127" y="117"/>
                </a:lnTo>
                <a:lnTo>
                  <a:pt x="160" y="148"/>
                </a:lnTo>
                <a:lnTo>
                  <a:pt x="160" y="160"/>
                </a:lnTo>
                <a:lnTo>
                  <a:pt x="27" y="160"/>
                </a:lnTo>
                <a:lnTo>
                  <a:pt x="27" y="122"/>
                </a:lnTo>
                <a:lnTo>
                  <a:pt x="63" y="91"/>
                </a:lnTo>
                <a:close/>
                <a:moveTo>
                  <a:pt x="0" y="240"/>
                </a:moveTo>
                <a:lnTo>
                  <a:pt x="0" y="426"/>
                </a:lnTo>
                <a:lnTo>
                  <a:pt x="187" y="426"/>
                </a:lnTo>
                <a:lnTo>
                  <a:pt x="187" y="240"/>
                </a:lnTo>
                <a:lnTo>
                  <a:pt x="0" y="240"/>
                </a:lnTo>
                <a:close/>
                <a:moveTo>
                  <a:pt x="360" y="240"/>
                </a:moveTo>
                <a:lnTo>
                  <a:pt x="360" y="426"/>
                </a:lnTo>
                <a:lnTo>
                  <a:pt x="547" y="426"/>
                </a:lnTo>
                <a:lnTo>
                  <a:pt x="547" y="240"/>
                </a:lnTo>
                <a:lnTo>
                  <a:pt x="360" y="240"/>
                </a:lnTo>
                <a:close/>
                <a:moveTo>
                  <a:pt x="27" y="266"/>
                </a:moveTo>
                <a:lnTo>
                  <a:pt x="160" y="266"/>
                </a:lnTo>
                <a:lnTo>
                  <a:pt x="160" y="400"/>
                </a:lnTo>
                <a:lnTo>
                  <a:pt x="27" y="400"/>
                </a:lnTo>
                <a:lnTo>
                  <a:pt x="27" y="266"/>
                </a:lnTo>
                <a:close/>
                <a:moveTo>
                  <a:pt x="387" y="266"/>
                </a:moveTo>
                <a:lnTo>
                  <a:pt x="520" y="266"/>
                </a:lnTo>
                <a:lnTo>
                  <a:pt x="520" y="400"/>
                </a:lnTo>
                <a:lnTo>
                  <a:pt x="387" y="400"/>
                </a:lnTo>
                <a:lnTo>
                  <a:pt x="387" y="266"/>
                </a:lnTo>
                <a:close/>
                <a:moveTo>
                  <a:pt x="93" y="279"/>
                </a:moveTo>
                <a:cubicBezTo>
                  <a:pt x="93" y="279"/>
                  <a:pt x="87" y="299"/>
                  <a:pt x="81" y="301"/>
                </a:cubicBezTo>
                <a:cubicBezTo>
                  <a:pt x="74" y="304"/>
                  <a:pt x="55" y="295"/>
                  <a:pt x="55" y="295"/>
                </a:cubicBezTo>
                <a:cubicBezTo>
                  <a:pt x="55" y="295"/>
                  <a:pt x="64" y="314"/>
                  <a:pt x="62" y="320"/>
                </a:cubicBezTo>
                <a:cubicBezTo>
                  <a:pt x="60" y="325"/>
                  <a:pt x="40" y="333"/>
                  <a:pt x="40" y="333"/>
                </a:cubicBezTo>
                <a:lnTo>
                  <a:pt x="40" y="333"/>
                </a:lnTo>
                <a:lnTo>
                  <a:pt x="40" y="333"/>
                </a:lnTo>
                <a:cubicBezTo>
                  <a:pt x="40" y="333"/>
                  <a:pt x="60" y="340"/>
                  <a:pt x="61" y="346"/>
                </a:cubicBezTo>
                <a:cubicBezTo>
                  <a:pt x="63" y="354"/>
                  <a:pt x="55" y="371"/>
                  <a:pt x="55" y="371"/>
                </a:cubicBezTo>
                <a:cubicBezTo>
                  <a:pt x="55" y="371"/>
                  <a:pt x="73" y="361"/>
                  <a:pt x="79" y="364"/>
                </a:cubicBezTo>
                <a:cubicBezTo>
                  <a:pt x="85" y="368"/>
                  <a:pt x="93" y="387"/>
                  <a:pt x="93" y="387"/>
                </a:cubicBezTo>
                <a:cubicBezTo>
                  <a:pt x="93" y="387"/>
                  <a:pt x="100" y="367"/>
                  <a:pt x="106" y="365"/>
                </a:cubicBezTo>
                <a:cubicBezTo>
                  <a:pt x="112" y="362"/>
                  <a:pt x="131" y="371"/>
                  <a:pt x="131" y="371"/>
                </a:cubicBezTo>
                <a:cubicBezTo>
                  <a:pt x="131" y="371"/>
                  <a:pt x="123" y="352"/>
                  <a:pt x="125" y="346"/>
                </a:cubicBezTo>
                <a:cubicBezTo>
                  <a:pt x="127" y="341"/>
                  <a:pt x="147" y="333"/>
                  <a:pt x="147" y="333"/>
                </a:cubicBezTo>
                <a:lnTo>
                  <a:pt x="147" y="333"/>
                </a:lnTo>
                <a:lnTo>
                  <a:pt x="147" y="333"/>
                </a:lnTo>
                <a:cubicBezTo>
                  <a:pt x="147" y="333"/>
                  <a:pt x="127" y="325"/>
                  <a:pt x="126" y="320"/>
                </a:cubicBezTo>
                <a:cubicBezTo>
                  <a:pt x="123" y="313"/>
                  <a:pt x="131" y="295"/>
                  <a:pt x="131" y="295"/>
                </a:cubicBezTo>
                <a:cubicBezTo>
                  <a:pt x="131" y="295"/>
                  <a:pt x="113" y="305"/>
                  <a:pt x="107" y="302"/>
                </a:cubicBezTo>
                <a:cubicBezTo>
                  <a:pt x="102" y="298"/>
                  <a:pt x="93" y="279"/>
                  <a:pt x="93" y="279"/>
                </a:cubicBezTo>
                <a:close/>
                <a:moveTo>
                  <a:pt x="427" y="293"/>
                </a:moveTo>
                <a:cubicBezTo>
                  <a:pt x="419" y="293"/>
                  <a:pt x="413" y="299"/>
                  <a:pt x="413" y="306"/>
                </a:cubicBezTo>
                <a:cubicBezTo>
                  <a:pt x="413" y="314"/>
                  <a:pt x="419" y="320"/>
                  <a:pt x="427" y="320"/>
                </a:cubicBezTo>
                <a:cubicBezTo>
                  <a:pt x="434" y="320"/>
                  <a:pt x="440" y="314"/>
                  <a:pt x="440" y="306"/>
                </a:cubicBezTo>
                <a:cubicBezTo>
                  <a:pt x="440" y="299"/>
                  <a:pt x="434" y="293"/>
                  <a:pt x="427" y="293"/>
                </a:cubicBezTo>
                <a:close/>
                <a:moveTo>
                  <a:pt x="93" y="317"/>
                </a:moveTo>
                <a:cubicBezTo>
                  <a:pt x="102" y="317"/>
                  <a:pt x="109" y="324"/>
                  <a:pt x="109" y="333"/>
                </a:cubicBezTo>
                <a:cubicBezTo>
                  <a:pt x="109" y="342"/>
                  <a:pt x="102" y="349"/>
                  <a:pt x="93" y="349"/>
                </a:cubicBezTo>
                <a:cubicBezTo>
                  <a:pt x="85" y="349"/>
                  <a:pt x="78" y="342"/>
                  <a:pt x="78" y="333"/>
                </a:cubicBezTo>
                <a:cubicBezTo>
                  <a:pt x="78" y="324"/>
                  <a:pt x="85" y="317"/>
                  <a:pt x="93" y="317"/>
                </a:cubicBezTo>
                <a:close/>
                <a:moveTo>
                  <a:pt x="227" y="320"/>
                </a:moveTo>
                <a:cubicBezTo>
                  <a:pt x="209" y="319"/>
                  <a:pt x="209" y="346"/>
                  <a:pt x="227" y="346"/>
                </a:cubicBezTo>
                <a:lnTo>
                  <a:pt x="293" y="346"/>
                </a:lnTo>
                <a:cubicBezTo>
                  <a:pt x="311" y="346"/>
                  <a:pt x="311" y="319"/>
                  <a:pt x="293" y="320"/>
                </a:cubicBezTo>
                <a:lnTo>
                  <a:pt x="227" y="320"/>
                </a:lnTo>
                <a:close/>
                <a:moveTo>
                  <a:pt x="587" y="320"/>
                </a:moveTo>
                <a:cubicBezTo>
                  <a:pt x="569" y="319"/>
                  <a:pt x="569" y="346"/>
                  <a:pt x="587" y="346"/>
                </a:cubicBezTo>
                <a:lnTo>
                  <a:pt x="653" y="346"/>
                </a:lnTo>
                <a:cubicBezTo>
                  <a:pt x="671" y="346"/>
                  <a:pt x="671" y="319"/>
                  <a:pt x="653" y="320"/>
                </a:cubicBezTo>
                <a:lnTo>
                  <a:pt x="587" y="320"/>
                </a:lnTo>
                <a:close/>
                <a:moveTo>
                  <a:pt x="468" y="328"/>
                </a:moveTo>
                <a:cubicBezTo>
                  <a:pt x="463" y="328"/>
                  <a:pt x="459" y="331"/>
                  <a:pt x="456" y="335"/>
                </a:cubicBezTo>
                <a:cubicBezTo>
                  <a:pt x="450" y="334"/>
                  <a:pt x="444" y="338"/>
                  <a:pt x="443" y="344"/>
                </a:cubicBezTo>
                <a:cubicBezTo>
                  <a:pt x="438" y="344"/>
                  <a:pt x="433" y="349"/>
                  <a:pt x="433" y="354"/>
                </a:cubicBezTo>
                <a:cubicBezTo>
                  <a:pt x="433" y="360"/>
                  <a:pt x="438" y="365"/>
                  <a:pt x="443" y="365"/>
                </a:cubicBezTo>
                <a:lnTo>
                  <a:pt x="480" y="365"/>
                </a:lnTo>
                <a:cubicBezTo>
                  <a:pt x="487" y="365"/>
                  <a:pt x="492" y="359"/>
                  <a:pt x="492" y="352"/>
                </a:cubicBezTo>
                <a:cubicBezTo>
                  <a:pt x="492" y="346"/>
                  <a:pt x="488" y="341"/>
                  <a:pt x="483" y="340"/>
                </a:cubicBezTo>
                <a:cubicBezTo>
                  <a:pt x="482" y="333"/>
                  <a:pt x="476" y="328"/>
                  <a:pt x="468" y="328"/>
                </a:cubicBezTo>
                <a:close/>
                <a:moveTo>
                  <a:pt x="0" y="480"/>
                </a:moveTo>
                <a:lnTo>
                  <a:pt x="0" y="666"/>
                </a:lnTo>
                <a:lnTo>
                  <a:pt x="187" y="666"/>
                </a:lnTo>
                <a:lnTo>
                  <a:pt x="187" y="480"/>
                </a:lnTo>
                <a:lnTo>
                  <a:pt x="0" y="480"/>
                </a:lnTo>
                <a:close/>
                <a:moveTo>
                  <a:pt x="360" y="480"/>
                </a:moveTo>
                <a:lnTo>
                  <a:pt x="360" y="666"/>
                </a:lnTo>
                <a:lnTo>
                  <a:pt x="547" y="666"/>
                </a:lnTo>
                <a:lnTo>
                  <a:pt x="547" y="617"/>
                </a:lnTo>
                <a:lnTo>
                  <a:pt x="547" y="480"/>
                </a:lnTo>
                <a:lnTo>
                  <a:pt x="360" y="480"/>
                </a:lnTo>
                <a:close/>
                <a:moveTo>
                  <a:pt x="27" y="506"/>
                </a:moveTo>
                <a:lnTo>
                  <a:pt x="160" y="506"/>
                </a:lnTo>
                <a:lnTo>
                  <a:pt x="160" y="640"/>
                </a:lnTo>
                <a:lnTo>
                  <a:pt x="27" y="640"/>
                </a:lnTo>
                <a:lnTo>
                  <a:pt x="27" y="506"/>
                </a:lnTo>
                <a:close/>
                <a:moveTo>
                  <a:pt x="387" y="506"/>
                </a:moveTo>
                <a:lnTo>
                  <a:pt x="520" y="506"/>
                </a:lnTo>
                <a:lnTo>
                  <a:pt x="520" y="592"/>
                </a:lnTo>
                <a:lnTo>
                  <a:pt x="492" y="565"/>
                </a:lnTo>
                <a:lnTo>
                  <a:pt x="464" y="579"/>
                </a:lnTo>
                <a:lnTo>
                  <a:pt x="426" y="533"/>
                </a:lnTo>
                <a:lnTo>
                  <a:pt x="387" y="567"/>
                </a:lnTo>
                <a:lnTo>
                  <a:pt x="387" y="506"/>
                </a:lnTo>
                <a:close/>
                <a:moveTo>
                  <a:pt x="493" y="520"/>
                </a:moveTo>
                <a:cubicBezTo>
                  <a:pt x="486" y="520"/>
                  <a:pt x="480" y="526"/>
                  <a:pt x="480" y="533"/>
                </a:cubicBezTo>
                <a:cubicBezTo>
                  <a:pt x="480" y="540"/>
                  <a:pt x="486" y="546"/>
                  <a:pt x="493" y="546"/>
                </a:cubicBezTo>
                <a:cubicBezTo>
                  <a:pt x="501" y="546"/>
                  <a:pt x="507" y="540"/>
                  <a:pt x="507" y="533"/>
                </a:cubicBezTo>
                <a:cubicBezTo>
                  <a:pt x="507" y="526"/>
                  <a:pt x="501" y="520"/>
                  <a:pt x="493" y="520"/>
                </a:cubicBezTo>
                <a:close/>
                <a:moveTo>
                  <a:pt x="110" y="531"/>
                </a:moveTo>
                <a:cubicBezTo>
                  <a:pt x="100" y="529"/>
                  <a:pt x="89" y="540"/>
                  <a:pt x="89" y="540"/>
                </a:cubicBezTo>
                <a:cubicBezTo>
                  <a:pt x="89" y="540"/>
                  <a:pt x="88" y="539"/>
                  <a:pt x="86" y="539"/>
                </a:cubicBezTo>
                <a:cubicBezTo>
                  <a:pt x="82" y="536"/>
                  <a:pt x="70" y="530"/>
                  <a:pt x="62" y="538"/>
                </a:cubicBezTo>
                <a:cubicBezTo>
                  <a:pt x="52" y="548"/>
                  <a:pt x="61" y="565"/>
                  <a:pt x="61" y="565"/>
                </a:cubicBezTo>
                <a:cubicBezTo>
                  <a:pt x="61" y="565"/>
                  <a:pt x="47" y="577"/>
                  <a:pt x="51" y="590"/>
                </a:cubicBezTo>
                <a:cubicBezTo>
                  <a:pt x="52" y="593"/>
                  <a:pt x="54" y="595"/>
                  <a:pt x="57" y="596"/>
                </a:cubicBezTo>
                <a:cubicBezTo>
                  <a:pt x="65" y="601"/>
                  <a:pt x="77" y="598"/>
                  <a:pt x="77" y="598"/>
                </a:cubicBezTo>
                <a:cubicBezTo>
                  <a:pt x="77" y="598"/>
                  <a:pt x="82" y="609"/>
                  <a:pt x="90" y="614"/>
                </a:cubicBezTo>
                <a:cubicBezTo>
                  <a:pt x="92" y="615"/>
                  <a:pt x="94" y="616"/>
                  <a:pt x="97" y="616"/>
                </a:cubicBezTo>
                <a:cubicBezTo>
                  <a:pt x="109" y="615"/>
                  <a:pt x="113" y="594"/>
                  <a:pt x="113" y="594"/>
                </a:cubicBezTo>
                <a:cubicBezTo>
                  <a:pt x="113" y="594"/>
                  <a:pt x="133" y="593"/>
                  <a:pt x="136" y="580"/>
                </a:cubicBezTo>
                <a:cubicBezTo>
                  <a:pt x="139" y="569"/>
                  <a:pt x="125" y="561"/>
                  <a:pt x="121" y="559"/>
                </a:cubicBezTo>
                <a:cubicBezTo>
                  <a:pt x="121" y="558"/>
                  <a:pt x="121" y="558"/>
                  <a:pt x="121" y="558"/>
                </a:cubicBezTo>
                <a:cubicBezTo>
                  <a:pt x="121" y="558"/>
                  <a:pt x="125" y="538"/>
                  <a:pt x="114" y="532"/>
                </a:cubicBezTo>
                <a:cubicBezTo>
                  <a:pt x="113" y="532"/>
                  <a:pt x="112" y="531"/>
                  <a:pt x="110" y="531"/>
                </a:cubicBezTo>
                <a:close/>
                <a:moveTo>
                  <a:pt x="227" y="560"/>
                </a:moveTo>
                <a:cubicBezTo>
                  <a:pt x="209" y="559"/>
                  <a:pt x="209" y="586"/>
                  <a:pt x="227" y="586"/>
                </a:cubicBezTo>
                <a:lnTo>
                  <a:pt x="293" y="586"/>
                </a:lnTo>
                <a:cubicBezTo>
                  <a:pt x="311" y="586"/>
                  <a:pt x="311" y="559"/>
                  <a:pt x="293" y="560"/>
                </a:cubicBezTo>
                <a:lnTo>
                  <a:pt x="227" y="560"/>
                </a:lnTo>
                <a:close/>
                <a:moveTo>
                  <a:pt x="587" y="560"/>
                </a:moveTo>
                <a:cubicBezTo>
                  <a:pt x="569" y="559"/>
                  <a:pt x="569" y="586"/>
                  <a:pt x="587" y="586"/>
                </a:cubicBezTo>
                <a:lnTo>
                  <a:pt x="653" y="586"/>
                </a:lnTo>
                <a:cubicBezTo>
                  <a:pt x="671" y="586"/>
                  <a:pt x="671" y="559"/>
                  <a:pt x="653" y="560"/>
                </a:cubicBezTo>
                <a:lnTo>
                  <a:pt x="587" y="560"/>
                </a:lnTo>
                <a:close/>
                <a:moveTo>
                  <a:pt x="423" y="571"/>
                </a:moveTo>
                <a:lnTo>
                  <a:pt x="457" y="613"/>
                </a:lnTo>
                <a:lnTo>
                  <a:pt x="487" y="597"/>
                </a:lnTo>
                <a:lnTo>
                  <a:pt x="520" y="628"/>
                </a:lnTo>
                <a:lnTo>
                  <a:pt x="520" y="640"/>
                </a:lnTo>
                <a:lnTo>
                  <a:pt x="387" y="640"/>
                </a:lnTo>
                <a:lnTo>
                  <a:pt x="387" y="602"/>
                </a:lnTo>
                <a:lnTo>
                  <a:pt x="423" y="57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79" name="App Starting Cursor">
            <a:extLst>
              <a:ext uri="{FF2B5EF4-FFF2-40B4-BE49-F238E27FC236}">
                <a16:creationId xmlns:a16="http://schemas.microsoft.com/office/drawing/2014/main" id="{81190F79-DA45-46B4-9B10-7D5BF1CA8563}"/>
              </a:ext>
            </a:extLst>
          </p:cNvPr>
          <p:cNvGrpSpPr>
            <a:grpSpLocks noChangeAspect="1"/>
          </p:cNvGrpSpPr>
          <p:nvPr/>
        </p:nvGrpSpPr>
        <p:grpSpPr>
          <a:xfrm>
            <a:off x="1280150" y="4711185"/>
            <a:ext cx="522288" cy="617538"/>
            <a:chOff x="6169025" y="2306638"/>
            <a:chExt cx="522288" cy="617538"/>
          </a:xfrm>
        </p:grpSpPr>
        <p:grpSp>
          <p:nvGrpSpPr>
            <p:cNvPr id="80" name="Wait Cursor">
              <a:extLst>
                <a:ext uri="{FF2B5EF4-FFF2-40B4-BE49-F238E27FC236}">
                  <a16:creationId xmlns:a16="http://schemas.microsoft.com/office/drawing/2014/main" id="{AA4B5EBE-B86E-4E47-83AA-81746EA1BB66}"/>
                </a:ext>
              </a:extLst>
            </p:cNvPr>
            <p:cNvGrpSpPr/>
            <p:nvPr/>
          </p:nvGrpSpPr>
          <p:grpSpPr>
            <a:xfrm>
              <a:off x="6405563" y="2306638"/>
              <a:ext cx="285750" cy="285750"/>
              <a:chOff x="6405563" y="2306638"/>
              <a:chExt cx="285750" cy="285750"/>
            </a:xfrm>
          </p:grpSpPr>
          <p:sp>
            <p:nvSpPr>
              <p:cNvPr id="82" name="Part 2">
                <a:extLst>
                  <a:ext uri="{FF2B5EF4-FFF2-40B4-BE49-F238E27FC236}">
                    <a16:creationId xmlns:a16="http://schemas.microsoft.com/office/drawing/2014/main" id="{52B495EF-B469-4E96-9451-D0263A959BE5}"/>
                  </a:ext>
                </a:extLst>
              </p:cNvPr>
              <p:cNvSpPr>
                <a:spLocks/>
              </p:cNvSpPr>
              <p:nvPr/>
            </p:nvSpPr>
            <p:spPr bwMode="auto">
              <a:xfrm>
                <a:off x="6416675" y="2306638"/>
                <a:ext cx="274638" cy="285750"/>
              </a:xfrm>
              <a:custGeom>
                <a:avLst/>
                <a:gdLst>
                  <a:gd name="T0" fmla="*/ 175 w 362"/>
                  <a:gd name="T1" fmla="*/ 0 h 375"/>
                  <a:gd name="T2" fmla="*/ 30 w 362"/>
                  <a:gd name="T3" fmla="*/ 69 h 375"/>
                  <a:gd name="T4" fmla="*/ 81 w 362"/>
                  <a:gd name="T5" fmla="*/ 111 h 375"/>
                  <a:gd name="T6" fmla="*/ 175 w 362"/>
                  <a:gd name="T7" fmla="*/ 67 h 375"/>
                  <a:gd name="T8" fmla="*/ 296 w 362"/>
                  <a:gd name="T9" fmla="*/ 187 h 375"/>
                  <a:gd name="T10" fmla="*/ 175 w 362"/>
                  <a:gd name="T11" fmla="*/ 308 h 375"/>
                  <a:gd name="T12" fmla="*/ 62 w 362"/>
                  <a:gd name="T13" fmla="*/ 231 h 375"/>
                  <a:gd name="T14" fmla="*/ 0 w 362"/>
                  <a:gd name="T15" fmla="*/ 255 h 375"/>
                  <a:gd name="T16" fmla="*/ 175 w 362"/>
                  <a:gd name="T17" fmla="*/ 375 h 375"/>
                  <a:gd name="T18" fmla="*/ 362 w 362"/>
                  <a:gd name="T19" fmla="*/ 187 h 375"/>
                  <a:gd name="T20" fmla="*/ 175 w 362"/>
                  <a:gd name="T21"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375">
                    <a:moveTo>
                      <a:pt x="175" y="0"/>
                    </a:moveTo>
                    <a:cubicBezTo>
                      <a:pt x="118" y="0"/>
                      <a:pt x="65" y="25"/>
                      <a:pt x="30" y="69"/>
                    </a:cubicBezTo>
                    <a:lnTo>
                      <a:pt x="81" y="111"/>
                    </a:lnTo>
                    <a:cubicBezTo>
                      <a:pt x="104" y="83"/>
                      <a:pt x="138" y="67"/>
                      <a:pt x="175" y="67"/>
                    </a:cubicBezTo>
                    <a:cubicBezTo>
                      <a:pt x="242" y="67"/>
                      <a:pt x="296" y="121"/>
                      <a:pt x="296" y="187"/>
                    </a:cubicBezTo>
                    <a:cubicBezTo>
                      <a:pt x="296" y="254"/>
                      <a:pt x="242" y="308"/>
                      <a:pt x="175" y="308"/>
                    </a:cubicBezTo>
                    <a:cubicBezTo>
                      <a:pt x="125" y="308"/>
                      <a:pt x="80" y="278"/>
                      <a:pt x="62" y="231"/>
                    </a:cubicBezTo>
                    <a:lnTo>
                      <a:pt x="0" y="255"/>
                    </a:lnTo>
                    <a:cubicBezTo>
                      <a:pt x="28" y="327"/>
                      <a:pt x="98" y="375"/>
                      <a:pt x="175" y="375"/>
                    </a:cubicBezTo>
                    <a:cubicBezTo>
                      <a:pt x="278" y="375"/>
                      <a:pt x="362" y="291"/>
                      <a:pt x="362" y="187"/>
                    </a:cubicBezTo>
                    <a:cubicBezTo>
                      <a:pt x="362" y="84"/>
                      <a:pt x="278" y="0"/>
                      <a:pt x="175" y="0"/>
                    </a:cubicBez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83" name="Part 1">
                <a:extLst>
                  <a:ext uri="{FF2B5EF4-FFF2-40B4-BE49-F238E27FC236}">
                    <a16:creationId xmlns:a16="http://schemas.microsoft.com/office/drawing/2014/main" id="{1C24AF84-32F3-4F2D-8986-6FA63BA975CE}"/>
                  </a:ext>
                </a:extLst>
              </p:cNvPr>
              <p:cNvSpPr>
                <a:spLocks/>
              </p:cNvSpPr>
              <p:nvPr/>
            </p:nvSpPr>
            <p:spPr bwMode="auto">
              <a:xfrm>
                <a:off x="6405563" y="2360613"/>
                <a:ext cx="73025" cy="141288"/>
              </a:xfrm>
              <a:custGeom>
                <a:avLst/>
                <a:gdLst>
                  <a:gd name="T0" fmla="*/ 43 w 94"/>
                  <a:gd name="T1" fmla="*/ 0 h 186"/>
                  <a:gd name="T2" fmla="*/ 0 w 94"/>
                  <a:gd name="T3" fmla="*/ 118 h 186"/>
                  <a:gd name="T4" fmla="*/ 13 w 94"/>
                  <a:gd name="T5" fmla="*/ 186 h 186"/>
                  <a:gd name="T6" fmla="*/ 75 w 94"/>
                  <a:gd name="T7" fmla="*/ 162 h 186"/>
                  <a:gd name="T8" fmla="*/ 67 w 94"/>
                  <a:gd name="T9" fmla="*/ 118 h 186"/>
                  <a:gd name="T10" fmla="*/ 94 w 94"/>
                  <a:gd name="T11" fmla="*/ 42 h 186"/>
                  <a:gd name="T12" fmla="*/ 43 w 94"/>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94" h="186">
                    <a:moveTo>
                      <a:pt x="43" y="0"/>
                    </a:moveTo>
                    <a:cubicBezTo>
                      <a:pt x="15" y="34"/>
                      <a:pt x="0" y="75"/>
                      <a:pt x="0" y="118"/>
                    </a:cubicBezTo>
                    <a:cubicBezTo>
                      <a:pt x="0" y="142"/>
                      <a:pt x="5" y="165"/>
                      <a:pt x="13" y="186"/>
                    </a:cubicBezTo>
                    <a:lnTo>
                      <a:pt x="75" y="162"/>
                    </a:lnTo>
                    <a:cubicBezTo>
                      <a:pt x="70" y="148"/>
                      <a:pt x="67" y="133"/>
                      <a:pt x="67" y="118"/>
                    </a:cubicBezTo>
                    <a:cubicBezTo>
                      <a:pt x="67" y="91"/>
                      <a:pt x="77" y="64"/>
                      <a:pt x="94" y="42"/>
                    </a:cubicBezTo>
                    <a:lnTo>
                      <a:pt x="43" y="0"/>
                    </a:lnTo>
                    <a:close/>
                  </a:path>
                </a:pathLst>
              </a:custGeom>
              <a:solidFill>
                <a:srgbClr val="5BE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81" name="Arrow Cursor">
              <a:extLst>
                <a:ext uri="{FF2B5EF4-FFF2-40B4-BE49-F238E27FC236}">
                  <a16:creationId xmlns:a16="http://schemas.microsoft.com/office/drawing/2014/main" id="{320B4C43-643F-4D31-B4FF-6B2C7304A7FE}"/>
                </a:ext>
              </a:extLst>
            </p:cNvPr>
            <p:cNvSpPr>
              <a:spLocks noChangeAspect="1"/>
            </p:cNvSpPr>
            <p:nvPr/>
          </p:nvSpPr>
          <p:spPr bwMode="auto">
            <a:xfrm>
              <a:off x="6169025" y="2335213"/>
              <a:ext cx="376238" cy="588963"/>
            </a:xfrm>
            <a:custGeom>
              <a:avLst/>
              <a:gdLst>
                <a:gd name="T0" fmla="*/ 378 w 494"/>
                <a:gd name="T1" fmla="*/ 722 h 774"/>
                <a:gd name="T2" fmla="*/ 269 w 494"/>
                <a:gd name="T3" fmla="*/ 495 h 774"/>
                <a:gd name="T4" fmla="*/ 494 w 494"/>
                <a:gd name="T5" fmla="*/ 495 h 774"/>
                <a:gd name="T6" fmla="*/ 0 w 494"/>
                <a:gd name="T7" fmla="*/ 0 h 774"/>
                <a:gd name="T8" fmla="*/ 0 w 494"/>
                <a:gd name="T9" fmla="*/ 703 h 774"/>
                <a:gd name="T10" fmla="*/ 166 w 494"/>
                <a:gd name="T11" fmla="*/ 537 h 774"/>
                <a:gd name="T12" fmla="*/ 281 w 494"/>
                <a:gd name="T13" fmla="*/ 774 h 774"/>
                <a:gd name="T14" fmla="*/ 378 w 494"/>
                <a:gd name="T15" fmla="*/ 722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774">
                  <a:moveTo>
                    <a:pt x="378" y="722"/>
                  </a:moveTo>
                  <a:lnTo>
                    <a:pt x="269" y="495"/>
                  </a:lnTo>
                  <a:lnTo>
                    <a:pt x="494" y="495"/>
                  </a:lnTo>
                  <a:lnTo>
                    <a:pt x="0" y="0"/>
                  </a:lnTo>
                  <a:lnTo>
                    <a:pt x="0" y="703"/>
                  </a:lnTo>
                  <a:lnTo>
                    <a:pt x="166" y="537"/>
                  </a:lnTo>
                  <a:lnTo>
                    <a:pt x="281" y="774"/>
                  </a:lnTo>
                  <a:lnTo>
                    <a:pt x="378" y="722"/>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84" name="Arrow Cursor">
            <a:extLst>
              <a:ext uri="{FF2B5EF4-FFF2-40B4-BE49-F238E27FC236}">
                <a16:creationId xmlns:a16="http://schemas.microsoft.com/office/drawing/2014/main" id="{8B8F1594-245D-430B-8CE8-5C508B71354B}"/>
              </a:ext>
            </a:extLst>
          </p:cNvPr>
          <p:cNvSpPr>
            <a:spLocks noChangeAspect="1"/>
          </p:cNvSpPr>
          <p:nvPr/>
        </p:nvSpPr>
        <p:spPr bwMode="auto">
          <a:xfrm>
            <a:off x="2224189" y="4724679"/>
            <a:ext cx="377825" cy="590550"/>
          </a:xfrm>
          <a:custGeom>
            <a:avLst/>
            <a:gdLst>
              <a:gd name="T0" fmla="*/ 379 w 495"/>
              <a:gd name="T1" fmla="*/ 721 h 773"/>
              <a:gd name="T2" fmla="*/ 269 w 495"/>
              <a:gd name="T3" fmla="*/ 494 h 773"/>
              <a:gd name="T4" fmla="*/ 495 w 495"/>
              <a:gd name="T5" fmla="*/ 494 h 773"/>
              <a:gd name="T6" fmla="*/ 0 w 495"/>
              <a:gd name="T7" fmla="*/ 0 h 773"/>
              <a:gd name="T8" fmla="*/ 0 w 495"/>
              <a:gd name="T9" fmla="*/ 702 h 773"/>
              <a:gd name="T10" fmla="*/ 166 w 495"/>
              <a:gd name="T11" fmla="*/ 536 h 773"/>
              <a:gd name="T12" fmla="*/ 282 w 495"/>
              <a:gd name="T13" fmla="*/ 773 h 773"/>
              <a:gd name="T14" fmla="*/ 379 w 495"/>
              <a:gd name="T15" fmla="*/ 721 h 7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773">
                <a:moveTo>
                  <a:pt x="379" y="721"/>
                </a:moveTo>
                <a:lnTo>
                  <a:pt x="269" y="494"/>
                </a:lnTo>
                <a:lnTo>
                  <a:pt x="495" y="494"/>
                </a:lnTo>
                <a:lnTo>
                  <a:pt x="0" y="0"/>
                </a:lnTo>
                <a:lnTo>
                  <a:pt x="0" y="702"/>
                </a:lnTo>
                <a:lnTo>
                  <a:pt x="166" y="536"/>
                </a:lnTo>
                <a:lnTo>
                  <a:pt x="282" y="773"/>
                </a:lnTo>
                <a:lnTo>
                  <a:pt x="379" y="721"/>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nvGrpSpPr>
          <p:cNvPr id="85" name="Click">
            <a:extLst>
              <a:ext uri="{FF2B5EF4-FFF2-40B4-BE49-F238E27FC236}">
                <a16:creationId xmlns:a16="http://schemas.microsoft.com/office/drawing/2014/main" id="{1A8CA6E9-8941-45DD-94CE-38EF5D216A50}"/>
              </a:ext>
            </a:extLst>
          </p:cNvPr>
          <p:cNvGrpSpPr>
            <a:grpSpLocks noChangeAspect="1"/>
          </p:cNvGrpSpPr>
          <p:nvPr/>
        </p:nvGrpSpPr>
        <p:grpSpPr>
          <a:xfrm>
            <a:off x="3082092" y="4642129"/>
            <a:ext cx="530225" cy="755651"/>
            <a:chOff x="5294313" y="2197100"/>
            <a:chExt cx="530225" cy="755651"/>
          </a:xfrm>
        </p:grpSpPr>
        <p:sp>
          <p:nvSpPr>
            <p:cNvPr id="86" name="Arrow Cursor">
              <a:extLst>
                <a:ext uri="{FF2B5EF4-FFF2-40B4-BE49-F238E27FC236}">
                  <a16:creationId xmlns:a16="http://schemas.microsoft.com/office/drawing/2014/main" id="{CFA16E60-D359-45C4-9205-5215A8C1DE58}"/>
                </a:ext>
              </a:extLst>
            </p:cNvPr>
            <p:cNvSpPr>
              <a:spLocks noChangeAspect="1"/>
            </p:cNvSpPr>
            <p:nvPr/>
          </p:nvSpPr>
          <p:spPr bwMode="auto">
            <a:xfrm>
              <a:off x="5448300" y="2363788"/>
              <a:ext cx="376238" cy="588963"/>
            </a:xfrm>
            <a:custGeom>
              <a:avLst/>
              <a:gdLst>
                <a:gd name="T0" fmla="*/ 379 w 495"/>
                <a:gd name="T1" fmla="*/ 721 h 773"/>
                <a:gd name="T2" fmla="*/ 269 w 495"/>
                <a:gd name="T3" fmla="*/ 494 h 773"/>
                <a:gd name="T4" fmla="*/ 495 w 495"/>
                <a:gd name="T5" fmla="*/ 494 h 773"/>
                <a:gd name="T6" fmla="*/ 0 w 495"/>
                <a:gd name="T7" fmla="*/ 0 h 773"/>
                <a:gd name="T8" fmla="*/ 0 w 495"/>
                <a:gd name="T9" fmla="*/ 702 h 773"/>
                <a:gd name="T10" fmla="*/ 167 w 495"/>
                <a:gd name="T11" fmla="*/ 536 h 773"/>
                <a:gd name="T12" fmla="*/ 282 w 495"/>
                <a:gd name="T13" fmla="*/ 773 h 773"/>
                <a:gd name="T14" fmla="*/ 379 w 495"/>
                <a:gd name="T15" fmla="*/ 721 h 7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773">
                  <a:moveTo>
                    <a:pt x="379" y="721"/>
                  </a:moveTo>
                  <a:lnTo>
                    <a:pt x="269" y="494"/>
                  </a:lnTo>
                  <a:lnTo>
                    <a:pt x="495" y="494"/>
                  </a:lnTo>
                  <a:lnTo>
                    <a:pt x="0" y="0"/>
                  </a:lnTo>
                  <a:lnTo>
                    <a:pt x="0" y="702"/>
                  </a:lnTo>
                  <a:lnTo>
                    <a:pt x="167" y="536"/>
                  </a:lnTo>
                  <a:lnTo>
                    <a:pt x="282" y="773"/>
                  </a:lnTo>
                  <a:lnTo>
                    <a:pt x="379" y="721"/>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87" name="Click">
              <a:extLst>
                <a:ext uri="{FF2B5EF4-FFF2-40B4-BE49-F238E27FC236}">
                  <a16:creationId xmlns:a16="http://schemas.microsoft.com/office/drawing/2014/main" id="{85EFFE16-459A-456C-9869-352DB8D01A75}"/>
                </a:ext>
              </a:extLst>
            </p:cNvPr>
            <p:cNvSpPr>
              <a:spLocks noEditPoints="1"/>
            </p:cNvSpPr>
            <p:nvPr/>
          </p:nvSpPr>
          <p:spPr bwMode="auto">
            <a:xfrm>
              <a:off x="5294313" y="2197100"/>
              <a:ext cx="307975" cy="231775"/>
            </a:xfrm>
            <a:custGeom>
              <a:avLst/>
              <a:gdLst>
                <a:gd name="T0" fmla="*/ 156 w 405"/>
                <a:gd name="T1" fmla="*/ 248 h 303"/>
                <a:gd name="T2" fmla="*/ 101 w 405"/>
                <a:gd name="T3" fmla="*/ 303 h 303"/>
                <a:gd name="T4" fmla="*/ 156 w 405"/>
                <a:gd name="T5" fmla="*/ 155 h 303"/>
                <a:gd name="T6" fmla="*/ 101 w 405"/>
                <a:gd name="T7" fmla="*/ 101 h 303"/>
                <a:gd name="T8" fmla="*/ 249 w 405"/>
                <a:gd name="T9" fmla="*/ 155 h 303"/>
                <a:gd name="T10" fmla="*/ 303 w 405"/>
                <a:gd name="T11" fmla="*/ 101 h 303"/>
                <a:gd name="T12" fmla="*/ 137 w 405"/>
                <a:gd name="T13" fmla="*/ 202 h 303"/>
                <a:gd name="T14" fmla="*/ 0 w 405"/>
                <a:gd name="T15" fmla="*/ 202 h 303"/>
                <a:gd name="T16" fmla="*/ 202 w 405"/>
                <a:gd name="T17" fmla="*/ 136 h 303"/>
                <a:gd name="T18" fmla="*/ 202 w 405"/>
                <a:gd name="T19" fmla="*/ 0 h 303"/>
                <a:gd name="T20" fmla="*/ 268 w 405"/>
                <a:gd name="T21" fmla="*/ 202 h 303"/>
                <a:gd name="T22" fmla="*/ 405 w 405"/>
                <a:gd name="T23" fmla="*/ 20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303">
                  <a:moveTo>
                    <a:pt x="156" y="248"/>
                  </a:moveTo>
                  <a:lnTo>
                    <a:pt x="101" y="303"/>
                  </a:lnTo>
                  <a:moveTo>
                    <a:pt x="156" y="155"/>
                  </a:moveTo>
                  <a:lnTo>
                    <a:pt x="101" y="101"/>
                  </a:lnTo>
                  <a:moveTo>
                    <a:pt x="249" y="155"/>
                  </a:moveTo>
                  <a:lnTo>
                    <a:pt x="303" y="101"/>
                  </a:lnTo>
                  <a:moveTo>
                    <a:pt x="137" y="202"/>
                  </a:moveTo>
                  <a:lnTo>
                    <a:pt x="0" y="202"/>
                  </a:lnTo>
                  <a:moveTo>
                    <a:pt x="202" y="136"/>
                  </a:moveTo>
                  <a:lnTo>
                    <a:pt x="202" y="0"/>
                  </a:lnTo>
                  <a:moveTo>
                    <a:pt x="268" y="202"/>
                  </a:moveTo>
                  <a:lnTo>
                    <a:pt x="405" y="202"/>
                  </a:lnTo>
                </a:path>
              </a:pathLst>
            </a:custGeom>
            <a:noFill/>
            <a:ln w="9525" cap="rnd">
              <a:solidFill>
                <a:srgbClr val="3483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88" name="Cross Cursor">
            <a:extLst>
              <a:ext uri="{FF2B5EF4-FFF2-40B4-BE49-F238E27FC236}">
                <a16:creationId xmlns:a16="http://schemas.microsoft.com/office/drawing/2014/main" id="{05582A26-95EB-4714-A84F-11F4376F451B}"/>
              </a:ext>
            </a:extLst>
          </p:cNvPr>
          <p:cNvSpPr>
            <a:spLocks noChangeAspect="1"/>
          </p:cNvSpPr>
          <p:nvPr/>
        </p:nvSpPr>
        <p:spPr bwMode="auto">
          <a:xfrm>
            <a:off x="4100744" y="4819929"/>
            <a:ext cx="400050" cy="400050"/>
          </a:xfrm>
          <a:custGeom>
            <a:avLst/>
            <a:gdLst>
              <a:gd name="T0" fmla="*/ 114 w 252"/>
              <a:gd name="T1" fmla="*/ 0 h 252"/>
              <a:gd name="T2" fmla="*/ 114 w 252"/>
              <a:gd name="T3" fmla="*/ 113 h 252"/>
              <a:gd name="T4" fmla="*/ 0 w 252"/>
              <a:gd name="T5" fmla="*/ 113 h 252"/>
              <a:gd name="T6" fmla="*/ 0 w 252"/>
              <a:gd name="T7" fmla="*/ 138 h 252"/>
              <a:gd name="T8" fmla="*/ 114 w 252"/>
              <a:gd name="T9" fmla="*/ 138 h 252"/>
              <a:gd name="T10" fmla="*/ 114 w 252"/>
              <a:gd name="T11" fmla="*/ 252 h 252"/>
              <a:gd name="T12" fmla="*/ 138 w 252"/>
              <a:gd name="T13" fmla="*/ 252 h 252"/>
              <a:gd name="T14" fmla="*/ 138 w 252"/>
              <a:gd name="T15" fmla="*/ 138 h 252"/>
              <a:gd name="T16" fmla="*/ 252 w 252"/>
              <a:gd name="T17" fmla="*/ 138 h 252"/>
              <a:gd name="T18" fmla="*/ 252 w 252"/>
              <a:gd name="T19" fmla="*/ 113 h 252"/>
              <a:gd name="T20" fmla="*/ 138 w 252"/>
              <a:gd name="T21" fmla="*/ 113 h 252"/>
              <a:gd name="T22" fmla="*/ 138 w 252"/>
              <a:gd name="T23" fmla="*/ 0 h 252"/>
              <a:gd name="T24" fmla="*/ 114 w 252"/>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52">
                <a:moveTo>
                  <a:pt x="114" y="0"/>
                </a:moveTo>
                <a:lnTo>
                  <a:pt x="114" y="113"/>
                </a:lnTo>
                <a:lnTo>
                  <a:pt x="0" y="113"/>
                </a:lnTo>
                <a:lnTo>
                  <a:pt x="0" y="138"/>
                </a:lnTo>
                <a:lnTo>
                  <a:pt x="114" y="138"/>
                </a:lnTo>
                <a:lnTo>
                  <a:pt x="114" y="252"/>
                </a:lnTo>
                <a:lnTo>
                  <a:pt x="138" y="252"/>
                </a:lnTo>
                <a:lnTo>
                  <a:pt x="138" y="138"/>
                </a:lnTo>
                <a:lnTo>
                  <a:pt x="252" y="138"/>
                </a:lnTo>
                <a:lnTo>
                  <a:pt x="252" y="113"/>
                </a:lnTo>
                <a:lnTo>
                  <a:pt x="138" y="113"/>
                </a:lnTo>
                <a:lnTo>
                  <a:pt x="138" y="0"/>
                </a:lnTo>
                <a:lnTo>
                  <a:pt x="114" y="0"/>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nvGrpSpPr>
          <p:cNvPr id="89" name="Double Tap">
            <a:extLst>
              <a:ext uri="{FF2B5EF4-FFF2-40B4-BE49-F238E27FC236}">
                <a16:creationId xmlns:a16="http://schemas.microsoft.com/office/drawing/2014/main" id="{F63C10D1-D09F-4EEF-965C-A7C0A95AFACE}"/>
              </a:ext>
            </a:extLst>
          </p:cNvPr>
          <p:cNvGrpSpPr>
            <a:grpSpLocks noChangeAspect="1"/>
          </p:cNvGrpSpPr>
          <p:nvPr/>
        </p:nvGrpSpPr>
        <p:grpSpPr>
          <a:xfrm>
            <a:off x="4937353" y="4354731"/>
            <a:ext cx="984250" cy="1446213"/>
            <a:chOff x="2640013" y="1482726"/>
            <a:chExt cx="984250" cy="1446213"/>
          </a:xfrm>
        </p:grpSpPr>
        <p:sp>
          <p:nvSpPr>
            <p:cNvPr id="90" name="Touch Point Inner">
              <a:extLst>
                <a:ext uri="{FF2B5EF4-FFF2-40B4-BE49-F238E27FC236}">
                  <a16:creationId xmlns:a16="http://schemas.microsoft.com/office/drawing/2014/main" id="{22419B95-4AC9-4F99-9F53-F3B5FCBB0970}"/>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1" name="Touch Point Outer">
              <a:extLst>
                <a:ext uri="{FF2B5EF4-FFF2-40B4-BE49-F238E27FC236}">
                  <a16:creationId xmlns:a16="http://schemas.microsoft.com/office/drawing/2014/main" id="{2777A4C6-1384-4A6C-9919-3A13145754CE}"/>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2" name="Hand">
              <a:extLst>
                <a:ext uri="{FF2B5EF4-FFF2-40B4-BE49-F238E27FC236}">
                  <a16:creationId xmlns:a16="http://schemas.microsoft.com/office/drawing/2014/main" id="{35F0D2FF-1725-401A-98F8-C6C2A33B8100}"/>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93" name="Pinch">
            <a:extLst>
              <a:ext uri="{FF2B5EF4-FFF2-40B4-BE49-F238E27FC236}">
                <a16:creationId xmlns:a16="http://schemas.microsoft.com/office/drawing/2014/main" id="{27E7BDA1-3D93-4FFD-A3E4-B4CFDA9E8F0D}"/>
              </a:ext>
            </a:extLst>
          </p:cNvPr>
          <p:cNvGrpSpPr>
            <a:grpSpLocks noChangeAspect="1"/>
          </p:cNvGrpSpPr>
          <p:nvPr/>
        </p:nvGrpSpPr>
        <p:grpSpPr>
          <a:xfrm>
            <a:off x="8012193" y="4191777"/>
            <a:ext cx="1217613" cy="1597025"/>
            <a:chOff x="1042988" y="3357563"/>
            <a:chExt cx="1217613" cy="1597025"/>
          </a:xfrm>
        </p:grpSpPr>
        <p:sp>
          <p:nvSpPr>
            <p:cNvPr id="94" name="Touch Point 1">
              <a:extLst>
                <a:ext uri="{FF2B5EF4-FFF2-40B4-BE49-F238E27FC236}">
                  <a16:creationId xmlns:a16="http://schemas.microsoft.com/office/drawing/2014/main" id="{DDF154E1-997F-46DE-87CC-4A247FC4CA21}"/>
                </a:ext>
              </a:extLst>
            </p:cNvPr>
            <p:cNvSpPr>
              <a:spLocks noChangeAspect="1" noChangeArrowheads="1"/>
            </p:cNvSpPr>
            <p:nvPr/>
          </p:nvSpPr>
          <p:spPr bwMode="auto">
            <a:xfrm>
              <a:off x="1187451" y="4037013"/>
              <a:ext cx="328613"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5" name="Touch Point 2">
              <a:extLst>
                <a:ext uri="{FF2B5EF4-FFF2-40B4-BE49-F238E27FC236}">
                  <a16:creationId xmlns:a16="http://schemas.microsoft.com/office/drawing/2014/main" id="{B2714788-37C7-4D66-B922-80D1FD7514AC}"/>
                </a:ext>
              </a:extLst>
            </p:cNvPr>
            <p:cNvSpPr>
              <a:spLocks noChangeAspect="1" noChangeArrowheads="1"/>
            </p:cNvSpPr>
            <p:nvPr/>
          </p:nvSpPr>
          <p:spPr bwMode="auto">
            <a:xfrm>
              <a:off x="1390651" y="3675063"/>
              <a:ext cx="327025"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6" name="Hand">
              <a:extLst>
                <a:ext uri="{FF2B5EF4-FFF2-40B4-BE49-F238E27FC236}">
                  <a16:creationId xmlns:a16="http://schemas.microsoft.com/office/drawing/2014/main" id="{5F0B514D-C76F-4666-8EB2-DEAB5D4360C0}"/>
                </a:ext>
              </a:extLst>
            </p:cNvPr>
            <p:cNvSpPr>
              <a:spLocks noChangeAspect="1"/>
            </p:cNvSpPr>
            <p:nvPr/>
          </p:nvSpPr>
          <p:spPr bwMode="auto">
            <a:xfrm>
              <a:off x="1276351" y="3713163"/>
              <a:ext cx="984250" cy="1241425"/>
            </a:xfrm>
            <a:custGeom>
              <a:avLst/>
              <a:gdLst>
                <a:gd name="T0" fmla="*/ 466 w 962"/>
                <a:gd name="T1" fmla="*/ 1214 h 1214"/>
                <a:gd name="T2" fmla="*/ 391 w 962"/>
                <a:gd name="T3" fmla="*/ 1034 h 1214"/>
                <a:gd name="T4" fmla="*/ 213 w 962"/>
                <a:gd name="T5" fmla="*/ 778 h 1214"/>
                <a:gd name="T6" fmla="*/ 59 w 962"/>
                <a:gd name="T7" fmla="*/ 539 h 1214"/>
                <a:gd name="T8" fmla="*/ 77 w 962"/>
                <a:gd name="T9" fmla="*/ 434 h 1214"/>
                <a:gd name="T10" fmla="*/ 362 w 962"/>
                <a:gd name="T11" fmla="*/ 636 h 1214"/>
                <a:gd name="T12" fmla="*/ 360 w 962"/>
                <a:gd name="T13" fmla="*/ 397 h 1214"/>
                <a:gd name="T14" fmla="*/ 235 w 962"/>
                <a:gd name="T15" fmla="*/ 198 h 1214"/>
                <a:gd name="T16" fmla="*/ 352 w 962"/>
                <a:gd name="T17" fmla="*/ 94 h 1214"/>
                <a:gd name="T18" fmla="*/ 516 w 962"/>
                <a:gd name="T19" fmla="*/ 479 h 1214"/>
                <a:gd name="T20" fmla="*/ 516 w 962"/>
                <a:gd name="T21" fmla="*/ 345 h 1214"/>
                <a:gd name="T22" fmla="*/ 662 w 962"/>
                <a:gd name="T23" fmla="*/ 345 h 1214"/>
                <a:gd name="T24" fmla="*/ 662 w 962"/>
                <a:gd name="T25" fmla="*/ 557 h 1214"/>
                <a:gd name="T26" fmla="*/ 662 w 962"/>
                <a:gd name="T27" fmla="*/ 425 h 1214"/>
                <a:gd name="T28" fmla="*/ 807 w 962"/>
                <a:gd name="T29" fmla="*/ 435 h 1214"/>
                <a:gd name="T30" fmla="*/ 807 w 962"/>
                <a:gd name="T31" fmla="*/ 624 h 1214"/>
                <a:gd name="T32" fmla="*/ 807 w 962"/>
                <a:gd name="T33" fmla="*/ 488 h 1214"/>
                <a:gd name="T34" fmla="*/ 946 w 962"/>
                <a:gd name="T35" fmla="*/ 501 h 1214"/>
                <a:gd name="T36" fmla="*/ 946 w 962"/>
                <a:gd name="T37" fmla="*/ 895 h 1214"/>
                <a:gd name="T38" fmla="*/ 851 w 962"/>
                <a:gd name="T39" fmla="*/ 1214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2" h="1214">
                  <a:moveTo>
                    <a:pt x="466" y="1214"/>
                  </a:moveTo>
                  <a:cubicBezTo>
                    <a:pt x="466" y="1134"/>
                    <a:pt x="449" y="1076"/>
                    <a:pt x="391" y="1034"/>
                  </a:cubicBezTo>
                  <a:cubicBezTo>
                    <a:pt x="328" y="987"/>
                    <a:pt x="243" y="863"/>
                    <a:pt x="213" y="778"/>
                  </a:cubicBezTo>
                  <a:cubicBezTo>
                    <a:pt x="182" y="691"/>
                    <a:pt x="105" y="599"/>
                    <a:pt x="59" y="539"/>
                  </a:cubicBezTo>
                  <a:cubicBezTo>
                    <a:pt x="17" y="500"/>
                    <a:pt x="0" y="465"/>
                    <a:pt x="77" y="434"/>
                  </a:cubicBezTo>
                  <a:cubicBezTo>
                    <a:pt x="247" y="409"/>
                    <a:pt x="300" y="721"/>
                    <a:pt x="362" y="636"/>
                  </a:cubicBezTo>
                  <a:cubicBezTo>
                    <a:pt x="362" y="563"/>
                    <a:pt x="361" y="504"/>
                    <a:pt x="360" y="397"/>
                  </a:cubicBezTo>
                  <a:cubicBezTo>
                    <a:pt x="360" y="320"/>
                    <a:pt x="340" y="303"/>
                    <a:pt x="235" y="198"/>
                  </a:cubicBezTo>
                  <a:cubicBezTo>
                    <a:pt x="153" y="116"/>
                    <a:pt x="258" y="0"/>
                    <a:pt x="352" y="94"/>
                  </a:cubicBezTo>
                  <a:cubicBezTo>
                    <a:pt x="494" y="248"/>
                    <a:pt x="516" y="233"/>
                    <a:pt x="516" y="479"/>
                  </a:cubicBezTo>
                  <a:lnTo>
                    <a:pt x="516" y="345"/>
                  </a:lnTo>
                  <a:cubicBezTo>
                    <a:pt x="516" y="230"/>
                    <a:pt x="662" y="271"/>
                    <a:pt x="662" y="345"/>
                  </a:cubicBezTo>
                  <a:lnTo>
                    <a:pt x="662" y="557"/>
                  </a:lnTo>
                  <a:lnTo>
                    <a:pt x="662" y="425"/>
                  </a:lnTo>
                  <a:cubicBezTo>
                    <a:pt x="662" y="305"/>
                    <a:pt x="807" y="350"/>
                    <a:pt x="807" y="435"/>
                  </a:cubicBezTo>
                  <a:lnTo>
                    <a:pt x="807" y="624"/>
                  </a:lnTo>
                  <a:lnTo>
                    <a:pt x="807" y="488"/>
                  </a:lnTo>
                  <a:cubicBezTo>
                    <a:pt x="807" y="386"/>
                    <a:pt x="946" y="429"/>
                    <a:pt x="946" y="501"/>
                  </a:cubicBezTo>
                  <a:cubicBezTo>
                    <a:pt x="946" y="501"/>
                    <a:pt x="962" y="773"/>
                    <a:pt x="946" y="895"/>
                  </a:cubicBezTo>
                  <a:cubicBezTo>
                    <a:pt x="935" y="988"/>
                    <a:pt x="851" y="1061"/>
                    <a:pt x="851" y="1214"/>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7" name="Arrow Up">
              <a:extLst>
                <a:ext uri="{FF2B5EF4-FFF2-40B4-BE49-F238E27FC236}">
                  <a16:creationId xmlns:a16="http://schemas.microsoft.com/office/drawing/2014/main" id="{A26E6B01-2E94-45E6-A567-8FC971BD8817}"/>
                </a:ext>
              </a:extLst>
            </p:cNvPr>
            <p:cNvSpPr>
              <a:spLocks/>
            </p:cNvSpPr>
            <p:nvPr/>
          </p:nvSpPr>
          <p:spPr bwMode="auto">
            <a:xfrm>
              <a:off x="1042988" y="4364038"/>
              <a:ext cx="225425" cy="319088"/>
            </a:xfrm>
            <a:custGeom>
              <a:avLst/>
              <a:gdLst>
                <a:gd name="T0" fmla="*/ 27 w 220"/>
                <a:gd name="T1" fmla="*/ 80 h 311"/>
                <a:gd name="T2" fmla="*/ 90 w 220"/>
                <a:gd name="T3" fmla="*/ 117 h 311"/>
                <a:gd name="T4" fmla="*/ 0 w 220"/>
                <a:gd name="T5" fmla="*/ 273 h 311"/>
                <a:gd name="T6" fmla="*/ 66 w 220"/>
                <a:gd name="T7" fmla="*/ 311 h 311"/>
                <a:gd name="T8" fmla="*/ 156 w 220"/>
                <a:gd name="T9" fmla="*/ 155 h 311"/>
                <a:gd name="T10" fmla="*/ 220 w 220"/>
                <a:gd name="T11" fmla="*/ 192 h 311"/>
                <a:gd name="T12" fmla="*/ 202 w 220"/>
                <a:gd name="T13" fmla="*/ 0 h 311"/>
                <a:gd name="T14" fmla="*/ 27 w 220"/>
                <a:gd name="T15" fmla="*/ 8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311">
                  <a:moveTo>
                    <a:pt x="27" y="80"/>
                  </a:moveTo>
                  <a:lnTo>
                    <a:pt x="90" y="117"/>
                  </a:lnTo>
                  <a:lnTo>
                    <a:pt x="0" y="273"/>
                  </a:lnTo>
                  <a:lnTo>
                    <a:pt x="66" y="311"/>
                  </a:lnTo>
                  <a:lnTo>
                    <a:pt x="156" y="155"/>
                  </a:lnTo>
                  <a:lnTo>
                    <a:pt x="220" y="192"/>
                  </a:lnTo>
                  <a:lnTo>
                    <a:pt x="202" y="0"/>
                  </a:lnTo>
                  <a:lnTo>
                    <a:pt x="27" y="80"/>
                  </a:lnTo>
                  <a:close/>
                </a:path>
              </a:pathLst>
            </a:custGeom>
            <a:solidFill>
              <a:srgbClr val="5B9BD5">
                <a:alpha val="75000"/>
              </a:srgbClr>
            </a:solidFill>
            <a:ln w="25400">
              <a:solidFill>
                <a:srgbClr val="5B9BD5"/>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98" name="Arrow Down">
              <a:extLst>
                <a:ext uri="{FF2B5EF4-FFF2-40B4-BE49-F238E27FC236}">
                  <a16:creationId xmlns:a16="http://schemas.microsoft.com/office/drawing/2014/main" id="{89F2568F-84BE-4CC4-A631-829C4A7E9795}"/>
                </a:ext>
              </a:extLst>
            </p:cNvPr>
            <p:cNvSpPr>
              <a:spLocks/>
            </p:cNvSpPr>
            <p:nvPr/>
          </p:nvSpPr>
          <p:spPr bwMode="auto">
            <a:xfrm>
              <a:off x="1647826" y="3357563"/>
              <a:ext cx="225425" cy="317500"/>
            </a:xfrm>
            <a:custGeom>
              <a:avLst/>
              <a:gdLst>
                <a:gd name="T0" fmla="*/ 193 w 220"/>
                <a:gd name="T1" fmla="*/ 231 h 311"/>
                <a:gd name="T2" fmla="*/ 129 w 220"/>
                <a:gd name="T3" fmla="*/ 194 h 311"/>
                <a:gd name="T4" fmla="*/ 220 w 220"/>
                <a:gd name="T5" fmla="*/ 38 h 311"/>
                <a:gd name="T6" fmla="*/ 154 w 220"/>
                <a:gd name="T7" fmla="*/ 0 h 311"/>
                <a:gd name="T8" fmla="*/ 63 w 220"/>
                <a:gd name="T9" fmla="*/ 156 h 311"/>
                <a:gd name="T10" fmla="*/ 0 w 220"/>
                <a:gd name="T11" fmla="*/ 119 h 311"/>
                <a:gd name="T12" fmla="*/ 18 w 220"/>
                <a:gd name="T13" fmla="*/ 311 h 311"/>
                <a:gd name="T14" fmla="*/ 193 w 220"/>
                <a:gd name="T15" fmla="*/ 231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0" h="311">
                  <a:moveTo>
                    <a:pt x="193" y="231"/>
                  </a:moveTo>
                  <a:lnTo>
                    <a:pt x="129" y="194"/>
                  </a:lnTo>
                  <a:lnTo>
                    <a:pt x="220" y="38"/>
                  </a:lnTo>
                  <a:lnTo>
                    <a:pt x="154" y="0"/>
                  </a:lnTo>
                  <a:lnTo>
                    <a:pt x="63" y="156"/>
                  </a:lnTo>
                  <a:lnTo>
                    <a:pt x="0" y="119"/>
                  </a:lnTo>
                  <a:lnTo>
                    <a:pt x="18" y="311"/>
                  </a:lnTo>
                  <a:lnTo>
                    <a:pt x="193" y="231"/>
                  </a:lnTo>
                  <a:close/>
                </a:path>
              </a:pathLst>
            </a:custGeom>
            <a:solidFill>
              <a:srgbClr val="5B9BD5">
                <a:alpha val="75000"/>
              </a:srgbClr>
            </a:solidFill>
            <a:ln w="25400">
              <a:solidFill>
                <a:srgbClr val="5B9BD5"/>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99" name="Rotate">
            <a:extLst>
              <a:ext uri="{FF2B5EF4-FFF2-40B4-BE49-F238E27FC236}">
                <a16:creationId xmlns:a16="http://schemas.microsoft.com/office/drawing/2014/main" id="{1833A6E1-33B1-4FEF-A899-EFE51B8B1243}"/>
              </a:ext>
            </a:extLst>
          </p:cNvPr>
          <p:cNvGrpSpPr>
            <a:grpSpLocks noChangeAspect="1"/>
          </p:cNvGrpSpPr>
          <p:nvPr/>
        </p:nvGrpSpPr>
        <p:grpSpPr>
          <a:xfrm>
            <a:off x="9709814" y="4285253"/>
            <a:ext cx="1189038" cy="1468438"/>
            <a:chOff x="4421188" y="3411538"/>
            <a:chExt cx="1189038" cy="1468438"/>
          </a:xfrm>
        </p:grpSpPr>
        <p:sp>
          <p:nvSpPr>
            <p:cNvPr id="100" name="Touch Point 1">
              <a:extLst>
                <a:ext uri="{FF2B5EF4-FFF2-40B4-BE49-F238E27FC236}">
                  <a16:creationId xmlns:a16="http://schemas.microsoft.com/office/drawing/2014/main" id="{E345F460-CB49-4E9E-8963-69A4BD727BF9}"/>
                </a:ext>
              </a:extLst>
            </p:cNvPr>
            <p:cNvSpPr>
              <a:spLocks noChangeAspect="1" noChangeArrowheads="1"/>
            </p:cNvSpPr>
            <p:nvPr/>
          </p:nvSpPr>
          <p:spPr bwMode="auto">
            <a:xfrm>
              <a:off x="4548188" y="3968751"/>
              <a:ext cx="327025"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101" name="Touch Point 2">
              <a:extLst>
                <a:ext uri="{FF2B5EF4-FFF2-40B4-BE49-F238E27FC236}">
                  <a16:creationId xmlns:a16="http://schemas.microsoft.com/office/drawing/2014/main" id="{EBD49CEF-E7CA-4F85-8E78-FC314892F8B8}"/>
                </a:ext>
              </a:extLst>
            </p:cNvPr>
            <p:cNvSpPr>
              <a:spLocks noChangeAspect="1" noChangeArrowheads="1"/>
            </p:cNvSpPr>
            <p:nvPr/>
          </p:nvSpPr>
          <p:spPr bwMode="auto">
            <a:xfrm>
              <a:off x="4913313" y="3506788"/>
              <a:ext cx="327025"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102" name="Hand">
              <a:extLst>
                <a:ext uri="{FF2B5EF4-FFF2-40B4-BE49-F238E27FC236}">
                  <a16:creationId xmlns:a16="http://schemas.microsoft.com/office/drawing/2014/main" id="{84692448-77FD-4B5A-8755-6CFBD98ABEB9}"/>
                </a:ext>
              </a:extLst>
            </p:cNvPr>
            <p:cNvSpPr>
              <a:spLocks noChangeAspect="1"/>
            </p:cNvSpPr>
            <p:nvPr/>
          </p:nvSpPr>
          <p:spPr bwMode="auto">
            <a:xfrm>
              <a:off x="4627563" y="3582988"/>
              <a:ext cx="982663" cy="1296988"/>
            </a:xfrm>
            <a:custGeom>
              <a:avLst/>
              <a:gdLst>
                <a:gd name="T0" fmla="*/ 466 w 961"/>
                <a:gd name="T1" fmla="*/ 1268 h 1268"/>
                <a:gd name="T2" fmla="*/ 391 w 961"/>
                <a:gd name="T3" fmla="*/ 1088 h 1268"/>
                <a:gd name="T4" fmla="*/ 213 w 961"/>
                <a:gd name="T5" fmla="*/ 832 h 1268"/>
                <a:gd name="T6" fmla="*/ 59 w 961"/>
                <a:gd name="T7" fmla="*/ 594 h 1268"/>
                <a:gd name="T8" fmla="*/ 77 w 961"/>
                <a:gd name="T9" fmla="*/ 488 h 1268"/>
                <a:gd name="T10" fmla="*/ 371 w 961"/>
                <a:gd name="T11" fmla="*/ 690 h 1268"/>
                <a:gd name="T12" fmla="*/ 369 w 961"/>
                <a:gd name="T13" fmla="*/ 117 h 1268"/>
                <a:gd name="T14" fmla="*/ 516 w 961"/>
                <a:gd name="T15" fmla="*/ 117 h 1268"/>
                <a:gd name="T16" fmla="*/ 516 w 961"/>
                <a:gd name="T17" fmla="*/ 533 h 1268"/>
                <a:gd name="T18" fmla="*/ 516 w 961"/>
                <a:gd name="T19" fmla="*/ 400 h 1268"/>
                <a:gd name="T20" fmla="*/ 661 w 961"/>
                <a:gd name="T21" fmla="*/ 400 h 1268"/>
                <a:gd name="T22" fmla="*/ 661 w 961"/>
                <a:gd name="T23" fmla="*/ 611 h 1268"/>
                <a:gd name="T24" fmla="*/ 661 w 961"/>
                <a:gd name="T25" fmla="*/ 480 h 1268"/>
                <a:gd name="T26" fmla="*/ 807 w 961"/>
                <a:gd name="T27" fmla="*/ 489 h 1268"/>
                <a:gd name="T28" fmla="*/ 807 w 961"/>
                <a:gd name="T29" fmla="*/ 678 h 1268"/>
                <a:gd name="T30" fmla="*/ 807 w 961"/>
                <a:gd name="T31" fmla="*/ 542 h 1268"/>
                <a:gd name="T32" fmla="*/ 946 w 961"/>
                <a:gd name="T33" fmla="*/ 555 h 1268"/>
                <a:gd name="T34" fmla="*/ 946 w 961"/>
                <a:gd name="T35" fmla="*/ 949 h 1268"/>
                <a:gd name="T36" fmla="*/ 851 w 961"/>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1268">
                  <a:moveTo>
                    <a:pt x="466" y="1268"/>
                  </a:moveTo>
                  <a:cubicBezTo>
                    <a:pt x="466" y="1188"/>
                    <a:pt x="449" y="1130"/>
                    <a:pt x="391" y="1088"/>
                  </a:cubicBezTo>
                  <a:cubicBezTo>
                    <a:pt x="328" y="1042"/>
                    <a:pt x="243" y="917"/>
                    <a:pt x="213" y="832"/>
                  </a:cubicBezTo>
                  <a:cubicBezTo>
                    <a:pt x="182" y="745"/>
                    <a:pt x="105" y="654"/>
                    <a:pt x="59" y="594"/>
                  </a:cubicBezTo>
                  <a:cubicBezTo>
                    <a:pt x="17" y="554"/>
                    <a:pt x="0" y="519"/>
                    <a:pt x="77" y="488"/>
                  </a:cubicBezTo>
                  <a:cubicBezTo>
                    <a:pt x="247" y="463"/>
                    <a:pt x="310" y="775"/>
                    <a:pt x="371" y="690"/>
                  </a:cubicBezTo>
                  <a:cubicBezTo>
                    <a:pt x="371" y="537"/>
                    <a:pt x="369" y="216"/>
                    <a:pt x="369" y="117"/>
                  </a:cubicBezTo>
                  <a:cubicBezTo>
                    <a:pt x="369" y="0"/>
                    <a:pt x="516" y="1"/>
                    <a:pt x="516" y="117"/>
                  </a:cubicBezTo>
                  <a:lnTo>
                    <a:pt x="516" y="533"/>
                  </a:lnTo>
                  <a:lnTo>
                    <a:pt x="516" y="400"/>
                  </a:lnTo>
                  <a:cubicBezTo>
                    <a:pt x="516" y="284"/>
                    <a:pt x="661" y="325"/>
                    <a:pt x="661" y="400"/>
                  </a:cubicBezTo>
                  <a:lnTo>
                    <a:pt x="661" y="611"/>
                  </a:lnTo>
                  <a:lnTo>
                    <a:pt x="661" y="480"/>
                  </a:lnTo>
                  <a:cubicBezTo>
                    <a:pt x="661" y="359"/>
                    <a:pt x="807" y="404"/>
                    <a:pt x="807" y="489"/>
                  </a:cubicBezTo>
                  <a:lnTo>
                    <a:pt x="807" y="678"/>
                  </a:lnTo>
                  <a:lnTo>
                    <a:pt x="807" y="542"/>
                  </a:lnTo>
                  <a:cubicBezTo>
                    <a:pt x="807" y="441"/>
                    <a:pt x="946" y="483"/>
                    <a:pt x="946" y="555"/>
                  </a:cubicBezTo>
                  <a:cubicBezTo>
                    <a:pt x="946" y="555"/>
                    <a:pt x="961" y="828"/>
                    <a:pt x="946" y="949"/>
                  </a:cubicBezTo>
                  <a:cubicBezTo>
                    <a:pt x="935" y="1042"/>
                    <a:pt x="851" y="1116"/>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103" name="Rotate Arrows">
              <a:extLst>
                <a:ext uri="{FF2B5EF4-FFF2-40B4-BE49-F238E27FC236}">
                  <a16:creationId xmlns:a16="http://schemas.microsoft.com/office/drawing/2014/main" id="{DCB3B7F2-A7E3-4E1B-A700-21EF9ED04936}"/>
                </a:ext>
              </a:extLst>
            </p:cNvPr>
            <p:cNvSpPr>
              <a:spLocks/>
            </p:cNvSpPr>
            <p:nvPr/>
          </p:nvSpPr>
          <p:spPr bwMode="auto">
            <a:xfrm>
              <a:off x="4421188" y="3411538"/>
              <a:ext cx="484188" cy="568325"/>
            </a:xfrm>
            <a:custGeom>
              <a:avLst/>
              <a:gdLst>
                <a:gd name="T0" fmla="*/ 335 w 473"/>
                <a:gd name="T1" fmla="*/ 0 h 555"/>
                <a:gd name="T2" fmla="*/ 328 w 473"/>
                <a:gd name="T3" fmla="*/ 79 h 555"/>
                <a:gd name="T4" fmla="*/ 73 w 473"/>
                <a:gd name="T5" fmla="*/ 394 h 555"/>
                <a:gd name="T6" fmla="*/ 0 w 473"/>
                <a:gd name="T7" fmla="*/ 402 h 555"/>
                <a:gd name="T8" fmla="*/ 117 w 473"/>
                <a:gd name="T9" fmla="*/ 555 h 555"/>
                <a:gd name="T10" fmla="*/ 210 w 473"/>
                <a:gd name="T11" fmla="*/ 384 h 555"/>
                <a:gd name="T12" fmla="*/ 136 w 473"/>
                <a:gd name="T13" fmla="*/ 390 h 555"/>
                <a:gd name="T14" fmla="*/ 323 w 473"/>
                <a:gd name="T15" fmla="*/ 149 h 555"/>
                <a:gd name="T16" fmla="*/ 315 w 473"/>
                <a:gd name="T17" fmla="*/ 229 h 555"/>
                <a:gd name="T18" fmla="*/ 473 w 473"/>
                <a:gd name="T19" fmla="*/ 130 h 555"/>
                <a:gd name="T20" fmla="*/ 335 w 473"/>
                <a:gd name="T2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3" h="555">
                  <a:moveTo>
                    <a:pt x="335" y="0"/>
                  </a:moveTo>
                  <a:lnTo>
                    <a:pt x="328" y="79"/>
                  </a:lnTo>
                  <a:cubicBezTo>
                    <a:pt x="199" y="64"/>
                    <a:pt x="54" y="157"/>
                    <a:pt x="73" y="394"/>
                  </a:cubicBezTo>
                  <a:lnTo>
                    <a:pt x="0" y="402"/>
                  </a:lnTo>
                  <a:lnTo>
                    <a:pt x="117" y="555"/>
                  </a:lnTo>
                  <a:lnTo>
                    <a:pt x="210" y="384"/>
                  </a:lnTo>
                  <a:lnTo>
                    <a:pt x="136" y="390"/>
                  </a:lnTo>
                  <a:cubicBezTo>
                    <a:pt x="125" y="298"/>
                    <a:pt x="155" y="134"/>
                    <a:pt x="323" y="149"/>
                  </a:cubicBezTo>
                  <a:lnTo>
                    <a:pt x="315" y="229"/>
                  </a:lnTo>
                  <a:lnTo>
                    <a:pt x="473" y="130"/>
                  </a:lnTo>
                  <a:lnTo>
                    <a:pt x="335" y="0"/>
                  </a:lnTo>
                  <a:close/>
                </a:path>
              </a:pathLst>
            </a:custGeom>
            <a:solidFill>
              <a:srgbClr val="5B9BD5">
                <a:alpha val="75000"/>
              </a:srgbClr>
            </a:solidFill>
            <a:ln w="25400">
              <a:solidFill>
                <a:srgbClr val="5B9BD5"/>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104" name="Long Press">
            <a:extLst>
              <a:ext uri="{FF2B5EF4-FFF2-40B4-BE49-F238E27FC236}">
                <a16:creationId xmlns:a16="http://schemas.microsoft.com/office/drawing/2014/main" id="{7AB80821-5385-411D-A0A9-F150186BA6BA}"/>
              </a:ext>
            </a:extLst>
          </p:cNvPr>
          <p:cNvGrpSpPr>
            <a:grpSpLocks noChangeAspect="1"/>
          </p:cNvGrpSpPr>
          <p:nvPr/>
        </p:nvGrpSpPr>
        <p:grpSpPr>
          <a:xfrm>
            <a:off x="6354410" y="4405937"/>
            <a:ext cx="1030288" cy="1382713"/>
            <a:chOff x="4014788" y="1519238"/>
            <a:chExt cx="1030288" cy="1382713"/>
          </a:xfrm>
        </p:grpSpPr>
        <p:sp>
          <p:nvSpPr>
            <p:cNvPr id="105" name="Touch Point">
              <a:extLst>
                <a:ext uri="{FF2B5EF4-FFF2-40B4-BE49-F238E27FC236}">
                  <a16:creationId xmlns:a16="http://schemas.microsoft.com/office/drawing/2014/main" id="{73D46E4D-3587-4A25-9774-BC081BEB098E}"/>
                </a:ext>
              </a:extLst>
            </p:cNvPr>
            <p:cNvSpPr>
              <a:spLocks noChangeAspect="1" noChangeArrowheads="1"/>
            </p:cNvSpPr>
            <p:nvPr/>
          </p:nvSpPr>
          <p:spPr bwMode="auto">
            <a:xfrm>
              <a:off x="4298951" y="1528763"/>
              <a:ext cx="327025"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106" name="Hand">
              <a:extLst>
                <a:ext uri="{FF2B5EF4-FFF2-40B4-BE49-F238E27FC236}">
                  <a16:creationId xmlns:a16="http://schemas.microsoft.com/office/drawing/2014/main" id="{A2C115A0-CCE1-414B-9BC4-EA1AFBFB5562}"/>
                </a:ext>
              </a:extLst>
            </p:cNvPr>
            <p:cNvSpPr>
              <a:spLocks noChangeAspect="1"/>
            </p:cNvSpPr>
            <p:nvPr/>
          </p:nvSpPr>
          <p:spPr bwMode="auto">
            <a:xfrm>
              <a:off x="4014788" y="1604963"/>
              <a:ext cx="982663" cy="1296988"/>
            </a:xfrm>
            <a:custGeom>
              <a:avLst/>
              <a:gdLst>
                <a:gd name="T0" fmla="*/ 466 w 961"/>
                <a:gd name="T1" fmla="*/ 1268 h 1268"/>
                <a:gd name="T2" fmla="*/ 391 w 961"/>
                <a:gd name="T3" fmla="*/ 1088 h 1268"/>
                <a:gd name="T4" fmla="*/ 213 w 961"/>
                <a:gd name="T5" fmla="*/ 832 h 1268"/>
                <a:gd name="T6" fmla="*/ 59 w 961"/>
                <a:gd name="T7" fmla="*/ 593 h 1268"/>
                <a:gd name="T8" fmla="*/ 77 w 961"/>
                <a:gd name="T9" fmla="*/ 488 h 1268"/>
                <a:gd name="T10" fmla="*/ 371 w 961"/>
                <a:gd name="T11" fmla="*/ 690 h 1268"/>
                <a:gd name="T12" fmla="*/ 369 w 961"/>
                <a:gd name="T13" fmla="*/ 117 h 1268"/>
                <a:gd name="T14" fmla="*/ 516 w 961"/>
                <a:gd name="T15" fmla="*/ 117 h 1268"/>
                <a:gd name="T16" fmla="*/ 516 w 961"/>
                <a:gd name="T17" fmla="*/ 533 h 1268"/>
                <a:gd name="T18" fmla="*/ 516 w 961"/>
                <a:gd name="T19" fmla="*/ 400 h 1268"/>
                <a:gd name="T20" fmla="*/ 661 w 961"/>
                <a:gd name="T21" fmla="*/ 400 h 1268"/>
                <a:gd name="T22" fmla="*/ 661 w 961"/>
                <a:gd name="T23" fmla="*/ 611 h 1268"/>
                <a:gd name="T24" fmla="*/ 661 w 961"/>
                <a:gd name="T25" fmla="*/ 480 h 1268"/>
                <a:gd name="T26" fmla="*/ 807 w 961"/>
                <a:gd name="T27" fmla="*/ 489 h 1268"/>
                <a:gd name="T28" fmla="*/ 807 w 961"/>
                <a:gd name="T29" fmla="*/ 678 h 1268"/>
                <a:gd name="T30" fmla="*/ 807 w 961"/>
                <a:gd name="T31" fmla="*/ 542 h 1268"/>
                <a:gd name="T32" fmla="*/ 946 w 961"/>
                <a:gd name="T33" fmla="*/ 555 h 1268"/>
                <a:gd name="T34" fmla="*/ 946 w 961"/>
                <a:gd name="T35" fmla="*/ 949 h 1268"/>
                <a:gd name="T36" fmla="*/ 851 w 961"/>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1" h="1268">
                  <a:moveTo>
                    <a:pt x="466" y="1268"/>
                  </a:moveTo>
                  <a:cubicBezTo>
                    <a:pt x="466" y="1188"/>
                    <a:pt x="449" y="1130"/>
                    <a:pt x="391" y="1088"/>
                  </a:cubicBezTo>
                  <a:cubicBezTo>
                    <a:pt x="328" y="1041"/>
                    <a:pt x="243" y="917"/>
                    <a:pt x="213" y="832"/>
                  </a:cubicBezTo>
                  <a:cubicBezTo>
                    <a:pt x="182" y="745"/>
                    <a:pt x="105" y="653"/>
                    <a:pt x="59" y="593"/>
                  </a:cubicBezTo>
                  <a:cubicBezTo>
                    <a:pt x="17" y="554"/>
                    <a:pt x="0" y="519"/>
                    <a:pt x="77" y="488"/>
                  </a:cubicBezTo>
                  <a:cubicBezTo>
                    <a:pt x="247" y="463"/>
                    <a:pt x="310" y="775"/>
                    <a:pt x="371" y="690"/>
                  </a:cubicBezTo>
                  <a:cubicBezTo>
                    <a:pt x="371" y="537"/>
                    <a:pt x="369" y="216"/>
                    <a:pt x="369" y="117"/>
                  </a:cubicBezTo>
                  <a:cubicBezTo>
                    <a:pt x="369" y="0"/>
                    <a:pt x="516" y="1"/>
                    <a:pt x="516" y="117"/>
                  </a:cubicBezTo>
                  <a:lnTo>
                    <a:pt x="516" y="533"/>
                  </a:lnTo>
                  <a:lnTo>
                    <a:pt x="516" y="400"/>
                  </a:lnTo>
                  <a:cubicBezTo>
                    <a:pt x="516" y="284"/>
                    <a:pt x="661" y="325"/>
                    <a:pt x="661" y="400"/>
                  </a:cubicBezTo>
                  <a:lnTo>
                    <a:pt x="661" y="611"/>
                  </a:lnTo>
                  <a:lnTo>
                    <a:pt x="661" y="480"/>
                  </a:lnTo>
                  <a:cubicBezTo>
                    <a:pt x="661" y="359"/>
                    <a:pt x="807" y="404"/>
                    <a:pt x="807" y="489"/>
                  </a:cubicBezTo>
                  <a:lnTo>
                    <a:pt x="807" y="678"/>
                  </a:lnTo>
                  <a:lnTo>
                    <a:pt x="807" y="542"/>
                  </a:lnTo>
                  <a:cubicBezTo>
                    <a:pt x="807" y="440"/>
                    <a:pt x="946" y="483"/>
                    <a:pt x="946" y="555"/>
                  </a:cubicBezTo>
                  <a:cubicBezTo>
                    <a:pt x="946" y="555"/>
                    <a:pt x="961"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107" name="Clock">
              <a:extLst>
                <a:ext uri="{FF2B5EF4-FFF2-40B4-BE49-F238E27FC236}">
                  <a16:creationId xmlns:a16="http://schemas.microsoft.com/office/drawing/2014/main" id="{A50EE100-D201-4519-B7F5-96C5DF3901A5}"/>
                </a:ext>
              </a:extLst>
            </p:cNvPr>
            <p:cNvSpPr>
              <a:spLocks noChangeAspect="1" noEditPoints="1"/>
            </p:cNvSpPr>
            <p:nvPr/>
          </p:nvSpPr>
          <p:spPr bwMode="auto">
            <a:xfrm>
              <a:off x="4699001" y="1519238"/>
              <a:ext cx="346075" cy="346075"/>
            </a:xfrm>
            <a:custGeom>
              <a:avLst/>
              <a:gdLst>
                <a:gd name="T0" fmla="*/ 169 w 338"/>
                <a:gd name="T1" fmla="*/ 0 h 338"/>
                <a:gd name="T2" fmla="*/ 0 w 338"/>
                <a:gd name="T3" fmla="*/ 169 h 338"/>
                <a:gd name="T4" fmla="*/ 169 w 338"/>
                <a:gd name="T5" fmla="*/ 338 h 338"/>
                <a:gd name="T6" fmla="*/ 338 w 338"/>
                <a:gd name="T7" fmla="*/ 169 h 338"/>
                <a:gd name="T8" fmla="*/ 169 w 338"/>
                <a:gd name="T9" fmla="*/ 0 h 338"/>
                <a:gd name="T10" fmla="*/ 169 w 338"/>
                <a:gd name="T11" fmla="*/ 34 h 338"/>
                <a:gd name="T12" fmla="*/ 305 w 338"/>
                <a:gd name="T13" fmla="*/ 169 h 338"/>
                <a:gd name="T14" fmla="*/ 169 w 338"/>
                <a:gd name="T15" fmla="*/ 305 h 338"/>
                <a:gd name="T16" fmla="*/ 33 w 338"/>
                <a:gd name="T17" fmla="*/ 169 h 338"/>
                <a:gd name="T18" fmla="*/ 169 w 338"/>
                <a:gd name="T19" fmla="*/ 34 h 338"/>
                <a:gd name="T20" fmla="*/ 169 w 338"/>
                <a:gd name="T21" fmla="*/ 60 h 338"/>
                <a:gd name="T22" fmla="*/ 156 w 338"/>
                <a:gd name="T23" fmla="*/ 73 h 338"/>
                <a:gd name="T24" fmla="*/ 156 w 338"/>
                <a:gd name="T25" fmla="*/ 169 h 338"/>
                <a:gd name="T26" fmla="*/ 169 w 338"/>
                <a:gd name="T27" fmla="*/ 182 h 338"/>
                <a:gd name="T28" fmla="*/ 238 w 338"/>
                <a:gd name="T29" fmla="*/ 182 h 338"/>
                <a:gd name="T30" fmla="*/ 238 w 338"/>
                <a:gd name="T31" fmla="*/ 157 h 338"/>
                <a:gd name="T32" fmla="*/ 181 w 338"/>
                <a:gd name="T33" fmla="*/ 157 h 338"/>
                <a:gd name="T34" fmla="*/ 181 w 338"/>
                <a:gd name="T35" fmla="*/ 73 h 338"/>
                <a:gd name="T36" fmla="*/ 169 w 338"/>
                <a:gd name="T37" fmla="*/ 6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8" h="338">
                  <a:moveTo>
                    <a:pt x="169" y="0"/>
                  </a:moveTo>
                  <a:cubicBezTo>
                    <a:pt x="76" y="0"/>
                    <a:pt x="0" y="76"/>
                    <a:pt x="0" y="169"/>
                  </a:cubicBezTo>
                  <a:cubicBezTo>
                    <a:pt x="0" y="262"/>
                    <a:pt x="76" y="338"/>
                    <a:pt x="169" y="338"/>
                  </a:cubicBezTo>
                  <a:cubicBezTo>
                    <a:pt x="262" y="338"/>
                    <a:pt x="338" y="262"/>
                    <a:pt x="338" y="169"/>
                  </a:cubicBezTo>
                  <a:cubicBezTo>
                    <a:pt x="338" y="76"/>
                    <a:pt x="262" y="0"/>
                    <a:pt x="169" y="0"/>
                  </a:cubicBezTo>
                  <a:close/>
                  <a:moveTo>
                    <a:pt x="169" y="34"/>
                  </a:moveTo>
                  <a:cubicBezTo>
                    <a:pt x="244" y="34"/>
                    <a:pt x="305" y="94"/>
                    <a:pt x="305" y="169"/>
                  </a:cubicBezTo>
                  <a:cubicBezTo>
                    <a:pt x="305" y="244"/>
                    <a:pt x="244" y="305"/>
                    <a:pt x="169" y="305"/>
                  </a:cubicBezTo>
                  <a:cubicBezTo>
                    <a:pt x="94" y="305"/>
                    <a:pt x="33" y="244"/>
                    <a:pt x="33" y="169"/>
                  </a:cubicBezTo>
                  <a:cubicBezTo>
                    <a:pt x="33" y="94"/>
                    <a:pt x="94" y="34"/>
                    <a:pt x="169" y="34"/>
                  </a:cubicBezTo>
                  <a:close/>
                  <a:moveTo>
                    <a:pt x="169" y="60"/>
                  </a:moveTo>
                  <a:cubicBezTo>
                    <a:pt x="159" y="60"/>
                    <a:pt x="156" y="66"/>
                    <a:pt x="156" y="73"/>
                  </a:cubicBezTo>
                  <a:lnTo>
                    <a:pt x="156" y="169"/>
                  </a:lnTo>
                  <a:cubicBezTo>
                    <a:pt x="156" y="176"/>
                    <a:pt x="162" y="182"/>
                    <a:pt x="169" y="182"/>
                  </a:cubicBezTo>
                  <a:lnTo>
                    <a:pt x="238" y="182"/>
                  </a:lnTo>
                  <a:cubicBezTo>
                    <a:pt x="255" y="182"/>
                    <a:pt x="255" y="157"/>
                    <a:pt x="238" y="157"/>
                  </a:cubicBezTo>
                  <a:lnTo>
                    <a:pt x="181" y="157"/>
                  </a:lnTo>
                  <a:lnTo>
                    <a:pt x="181" y="73"/>
                  </a:lnTo>
                  <a:cubicBezTo>
                    <a:pt x="182" y="66"/>
                    <a:pt x="176" y="60"/>
                    <a:pt x="169" y="60"/>
                  </a:cubicBez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108" name="Accept">
            <a:extLst>
              <a:ext uri="{FF2B5EF4-FFF2-40B4-BE49-F238E27FC236}">
                <a16:creationId xmlns:a16="http://schemas.microsoft.com/office/drawing/2014/main" id="{0389EEC4-640F-45A1-8278-4ADCEC4080AB}"/>
              </a:ext>
            </a:extLst>
          </p:cNvPr>
          <p:cNvSpPr>
            <a:spLocks noChangeAspect="1"/>
          </p:cNvSpPr>
          <p:nvPr/>
        </p:nvSpPr>
        <p:spPr bwMode="auto">
          <a:xfrm>
            <a:off x="1317589" y="2909888"/>
            <a:ext cx="127000" cy="122237"/>
          </a:xfrm>
          <a:custGeom>
            <a:avLst/>
            <a:gdLst>
              <a:gd name="T0" fmla="*/ 1065 w 1098"/>
              <a:gd name="T1" fmla="*/ 84 h 1055"/>
              <a:gd name="T2" fmla="*/ 967 w 1098"/>
              <a:gd name="T3" fmla="*/ 18 h 1055"/>
              <a:gd name="T4" fmla="*/ 885 w 1098"/>
              <a:gd name="T5" fmla="*/ 33 h 1055"/>
              <a:gd name="T6" fmla="*/ 408 w 1098"/>
              <a:gd name="T7" fmla="*/ 737 h 1055"/>
              <a:gd name="T8" fmla="*/ 189 w 1098"/>
              <a:gd name="T9" fmla="*/ 518 h 1055"/>
              <a:gd name="T10" fmla="*/ 106 w 1098"/>
              <a:gd name="T11" fmla="*/ 518 h 1055"/>
              <a:gd name="T12" fmla="*/ 23 w 1098"/>
              <a:gd name="T13" fmla="*/ 601 h 1055"/>
              <a:gd name="T14" fmla="*/ 23 w 1098"/>
              <a:gd name="T15" fmla="*/ 684 h 1055"/>
              <a:gd name="T16" fmla="*/ 360 w 1098"/>
              <a:gd name="T17" fmla="*/ 1021 h 1055"/>
              <a:gd name="T18" fmla="*/ 435 w 1098"/>
              <a:gd name="T19" fmla="*/ 1055 h 1055"/>
              <a:gd name="T20" fmla="*/ 506 w 1098"/>
              <a:gd name="T21" fmla="*/ 1013 h 1055"/>
              <a:gd name="T22" fmla="*/ 1080 w 1098"/>
              <a:gd name="T23" fmla="*/ 166 h 1055"/>
              <a:gd name="T24" fmla="*/ 1065 w 1098"/>
              <a:gd name="T25" fmla="*/ 84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8" h="1055">
                <a:moveTo>
                  <a:pt x="1065" y="84"/>
                </a:moveTo>
                <a:lnTo>
                  <a:pt x="967" y="18"/>
                </a:lnTo>
                <a:cubicBezTo>
                  <a:pt x="940" y="0"/>
                  <a:pt x="904" y="7"/>
                  <a:pt x="885" y="33"/>
                </a:cubicBezTo>
                <a:lnTo>
                  <a:pt x="408" y="737"/>
                </a:lnTo>
                <a:lnTo>
                  <a:pt x="189" y="518"/>
                </a:lnTo>
                <a:cubicBezTo>
                  <a:pt x="166" y="495"/>
                  <a:pt x="129" y="495"/>
                  <a:pt x="106" y="518"/>
                </a:cubicBezTo>
                <a:lnTo>
                  <a:pt x="23" y="601"/>
                </a:lnTo>
                <a:cubicBezTo>
                  <a:pt x="0" y="624"/>
                  <a:pt x="0" y="661"/>
                  <a:pt x="23" y="684"/>
                </a:cubicBezTo>
                <a:lnTo>
                  <a:pt x="360" y="1021"/>
                </a:lnTo>
                <a:cubicBezTo>
                  <a:pt x="379" y="1040"/>
                  <a:pt x="408" y="1055"/>
                  <a:pt x="435" y="1055"/>
                </a:cubicBezTo>
                <a:cubicBezTo>
                  <a:pt x="462" y="1055"/>
                  <a:pt x="489" y="1038"/>
                  <a:pt x="506" y="1013"/>
                </a:cubicBezTo>
                <a:lnTo>
                  <a:pt x="1080" y="166"/>
                </a:lnTo>
                <a:cubicBezTo>
                  <a:pt x="1098" y="139"/>
                  <a:pt x="1091" y="102"/>
                  <a:pt x="1065" y="84"/>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9" name="Add">
            <a:extLst>
              <a:ext uri="{FF2B5EF4-FFF2-40B4-BE49-F238E27FC236}">
                <a16:creationId xmlns:a16="http://schemas.microsoft.com/office/drawing/2014/main" id="{F3C6F120-403A-4C9F-B79C-C68FD4E7EF77}"/>
              </a:ext>
            </a:extLst>
          </p:cNvPr>
          <p:cNvSpPr>
            <a:spLocks noChangeAspect="1" noEditPoints="1"/>
          </p:cNvSpPr>
          <p:nvPr/>
        </p:nvSpPr>
        <p:spPr bwMode="auto">
          <a:xfrm>
            <a:off x="1646062" y="2906713"/>
            <a:ext cx="128588" cy="128587"/>
          </a:xfrm>
          <a:custGeom>
            <a:avLst/>
            <a:gdLst>
              <a:gd name="T0" fmla="*/ 560 w 1120"/>
              <a:gd name="T1" fmla="*/ 0 h 1119"/>
              <a:gd name="T2" fmla="*/ 0 w 1120"/>
              <a:gd name="T3" fmla="*/ 559 h 1119"/>
              <a:gd name="T4" fmla="*/ 560 w 1120"/>
              <a:gd name="T5" fmla="*/ 1119 h 1119"/>
              <a:gd name="T6" fmla="*/ 1120 w 1120"/>
              <a:gd name="T7" fmla="*/ 559 h 1119"/>
              <a:gd name="T8" fmla="*/ 560 w 1120"/>
              <a:gd name="T9" fmla="*/ 0 h 1119"/>
              <a:gd name="T10" fmla="*/ 858 w 1120"/>
              <a:gd name="T11" fmla="*/ 641 h 1119"/>
              <a:gd name="T12" fmla="*/ 641 w 1120"/>
              <a:gd name="T13" fmla="*/ 641 h 1119"/>
              <a:gd name="T14" fmla="*/ 641 w 1120"/>
              <a:gd name="T15" fmla="*/ 858 h 1119"/>
              <a:gd name="T16" fmla="*/ 478 w 1120"/>
              <a:gd name="T17" fmla="*/ 858 h 1119"/>
              <a:gd name="T18" fmla="*/ 478 w 1120"/>
              <a:gd name="T19" fmla="*/ 641 h 1119"/>
              <a:gd name="T20" fmla="*/ 261 w 1120"/>
              <a:gd name="T21" fmla="*/ 641 h 1119"/>
              <a:gd name="T22" fmla="*/ 261 w 1120"/>
              <a:gd name="T23" fmla="*/ 478 h 1119"/>
              <a:gd name="T24" fmla="*/ 478 w 1120"/>
              <a:gd name="T25" fmla="*/ 478 h 1119"/>
              <a:gd name="T26" fmla="*/ 478 w 1120"/>
              <a:gd name="T27" fmla="*/ 261 h 1119"/>
              <a:gd name="T28" fmla="*/ 641 w 1120"/>
              <a:gd name="T29" fmla="*/ 261 h 1119"/>
              <a:gd name="T30" fmla="*/ 641 w 1120"/>
              <a:gd name="T31" fmla="*/ 478 h 1119"/>
              <a:gd name="T32" fmla="*/ 858 w 1120"/>
              <a:gd name="T33" fmla="*/ 478 h 1119"/>
              <a:gd name="T34" fmla="*/ 858 w 1120"/>
              <a:gd name="T35" fmla="*/ 641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0" h="1119">
                <a:moveTo>
                  <a:pt x="560" y="0"/>
                </a:moveTo>
                <a:cubicBezTo>
                  <a:pt x="251" y="0"/>
                  <a:pt x="0" y="250"/>
                  <a:pt x="0" y="559"/>
                </a:cubicBezTo>
                <a:cubicBezTo>
                  <a:pt x="0" y="869"/>
                  <a:pt x="251" y="1119"/>
                  <a:pt x="560" y="1119"/>
                </a:cubicBezTo>
                <a:cubicBezTo>
                  <a:pt x="869" y="1119"/>
                  <a:pt x="1120" y="869"/>
                  <a:pt x="1120" y="559"/>
                </a:cubicBezTo>
                <a:cubicBezTo>
                  <a:pt x="1120" y="250"/>
                  <a:pt x="869" y="0"/>
                  <a:pt x="560" y="0"/>
                </a:cubicBezTo>
                <a:close/>
                <a:moveTo>
                  <a:pt x="858" y="641"/>
                </a:moveTo>
                <a:lnTo>
                  <a:pt x="641" y="641"/>
                </a:lnTo>
                <a:lnTo>
                  <a:pt x="641" y="858"/>
                </a:lnTo>
                <a:lnTo>
                  <a:pt x="478" y="858"/>
                </a:lnTo>
                <a:lnTo>
                  <a:pt x="478" y="641"/>
                </a:lnTo>
                <a:lnTo>
                  <a:pt x="261" y="641"/>
                </a:lnTo>
                <a:lnTo>
                  <a:pt x="261" y="478"/>
                </a:lnTo>
                <a:lnTo>
                  <a:pt x="478" y="478"/>
                </a:lnTo>
                <a:lnTo>
                  <a:pt x="478" y="261"/>
                </a:lnTo>
                <a:lnTo>
                  <a:pt x="641" y="261"/>
                </a:lnTo>
                <a:lnTo>
                  <a:pt x="641" y="478"/>
                </a:lnTo>
                <a:lnTo>
                  <a:pt x="858" y="478"/>
                </a:lnTo>
                <a:lnTo>
                  <a:pt x="858" y="641"/>
                </a:ln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0" name="Archive">
            <a:extLst>
              <a:ext uri="{FF2B5EF4-FFF2-40B4-BE49-F238E27FC236}">
                <a16:creationId xmlns:a16="http://schemas.microsoft.com/office/drawing/2014/main" id="{FA08E72D-718C-4863-BF6A-6BE102A6C2CD}"/>
              </a:ext>
            </a:extLst>
          </p:cNvPr>
          <p:cNvSpPr>
            <a:spLocks noChangeAspect="1" noEditPoints="1"/>
          </p:cNvSpPr>
          <p:nvPr/>
        </p:nvSpPr>
        <p:spPr bwMode="auto">
          <a:xfrm>
            <a:off x="1953067" y="2889250"/>
            <a:ext cx="136525" cy="163512"/>
          </a:xfrm>
          <a:custGeom>
            <a:avLst/>
            <a:gdLst>
              <a:gd name="T0" fmla="*/ 163 w 1194"/>
              <a:gd name="T1" fmla="*/ 0 h 1411"/>
              <a:gd name="T2" fmla="*/ 0 w 1194"/>
              <a:gd name="T3" fmla="*/ 162 h 1411"/>
              <a:gd name="T4" fmla="*/ 0 w 1194"/>
              <a:gd name="T5" fmla="*/ 1248 h 1411"/>
              <a:gd name="T6" fmla="*/ 163 w 1194"/>
              <a:gd name="T7" fmla="*/ 1411 h 1411"/>
              <a:gd name="T8" fmla="*/ 1031 w 1194"/>
              <a:gd name="T9" fmla="*/ 1411 h 1411"/>
              <a:gd name="T10" fmla="*/ 1194 w 1194"/>
              <a:gd name="T11" fmla="*/ 1248 h 1411"/>
              <a:gd name="T12" fmla="*/ 1194 w 1194"/>
              <a:gd name="T13" fmla="*/ 162 h 1411"/>
              <a:gd name="T14" fmla="*/ 1031 w 1194"/>
              <a:gd name="T15" fmla="*/ 0 h 1411"/>
              <a:gd name="T16" fmla="*/ 163 w 1194"/>
              <a:gd name="T17" fmla="*/ 0 h 1411"/>
              <a:gd name="T18" fmla="*/ 163 w 1194"/>
              <a:gd name="T19" fmla="*/ 108 h 1411"/>
              <a:gd name="T20" fmla="*/ 1031 w 1194"/>
              <a:gd name="T21" fmla="*/ 108 h 1411"/>
              <a:gd name="T22" fmla="*/ 1086 w 1194"/>
              <a:gd name="T23" fmla="*/ 162 h 1411"/>
              <a:gd name="T24" fmla="*/ 1086 w 1194"/>
              <a:gd name="T25" fmla="*/ 1248 h 1411"/>
              <a:gd name="T26" fmla="*/ 1031 w 1194"/>
              <a:gd name="T27" fmla="*/ 1302 h 1411"/>
              <a:gd name="T28" fmla="*/ 163 w 1194"/>
              <a:gd name="T29" fmla="*/ 1302 h 1411"/>
              <a:gd name="T30" fmla="*/ 109 w 1194"/>
              <a:gd name="T31" fmla="*/ 1248 h 1411"/>
              <a:gd name="T32" fmla="*/ 109 w 1194"/>
              <a:gd name="T33" fmla="*/ 162 h 1411"/>
              <a:gd name="T34" fmla="*/ 163 w 1194"/>
              <a:gd name="T35" fmla="*/ 108 h 1411"/>
              <a:gd name="T36" fmla="*/ 163 w 1194"/>
              <a:gd name="T37" fmla="*/ 162 h 1411"/>
              <a:gd name="T38" fmla="*/ 163 w 1194"/>
              <a:gd name="T39" fmla="*/ 488 h 1411"/>
              <a:gd name="T40" fmla="*/ 1031 w 1194"/>
              <a:gd name="T41" fmla="*/ 488 h 1411"/>
              <a:gd name="T42" fmla="*/ 1031 w 1194"/>
              <a:gd name="T43" fmla="*/ 162 h 1411"/>
              <a:gd name="T44" fmla="*/ 163 w 1194"/>
              <a:gd name="T45" fmla="*/ 162 h 1411"/>
              <a:gd name="T46" fmla="*/ 543 w 1194"/>
              <a:gd name="T47" fmla="*/ 271 h 1411"/>
              <a:gd name="T48" fmla="*/ 651 w 1194"/>
              <a:gd name="T49" fmla="*/ 271 h 1411"/>
              <a:gd name="T50" fmla="*/ 706 w 1194"/>
              <a:gd name="T51" fmla="*/ 325 h 1411"/>
              <a:gd name="T52" fmla="*/ 706 w 1194"/>
              <a:gd name="T53" fmla="*/ 380 h 1411"/>
              <a:gd name="T54" fmla="*/ 597 w 1194"/>
              <a:gd name="T55" fmla="*/ 347 h 1411"/>
              <a:gd name="T56" fmla="*/ 488 w 1194"/>
              <a:gd name="T57" fmla="*/ 380 h 1411"/>
              <a:gd name="T58" fmla="*/ 488 w 1194"/>
              <a:gd name="T59" fmla="*/ 325 h 1411"/>
              <a:gd name="T60" fmla="*/ 543 w 1194"/>
              <a:gd name="T61" fmla="*/ 271 h 1411"/>
              <a:gd name="T62" fmla="*/ 163 w 1194"/>
              <a:gd name="T63" fmla="*/ 542 h 1411"/>
              <a:gd name="T64" fmla="*/ 163 w 1194"/>
              <a:gd name="T65" fmla="*/ 868 h 1411"/>
              <a:gd name="T66" fmla="*/ 1031 w 1194"/>
              <a:gd name="T67" fmla="*/ 868 h 1411"/>
              <a:gd name="T68" fmla="*/ 1031 w 1194"/>
              <a:gd name="T69" fmla="*/ 542 h 1411"/>
              <a:gd name="T70" fmla="*/ 163 w 1194"/>
              <a:gd name="T71" fmla="*/ 542 h 1411"/>
              <a:gd name="T72" fmla="*/ 543 w 1194"/>
              <a:gd name="T73" fmla="*/ 651 h 1411"/>
              <a:gd name="T74" fmla="*/ 651 w 1194"/>
              <a:gd name="T75" fmla="*/ 651 h 1411"/>
              <a:gd name="T76" fmla="*/ 706 w 1194"/>
              <a:gd name="T77" fmla="*/ 705 h 1411"/>
              <a:gd name="T78" fmla="*/ 706 w 1194"/>
              <a:gd name="T79" fmla="*/ 759 h 1411"/>
              <a:gd name="T80" fmla="*/ 597 w 1194"/>
              <a:gd name="T81" fmla="*/ 727 h 1411"/>
              <a:gd name="T82" fmla="*/ 488 w 1194"/>
              <a:gd name="T83" fmla="*/ 759 h 1411"/>
              <a:gd name="T84" fmla="*/ 488 w 1194"/>
              <a:gd name="T85" fmla="*/ 705 h 1411"/>
              <a:gd name="T86" fmla="*/ 543 w 1194"/>
              <a:gd name="T87" fmla="*/ 651 h 1411"/>
              <a:gd name="T88" fmla="*/ 163 w 1194"/>
              <a:gd name="T89" fmla="*/ 922 h 1411"/>
              <a:gd name="T90" fmla="*/ 163 w 1194"/>
              <a:gd name="T91" fmla="*/ 1248 h 1411"/>
              <a:gd name="T92" fmla="*/ 1031 w 1194"/>
              <a:gd name="T93" fmla="*/ 1248 h 1411"/>
              <a:gd name="T94" fmla="*/ 1031 w 1194"/>
              <a:gd name="T95" fmla="*/ 922 h 1411"/>
              <a:gd name="T96" fmla="*/ 163 w 1194"/>
              <a:gd name="T97" fmla="*/ 922 h 1411"/>
              <a:gd name="T98" fmla="*/ 543 w 1194"/>
              <a:gd name="T99" fmla="*/ 1031 h 1411"/>
              <a:gd name="T100" fmla="*/ 651 w 1194"/>
              <a:gd name="T101" fmla="*/ 1031 h 1411"/>
              <a:gd name="T102" fmla="*/ 706 w 1194"/>
              <a:gd name="T103" fmla="*/ 1085 h 1411"/>
              <a:gd name="T104" fmla="*/ 706 w 1194"/>
              <a:gd name="T105" fmla="*/ 1139 h 1411"/>
              <a:gd name="T106" fmla="*/ 597 w 1194"/>
              <a:gd name="T107" fmla="*/ 1107 h 1411"/>
              <a:gd name="T108" fmla="*/ 488 w 1194"/>
              <a:gd name="T109" fmla="*/ 1139 h 1411"/>
              <a:gd name="T110" fmla="*/ 488 w 1194"/>
              <a:gd name="T111" fmla="*/ 1085 h 1411"/>
              <a:gd name="T112" fmla="*/ 543 w 1194"/>
              <a:gd name="T113" fmla="*/ 103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4" h="1411">
                <a:moveTo>
                  <a:pt x="163" y="0"/>
                </a:moveTo>
                <a:cubicBezTo>
                  <a:pt x="73" y="0"/>
                  <a:pt x="0" y="73"/>
                  <a:pt x="0" y="162"/>
                </a:cubicBezTo>
                <a:lnTo>
                  <a:pt x="0" y="1248"/>
                </a:lnTo>
                <a:cubicBezTo>
                  <a:pt x="0" y="1338"/>
                  <a:pt x="73" y="1411"/>
                  <a:pt x="163" y="1411"/>
                </a:cubicBezTo>
                <a:lnTo>
                  <a:pt x="1031" y="1411"/>
                </a:lnTo>
                <a:cubicBezTo>
                  <a:pt x="1121" y="1411"/>
                  <a:pt x="1194" y="1338"/>
                  <a:pt x="1194" y="1248"/>
                </a:cubicBezTo>
                <a:lnTo>
                  <a:pt x="1194" y="162"/>
                </a:lnTo>
                <a:cubicBezTo>
                  <a:pt x="1194" y="73"/>
                  <a:pt x="1121" y="0"/>
                  <a:pt x="1031" y="0"/>
                </a:cubicBezTo>
                <a:lnTo>
                  <a:pt x="163" y="0"/>
                </a:lnTo>
                <a:close/>
                <a:moveTo>
                  <a:pt x="163" y="108"/>
                </a:moveTo>
                <a:lnTo>
                  <a:pt x="1031" y="108"/>
                </a:lnTo>
                <a:cubicBezTo>
                  <a:pt x="1061" y="108"/>
                  <a:pt x="1086" y="133"/>
                  <a:pt x="1086" y="162"/>
                </a:cubicBezTo>
                <a:lnTo>
                  <a:pt x="1086" y="1248"/>
                </a:lnTo>
                <a:cubicBezTo>
                  <a:pt x="1086" y="1278"/>
                  <a:pt x="1061" y="1302"/>
                  <a:pt x="1031" y="1302"/>
                </a:cubicBezTo>
                <a:lnTo>
                  <a:pt x="163" y="1302"/>
                </a:lnTo>
                <a:cubicBezTo>
                  <a:pt x="133" y="1302"/>
                  <a:pt x="109" y="1278"/>
                  <a:pt x="109" y="1248"/>
                </a:cubicBezTo>
                <a:lnTo>
                  <a:pt x="109" y="162"/>
                </a:lnTo>
                <a:cubicBezTo>
                  <a:pt x="109" y="133"/>
                  <a:pt x="133" y="108"/>
                  <a:pt x="163" y="108"/>
                </a:cubicBezTo>
                <a:close/>
                <a:moveTo>
                  <a:pt x="163" y="162"/>
                </a:moveTo>
                <a:lnTo>
                  <a:pt x="163" y="488"/>
                </a:lnTo>
                <a:lnTo>
                  <a:pt x="1031" y="488"/>
                </a:lnTo>
                <a:lnTo>
                  <a:pt x="1031" y="162"/>
                </a:lnTo>
                <a:lnTo>
                  <a:pt x="163" y="162"/>
                </a:lnTo>
                <a:close/>
                <a:moveTo>
                  <a:pt x="543" y="271"/>
                </a:moveTo>
                <a:lnTo>
                  <a:pt x="651" y="271"/>
                </a:lnTo>
                <a:cubicBezTo>
                  <a:pt x="681" y="271"/>
                  <a:pt x="706" y="295"/>
                  <a:pt x="706" y="325"/>
                </a:cubicBezTo>
                <a:lnTo>
                  <a:pt x="706" y="380"/>
                </a:lnTo>
                <a:cubicBezTo>
                  <a:pt x="706" y="380"/>
                  <a:pt x="678" y="347"/>
                  <a:pt x="597" y="347"/>
                </a:cubicBezTo>
                <a:cubicBezTo>
                  <a:pt x="516" y="347"/>
                  <a:pt x="488" y="380"/>
                  <a:pt x="488" y="380"/>
                </a:cubicBezTo>
                <a:lnTo>
                  <a:pt x="488" y="325"/>
                </a:lnTo>
                <a:cubicBezTo>
                  <a:pt x="488" y="295"/>
                  <a:pt x="513" y="271"/>
                  <a:pt x="543" y="271"/>
                </a:cubicBezTo>
                <a:close/>
                <a:moveTo>
                  <a:pt x="163" y="542"/>
                </a:moveTo>
                <a:lnTo>
                  <a:pt x="163" y="868"/>
                </a:lnTo>
                <a:lnTo>
                  <a:pt x="1031" y="868"/>
                </a:lnTo>
                <a:lnTo>
                  <a:pt x="1031" y="542"/>
                </a:lnTo>
                <a:lnTo>
                  <a:pt x="163" y="542"/>
                </a:lnTo>
                <a:close/>
                <a:moveTo>
                  <a:pt x="543" y="651"/>
                </a:moveTo>
                <a:lnTo>
                  <a:pt x="651" y="651"/>
                </a:lnTo>
                <a:cubicBezTo>
                  <a:pt x="681" y="651"/>
                  <a:pt x="706" y="675"/>
                  <a:pt x="706" y="705"/>
                </a:cubicBezTo>
                <a:lnTo>
                  <a:pt x="706" y="759"/>
                </a:lnTo>
                <a:cubicBezTo>
                  <a:pt x="706" y="759"/>
                  <a:pt x="678" y="727"/>
                  <a:pt x="597" y="727"/>
                </a:cubicBezTo>
                <a:cubicBezTo>
                  <a:pt x="516" y="727"/>
                  <a:pt x="488" y="759"/>
                  <a:pt x="488" y="759"/>
                </a:cubicBezTo>
                <a:lnTo>
                  <a:pt x="488" y="705"/>
                </a:lnTo>
                <a:cubicBezTo>
                  <a:pt x="488" y="675"/>
                  <a:pt x="513" y="651"/>
                  <a:pt x="543" y="651"/>
                </a:cubicBezTo>
                <a:close/>
                <a:moveTo>
                  <a:pt x="163" y="922"/>
                </a:moveTo>
                <a:lnTo>
                  <a:pt x="163" y="1248"/>
                </a:lnTo>
                <a:lnTo>
                  <a:pt x="1031" y="1248"/>
                </a:lnTo>
                <a:lnTo>
                  <a:pt x="1031" y="922"/>
                </a:lnTo>
                <a:lnTo>
                  <a:pt x="163" y="922"/>
                </a:lnTo>
                <a:close/>
                <a:moveTo>
                  <a:pt x="543" y="1031"/>
                </a:moveTo>
                <a:lnTo>
                  <a:pt x="651" y="1031"/>
                </a:lnTo>
                <a:cubicBezTo>
                  <a:pt x="681" y="1031"/>
                  <a:pt x="706" y="1055"/>
                  <a:pt x="706" y="1085"/>
                </a:cubicBezTo>
                <a:lnTo>
                  <a:pt x="706" y="1139"/>
                </a:lnTo>
                <a:cubicBezTo>
                  <a:pt x="706" y="1139"/>
                  <a:pt x="678" y="1107"/>
                  <a:pt x="597" y="1107"/>
                </a:cubicBezTo>
                <a:cubicBezTo>
                  <a:pt x="516" y="1107"/>
                  <a:pt x="488" y="1139"/>
                  <a:pt x="488" y="1139"/>
                </a:cubicBezTo>
                <a:lnTo>
                  <a:pt x="488" y="1085"/>
                </a:lnTo>
                <a:cubicBezTo>
                  <a:pt x="488" y="1055"/>
                  <a:pt x="513" y="1031"/>
                  <a:pt x="543" y="1031"/>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1" name="Bookmark">
            <a:extLst>
              <a:ext uri="{FF2B5EF4-FFF2-40B4-BE49-F238E27FC236}">
                <a16:creationId xmlns:a16="http://schemas.microsoft.com/office/drawing/2014/main" id="{A6EF2663-C302-4249-9976-917145C148AD}"/>
              </a:ext>
            </a:extLst>
          </p:cNvPr>
          <p:cNvSpPr>
            <a:spLocks noChangeAspect="1" noEditPoints="1"/>
          </p:cNvSpPr>
          <p:nvPr/>
        </p:nvSpPr>
        <p:spPr bwMode="auto">
          <a:xfrm>
            <a:off x="2312947" y="2890044"/>
            <a:ext cx="130175" cy="161925"/>
          </a:xfrm>
          <a:custGeom>
            <a:avLst/>
            <a:gdLst>
              <a:gd name="T0" fmla="*/ 977 w 1139"/>
              <a:gd name="T1" fmla="*/ 108 h 1411"/>
              <a:gd name="T2" fmla="*/ 967 w 1139"/>
              <a:gd name="T3" fmla="*/ 108 h 1411"/>
              <a:gd name="T4" fmla="*/ 814 w 1139"/>
              <a:gd name="T5" fmla="*/ 0 h 1411"/>
              <a:gd name="T6" fmla="*/ 162 w 1139"/>
              <a:gd name="T7" fmla="*/ 0 h 1411"/>
              <a:gd name="T8" fmla="*/ 0 w 1139"/>
              <a:gd name="T9" fmla="*/ 162 h 1411"/>
              <a:gd name="T10" fmla="*/ 0 w 1139"/>
              <a:gd name="T11" fmla="*/ 271 h 1411"/>
              <a:gd name="T12" fmla="*/ 0 w 1139"/>
              <a:gd name="T13" fmla="*/ 1085 h 1411"/>
              <a:gd name="T14" fmla="*/ 0 w 1139"/>
              <a:gd name="T15" fmla="*/ 1194 h 1411"/>
              <a:gd name="T16" fmla="*/ 271 w 1139"/>
              <a:gd name="T17" fmla="*/ 1411 h 1411"/>
              <a:gd name="T18" fmla="*/ 977 w 1139"/>
              <a:gd name="T19" fmla="*/ 1411 h 1411"/>
              <a:gd name="T20" fmla="*/ 1139 w 1139"/>
              <a:gd name="T21" fmla="*/ 1248 h 1411"/>
              <a:gd name="T22" fmla="*/ 1139 w 1139"/>
              <a:gd name="T23" fmla="*/ 271 h 1411"/>
              <a:gd name="T24" fmla="*/ 977 w 1139"/>
              <a:gd name="T25" fmla="*/ 108 h 1411"/>
              <a:gd name="T26" fmla="*/ 271 w 1139"/>
              <a:gd name="T27" fmla="*/ 241 h 1411"/>
              <a:gd name="T28" fmla="*/ 380 w 1139"/>
              <a:gd name="T29" fmla="*/ 108 h 1411"/>
              <a:gd name="T30" fmla="*/ 759 w 1139"/>
              <a:gd name="T31" fmla="*/ 108 h 1411"/>
              <a:gd name="T32" fmla="*/ 651 w 1139"/>
              <a:gd name="T33" fmla="*/ 241 h 1411"/>
              <a:gd name="T34" fmla="*/ 651 w 1139"/>
              <a:gd name="T35" fmla="*/ 814 h 1411"/>
              <a:gd name="T36" fmla="*/ 461 w 1139"/>
              <a:gd name="T37" fmla="*/ 681 h 1411"/>
              <a:gd name="T38" fmla="*/ 271 w 1139"/>
              <a:gd name="T39" fmla="*/ 814 h 1411"/>
              <a:gd name="T40" fmla="*/ 271 w 1139"/>
              <a:gd name="T41" fmla="*/ 241 h 1411"/>
              <a:gd name="T42" fmla="*/ 1031 w 1139"/>
              <a:gd name="T43" fmla="*/ 1248 h 1411"/>
              <a:gd name="T44" fmla="*/ 977 w 1139"/>
              <a:gd name="T45" fmla="*/ 1302 h 1411"/>
              <a:gd name="T46" fmla="*/ 271 w 1139"/>
              <a:gd name="T47" fmla="*/ 1302 h 1411"/>
              <a:gd name="T48" fmla="*/ 164 w 1139"/>
              <a:gd name="T49" fmla="*/ 1248 h 1411"/>
              <a:gd name="T50" fmla="*/ 814 w 1139"/>
              <a:gd name="T51" fmla="*/ 1248 h 1411"/>
              <a:gd name="T52" fmla="*/ 977 w 1139"/>
              <a:gd name="T53" fmla="*/ 1085 h 1411"/>
              <a:gd name="T54" fmla="*/ 977 w 1139"/>
              <a:gd name="T55" fmla="*/ 217 h 1411"/>
              <a:gd name="T56" fmla="*/ 1031 w 1139"/>
              <a:gd name="T57" fmla="*/ 271 h 1411"/>
              <a:gd name="T58" fmla="*/ 1031 w 1139"/>
              <a:gd name="T59" fmla="*/ 1248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39" h="1411">
                <a:moveTo>
                  <a:pt x="977" y="108"/>
                </a:moveTo>
                <a:lnTo>
                  <a:pt x="967" y="108"/>
                </a:lnTo>
                <a:cubicBezTo>
                  <a:pt x="944" y="45"/>
                  <a:pt x="885" y="0"/>
                  <a:pt x="814" y="0"/>
                </a:cubicBezTo>
                <a:lnTo>
                  <a:pt x="162" y="0"/>
                </a:lnTo>
                <a:cubicBezTo>
                  <a:pt x="73" y="0"/>
                  <a:pt x="0" y="73"/>
                  <a:pt x="0" y="162"/>
                </a:cubicBezTo>
                <a:lnTo>
                  <a:pt x="0" y="271"/>
                </a:lnTo>
                <a:lnTo>
                  <a:pt x="0" y="1085"/>
                </a:lnTo>
                <a:lnTo>
                  <a:pt x="0" y="1194"/>
                </a:lnTo>
                <a:cubicBezTo>
                  <a:pt x="0" y="1295"/>
                  <a:pt x="192" y="1411"/>
                  <a:pt x="271" y="1411"/>
                </a:cubicBezTo>
                <a:lnTo>
                  <a:pt x="977" y="1411"/>
                </a:lnTo>
                <a:cubicBezTo>
                  <a:pt x="1066" y="1411"/>
                  <a:pt x="1139" y="1338"/>
                  <a:pt x="1139" y="1248"/>
                </a:cubicBezTo>
                <a:lnTo>
                  <a:pt x="1139" y="271"/>
                </a:lnTo>
                <a:cubicBezTo>
                  <a:pt x="1139" y="181"/>
                  <a:pt x="1066" y="108"/>
                  <a:pt x="977" y="108"/>
                </a:cubicBezTo>
                <a:close/>
                <a:moveTo>
                  <a:pt x="271" y="241"/>
                </a:moveTo>
                <a:cubicBezTo>
                  <a:pt x="271" y="110"/>
                  <a:pt x="380" y="108"/>
                  <a:pt x="380" y="108"/>
                </a:cubicBezTo>
                <a:lnTo>
                  <a:pt x="759" y="108"/>
                </a:lnTo>
                <a:cubicBezTo>
                  <a:pt x="759" y="108"/>
                  <a:pt x="651" y="109"/>
                  <a:pt x="651" y="241"/>
                </a:cubicBezTo>
                <a:lnTo>
                  <a:pt x="651" y="814"/>
                </a:lnTo>
                <a:lnTo>
                  <a:pt x="461" y="681"/>
                </a:lnTo>
                <a:lnTo>
                  <a:pt x="271" y="814"/>
                </a:lnTo>
                <a:lnTo>
                  <a:pt x="271" y="241"/>
                </a:lnTo>
                <a:close/>
                <a:moveTo>
                  <a:pt x="1031" y="1248"/>
                </a:moveTo>
                <a:cubicBezTo>
                  <a:pt x="1031" y="1278"/>
                  <a:pt x="1006" y="1302"/>
                  <a:pt x="977" y="1302"/>
                </a:cubicBezTo>
                <a:lnTo>
                  <a:pt x="271" y="1302"/>
                </a:lnTo>
                <a:cubicBezTo>
                  <a:pt x="251" y="1302"/>
                  <a:pt x="203" y="1276"/>
                  <a:pt x="164" y="1248"/>
                </a:cubicBezTo>
                <a:lnTo>
                  <a:pt x="814" y="1248"/>
                </a:lnTo>
                <a:cubicBezTo>
                  <a:pt x="904" y="1248"/>
                  <a:pt x="977" y="1175"/>
                  <a:pt x="977" y="1085"/>
                </a:cubicBezTo>
                <a:lnTo>
                  <a:pt x="977" y="217"/>
                </a:lnTo>
                <a:cubicBezTo>
                  <a:pt x="1006" y="217"/>
                  <a:pt x="1031" y="241"/>
                  <a:pt x="1031" y="271"/>
                </a:cubicBezTo>
                <a:lnTo>
                  <a:pt x="1031" y="1248"/>
                </a:ln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2" name="About">
            <a:extLst>
              <a:ext uri="{FF2B5EF4-FFF2-40B4-BE49-F238E27FC236}">
                <a16:creationId xmlns:a16="http://schemas.microsoft.com/office/drawing/2014/main" id="{A4D5562A-3B4A-4274-97BE-D41911B7E65D}"/>
              </a:ext>
            </a:extLst>
          </p:cNvPr>
          <p:cNvSpPr>
            <a:spLocks noChangeAspect="1" noEditPoints="1"/>
          </p:cNvSpPr>
          <p:nvPr/>
        </p:nvSpPr>
        <p:spPr bwMode="auto">
          <a:xfrm>
            <a:off x="2680422" y="2890044"/>
            <a:ext cx="163512" cy="161925"/>
          </a:xfrm>
          <a:custGeom>
            <a:avLst/>
            <a:gdLst>
              <a:gd name="T0" fmla="*/ 711 w 1417"/>
              <a:gd name="T1" fmla="*/ 0 h 1405"/>
              <a:gd name="T2" fmla="*/ 6 w 1417"/>
              <a:gd name="T3" fmla="*/ 624 h 1405"/>
              <a:gd name="T4" fmla="*/ 223 w 1417"/>
              <a:gd name="T5" fmla="*/ 1073 h 1405"/>
              <a:gd name="T6" fmla="*/ 12 w 1417"/>
              <a:gd name="T7" fmla="*/ 1337 h 1405"/>
              <a:gd name="T8" fmla="*/ 549 w 1417"/>
              <a:gd name="T9" fmla="*/ 1231 h 1405"/>
              <a:gd name="T10" fmla="*/ 711 w 1417"/>
              <a:gd name="T11" fmla="*/ 1248 h 1405"/>
              <a:gd name="T12" fmla="*/ 1417 w 1417"/>
              <a:gd name="T13" fmla="*/ 624 h 1405"/>
              <a:gd name="T14" fmla="*/ 711 w 1417"/>
              <a:gd name="T15" fmla="*/ 0 h 1405"/>
              <a:gd name="T16" fmla="*/ 816 w 1417"/>
              <a:gd name="T17" fmla="*/ 945 h 1405"/>
              <a:gd name="T18" fmla="*/ 671 w 1417"/>
              <a:gd name="T19" fmla="*/ 984 h 1405"/>
              <a:gd name="T20" fmla="*/ 546 w 1417"/>
              <a:gd name="T21" fmla="*/ 882 h 1405"/>
              <a:gd name="T22" fmla="*/ 610 w 1417"/>
              <a:gd name="T23" fmla="*/ 590 h 1405"/>
              <a:gd name="T24" fmla="*/ 495 w 1417"/>
              <a:gd name="T25" fmla="*/ 555 h 1405"/>
              <a:gd name="T26" fmla="*/ 506 w 1417"/>
              <a:gd name="T27" fmla="*/ 511 h 1405"/>
              <a:gd name="T28" fmla="*/ 651 w 1417"/>
              <a:gd name="T29" fmla="*/ 472 h 1405"/>
              <a:gd name="T30" fmla="*/ 773 w 1417"/>
              <a:gd name="T31" fmla="*/ 574 h 1405"/>
              <a:gd name="T32" fmla="*/ 709 w 1417"/>
              <a:gd name="T33" fmla="*/ 866 h 1405"/>
              <a:gd name="T34" fmla="*/ 766 w 1417"/>
              <a:gd name="T35" fmla="*/ 915 h 1405"/>
              <a:gd name="T36" fmla="*/ 827 w 1417"/>
              <a:gd name="T37" fmla="*/ 901 h 1405"/>
              <a:gd name="T38" fmla="*/ 816 w 1417"/>
              <a:gd name="T39" fmla="*/ 945 h 1405"/>
              <a:gd name="T40" fmla="*/ 741 w 1417"/>
              <a:gd name="T41" fmla="*/ 390 h 1405"/>
              <a:gd name="T42" fmla="*/ 644 w 1417"/>
              <a:gd name="T43" fmla="*/ 300 h 1405"/>
              <a:gd name="T44" fmla="*/ 741 w 1417"/>
              <a:gd name="T45" fmla="*/ 210 h 1405"/>
              <a:gd name="T46" fmla="*/ 837 w 1417"/>
              <a:gd name="T47" fmla="*/ 300 h 1405"/>
              <a:gd name="T48" fmla="*/ 741 w 1417"/>
              <a:gd name="T49" fmla="*/ 390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7" h="1405">
                <a:moveTo>
                  <a:pt x="711" y="0"/>
                </a:moveTo>
                <a:cubicBezTo>
                  <a:pt x="322" y="0"/>
                  <a:pt x="6" y="279"/>
                  <a:pt x="6" y="624"/>
                </a:cubicBezTo>
                <a:cubicBezTo>
                  <a:pt x="6" y="801"/>
                  <a:pt x="89" y="960"/>
                  <a:pt x="223" y="1073"/>
                </a:cubicBezTo>
                <a:cubicBezTo>
                  <a:pt x="186" y="1229"/>
                  <a:pt x="0" y="1293"/>
                  <a:pt x="12" y="1337"/>
                </a:cubicBezTo>
                <a:cubicBezTo>
                  <a:pt x="130" y="1405"/>
                  <a:pt x="446" y="1276"/>
                  <a:pt x="549" y="1231"/>
                </a:cubicBezTo>
                <a:cubicBezTo>
                  <a:pt x="601" y="1242"/>
                  <a:pt x="655" y="1248"/>
                  <a:pt x="711" y="1248"/>
                </a:cubicBezTo>
                <a:cubicBezTo>
                  <a:pt x="1101" y="1248"/>
                  <a:pt x="1417" y="969"/>
                  <a:pt x="1417" y="624"/>
                </a:cubicBezTo>
                <a:cubicBezTo>
                  <a:pt x="1417" y="279"/>
                  <a:pt x="1101" y="0"/>
                  <a:pt x="711" y="0"/>
                </a:cubicBezTo>
                <a:close/>
                <a:moveTo>
                  <a:pt x="816" y="945"/>
                </a:moveTo>
                <a:cubicBezTo>
                  <a:pt x="789" y="956"/>
                  <a:pt x="728" y="984"/>
                  <a:pt x="671" y="984"/>
                </a:cubicBezTo>
                <a:cubicBezTo>
                  <a:pt x="618" y="984"/>
                  <a:pt x="546" y="960"/>
                  <a:pt x="546" y="882"/>
                </a:cubicBezTo>
                <a:cubicBezTo>
                  <a:pt x="546" y="792"/>
                  <a:pt x="610" y="664"/>
                  <a:pt x="610" y="590"/>
                </a:cubicBezTo>
                <a:cubicBezTo>
                  <a:pt x="610" y="508"/>
                  <a:pt x="503" y="552"/>
                  <a:pt x="495" y="555"/>
                </a:cubicBezTo>
                <a:lnTo>
                  <a:pt x="506" y="511"/>
                </a:lnTo>
                <a:cubicBezTo>
                  <a:pt x="532" y="500"/>
                  <a:pt x="595" y="472"/>
                  <a:pt x="651" y="472"/>
                </a:cubicBezTo>
                <a:cubicBezTo>
                  <a:pt x="696" y="472"/>
                  <a:pt x="773" y="488"/>
                  <a:pt x="773" y="574"/>
                </a:cubicBezTo>
                <a:cubicBezTo>
                  <a:pt x="773" y="659"/>
                  <a:pt x="709" y="797"/>
                  <a:pt x="709" y="866"/>
                </a:cubicBezTo>
                <a:cubicBezTo>
                  <a:pt x="709" y="885"/>
                  <a:pt x="707" y="915"/>
                  <a:pt x="766" y="915"/>
                </a:cubicBezTo>
                <a:cubicBezTo>
                  <a:pt x="789" y="915"/>
                  <a:pt x="821" y="903"/>
                  <a:pt x="827" y="901"/>
                </a:cubicBezTo>
                <a:lnTo>
                  <a:pt x="816" y="945"/>
                </a:lnTo>
                <a:close/>
                <a:moveTo>
                  <a:pt x="741" y="390"/>
                </a:moveTo>
                <a:cubicBezTo>
                  <a:pt x="702" y="390"/>
                  <a:pt x="644" y="364"/>
                  <a:pt x="644" y="300"/>
                </a:cubicBezTo>
                <a:cubicBezTo>
                  <a:pt x="644" y="236"/>
                  <a:pt x="706" y="210"/>
                  <a:pt x="741" y="210"/>
                </a:cubicBezTo>
                <a:cubicBezTo>
                  <a:pt x="781" y="210"/>
                  <a:pt x="837" y="240"/>
                  <a:pt x="837" y="300"/>
                </a:cubicBezTo>
                <a:cubicBezTo>
                  <a:pt x="837" y="337"/>
                  <a:pt x="808" y="390"/>
                  <a:pt x="741" y="390"/>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3" name="Close">
            <a:extLst>
              <a:ext uri="{FF2B5EF4-FFF2-40B4-BE49-F238E27FC236}">
                <a16:creationId xmlns:a16="http://schemas.microsoft.com/office/drawing/2014/main" id="{FEF948A1-7770-4EBA-80CB-78B99CCD852F}"/>
              </a:ext>
            </a:extLst>
          </p:cNvPr>
          <p:cNvSpPr>
            <a:spLocks noChangeAspect="1" noEditPoints="1"/>
          </p:cNvSpPr>
          <p:nvPr/>
        </p:nvSpPr>
        <p:spPr bwMode="auto">
          <a:xfrm>
            <a:off x="3075300" y="2890838"/>
            <a:ext cx="160338" cy="160337"/>
          </a:xfrm>
          <a:custGeom>
            <a:avLst/>
            <a:gdLst>
              <a:gd name="T0" fmla="*/ 695 w 1390"/>
              <a:gd name="T1" fmla="*/ 0 h 1391"/>
              <a:gd name="T2" fmla="*/ 0 w 1390"/>
              <a:gd name="T3" fmla="*/ 695 h 1391"/>
              <a:gd name="T4" fmla="*/ 695 w 1390"/>
              <a:gd name="T5" fmla="*/ 1391 h 1391"/>
              <a:gd name="T6" fmla="*/ 1390 w 1390"/>
              <a:gd name="T7" fmla="*/ 695 h 1391"/>
              <a:gd name="T8" fmla="*/ 695 w 1390"/>
              <a:gd name="T9" fmla="*/ 0 h 1391"/>
              <a:gd name="T10" fmla="*/ 1009 w 1390"/>
              <a:gd name="T11" fmla="*/ 934 h 1391"/>
              <a:gd name="T12" fmla="*/ 933 w 1390"/>
              <a:gd name="T13" fmla="*/ 1009 h 1391"/>
              <a:gd name="T14" fmla="*/ 883 w 1390"/>
              <a:gd name="T15" fmla="*/ 1009 h 1391"/>
              <a:gd name="T16" fmla="*/ 695 w 1390"/>
              <a:gd name="T17" fmla="*/ 821 h 1391"/>
              <a:gd name="T18" fmla="*/ 507 w 1390"/>
              <a:gd name="T19" fmla="*/ 1009 h 1391"/>
              <a:gd name="T20" fmla="*/ 457 w 1390"/>
              <a:gd name="T21" fmla="*/ 1009 h 1391"/>
              <a:gd name="T22" fmla="*/ 381 w 1390"/>
              <a:gd name="T23" fmla="*/ 934 h 1391"/>
              <a:gd name="T24" fmla="*/ 381 w 1390"/>
              <a:gd name="T25" fmla="*/ 884 h 1391"/>
              <a:gd name="T26" fmla="*/ 569 w 1390"/>
              <a:gd name="T27" fmla="*/ 695 h 1391"/>
              <a:gd name="T28" fmla="*/ 381 w 1390"/>
              <a:gd name="T29" fmla="*/ 507 h 1391"/>
              <a:gd name="T30" fmla="*/ 381 w 1390"/>
              <a:gd name="T31" fmla="*/ 457 h 1391"/>
              <a:gd name="T32" fmla="*/ 457 w 1390"/>
              <a:gd name="T33" fmla="*/ 382 h 1391"/>
              <a:gd name="T34" fmla="*/ 507 w 1390"/>
              <a:gd name="T35" fmla="*/ 382 h 1391"/>
              <a:gd name="T36" fmla="*/ 695 w 1390"/>
              <a:gd name="T37" fmla="*/ 570 h 1391"/>
              <a:gd name="T38" fmla="*/ 883 w 1390"/>
              <a:gd name="T39" fmla="*/ 382 h 1391"/>
              <a:gd name="T40" fmla="*/ 933 w 1390"/>
              <a:gd name="T41" fmla="*/ 382 h 1391"/>
              <a:gd name="T42" fmla="*/ 1009 w 1390"/>
              <a:gd name="T43" fmla="*/ 457 h 1391"/>
              <a:gd name="T44" fmla="*/ 1009 w 1390"/>
              <a:gd name="T45" fmla="*/ 507 h 1391"/>
              <a:gd name="T46" fmla="*/ 820 w 1390"/>
              <a:gd name="T47" fmla="*/ 695 h 1391"/>
              <a:gd name="T48" fmla="*/ 1009 w 1390"/>
              <a:gd name="T49" fmla="*/ 884 h 1391"/>
              <a:gd name="T50" fmla="*/ 1009 w 1390"/>
              <a:gd name="T51" fmla="*/ 934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0" h="1391">
                <a:moveTo>
                  <a:pt x="695" y="0"/>
                </a:moveTo>
                <a:cubicBezTo>
                  <a:pt x="311" y="0"/>
                  <a:pt x="0" y="311"/>
                  <a:pt x="0" y="695"/>
                </a:cubicBezTo>
                <a:cubicBezTo>
                  <a:pt x="0" y="1079"/>
                  <a:pt x="311" y="1391"/>
                  <a:pt x="695" y="1391"/>
                </a:cubicBezTo>
                <a:cubicBezTo>
                  <a:pt x="1079" y="1391"/>
                  <a:pt x="1390" y="1079"/>
                  <a:pt x="1390" y="695"/>
                </a:cubicBezTo>
                <a:cubicBezTo>
                  <a:pt x="1390" y="311"/>
                  <a:pt x="1079" y="0"/>
                  <a:pt x="695" y="0"/>
                </a:cubicBezTo>
                <a:close/>
                <a:moveTo>
                  <a:pt x="1009" y="934"/>
                </a:moveTo>
                <a:lnTo>
                  <a:pt x="933" y="1009"/>
                </a:lnTo>
                <a:cubicBezTo>
                  <a:pt x="919" y="1023"/>
                  <a:pt x="897" y="1023"/>
                  <a:pt x="883" y="1009"/>
                </a:cubicBezTo>
                <a:lnTo>
                  <a:pt x="695" y="821"/>
                </a:lnTo>
                <a:lnTo>
                  <a:pt x="507" y="1009"/>
                </a:lnTo>
                <a:cubicBezTo>
                  <a:pt x="493" y="1023"/>
                  <a:pt x="470" y="1023"/>
                  <a:pt x="457" y="1009"/>
                </a:cubicBezTo>
                <a:lnTo>
                  <a:pt x="381" y="934"/>
                </a:lnTo>
                <a:cubicBezTo>
                  <a:pt x="367" y="920"/>
                  <a:pt x="367" y="898"/>
                  <a:pt x="381" y="884"/>
                </a:cubicBezTo>
                <a:lnTo>
                  <a:pt x="569" y="695"/>
                </a:lnTo>
                <a:lnTo>
                  <a:pt x="381" y="507"/>
                </a:lnTo>
                <a:cubicBezTo>
                  <a:pt x="367" y="493"/>
                  <a:pt x="367" y="471"/>
                  <a:pt x="381" y="457"/>
                </a:cubicBezTo>
                <a:lnTo>
                  <a:pt x="457" y="382"/>
                </a:lnTo>
                <a:cubicBezTo>
                  <a:pt x="470" y="368"/>
                  <a:pt x="493" y="368"/>
                  <a:pt x="507" y="382"/>
                </a:cubicBezTo>
                <a:lnTo>
                  <a:pt x="695" y="570"/>
                </a:lnTo>
                <a:lnTo>
                  <a:pt x="883" y="382"/>
                </a:lnTo>
                <a:cubicBezTo>
                  <a:pt x="897" y="368"/>
                  <a:pt x="920" y="368"/>
                  <a:pt x="933" y="382"/>
                </a:cubicBezTo>
                <a:lnTo>
                  <a:pt x="1009" y="457"/>
                </a:lnTo>
                <a:cubicBezTo>
                  <a:pt x="1022" y="471"/>
                  <a:pt x="1022" y="493"/>
                  <a:pt x="1009" y="507"/>
                </a:cubicBezTo>
                <a:lnTo>
                  <a:pt x="820" y="695"/>
                </a:lnTo>
                <a:lnTo>
                  <a:pt x="1009" y="884"/>
                </a:lnTo>
                <a:cubicBezTo>
                  <a:pt x="1022" y="898"/>
                  <a:pt x="1022" y="920"/>
                  <a:pt x="1009" y="934"/>
                </a:cubicBezTo>
                <a:close/>
              </a:path>
            </a:pathLst>
          </a:custGeom>
          <a:solidFill>
            <a:srgbClr val="5F5F5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4" name="Exclamation Mark">
            <a:extLst>
              <a:ext uri="{FF2B5EF4-FFF2-40B4-BE49-F238E27FC236}">
                <a16:creationId xmlns:a16="http://schemas.microsoft.com/office/drawing/2014/main" id="{75741FDE-04D5-47E7-A71F-1152FAC5304E}"/>
              </a:ext>
            </a:extLst>
          </p:cNvPr>
          <p:cNvSpPr>
            <a:spLocks noChangeAspect="1" noEditPoints="1"/>
          </p:cNvSpPr>
          <p:nvPr/>
        </p:nvSpPr>
        <p:spPr bwMode="auto">
          <a:xfrm>
            <a:off x="3481181" y="2889250"/>
            <a:ext cx="25400" cy="163513"/>
          </a:xfrm>
          <a:custGeom>
            <a:avLst/>
            <a:gdLst>
              <a:gd name="T0" fmla="*/ 0 w 217"/>
              <a:gd name="T1" fmla="*/ 0 h 1411"/>
              <a:gd name="T2" fmla="*/ 0 w 217"/>
              <a:gd name="T3" fmla="*/ 1085 h 1411"/>
              <a:gd name="T4" fmla="*/ 217 w 217"/>
              <a:gd name="T5" fmla="*/ 1085 h 1411"/>
              <a:gd name="T6" fmla="*/ 217 w 217"/>
              <a:gd name="T7" fmla="*/ 0 h 1411"/>
              <a:gd name="T8" fmla="*/ 0 w 217"/>
              <a:gd name="T9" fmla="*/ 0 h 1411"/>
              <a:gd name="T10" fmla="*/ 0 w 217"/>
              <a:gd name="T11" fmla="*/ 1194 h 1411"/>
              <a:gd name="T12" fmla="*/ 0 w 217"/>
              <a:gd name="T13" fmla="*/ 1411 h 1411"/>
              <a:gd name="T14" fmla="*/ 217 w 217"/>
              <a:gd name="T15" fmla="*/ 1411 h 1411"/>
              <a:gd name="T16" fmla="*/ 217 w 217"/>
              <a:gd name="T17" fmla="*/ 1194 h 1411"/>
              <a:gd name="T18" fmla="*/ 0 w 217"/>
              <a:gd name="T19" fmla="*/ 1194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411">
                <a:moveTo>
                  <a:pt x="0" y="0"/>
                </a:moveTo>
                <a:lnTo>
                  <a:pt x="0" y="1085"/>
                </a:lnTo>
                <a:lnTo>
                  <a:pt x="217" y="1085"/>
                </a:lnTo>
                <a:lnTo>
                  <a:pt x="217" y="0"/>
                </a:lnTo>
                <a:lnTo>
                  <a:pt x="0" y="0"/>
                </a:lnTo>
                <a:close/>
                <a:moveTo>
                  <a:pt x="0" y="1194"/>
                </a:moveTo>
                <a:lnTo>
                  <a:pt x="0" y="1411"/>
                </a:lnTo>
                <a:lnTo>
                  <a:pt x="217" y="1411"/>
                </a:lnTo>
                <a:lnTo>
                  <a:pt x="217" y="1194"/>
                </a:lnTo>
                <a:lnTo>
                  <a:pt x="0" y="1194"/>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5" name="Info">
            <a:extLst>
              <a:ext uri="{FF2B5EF4-FFF2-40B4-BE49-F238E27FC236}">
                <a16:creationId xmlns:a16="http://schemas.microsoft.com/office/drawing/2014/main" id="{C17FF30D-2B03-4EBE-AB62-A402030617DB}"/>
              </a:ext>
            </a:extLst>
          </p:cNvPr>
          <p:cNvSpPr>
            <a:spLocks noChangeAspect="1" noEditPoints="1"/>
          </p:cNvSpPr>
          <p:nvPr/>
        </p:nvSpPr>
        <p:spPr bwMode="auto">
          <a:xfrm>
            <a:off x="3703598" y="2897187"/>
            <a:ext cx="147637" cy="147638"/>
          </a:xfrm>
          <a:custGeom>
            <a:avLst/>
            <a:gdLst>
              <a:gd name="T0" fmla="*/ 641 w 1282"/>
              <a:gd name="T1" fmla="*/ 0 h 1283"/>
              <a:gd name="T2" fmla="*/ 0 w 1282"/>
              <a:gd name="T3" fmla="*/ 641 h 1283"/>
              <a:gd name="T4" fmla="*/ 641 w 1282"/>
              <a:gd name="T5" fmla="*/ 1283 h 1283"/>
              <a:gd name="T6" fmla="*/ 1282 w 1282"/>
              <a:gd name="T7" fmla="*/ 641 h 1283"/>
              <a:gd name="T8" fmla="*/ 641 w 1282"/>
              <a:gd name="T9" fmla="*/ 0 h 1283"/>
              <a:gd name="T10" fmla="*/ 774 w 1282"/>
              <a:gd name="T11" fmla="*/ 994 h 1283"/>
              <a:gd name="T12" fmla="*/ 695 w 1282"/>
              <a:gd name="T13" fmla="*/ 1024 h 1283"/>
              <a:gd name="T14" fmla="*/ 627 w 1282"/>
              <a:gd name="T15" fmla="*/ 1034 h 1283"/>
              <a:gd name="T16" fmla="*/ 534 w 1282"/>
              <a:gd name="T17" fmla="*/ 1005 h 1283"/>
              <a:gd name="T18" fmla="*/ 500 w 1282"/>
              <a:gd name="T19" fmla="*/ 931 h 1283"/>
              <a:gd name="T20" fmla="*/ 503 w 1282"/>
              <a:gd name="T21" fmla="*/ 895 h 1283"/>
              <a:gd name="T22" fmla="*/ 511 w 1282"/>
              <a:gd name="T23" fmla="*/ 854 h 1283"/>
              <a:gd name="T24" fmla="*/ 552 w 1282"/>
              <a:gd name="T25" fmla="*/ 708 h 1283"/>
              <a:gd name="T26" fmla="*/ 561 w 1282"/>
              <a:gd name="T27" fmla="*/ 668 h 1283"/>
              <a:gd name="T28" fmla="*/ 565 w 1282"/>
              <a:gd name="T29" fmla="*/ 634 h 1283"/>
              <a:gd name="T30" fmla="*/ 554 w 1282"/>
              <a:gd name="T31" fmla="*/ 595 h 1283"/>
              <a:gd name="T32" fmla="*/ 510 w 1282"/>
              <a:gd name="T33" fmla="*/ 584 h 1283"/>
              <a:gd name="T34" fmla="*/ 477 w 1282"/>
              <a:gd name="T35" fmla="*/ 589 h 1283"/>
              <a:gd name="T36" fmla="*/ 448 w 1282"/>
              <a:gd name="T37" fmla="*/ 598 h 1283"/>
              <a:gd name="T38" fmla="*/ 459 w 1282"/>
              <a:gd name="T39" fmla="*/ 553 h 1283"/>
              <a:gd name="T40" fmla="*/ 536 w 1282"/>
              <a:gd name="T41" fmla="*/ 525 h 1283"/>
              <a:gd name="T42" fmla="*/ 606 w 1282"/>
              <a:gd name="T43" fmla="*/ 513 h 1283"/>
              <a:gd name="T44" fmla="*/ 698 w 1282"/>
              <a:gd name="T45" fmla="*/ 542 h 1283"/>
              <a:gd name="T46" fmla="*/ 731 w 1282"/>
              <a:gd name="T47" fmla="*/ 617 h 1283"/>
              <a:gd name="T48" fmla="*/ 728 w 1282"/>
              <a:gd name="T49" fmla="*/ 650 h 1283"/>
              <a:gd name="T50" fmla="*/ 720 w 1282"/>
              <a:gd name="T51" fmla="*/ 694 h 1283"/>
              <a:gd name="T52" fmla="*/ 679 w 1282"/>
              <a:gd name="T53" fmla="*/ 840 h 1283"/>
              <a:gd name="T54" fmla="*/ 670 w 1282"/>
              <a:gd name="T55" fmla="*/ 880 h 1283"/>
              <a:gd name="T56" fmla="*/ 666 w 1282"/>
              <a:gd name="T57" fmla="*/ 914 h 1283"/>
              <a:gd name="T58" fmla="*/ 679 w 1282"/>
              <a:gd name="T59" fmla="*/ 953 h 1283"/>
              <a:gd name="T60" fmla="*/ 724 w 1282"/>
              <a:gd name="T61" fmla="*/ 964 h 1283"/>
              <a:gd name="T62" fmla="*/ 758 w 1282"/>
              <a:gd name="T63" fmla="*/ 958 h 1283"/>
              <a:gd name="T64" fmla="*/ 785 w 1282"/>
              <a:gd name="T65" fmla="*/ 949 h 1283"/>
              <a:gd name="T66" fmla="*/ 774 w 1282"/>
              <a:gd name="T67" fmla="*/ 994 h 1283"/>
              <a:gd name="T68" fmla="*/ 767 w 1282"/>
              <a:gd name="T69" fmla="*/ 404 h 1283"/>
              <a:gd name="T70" fmla="*/ 698 w 1282"/>
              <a:gd name="T71" fmla="*/ 430 h 1283"/>
              <a:gd name="T72" fmla="*/ 628 w 1282"/>
              <a:gd name="T73" fmla="*/ 404 h 1283"/>
              <a:gd name="T74" fmla="*/ 599 w 1282"/>
              <a:gd name="T75" fmla="*/ 339 h 1283"/>
              <a:gd name="T76" fmla="*/ 628 w 1282"/>
              <a:gd name="T77" fmla="*/ 274 h 1283"/>
              <a:gd name="T78" fmla="*/ 698 w 1282"/>
              <a:gd name="T79" fmla="*/ 247 h 1283"/>
              <a:gd name="T80" fmla="*/ 767 w 1282"/>
              <a:gd name="T81" fmla="*/ 274 h 1283"/>
              <a:gd name="T82" fmla="*/ 796 w 1282"/>
              <a:gd name="T83" fmla="*/ 339 h 1283"/>
              <a:gd name="T84" fmla="*/ 767 w 1282"/>
              <a:gd name="T85" fmla="*/ 404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2" h="1283">
                <a:moveTo>
                  <a:pt x="641" y="0"/>
                </a:moveTo>
                <a:cubicBezTo>
                  <a:pt x="287" y="0"/>
                  <a:pt x="0" y="287"/>
                  <a:pt x="0" y="641"/>
                </a:cubicBezTo>
                <a:cubicBezTo>
                  <a:pt x="0" y="996"/>
                  <a:pt x="287" y="1283"/>
                  <a:pt x="641" y="1283"/>
                </a:cubicBezTo>
                <a:cubicBezTo>
                  <a:pt x="995" y="1283"/>
                  <a:pt x="1282" y="996"/>
                  <a:pt x="1282" y="641"/>
                </a:cubicBezTo>
                <a:cubicBezTo>
                  <a:pt x="1282" y="287"/>
                  <a:pt x="995" y="0"/>
                  <a:pt x="641" y="0"/>
                </a:cubicBezTo>
                <a:close/>
                <a:moveTo>
                  <a:pt x="774" y="994"/>
                </a:moveTo>
                <a:cubicBezTo>
                  <a:pt x="741" y="1007"/>
                  <a:pt x="715" y="1017"/>
                  <a:pt x="695" y="1024"/>
                </a:cubicBezTo>
                <a:cubicBezTo>
                  <a:pt x="676" y="1031"/>
                  <a:pt x="653" y="1034"/>
                  <a:pt x="627" y="1034"/>
                </a:cubicBezTo>
                <a:cubicBezTo>
                  <a:pt x="587" y="1034"/>
                  <a:pt x="556" y="1024"/>
                  <a:pt x="534" y="1005"/>
                </a:cubicBezTo>
                <a:cubicBezTo>
                  <a:pt x="511" y="985"/>
                  <a:pt x="500" y="961"/>
                  <a:pt x="500" y="931"/>
                </a:cubicBezTo>
                <a:cubicBezTo>
                  <a:pt x="500" y="919"/>
                  <a:pt x="501" y="907"/>
                  <a:pt x="503" y="895"/>
                </a:cubicBezTo>
                <a:cubicBezTo>
                  <a:pt x="505" y="883"/>
                  <a:pt x="507" y="869"/>
                  <a:pt x="511" y="854"/>
                </a:cubicBezTo>
                <a:lnTo>
                  <a:pt x="552" y="708"/>
                </a:lnTo>
                <a:cubicBezTo>
                  <a:pt x="556" y="694"/>
                  <a:pt x="559" y="680"/>
                  <a:pt x="561" y="668"/>
                </a:cubicBezTo>
                <a:cubicBezTo>
                  <a:pt x="564" y="656"/>
                  <a:pt x="565" y="644"/>
                  <a:pt x="565" y="634"/>
                </a:cubicBezTo>
                <a:cubicBezTo>
                  <a:pt x="565" y="615"/>
                  <a:pt x="561" y="602"/>
                  <a:pt x="554" y="595"/>
                </a:cubicBezTo>
                <a:cubicBezTo>
                  <a:pt x="546" y="587"/>
                  <a:pt x="531" y="584"/>
                  <a:pt x="510" y="584"/>
                </a:cubicBezTo>
                <a:cubicBezTo>
                  <a:pt x="499" y="584"/>
                  <a:pt x="488" y="585"/>
                  <a:pt x="477" y="589"/>
                </a:cubicBezTo>
                <a:cubicBezTo>
                  <a:pt x="466" y="592"/>
                  <a:pt x="456" y="595"/>
                  <a:pt x="448" y="598"/>
                </a:cubicBezTo>
                <a:lnTo>
                  <a:pt x="459" y="553"/>
                </a:lnTo>
                <a:cubicBezTo>
                  <a:pt x="486" y="542"/>
                  <a:pt x="512" y="533"/>
                  <a:pt x="536" y="525"/>
                </a:cubicBezTo>
                <a:cubicBezTo>
                  <a:pt x="561" y="517"/>
                  <a:pt x="585" y="513"/>
                  <a:pt x="606" y="513"/>
                </a:cubicBezTo>
                <a:cubicBezTo>
                  <a:pt x="646" y="513"/>
                  <a:pt x="677" y="523"/>
                  <a:pt x="698" y="542"/>
                </a:cubicBezTo>
                <a:cubicBezTo>
                  <a:pt x="720" y="561"/>
                  <a:pt x="731" y="586"/>
                  <a:pt x="731" y="617"/>
                </a:cubicBezTo>
                <a:cubicBezTo>
                  <a:pt x="731" y="623"/>
                  <a:pt x="730" y="634"/>
                  <a:pt x="728" y="650"/>
                </a:cubicBezTo>
                <a:cubicBezTo>
                  <a:pt x="727" y="666"/>
                  <a:pt x="724" y="681"/>
                  <a:pt x="720" y="694"/>
                </a:cubicBezTo>
                <a:lnTo>
                  <a:pt x="679" y="840"/>
                </a:lnTo>
                <a:cubicBezTo>
                  <a:pt x="676" y="851"/>
                  <a:pt x="673" y="865"/>
                  <a:pt x="670" y="880"/>
                </a:cubicBezTo>
                <a:cubicBezTo>
                  <a:pt x="667" y="895"/>
                  <a:pt x="666" y="906"/>
                  <a:pt x="666" y="914"/>
                </a:cubicBezTo>
                <a:cubicBezTo>
                  <a:pt x="666" y="933"/>
                  <a:pt x="670" y="946"/>
                  <a:pt x="679" y="953"/>
                </a:cubicBezTo>
                <a:cubicBezTo>
                  <a:pt x="688" y="960"/>
                  <a:pt x="703" y="964"/>
                  <a:pt x="724" y="964"/>
                </a:cubicBezTo>
                <a:cubicBezTo>
                  <a:pt x="734" y="964"/>
                  <a:pt x="745" y="962"/>
                  <a:pt x="758" y="958"/>
                </a:cubicBezTo>
                <a:cubicBezTo>
                  <a:pt x="770" y="955"/>
                  <a:pt x="780" y="952"/>
                  <a:pt x="785" y="949"/>
                </a:cubicBezTo>
                <a:lnTo>
                  <a:pt x="774" y="994"/>
                </a:lnTo>
                <a:close/>
                <a:moveTo>
                  <a:pt x="767" y="404"/>
                </a:moveTo>
                <a:cubicBezTo>
                  <a:pt x="748" y="421"/>
                  <a:pt x="725" y="430"/>
                  <a:pt x="698" y="430"/>
                </a:cubicBezTo>
                <a:cubicBezTo>
                  <a:pt x="671" y="430"/>
                  <a:pt x="648" y="421"/>
                  <a:pt x="628" y="404"/>
                </a:cubicBezTo>
                <a:cubicBezTo>
                  <a:pt x="609" y="386"/>
                  <a:pt x="599" y="364"/>
                  <a:pt x="599" y="339"/>
                </a:cubicBezTo>
                <a:cubicBezTo>
                  <a:pt x="599" y="314"/>
                  <a:pt x="609" y="292"/>
                  <a:pt x="628" y="274"/>
                </a:cubicBezTo>
                <a:cubicBezTo>
                  <a:pt x="648" y="256"/>
                  <a:pt x="671" y="247"/>
                  <a:pt x="698" y="247"/>
                </a:cubicBezTo>
                <a:cubicBezTo>
                  <a:pt x="725" y="247"/>
                  <a:pt x="748" y="256"/>
                  <a:pt x="767" y="274"/>
                </a:cubicBezTo>
                <a:cubicBezTo>
                  <a:pt x="786" y="292"/>
                  <a:pt x="796" y="314"/>
                  <a:pt x="796" y="339"/>
                </a:cubicBezTo>
                <a:cubicBezTo>
                  <a:pt x="796" y="364"/>
                  <a:pt x="786" y="386"/>
                  <a:pt x="767" y="404"/>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6" name="Arrow Down">
            <a:extLst>
              <a:ext uri="{FF2B5EF4-FFF2-40B4-BE49-F238E27FC236}">
                <a16:creationId xmlns:a16="http://schemas.microsoft.com/office/drawing/2014/main" id="{9D13BD87-3A3B-46BF-9067-59F210B2DF65}"/>
              </a:ext>
            </a:extLst>
          </p:cNvPr>
          <p:cNvSpPr>
            <a:spLocks noChangeAspect="1"/>
          </p:cNvSpPr>
          <p:nvPr/>
        </p:nvSpPr>
        <p:spPr bwMode="auto">
          <a:xfrm>
            <a:off x="4145795" y="2900362"/>
            <a:ext cx="141287" cy="141288"/>
          </a:xfrm>
          <a:custGeom>
            <a:avLst/>
            <a:gdLst>
              <a:gd name="T0" fmla="*/ 503 w 1225"/>
              <a:gd name="T1" fmla="*/ 0 h 1224"/>
              <a:gd name="T2" fmla="*/ 340 w 1225"/>
              <a:gd name="T3" fmla="*/ 163 h 1224"/>
              <a:gd name="T4" fmla="*/ 340 w 1225"/>
              <a:gd name="T5" fmla="*/ 597 h 1224"/>
              <a:gd name="T6" fmla="*/ 105 w 1225"/>
              <a:gd name="T7" fmla="*/ 597 h 1224"/>
              <a:gd name="T8" fmla="*/ 74 w 1225"/>
              <a:gd name="T9" fmla="*/ 685 h 1224"/>
              <a:gd name="T10" fmla="*/ 478 w 1225"/>
              <a:gd name="T11" fmla="*/ 1089 h 1224"/>
              <a:gd name="T12" fmla="*/ 747 w 1225"/>
              <a:gd name="T13" fmla="*/ 1089 h 1224"/>
              <a:gd name="T14" fmla="*/ 1151 w 1225"/>
              <a:gd name="T15" fmla="*/ 685 h 1224"/>
              <a:gd name="T16" fmla="*/ 1120 w 1225"/>
              <a:gd name="T17" fmla="*/ 597 h 1224"/>
              <a:gd name="T18" fmla="*/ 883 w 1225"/>
              <a:gd name="T19" fmla="*/ 597 h 1224"/>
              <a:gd name="T20" fmla="*/ 883 w 1225"/>
              <a:gd name="T21" fmla="*/ 163 h 1224"/>
              <a:gd name="T22" fmla="*/ 720 w 1225"/>
              <a:gd name="T23" fmla="*/ 0 h 1224"/>
              <a:gd name="T24" fmla="*/ 503 w 1225"/>
              <a:gd name="T25" fmla="*/ 0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5" h="1224">
                <a:moveTo>
                  <a:pt x="503" y="0"/>
                </a:moveTo>
                <a:cubicBezTo>
                  <a:pt x="413" y="0"/>
                  <a:pt x="340" y="73"/>
                  <a:pt x="340" y="163"/>
                </a:cubicBezTo>
                <a:lnTo>
                  <a:pt x="340" y="597"/>
                </a:lnTo>
                <a:lnTo>
                  <a:pt x="105" y="597"/>
                </a:lnTo>
                <a:cubicBezTo>
                  <a:pt x="18" y="597"/>
                  <a:pt x="0" y="611"/>
                  <a:pt x="74" y="685"/>
                </a:cubicBezTo>
                <a:lnTo>
                  <a:pt x="478" y="1089"/>
                </a:lnTo>
                <a:cubicBezTo>
                  <a:pt x="613" y="1224"/>
                  <a:pt x="612" y="1224"/>
                  <a:pt x="747" y="1089"/>
                </a:cubicBezTo>
                <a:lnTo>
                  <a:pt x="1151" y="685"/>
                </a:lnTo>
                <a:cubicBezTo>
                  <a:pt x="1225" y="611"/>
                  <a:pt x="1199" y="597"/>
                  <a:pt x="1120" y="597"/>
                </a:cubicBezTo>
                <a:lnTo>
                  <a:pt x="883" y="597"/>
                </a:lnTo>
                <a:lnTo>
                  <a:pt x="883" y="163"/>
                </a:lnTo>
                <a:cubicBezTo>
                  <a:pt x="883" y="73"/>
                  <a:pt x="810" y="0"/>
                  <a:pt x="720" y="0"/>
                </a:cubicBezTo>
                <a:lnTo>
                  <a:pt x="503" y="0"/>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7" name="Arrow Down (2)">
            <a:extLst>
              <a:ext uri="{FF2B5EF4-FFF2-40B4-BE49-F238E27FC236}">
                <a16:creationId xmlns:a16="http://schemas.microsoft.com/office/drawing/2014/main" id="{2F592721-0841-4EC8-B017-3C955347B2E4}"/>
              </a:ext>
            </a:extLst>
          </p:cNvPr>
          <p:cNvSpPr>
            <a:spLocks noChangeAspect="1"/>
          </p:cNvSpPr>
          <p:nvPr/>
        </p:nvSpPr>
        <p:spPr bwMode="auto">
          <a:xfrm>
            <a:off x="4453142" y="2913062"/>
            <a:ext cx="93662" cy="115888"/>
          </a:xfrm>
          <a:custGeom>
            <a:avLst/>
            <a:gdLst>
              <a:gd name="T0" fmla="*/ 809 w 810"/>
              <a:gd name="T1" fmla="*/ 377 h 1003"/>
              <a:gd name="T2" fmla="*/ 680 w 810"/>
              <a:gd name="T3" fmla="*/ 966 h 1003"/>
              <a:gd name="T4" fmla="*/ 655 w 810"/>
              <a:gd name="T5" fmla="*/ 993 h 1003"/>
              <a:gd name="T6" fmla="*/ 620 w 810"/>
              <a:gd name="T7" fmla="*/ 1000 h 1003"/>
              <a:gd name="T8" fmla="*/ 45 w 810"/>
              <a:gd name="T9" fmla="*/ 818 h 1003"/>
              <a:gd name="T10" fmla="*/ 13 w 810"/>
              <a:gd name="T11" fmla="*/ 770 h 1003"/>
              <a:gd name="T12" fmla="*/ 44 w 810"/>
              <a:gd name="T13" fmla="*/ 717 h 1003"/>
              <a:gd name="T14" fmla="*/ 217 w 810"/>
              <a:gd name="T15" fmla="*/ 617 h 1003"/>
              <a:gd name="T16" fmla="*/ 2 w 810"/>
              <a:gd name="T17" fmla="*/ 161 h 1003"/>
              <a:gd name="T18" fmla="*/ 107 w 810"/>
              <a:gd name="T19" fmla="*/ 43 h 1003"/>
              <a:gd name="T20" fmla="*/ 254 w 810"/>
              <a:gd name="T21" fmla="*/ 15 h 1003"/>
              <a:gd name="T22" fmla="*/ 549 w 810"/>
              <a:gd name="T23" fmla="*/ 425 h 1003"/>
              <a:gd name="T24" fmla="*/ 722 w 810"/>
              <a:gd name="T25" fmla="*/ 326 h 1003"/>
              <a:gd name="T26" fmla="*/ 779 w 810"/>
              <a:gd name="T27" fmla="*/ 324 h 1003"/>
              <a:gd name="T28" fmla="*/ 809 w 810"/>
              <a:gd name="T29" fmla="*/ 377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0" h="1003">
                <a:moveTo>
                  <a:pt x="809" y="377"/>
                </a:moveTo>
                <a:cubicBezTo>
                  <a:pt x="791" y="653"/>
                  <a:pt x="688" y="957"/>
                  <a:pt x="680" y="966"/>
                </a:cubicBezTo>
                <a:cubicBezTo>
                  <a:pt x="677" y="976"/>
                  <a:pt x="667" y="991"/>
                  <a:pt x="655" y="993"/>
                </a:cubicBezTo>
                <a:cubicBezTo>
                  <a:pt x="643" y="996"/>
                  <a:pt x="630" y="1003"/>
                  <a:pt x="620" y="1000"/>
                </a:cubicBezTo>
                <a:cubicBezTo>
                  <a:pt x="609" y="998"/>
                  <a:pt x="294" y="936"/>
                  <a:pt x="45" y="818"/>
                </a:cubicBezTo>
                <a:cubicBezTo>
                  <a:pt x="25" y="807"/>
                  <a:pt x="14" y="788"/>
                  <a:pt x="13" y="770"/>
                </a:cubicBezTo>
                <a:cubicBezTo>
                  <a:pt x="13" y="748"/>
                  <a:pt x="24" y="728"/>
                  <a:pt x="44" y="717"/>
                </a:cubicBezTo>
                <a:lnTo>
                  <a:pt x="217" y="617"/>
                </a:lnTo>
                <a:cubicBezTo>
                  <a:pt x="217" y="617"/>
                  <a:pt x="0" y="188"/>
                  <a:pt x="2" y="161"/>
                </a:cubicBezTo>
                <a:cubicBezTo>
                  <a:pt x="6" y="123"/>
                  <a:pt x="53" y="73"/>
                  <a:pt x="107" y="43"/>
                </a:cubicBezTo>
                <a:cubicBezTo>
                  <a:pt x="155" y="11"/>
                  <a:pt x="219" y="0"/>
                  <a:pt x="254" y="15"/>
                </a:cubicBezTo>
                <a:cubicBezTo>
                  <a:pt x="279" y="27"/>
                  <a:pt x="549" y="425"/>
                  <a:pt x="549" y="425"/>
                </a:cubicBezTo>
                <a:lnTo>
                  <a:pt x="722" y="326"/>
                </a:lnTo>
                <a:cubicBezTo>
                  <a:pt x="742" y="314"/>
                  <a:pt x="764" y="314"/>
                  <a:pt x="779" y="324"/>
                </a:cubicBezTo>
                <a:cubicBezTo>
                  <a:pt x="798" y="335"/>
                  <a:pt x="810" y="355"/>
                  <a:pt x="809" y="377"/>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8" name="Arrow Down (3)">
            <a:extLst>
              <a:ext uri="{FF2B5EF4-FFF2-40B4-BE49-F238E27FC236}">
                <a16:creationId xmlns:a16="http://schemas.microsoft.com/office/drawing/2014/main" id="{187378CB-47F4-437E-8F07-4CD8C1A39390}"/>
              </a:ext>
            </a:extLst>
          </p:cNvPr>
          <p:cNvSpPr>
            <a:spLocks noChangeAspect="1"/>
          </p:cNvSpPr>
          <p:nvPr/>
        </p:nvSpPr>
        <p:spPr bwMode="auto">
          <a:xfrm>
            <a:off x="4782408" y="2913062"/>
            <a:ext cx="93662" cy="115888"/>
          </a:xfrm>
          <a:custGeom>
            <a:avLst/>
            <a:gdLst>
              <a:gd name="T0" fmla="*/ 770 w 808"/>
              <a:gd name="T1" fmla="*/ 822 h 1007"/>
              <a:gd name="T2" fmla="*/ 195 w 808"/>
              <a:gd name="T3" fmla="*/ 1004 h 1007"/>
              <a:gd name="T4" fmla="*/ 159 w 808"/>
              <a:gd name="T5" fmla="*/ 997 h 1007"/>
              <a:gd name="T6" fmla="*/ 135 w 808"/>
              <a:gd name="T7" fmla="*/ 970 h 1007"/>
              <a:gd name="T8" fmla="*/ 5 w 808"/>
              <a:gd name="T9" fmla="*/ 381 h 1007"/>
              <a:gd name="T10" fmla="*/ 31 w 808"/>
              <a:gd name="T11" fmla="*/ 329 h 1007"/>
              <a:gd name="T12" fmla="*/ 93 w 808"/>
              <a:gd name="T13" fmla="*/ 330 h 1007"/>
              <a:gd name="T14" fmla="*/ 265 w 808"/>
              <a:gd name="T15" fmla="*/ 429 h 1007"/>
              <a:gd name="T16" fmla="*/ 553 w 808"/>
              <a:gd name="T17" fmla="*/ 15 h 1007"/>
              <a:gd name="T18" fmla="*/ 708 w 808"/>
              <a:gd name="T19" fmla="*/ 47 h 1007"/>
              <a:gd name="T20" fmla="*/ 806 w 808"/>
              <a:gd name="T21" fmla="*/ 161 h 1007"/>
              <a:gd name="T22" fmla="*/ 598 w 808"/>
              <a:gd name="T23" fmla="*/ 621 h 1007"/>
              <a:gd name="T24" fmla="*/ 771 w 808"/>
              <a:gd name="T25" fmla="*/ 721 h 1007"/>
              <a:gd name="T26" fmla="*/ 802 w 808"/>
              <a:gd name="T27" fmla="*/ 775 h 1007"/>
              <a:gd name="T28" fmla="*/ 770 w 808"/>
              <a:gd name="T29" fmla="*/ 822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8" h="1007">
                <a:moveTo>
                  <a:pt x="770" y="822"/>
                </a:moveTo>
                <a:cubicBezTo>
                  <a:pt x="522" y="945"/>
                  <a:pt x="207" y="1007"/>
                  <a:pt x="195" y="1004"/>
                </a:cubicBezTo>
                <a:cubicBezTo>
                  <a:pt x="184" y="1007"/>
                  <a:pt x="167" y="1006"/>
                  <a:pt x="159" y="997"/>
                </a:cubicBezTo>
                <a:cubicBezTo>
                  <a:pt x="146" y="989"/>
                  <a:pt x="138" y="980"/>
                  <a:pt x="135" y="970"/>
                </a:cubicBezTo>
                <a:cubicBezTo>
                  <a:pt x="132" y="959"/>
                  <a:pt x="28" y="656"/>
                  <a:pt x="5" y="381"/>
                </a:cubicBezTo>
                <a:cubicBezTo>
                  <a:pt x="0" y="360"/>
                  <a:pt x="11" y="340"/>
                  <a:pt x="31" y="329"/>
                </a:cubicBezTo>
                <a:cubicBezTo>
                  <a:pt x="50" y="318"/>
                  <a:pt x="73" y="318"/>
                  <a:pt x="93" y="330"/>
                </a:cubicBezTo>
                <a:lnTo>
                  <a:pt x="265" y="429"/>
                </a:lnTo>
                <a:cubicBezTo>
                  <a:pt x="265" y="429"/>
                  <a:pt x="529" y="27"/>
                  <a:pt x="553" y="15"/>
                </a:cubicBezTo>
                <a:cubicBezTo>
                  <a:pt x="589" y="0"/>
                  <a:pt x="660" y="15"/>
                  <a:pt x="708" y="47"/>
                </a:cubicBezTo>
                <a:cubicBezTo>
                  <a:pt x="760" y="72"/>
                  <a:pt x="801" y="123"/>
                  <a:pt x="806" y="161"/>
                </a:cubicBezTo>
                <a:cubicBezTo>
                  <a:pt x="808" y="189"/>
                  <a:pt x="598" y="621"/>
                  <a:pt x="598" y="621"/>
                </a:cubicBezTo>
                <a:lnTo>
                  <a:pt x="771" y="721"/>
                </a:lnTo>
                <a:cubicBezTo>
                  <a:pt x="791" y="733"/>
                  <a:pt x="801" y="752"/>
                  <a:pt x="802" y="775"/>
                </a:cubicBezTo>
                <a:cubicBezTo>
                  <a:pt x="801" y="792"/>
                  <a:pt x="789" y="812"/>
                  <a:pt x="770" y="822"/>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9" name="Arrow Left">
            <a:extLst>
              <a:ext uri="{FF2B5EF4-FFF2-40B4-BE49-F238E27FC236}">
                <a16:creationId xmlns:a16="http://schemas.microsoft.com/office/drawing/2014/main" id="{024D6506-C605-4C0E-B0CA-251BC457F86C}"/>
              </a:ext>
            </a:extLst>
          </p:cNvPr>
          <p:cNvSpPr>
            <a:spLocks noChangeAspect="1"/>
          </p:cNvSpPr>
          <p:nvPr/>
        </p:nvSpPr>
        <p:spPr bwMode="auto">
          <a:xfrm>
            <a:off x="5077507" y="2919412"/>
            <a:ext cx="125412" cy="103188"/>
          </a:xfrm>
          <a:custGeom>
            <a:avLst/>
            <a:gdLst>
              <a:gd name="T0" fmla="*/ 451 w 1086"/>
              <a:gd name="T1" fmla="*/ 885 h 901"/>
              <a:gd name="T2" fmla="*/ 11 w 1086"/>
              <a:gd name="T3" fmla="*/ 483 h 901"/>
              <a:gd name="T4" fmla="*/ 0 w 1086"/>
              <a:gd name="T5" fmla="*/ 451 h 901"/>
              <a:gd name="T6" fmla="*/ 11 w 1086"/>
              <a:gd name="T7" fmla="*/ 413 h 901"/>
              <a:gd name="T8" fmla="*/ 451 w 1086"/>
              <a:gd name="T9" fmla="*/ 11 h 901"/>
              <a:gd name="T10" fmla="*/ 510 w 1086"/>
              <a:gd name="T11" fmla="*/ 5 h 901"/>
              <a:gd name="T12" fmla="*/ 543 w 1086"/>
              <a:gd name="T13" fmla="*/ 60 h 901"/>
              <a:gd name="T14" fmla="*/ 543 w 1086"/>
              <a:gd name="T15" fmla="*/ 261 h 901"/>
              <a:gd name="T16" fmla="*/ 1037 w 1086"/>
              <a:gd name="T17" fmla="*/ 304 h 901"/>
              <a:gd name="T18" fmla="*/ 1086 w 1086"/>
              <a:gd name="T19" fmla="*/ 451 h 901"/>
              <a:gd name="T20" fmla="*/ 1037 w 1086"/>
              <a:gd name="T21" fmla="*/ 592 h 901"/>
              <a:gd name="T22" fmla="*/ 543 w 1086"/>
              <a:gd name="T23" fmla="*/ 640 h 901"/>
              <a:gd name="T24" fmla="*/ 543 w 1086"/>
              <a:gd name="T25" fmla="*/ 841 h 901"/>
              <a:gd name="T26" fmla="*/ 510 w 1086"/>
              <a:gd name="T27" fmla="*/ 890 h 901"/>
              <a:gd name="T28" fmla="*/ 451 w 1086"/>
              <a:gd name="T29" fmla="*/ 885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6" h="901">
                <a:moveTo>
                  <a:pt x="451" y="885"/>
                </a:moveTo>
                <a:cubicBezTo>
                  <a:pt x="223" y="733"/>
                  <a:pt x="17" y="494"/>
                  <a:pt x="11" y="483"/>
                </a:cubicBezTo>
                <a:cubicBezTo>
                  <a:pt x="6" y="478"/>
                  <a:pt x="0" y="461"/>
                  <a:pt x="0" y="451"/>
                </a:cubicBezTo>
                <a:cubicBezTo>
                  <a:pt x="0" y="440"/>
                  <a:pt x="6" y="423"/>
                  <a:pt x="11" y="413"/>
                </a:cubicBezTo>
                <a:cubicBezTo>
                  <a:pt x="17" y="402"/>
                  <a:pt x="228" y="163"/>
                  <a:pt x="451" y="11"/>
                </a:cubicBezTo>
                <a:cubicBezTo>
                  <a:pt x="467" y="0"/>
                  <a:pt x="489" y="0"/>
                  <a:pt x="510" y="5"/>
                </a:cubicBezTo>
                <a:cubicBezTo>
                  <a:pt x="532" y="22"/>
                  <a:pt x="543" y="38"/>
                  <a:pt x="543" y="60"/>
                </a:cubicBezTo>
                <a:lnTo>
                  <a:pt x="543" y="261"/>
                </a:lnTo>
                <a:cubicBezTo>
                  <a:pt x="543" y="261"/>
                  <a:pt x="1015" y="288"/>
                  <a:pt x="1037" y="304"/>
                </a:cubicBezTo>
                <a:cubicBezTo>
                  <a:pt x="1070" y="326"/>
                  <a:pt x="1086" y="396"/>
                  <a:pt x="1086" y="451"/>
                </a:cubicBezTo>
                <a:cubicBezTo>
                  <a:pt x="1086" y="510"/>
                  <a:pt x="1064" y="570"/>
                  <a:pt x="1037" y="592"/>
                </a:cubicBezTo>
                <a:cubicBezTo>
                  <a:pt x="1015" y="608"/>
                  <a:pt x="543" y="640"/>
                  <a:pt x="543" y="640"/>
                </a:cubicBezTo>
                <a:lnTo>
                  <a:pt x="543" y="841"/>
                </a:lnTo>
                <a:cubicBezTo>
                  <a:pt x="543" y="863"/>
                  <a:pt x="532" y="879"/>
                  <a:pt x="510" y="890"/>
                </a:cubicBezTo>
                <a:cubicBezTo>
                  <a:pt x="494" y="901"/>
                  <a:pt x="472" y="896"/>
                  <a:pt x="451" y="885"/>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0" name="Address Book">
            <a:extLst>
              <a:ext uri="{FF2B5EF4-FFF2-40B4-BE49-F238E27FC236}">
                <a16:creationId xmlns:a16="http://schemas.microsoft.com/office/drawing/2014/main" id="{89B9CDAE-03E1-495B-804A-727573765BE8}"/>
              </a:ext>
            </a:extLst>
          </p:cNvPr>
          <p:cNvSpPr>
            <a:spLocks noChangeAspect="1" noEditPoints="1"/>
          </p:cNvSpPr>
          <p:nvPr/>
        </p:nvSpPr>
        <p:spPr bwMode="auto">
          <a:xfrm>
            <a:off x="5454922" y="2889250"/>
            <a:ext cx="157162" cy="163513"/>
          </a:xfrm>
          <a:custGeom>
            <a:avLst/>
            <a:gdLst>
              <a:gd name="T0" fmla="*/ 324 w 1357"/>
              <a:gd name="T1" fmla="*/ 217 h 1411"/>
              <a:gd name="T2" fmla="*/ 324 w 1357"/>
              <a:gd name="T3" fmla="*/ 489 h 1411"/>
              <a:gd name="T4" fmla="*/ 324 w 1357"/>
              <a:gd name="T5" fmla="*/ 760 h 1411"/>
              <a:gd name="T6" fmla="*/ 324 w 1357"/>
              <a:gd name="T7" fmla="*/ 1031 h 1411"/>
              <a:gd name="T8" fmla="*/ 434 w 1357"/>
              <a:gd name="T9" fmla="*/ 1411 h 1411"/>
              <a:gd name="T10" fmla="*/ 1357 w 1357"/>
              <a:gd name="T11" fmla="*/ 272 h 1411"/>
              <a:gd name="T12" fmla="*/ 1031 w 1357"/>
              <a:gd name="T13" fmla="*/ 0 h 1411"/>
              <a:gd name="T14" fmla="*/ 0 w 1357"/>
              <a:gd name="T15" fmla="*/ 272 h 1411"/>
              <a:gd name="T16" fmla="*/ 205 w 1357"/>
              <a:gd name="T17" fmla="*/ 272 h 1411"/>
              <a:gd name="T18" fmla="*/ 105 w 1357"/>
              <a:gd name="T19" fmla="*/ 163 h 1411"/>
              <a:gd name="T20" fmla="*/ 1248 w 1357"/>
              <a:gd name="T21" fmla="*/ 1249 h 1411"/>
              <a:gd name="T22" fmla="*/ 380 w 1357"/>
              <a:gd name="T23" fmla="*/ 1249 h 1411"/>
              <a:gd name="T24" fmla="*/ 1194 w 1357"/>
              <a:gd name="T25" fmla="*/ 217 h 1411"/>
              <a:gd name="T26" fmla="*/ 977 w 1357"/>
              <a:gd name="T27" fmla="*/ 465 h 1411"/>
              <a:gd name="T28" fmla="*/ 802 w 1357"/>
              <a:gd name="T29" fmla="*/ 835 h 1411"/>
              <a:gd name="T30" fmla="*/ 731 w 1357"/>
              <a:gd name="T31" fmla="*/ 794 h 1411"/>
              <a:gd name="T32" fmla="*/ 526 w 1357"/>
              <a:gd name="T33" fmla="*/ 760 h 1411"/>
              <a:gd name="T34" fmla="*/ 605 w 1357"/>
              <a:gd name="T35" fmla="*/ 489 h 1411"/>
              <a:gd name="T36" fmla="*/ 789 w 1357"/>
              <a:gd name="T37" fmla="*/ 479 h 1411"/>
              <a:gd name="T38" fmla="*/ 867 w 1357"/>
              <a:gd name="T39" fmla="*/ 473 h 1411"/>
              <a:gd name="T40" fmla="*/ 812 w 1357"/>
              <a:gd name="T41" fmla="*/ 748 h 1411"/>
              <a:gd name="T42" fmla="*/ 863 w 1357"/>
              <a:gd name="T43" fmla="*/ 740 h 1411"/>
              <a:gd name="T44" fmla="*/ 912 w 1357"/>
              <a:gd name="T45" fmla="*/ 496 h 1411"/>
              <a:gd name="T46" fmla="*/ 582 w 1357"/>
              <a:gd name="T47" fmla="*/ 433 h 1411"/>
              <a:gd name="T48" fmla="*/ 488 w 1357"/>
              <a:gd name="T49" fmla="*/ 796 h 1411"/>
              <a:gd name="T50" fmla="*/ 863 w 1357"/>
              <a:gd name="T51" fmla="*/ 874 h 1411"/>
              <a:gd name="T52" fmla="*/ 1014 w 1357"/>
              <a:gd name="T53" fmla="*/ 804 h 1411"/>
              <a:gd name="T54" fmla="*/ 965 w 1357"/>
              <a:gd name="T55" fmla="*/ 894 h 1411"/>
              <a:gd name="T56" fmla="*/ 588 w 1357"/>
              <a:gd name="T57" fmla="*/ 953 h 1411"/>
              <a:gd name="T58" fmla="*/ 383 w 1357"/>
              <a:gd name="T59" fmla="*/ 670 h 1411"/>
              <a:gd name="T60" fmla="*/ 719 w 1357"/>
              <a:gd name="T61" fmla="*/ 328 h 1411"/>
              <a:gd name="T62" fmla="*/ 151 w 1357"/>
              <a:gd name="T63" fmla="*/ 652 h 1411"/>
              <a:gd name="T64" fmla="*/ 270 w 1357"/>
              <a:gd name="T65" fmla="*/ 489 h 1411"/>
              <a:gd name="T66" fmla="*/ 694 w 1357"/>
              <a:gd name="T67" fmla="*/ 531 h 1411"/>
              <a:gd name="T68" fmla="*/ 602 w 1357"/>
              <a:gd name="T69" fmla="*/ 624 h 1411"/>
              <a:gd name="T70" fmla="*/ 683 w 1357"/>
              <a:gd name="T71" fmla="*/ 753 h 1411"/>
              <a:gd name="T72" fmla="*/ 758 w 1357"/>
              <a:gd name="T73" fmla="*/ 613 h 1411"/>
              <a:gd name="T74" fmla="*/ 105 w 1357"/>
              <a:gd name="T75" fmla="*/ 706 h 1411"/>
              <a:gd name="T76" fmla="*/ 112 w 1357"/>
              <a:gd name="T77" fmla="*/ 814 h 1411"/>
              <a:gd name="T78" fmla="*/ 205 w 1357"/>
              <a:gd name="T79" fmla="*/ 706 h 1411"/>
              <a:gd name="T80" fmla="*/ 0 w 1357"/>
              <a:gd name="T81" fmla="*/ 1086 h 1411"/>
              <a:gd name="T82" fmla="*/ 205 w 1357"/>
              <a:gd name="T83" fmla="*/ 1086 h 1411"/>
              <a:gd name="T84" fmla="*/ 105 w 1357"/>
              <a:gd name="T85" fmla="*/ 977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7" h="1411">
                <a:moveTo>
                  <a:pt x="380" y="0"/>
                </a:moveTo>
                <a:cubicBezTo>
                  <a:pt x="308" y="0"/>
                  <a:pt x="247" y="47"/>
                  <a:pt x="226" y="111"/>
                </a:cubicBezTo>
                <a:cubicBezTo>
                  <a:pt x="284" y="119"/>
                  <a:pt x="324" y="160"/>
                  <a:pt x="324" y="217"/>
                </a:cubicBezTo>
                <a:cubicBezTo>
                  <a:pt x="324" y="277"/>
                  <a:pt x="280" y="319"/>
                  <a:pt x="217" y="324"/>
                </a:cubicBezTo>
                <a:lnTo>
                  <a:pt x="217" y="380"/>
                </a:lnTo>
                <a:cubicBezTo>
                  <a:pt x="280" y="385"/>
                  <a:pt x="324" y="429"/>
                  <a:pt x="324" y="489"/>
                </a:cubicBezTo>
                <a:cubicBezTo>
                  <a:pt x="324" y="549"/>
                  <a:pt x="280" y="591"/>
                  <a:pt x="217" y="596"/>
                </a:cubicBezTo>
                <a:lnTo>
                  <a:pt x="217" y="652"/>
                </a:lnTo>
                <a:cubicBezTo>
                  <a:pt x="280" y="656"/>
                  <a:pt x="324" y="700"/>
                  <a:pt x="324" y="760"/>
                </a:cubicBezTo>
                <a:cubicBezTo>
                  <a:pt x="324" y="820"/>
                  <a:pt x="280" y="862"/>
                  <a:pt x="217" y="867"/>
                </a:cubicBezTo>
                <a:lnTo>
                  <a:pt x="217" y="923"/>
                </a:lnTo>
                <a:cubicBezTo>
                  <a:pt x="280" y="928"/>
                  <a:pt x="324" y="971"/>
                  <a:pt x="324" y="1031"/>
                </a:cubicBezTo>
                <a:cubicBezTo>
                  <a:pt x="324" y="1092"/>
                  <a:pt x="280" y="1134"/>
                  <a:pt x="217" y="1138"/>
                </a:cubicBezTo>
                <a:lnTo>
                  <a:pt x="217" y="1194"/>
                </a:lnTo>
                <a:cubicBezTo>
                  <a:pt x="217" y="1304"/>
                  <a:pt x="326" y="1411"/>
                  <a:pt x="434" y="1411"/>
                </a:cubicBezTo>
                <a:lnTo>
                  <a:pt x="1194" y="1411"/>
                </a:lnTo>
                <a:cubicBezTo>
                  <a:pt x="1284" y="1411"/>
                  <a:pt x="1357" y="1338"/>
                  <a:pt x="1357" y="1249"/>
                </a:cubicBezTo>
                <a:lnTo>
                  <a:pt x="1357" y="272"/>
                </a:lnTo>
                <a:cubicBezTo>
                  <a:pt x="1357" y="182"/>
                  <a:pt x="1284" y="109"/>
                  <a:pt x="1194" y="109"/>
                </a:cubicBezTo>
                <a:lnTo>
                  <a:pt x="1184" y="109"/>
                </a:lnTo>
                <a:cubicBezTo>
                  <a:pt x="1161" y="46"/>
                  <a:pt x="1102" y="0"/>
                  <a:pt x="1031" y="0"/>
                </a:cubicBezTo>
                <a:lnTo>
                  <a:pt x="380" y="0"/>
                </a:lnTo>
                <a:close/>
                <a:moveTo>
                  <a:pt x="105" y="163"/>
                </a:moveTo>
                <a:cubicBezTo>
                  <a:pt x="70" y="163"/>
                  <a:pt x="0" y="182"/>
                  <a:pt x="0" y="272"/>
                </a:cubicBezTo>
                <a:cubicBezTo>
                  <a:pt x="0" y="361"/>
                  <a:pt x="71" y="380"/>
                  <a:pt x="151" y="380"/>
                </a:cubicBezTo>
                <a:cubicBezTo>
                  <a:pt x="90" y="369"/>
                  <a:pt x="62" y="272"/>
                  <a:pt x="112" y="272"/>
                </a:cubicBezTo>
                <a:lnTo>
                  <a:pt x="205" y="272"/>
                </a:lnTo>
                <a:cubicBezTo>
                  <a:pt x="241" y="272"/>
                  <a:pt x="270" y="254"/>
                  <a:pt x="270" y="217"/>
                </a:cubicBezTo>
                <a:cubicBezTo>
                  <a:pt x="270" y="181"/>
                  <a:pt x="241" y="163"/>
                  <a:pt x="205" y="163"/>
                </a:cubicBezTo>
                <a:lnTo>
                  <a:pt x="105" y="163"/>
                </a:lnTo>
                <a:close/>
                <a:moveTo>
                  <a:pt x="1194" y="217"/>
                </a:moveTo>
                <a:cubicBezTo>
                  <a:pt x="1224" y="217"/>
                  <a:pt x="1248" y="242"/>
                  <a:pt x="1248" y="272"/>
                </a:cubicBezTo>
                <a:lnTo>
                  <a:pt x="1248" y="1249"/>
                </a:lnTo>
                <a:cubicBezTo>
                  <a:pt x="1248" y="1279"/>
                  <a:pt x="1224" y="1303"/>
                  <a:pt x="1194" y="1303"/>
                </a:cubicBezTo>
                <a:lnTo>
                  <a:pt x="448" y="1303"/>
                </a:lnTo>
                <a:cubicBezTo>
                  <a:pt x="407" y="1303"/>
                  <a:pt x="384" y="1271"/>
                  <a:pt x="380" y="1249"/>
                </a:cubicBezTo>
                <a:lnTo>
                  <a:pt x="1031" y="1249"/>
                </a:lnTo>
                <a:cubicBezTo>
                  <a:pt x="1121" y="1249"/>
                  <a:pt x="1194" y="1176"/>
                  <a:pt x="1194" y="1086"/>
                </a:cubicBezTo>
                <a:lnTo>
                  <a:pt x="1194" y="217"/>
                </a:lnTo>
                <a:close/>
                <a:moveTo>
                  <a:pt x="719" y="328"/>
                </a:moveTo>
                <a:cubicBezTo>
                  <a:pt x="775" y="328"/>
                  <a:pt x="826" y="341"/>
                  <a:pt x="870" y="363"/>
                </a:cubicBezTo>
                <a:cubicBezTo>
                  <a:pt x="915" y="386"/>
                  <a:pt x="951" y="420"/>
                  <a:pt x="977" y="465"/>
                </a:cubicBezTo>
                <a:cubicBezTo>
                  <a:pt x="999" y="504"/>
                  <a:pt x="1011" y="547"/>
                  <a:pt x="1011" y="592"/>
                </a:cubicBezTo>
                <a:cubicBezTo>
                  <a:pt x="1011" y="657"/>
                  <a:pt x="988" y="715"/>
                  <a:pt x="941" y="765"/>
                </a:cubicBezTo>
                <a:cubicBezTo>
                  <a:pt x="899" y="811"/>
                  <a:pt x="853" y="835"/>
                  <a:pt x="802" y="835"/>
                </a:cubicBezTo>
                <a:cubicBezTo>
                  <a:pt x="785" y="835"/>
                  <a:pt x="771" y="832"/>
                  <a:pt x="760" y="826"/>
                </a:cubicBezTo>
                <a:cubicBezTo>
                  <a:pt x="748" y="821"/>
                  <a:pt x="740" y="813"/>
                  <a:pt x="734" y="803"/>
                </a:cubicBezTo>
                <a:cubicBezTo>
                  <a:pt x="733" y="800"/>
                  <a:pt x="732" y="797"/>
                  <a:pt x="731" y="794"/>
                </a:cubicBezTo>
                <a:cubicBezTo>
                  <a:pt x="720" y="804"/>
                  <a:pt x="709" y="811"/>
                  <a:pt x="697" y="818"/>
                </a:cubicBezTo>
                <a:cubicBezTo>
                  <a:pt x="657" y="840"/>
                  <a:pt x="614" y="840"/>
                  <a:pt x="575" y="816"/>
                </a:cubicBezTo>
                <a:cubicBezTo>
                  <a:pt x="555" y="804"/>
                  <a:pt x="538" y="785"/>
                  <a:pt x="526" y="760"/>
                </a:cubicBezTo>
                <a:cubicBezTo>
                  <a:pt x="513" y="735"/>
                  <a:pt x="507" y="706"/>
                  <a:pt x="507" y="677"/>
                </a:cubicBezTo>
                <a:cubicBezTo>
                  <a:pt x="507" y="641"/>
                  <a:pt x="517" y="606"/>
                  <a:pt x="536" y="570"/>
                </a:cubicBezTo>
                <a:cubicBezTo>
                  <a:pt x="555" y="534"/>
                  <a:pt x="577" y="507"/>
                  <a:pt x="605" y="489"/>
                </a:cubicBezTo>
                <a:cubicBezTo>
                  <a:pt x="655" y="456"/>
                  <a:pt x="706" y="452"/>
                  <a:pt x="750" y="477"/>
                </a:cubicBezTo>
                <a:cubicBezTo>
                  <a:pt x="762" y="484"/>
                  <a:pt x="772" y="493"/>
                  <a:pt x="782" y="504"/>
                </a:cubicBezTo>
                <a:lnTo>
                  <a:pt x="789" y="479"/>
                </a:lnTo>
                <a:cubicBezTo>
                  <a:pt x="790" y="473"/>
                  <a:pt x="793" y="470"/>
                  <a:pt x="799" y="470"/>
                </a:cubicBezTo>
                <a:lnTo>
                  <a:pt x="858" y="470"/>
                </a:lnTo>
                <a:cubicBezTo>
                  <a:pt x="862" y="470"/>
                  <a:pt x="864" y="471"/>
                  <a:pt x="867" y="473"/>
                </a:cubicBezTo>
                <a:cubicBezTo>
                  <a:pt x="869" y="476"/>
                  <a:pt x="871" y="480"/>
                  <a:pt x="870" y="484"/>
                </a:cubicBezTo>
                <a:lnTo>
                  <a:pt x="823" y="701"/>
                </a:lnTo>
                <a:cubicBezTo>
                  <a:pt x="814" y="738"/>
                  <a:pt x="812" y="746"/>
                  <a:pt x="812" y="748"/>
                </a:cubicBezTo>
                <a:cubicBezTo>
                  <a:pt x="812" y="751"/>
                  <a:pt x="814" y="753"/>
                  <a:pt x="816" y="755"/>
                </a:cubicBezTo>
                <a:cubicBezTo>
                  <a:pt x="818" y="757"/>
                  <a:pt x="821" y="757"/>
                  <a:pt x="824" y="757"/>
                </a:cubicBezTo>
                <a:cubicBezTo>
                  <a:pt x="830" y="757"/>
                  <a:pt x="842" y="754"/>
                  <a:pt x="863" y="740"/>
                </a:cubicBezTo>
                <a:cubicBezTo>
                  <a:pt x="886" y="724"/>
                  <a:pt x="904" y="702"/>
                  <a:pt x="918" y="675"/>
                </a:cubicBezTo>
                <a:cubicBezTo>
                  <a:pt x="931" y="648"/>
                  <a:pt x="938" y="619"/>
                  <a:pt x="938" y="590"/>
                </a:cubicBezTo>
                <a:cubicBezTo>
                  <a:pt x="938" y="557"/>
                  <a:pt x="930" y="525"/>
                  <a:pt x="912" y="496"/>
                </a:cubicBezTo>
                <a:cubicBezTo>
                  <a:pt x="895" y="466"/>
                  <a:pt x="867" y="444"/>
                  <a:pt x="833" y="426"/>
                </a:cubicBezTo>
                <a:cubicBezTo>
                  <a:pt x="798" y="408"/>
                  <a:pt x="758" y="399"/>
                  <a:pt x="716" y="399"/>
                </a:cubicBezTo>
                <a:cubicBezTo>
                  <a:pt x="667" y="399"/>
                  <a:pt x="622" y="410"/>
                  <a:pt x="582" y="433"/>
                </a:cubicBezTo>
                <a:cubicBezTo>
                  <a:pt x="542" y="455"/>
                  <a:pt x="510" y="488"/>
                  <a:pt x="488" y="529"/>
                </a:cubicBezTo>
                <a:cubicBezTo>
                  <a:pt x="466" y="572"/>
                  <a:pt x="454" y="617"/>
                  <a:pt x="454" y="665"/>
                </a:cubicBezTo>
                <a:cubicBezTo>
                  <a:pt x="454" y="715"/>
                  <a:pt x="466" y="760"/>
                  <a:pt x="488" y="796"/>
                </a:cubicBezTo>
                <a:cubicBezTo>
                  <a:pt x="510" y="831"/>
                  <a:pt x="542" y="858"/>
                  <a:pt x="583" y="875"/>
                </a:cubicBezTo>
                <a:cubicBezTo>
                  <a:pt x="626" y="893"/>
                  <a:pt x="674" y="901"/>
                  <a:pt x="726" y="901"/>
                </a:cubicBezTo>
                <a:cubicBezTo>
                  <a:pt x="781" y="901"/>
                  <a:pt x="826" y="892"/>
                  <a:pt x="863" y="874"/>
                </a:cubicBezTo>
                <a:cubicBezTo>
                  <a:pt x="900" y="856"/>
                  <a:pt x="928" y="835"/>
                  <a:pt x="946" y="809"/>
                </a:cubicBezTo>
                <a:cubicBezTo>
                  <a:pt x="949" y="806"/>
                  <a:pt x="951" y="804"/>
                  <a:pt x="955" y="804"/>
                </a:cubicBezTo>
                <a:lnTo>
                  <a:pt x="1014" y="804"/>
                </a:lnTo>
                <a:cubicBezTo>
                  <a:pt x="1018" y="804"/>
                  <a:pt x="1022" y="806"/>
                  <a:pt x="1024" y="809"/>
                </a:cubicBezTo>
                <a:cubicBezTo>
                  <a:pt x="1027" y="813"/>
                  <a:pt x="1028" y="818"/>
                  <a:pt x="1026" y="821"/>
                </a:cubicBezTo>
                <a:cubicBezTo>
                  <a:pt x="1014" y="845"/>
                  <a:pt x="993" y="870"/>
                  <a:pt x="965" y="894"/>
                </a:cubicBezTo>
                <a:cubicBezTo>
                  <a:pt x="937" y="918"/>
                  <a:pt x="903" y="938"/>
                  <a:pt x="865" y="952"/>
                </a:cubicBezTo>
                <a:cubicBezTo>
                  <a:pt x="827" y="966"/>
                  <a:pt x="780" y="972"/>
                  <a:pt x="726" y="972"/>
                </a:cubicBezTo>
                <a:cubicBezTo>
                  <a:pt x="676" y="972"/>
                  <a:pt x="630" y="966"/>
                  <a:pt x="588" y="953"/>
                </a:cubicBezTo>
                <a:cubicBezTo>
                  <a:pt x="546" y="941"/>
                  <a:pt x="510" y="921"/>
                  <a:pt x="480" y="896"/>
                </a:cubicBezTo>
                <a:cubicBezTo>
                  <a:pt x="450" y="870"/>
                  <a:pt x="427" y="839"/>
                  <a:pt x="412" y="806"/>
                </a:cubicBezTo>
                <a:cubicBezTo>
                  <a:pt x="393" y="764"/>
                  <a:pt x="383" y="719"/>
                  <a:pt x="383" y="670"/>
                </a:cubicBezTo>
                <a:cubicBezTo>
                  <a:pt x="383" y="616"/>
                  <a:pt x="395" y="565"/>
                  <a:pt x="417" y="516"/>
                </a:cubicBezTo>
                <a:cubicBezTo>
                  <a:pt x="445" y="456"/>
                  <a:pt x="483" y="409"/>
                  <a:pt x="534" y="377"/>
                </a:cubicBezTo>
                <a:cubicBezTo>
                  <a:pt x="585" y="345"/>
                  <a:pt x="647" y="328"/>
                  <a:pt x="719" y="328"/>
                </a:cubicBezTo>
                <a:close/>
                <a:moveTo>
                  <a:pt x="105" y="434"/>
                </a:moveTo>
                <a:cubicBezTo>
                  <a:pt x="70" y="434"/>
                  <a:pt x="0" y="454"/>
                  <a:pt x="0" y="543"/>
                </a:cubicBezTo>
                <a:cubicBezTo>
                  <a:pt x="0" y="632"/>
                  <a:pt x="71" y="652"/>
                  <a:pt x="151" y="652"/>
                </a:cubicBezTo>
                <a:cubicBezTo>
                  <a:pt x="90" y="641"/>
                  <a:pt x="62" y="543"/>
                  <a:pt x="112" y="543"/>
                </a:cubicBezTo>
                <a:lnTo>
                  <a:pt x="205" y="543"/>
                </a:lnTo>
                <a:cubicBezTo>
                  <a:pt x="241" y="543"/>
                  <a:pt x="270" y="525"/>
                  <a:pt x="270" y="489"/>
                </a:cubicBezTo>
                <a:cubicBezTo>
                  <a:pt x="270" y="453"/>
                  <a:pt x="241" y="434"/>
                  <a:pt x="205" y="434"/>
                </a:cubicBezTo>
                <a:lnTo>
                  <a:pt x="105" y="434"/>
                </a:lnTo>
                <a:close/>
                <a:moveTo>
                  <a:pt x="694" y="531"/>
                </a:moveTo>
                <a:cubicBezTo>
                  <a:pt x="682" y="531"/>
                  <a:pt x="670" y="535"/>
                  <a:pt x="660" y="541"/>
                </a:cubicBezTo>
                <a:cubicBezTo>
                  <a:pt x="649" y="547"/>
                  <a:pt x="638" y="558"/>
                  <a:pt x="627" y="572"/>
                </a:cubicBezTo>
                <a:cubicBezTo>
                  <a:pt x="617" y="586"/>
                  <a:pt x="609" y="604"/>
                  <a:pt x="602" y="624"/>
                </a:cubicBezTo>
                <a:cubicBezTo>
                  <a:pt x="595" y="645"/>
                  <a:pt x="592" y="665"/>
                  <a:pt x="592" y="682"/>
                </a:cubicBezTo>
                <a:cubicBezTo>
                  <a:pt x="592" y="709"/>
                  <a:pt x="598" y="729"/>
                  <a:pt x="611" y="743"/>
                </a:cubicBezTo>
                <a:cubicBezTo>
                  <a:pt x="631" y="766"/>
                  <a:pt x="655" y="769"/>
                  <a:pt x="683" y="753"/>
                </a:cubicBezTo>
                <a:cubicBezTo>
                  <a:pt x="696" y="747"/>
                  <a:pt x="708" y="737"/>
                  <a:pt x="719" y="725"/>
                </a:cubicBezTo>
                <a:cubicBezTo>
                  <a:pt x="730" y="711"/>
                  <a:pt x="739" y="694"/>
                  <a:pt x="746" y="674"/>
                </a:cubicBezTo>
                <a:cubicBezTo>
                  <a:pt x="754" y="653"/>
                  <a:pt x="758" y="633"/>
                  <a:pt x="758" y="613"/>
                </a:cubicBezTo>
                <a:cubicBezTo>
                  <a:pt x="758" y="586"/>
                  <a:pt x="752" y="565"/>
                  <a:pt x="739" y="552"/>
                </a:cubicBezTo>
                <a:cubicBezTo>
                  <a:pt x="727" y="538"/>
                  <a:pt x="711" y="531"/>
                  <a:pt x="694" y="531"/>
                </a:cubicBezTo>
                <a:close/>
                <a:moveTo>
                  <a:pt x="105" y="706"/>
                </a:moveTo>
                <a:cubicBezTo>
                  <a:pt x="70" y="706"/>
                  <a:pt x="0" y="725"/>
                  <a:pt x="0" y="814"/>
                </a:cubicBezTo>
                <a:cubicBezTo>
                  <a:pt x="0" y="904"/>
                  <a:pt x="71" y="923"/>
                  <a:pt x="151" y="923"/>
                </a:cubicBezTo>
                <a:cubicBezTo>
                  <a:pt x="90" y="912"/>
                  <a:pt x="62" y="814"/>
                  <a:pt x="112" y="814"/>
                </a:cubicBezTo>
                <a:lnTo>
                  <a:pt x="205" y="814"/>
                </a:lnTo>
                <a:cubicBezTo>
                  <a:pt x="241" y="814"/>
                  <a:pt x="270" y="796"/>
                  <a:pt x="270" y="760"/>
                </a:cubicBezTo>
                <a:cubicBezTo>
                  <a:pt x="270" y="724"/>
                  <a:pt x="241" y="706"/>
                  <a:pt x="205" y="706"/>
                </a:cubicBezTo>
                <a:lnTo>
                  <a:pt x="105" y="706"/>
                </a:lnTo>
                <a:close/>
                <a:moveTo>
                  <a:pt x="105" y="977"/>
                </a:moveTo>
                <a:cubicBezTo>
                  <a:pt x="70" y="977"/>
                  <a:pt x="0" y="996"/>
                  <a:pt x="0" y="1086"/>
                </a:cubicBezTo>
                <a:cubicBezTo>
                  <a:pt x="0" y="1175"/>
                  <a:pt x="71" y="1194"/>
                  <a:pt x="151" y="1194"/>
                </a:cubicBezTo>
                <a:cubicBezTo>
                  <a:pt x="90" y="1184"/>
                  <a:pt x="62" y="1086"/>
                  <a:pt x="112" y="1086"/>
                </a:cubicBezTo>
                <a:lnTo>
                  <a:pt x="205" y="1086"/>
                </a:lnTo>
                <a:cubicBezTo>
                  <a:pt x="241" y="1086"/>
                  <a:pt x="270" y="1068"/>
                  <a:pt x="270" y="1031"/>
                </a:cubicBezTo>
                <a:cubicBezTo>
                  <a:pt x="270" y="995"/>
                  <a:pt x="241" y="977"/>
                  <a:pt x="205" y="977"/>
                </a:cubicBezTo>
                <a:lnTo>
                  <a:pt x="105" y="977"/>
                </a:ln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1" name="Attachment">
            <a:extLst>
              <a:ext uri="{FF2B5EF4-FFF2-40B4-BE49-F238E27FC236}">
                <a16:creationId xmlns:a16="http://schemas.microsoft.com/office/drawing/2014/main" id="{FBB6E5F5-5FAA-4ADE-8788-DE8F7E2059A9}"/>
              </a:ext>
            </a:extLst>
          </p:cNvPr>
          <p:cNvSpPr>
            <a:spLocks noChangeAspect="1"/>
          </p:cNvSpPr>
          <p:nvPr/>
        </p:nvSpPr>
        <p:spPr bwMode="auto">
          <a:xfrm>
            <a:off x="5837478" y="2897187"/>
            <a:ext cx="160338" cy="147638"/>
          </a:xfrm>
          <a:custGeom>
            <a:avLst/>
            <a:gdLst>
              <a:gd name="T0" fmla="*/ 1064 w 1394"/>
              <a:gd name="T1" fmla="*/ 2 h 1257"/>
              <a:gd name="T2" fmla="*/ 1001 w 1394"/>
              <a:gd name="T3" fmla="*/ 14 h 1257"/>
              <a:gd name="T4" fmla="*/ 781 w 1394"/>
              <a:gd name="T5" fmla="*/ 172 h 1257"/>
              <a:gd name="T6" fmla="*/ 334 w 1394"/>
              <a:gd name="T7" fmla="*/ 620 h 1257"/>
              <a:gd name="T8" fmla="*/ 253 w 1394"/>
              <a:gd name="T9" fmla="*/ 767 h 1257"/>
              <a:gd name="T10" fmla="*/ 312 w 1394"/>
              <a:gd name="T11" fmla="*/ 939 h 1257"/>
              <a:gd name="T12" fmla="*/ 487 w 1394"/>
              <a:gd name="T13" fmla="*/ 995 h 1257"/>
              <a:gd name="T14" fmla="*/ 631 w 1394"/>
              <a:gd name="T15" fmla="*/ 917 h 1257"/>
              <a:gd name="T16" fmla="*/ 1122 w 1394"/>
              <a:gd name="T17" fmla="*/ 426 h 1257"/>
              <a:gd name="T18" fmla="*/ 1124 w 1394"/>
              <a:gd name="T19" fmla="*/ 348 h 1257"/>
              <a:gd name="T20" fmla="*/ 1046 w 1394"/>
              <a:gd name="T21" fmla="*/ 349 h 1257"/>
              <a:gd name="T22" fmla="*/ 554 w 1394"/>
              <a:gd name="T23" fmla="*/ 840 h 1257"/>
              <a:gd name="T24" fmla="*/ 468 w 1394"/>
              <a:gd name="T25" fmla="*/ 889 h 1257"/>
              <a:gd name="T26" fmla="*/ 389 w 1394"/>
              <a:gd name="T27" fmla="*/ 862 h 1257"/>
              <a:gd name="T28" fmla="*/ 360 w 1394"/>
              <a:gd name="T29" fmla="*/ 784 h 1257"/>
              <a:gd name="T30" fmla="*/ 411 w 1394"/>
              <a:gd name="T31" fmla="*/ 696 h 1257"/>
              <a:gd name="T32" fmla="*/ 858 w 1394"/>
              <a:gd name="T33" fmla="*/ 249 h 1257"/>
              <a:gd name="T34" fmla="*/ 1035 w 1394"/>
              <a:gd name="T35" fmla="*/ 117 h 1257"/>
              <a:gd name="T36" fmla="*/ 1178 w 1394"/>
              <a:gd name="T37" fmla="*/ 161 h 1257"/>
              <a:gd name="T38" fmla="*/ 1278 w 1394"/>
              <a:gd name="T39" fmla="*/ 281 h 1257"/>
              <a:gd name="T40" fmla="*/ 1272 w 1394"/>
              <a:gd name="T41" fmla="*/ 353 h 1257"/>
              <a:gd name="T42" fmla="*/ 1178 w 1394"/>
              <a:gd name="T43" fmla="*/ 481 h 1257"/>
              <a:gd name="T44" fmla="*/ 687 w 1394"/>
              <a:gd name="T45" fmla="*/ 972 h 1257"/>
              <a:gd name="T46" fmla="*/ 453 w 1394"/>
              <a:gd name="T47" fmla="*/ 1128 h 1257"/>
              <a:gd name="T48" fmla="*/ 230 w 1394"/>
              <a:gd name="T49" fmla="*/ 1039 h 1257"/>
              <a:gd name="T50" fmla="*/ 121 w 1394"/>
              <a:gd name="T51" fmla="*/ 781 h 1257"/>
              <a:gd name="T52" fmla="*/ 282 w 1394"/>
              <a:gd name="T53" fmla="*/ 498 h 1257"/>
              <a:gd name="T54" fmla="*/ 651 w 1394"/>
              <a:gd name="T55" fmla="*/ 151 h 1257"/>
              <a:gd name="T56" fmla="*/ 659 w 1394"/>
              <a:gd name="T57" fmla="*/ 71 h 1257"/>
              <a:gd name="T58" fmla="*/ 578 w 1394"/>
              <a:gd name="T59" fmla="*/ 71 h 1257"/>
              <a:gd name="T60" fmla="*/ 205 w 1394"/>
              <a:gd name="T61" fmla="*/ 421 h 1257"/>
              <a:gd name="T62" fmla="*/ 13 w 1394"/>
              <a:gd name="T63" fmla="*/ 770 h 1257"/>
              <a:gd name="T64" fmla="*/ 153 w 1394"/>
              <a:gd name="T65" fmla="*/ 1116 h 1257"/>
              <a:gd name="T66" fmla="*/ 476 w 1394"/>
              <a:gd name="T67" fmla="*/ 1234 h 1257"/>
              <a:gd name="T68" fmla="*/ 764 w 1394"/>
              <a:gd name="T69" fmla="*/ 1049 h 1257"/>
              <a:gd name="T70" fmla="*/ 1255 w 1394"/>
              <a:gd name="T71" fmla="*/ 558 h 1257"/>
              <a:gd name="T72" fmla="*/ 1373 w 1394"/>
              <a:gd name="T73" fmla="*/ 393 h 1257"/>
              <a:gd name="T74" fmla="*/ 1382 w 1394"/>
              <a:gd name="T75" fmla="*/ 249 h 1257"/>
              <a:gd name="T76" fmla="*/ 1255 w 1394"/>
              <a:gd name="T77" fmla="*/ 84 h 1257"/>
              <a:gd name="T78" fmla="*/ 1064 w 1394"/>
              <a:gd name="T79" fmla="*/ 2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4" h="1257">
                <a:moveTo>
                  <a:pt x="1064" y="2"/>
                </a:moveTo>
                <a:cubicBezTo>
                  <a:pt x="1043" y="3"/>
                  <a:pt x="1021" y="7"/>
                  <a:pt x="1001" y="14"/>
                </a:cubicBezTo>
                <a:cubicBezTo>
                  <a:pt x="919" y="41"/>
                  <a:pt x="850" y="103"/>
                  <a:pt x="781" y="172"/>
                </a:cubicBezTo>
                <a:cubicBezTo>
                  <a:pt x="711" y="242"/>
                  <a:pt x="348" y="606"/>
                  <a:pt x="334" y="620"/>
                </a:cubicBezTo>
                <a:cubicBezTo>
                  <a:pt x="294" y="659"/>
                  <a:pt x="262" y="709"/>
                  <a:pt x="253" y="767"/>
                </a:cubicBezTo>
                <a:cubicBezTo>
                  <a:pt x="244" y="824"/>
                  <a:pt x="262" y="889"/>
                  <a:pt x="312" y="939"/>
                </a:cubicBezTo>
                <a:cubicBezTo>
                  <a:pt x="363" y="990"/>
                  <a:pt x="430" y="1006"/>
                  <a:pt x="487" y="995"/>
                </a:cubicBezTo>
                <a:cubicBezTo>
                  <a:pt x="545" y="985"/>
                  <a:pt x="594" y="954"/>
                  <a:pt x="631" y="917"/>
                </a:cubicBezTo>
                <a:lnTo>
                  <a:pt x="1122" y="426"/>
                </a:lnTo>
                <a:cubicBezTo>
                  <a:pt x="1144" y="406"/>
                  <a:pt x="1144" y="368"/>
                  <a:pt x="1124" y="348"/>
                </a:cubicBezTo>
                <a:cubicBezTo>
                  <a:pt x="1103" y="327"/>
                  <a:pt x="1066" y="328"/>
                  <a:pt x="1046" y="349"/>
                </a:cubicBezTo>
                <a:lnTo>
                  <a:pt x="554" y="840"/>
                </a:lnTo>
                <a:cubicBezTo>
                  <a:pt x="531" y="863"/>
                  <a:pt x="497" y="883"/>
                  <a:pt x="468" y="889"/>
                </a:cubicBezTo>
                <a:cubicBezTo>
                  <a:pt x="439" y="894"/>
                  <a:pt x="416" y="889"/>
                  <a:pt x="389" y="862"/>
                </a:cubicBezTo>
                <a:cubicBezTo>
                  <a:pt x="360" y="834"/>
                  <a:pt x="355" y="811"/>
                  <a:pt x="360" y="784"/>
                </a:cubicBezTo>
                <a:cubicBezTo>
                  <a:pt x="364" y="756"/>
                  <a:pt x="383" y="724"/>
                  <a:pt x="411" y="696"/>
                </a:cubicBezTo>
                <a:cubicBezTo>
                  <a:pt x="424" y="683"/>
                  <a:pt x="788" y="319"/>
                  <a:pt x="858" y="249"/>
                </a:cubicBezTo>
                <a:cubicBezTo>
                  <a:pt x="923" y="184"/>
                  <a:pt x="986" y="134"/>
                  <a:pt x="1035" y="117"/>
                </a:cubicBezTo>
                <a:cubicBezTo>
                  <a:pt x="1085" y="100"/>
                  <a:pt x="1121" y="104"/>
                  <a:pt x="1178" y="161"/>
                </a:cubicBezTo>
                <a:cubicBezTo>
                  <a:pt x="1221" y="204"/>
                  <a:pt x="1266" y="242"/>
                  <a:pt x="1278" y="281"/>
                </a:cubicBezTo>
                <a:cubicBezTo>
                  <a:pt x="1284" y="300"/>
                  <a:pt x="1284" y="321"/>
                  <a:pt x="1272" y="353"/>
                </a:cubicBezTo>
                <a:cubicBezTo>
                  <a:pt x="1259" y="385"/>
                  <a:pt x="1231" y="428"/>
                  <a:pt x="1178" y="481"/>
                </a:cubicBezTo>
                <a:cubicBezTo>
                  <a:pt x="953" y="706"/>
                  <a:pt x="781" y="878"/>
                  <a:pt x="687" y="972"/>
                </a:cubicBezTo>
                <a:cubicBezTo>
                  <a:pt x="603" y="1056"/>
                  <a:pt x="523" y="1113"/>
                  <a:pt x="453" y="1128"/>
                </a:cubicBezTo>
                <a:cubicBezTo>
                  <a:pt x="383" y="1144"/>
                  <a:pt x="317" y="1127"/>
                  <a:pt x="230" y="1039"/>
                </a:cubicBezTo>
                <a:cubicBezTo>
                  <a:pt x="143" y="952"/>
                  <a:pt x="112" y="869"/>
                  <a:pt x="121" y="781"/>
                </a:cubicBezTo>
                <a:cubicBezTo>
                  <a:pt x="131" y="693"/>
                  <a:pt x="183" y="596"/>
                  <a:pt x="282" y="498"/>
                </a:cubicBezTo>
                <a:cubicBezTo>
                  <a:pt x="401" y="379"/>
                  <a:pt x="651" y="151"/>
                  <a:pt x="651" y="151"/>
                </a:cubicBezTo>
                <a:cubicBezTo>
                  <a:pt x="675" y="133"/>
                  <a:pt x="679" y="94"/>
                  <a:pt x="659" y="71"/>
                </a:cubicBezTo>
                <a:cubicBezTo>
                  <a:pt x="639" y="49"/>
                  <a:pt x="599" y="49"/>
                  <a:pt x="578" y="71"/>
                </a:cubicBezTo>
                <a:cubicBezTo>
                  <a:pt x="578" y="71"/>
                  <a:pt x="329" y="297"/>
                  <a:pt x="205" y="421"/>
                </a:cubicBezTo>
                <a:cubicBezTo>
                  <a:pt x="95" y="531"/>
                  <a:pt x="26" y="648"/>
                  <a:pt x="13" y="770"/>
                </a:cubicBezTo>
                <a:cubicBezTo>
                  <a:pt x="0" y="891"/>
                  <a:pt x="49" y="1012"/>
                  <a:pt x="153" y="1116"/>
                </a:cubicBezTo>
                <a:cubicBezTo>
                  <a:pt x="257" y="1220"/>
                  <a:pt x="370" y="1257"/>
                  <a:pt x="476" y="1234"/>
                </a:cubicBezTo>
                <a:cubicBezTo>
                  <a:pt x="582" y="1211"/>
                  <a:pt x="674" y="1139"/>
                  <a:pt x="764" y="1049"/>
                </a:cubicBezTo>
                <a:cubicBezTo>
                  <a:pt x="857" y="955"/>
                  <a:pt x="1030" y="783"/>
                  <a:pt x="1255" y="558"/>
                </a:cubicBezTo>
                <a:cubicBezTo>
                  <a:pt x="1314" y="498"/>
                  <a:pt x="1353" y="444"/>
                  <a:pt x="1373" y="393"/>
                </a:cubicBezTo>
                <a:cubicBezTo>
                  <a:pt x="1393" y="341"/>
                  <a:pt x="1394" y="291"/>
                  <a:pt x="1382" y="249"/>
                </a:cubicBezTo>
                <a:cubicBezTo>
                  <a:pt x="1356" y="165"/>
                  <a:pt x="1289" y="118"/>
                  <a:pt x="1255" y="84"/>
                </a:cubicBezTo>
                <a:cubicBezTo>
                  <a:pt x="1197" y="26"/>
                  <a:pt x="1129" y="0"/>
                  <a:pt x="1064" y="2"/>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2" name="Chat">
            <a:extLst>
              <a:ext uri="{FF2B5EF4-FFF2-40B4-BE49-F238E27FC236}">
                <a16:creationId xmlns:a16="http://schemas.microsoft.com/office/drawing/2014/main" id="{1869C775-C618-424A-B4E5-A0B6132ACBC3}"/>
              </a:ext>
            </a:extLst>
          </p:cNvPr>
          <p:cNvSpPr>
            <a:spLocks noChangeAspect="1" noEditPoints="1"/>
          </p:cNvSpPr>
          <p:nvPr/>
        </p:nvSpPr>
        <p:spPr bwMode="auto">
          <a:xfrm>
            <a:off x="6266560" y="2891631"/>
            <a:ext cx="161925" cy="158750"/>
          </a:xfrm>
          <a:custGeom>
            <a:avLst/>
            <a:gdLst>
              <a:gd name="T0" fmla="*/ 543 w 1406"/>
              <a:gd name="T1" fmla="*/ 0 h 1373"/>
              <a:gd name="T2" fmla="*/ 0 w 1406"/>
              <a:gd name="T3" fmla="*/ 461 h 1373"/>
              <a:gd name="T4" fmla="*/ 175 w 1406"/>
              <a:gd name="T5" fmla="*/ 790 h 1373"/>
              <a:gd name="T6" fmla="*/ 124 w 1406"/>
              <a:gd name="T7" fmla="*/ 914 h 1373"/>
              <a:gd name="T8" fmla="*/ 86 w 1406"/>
              <a:gd name="T9" fmla="*/ 956 h 1373"/>
              <a:gd name="T10" fmla="*/ 69 w 1406"/>
              <a:gd name="T11" fmla="*/ 977 h 1373"/>
              <a:gd name="T12" fmla="*/ 61 w 1406"/>
              <a:gd name="T13" fmla="*/ 1000 h 1373"/>
              <a:gd name="T14" fmla="*/ 69 w 1406"/>
              <a:gd name="T15" fmla="*/ 1044 h 1373"/>
              <a:gd name="T16" fmla="*/ 78 w 1406"/>
              <a:gd name="T17" fmla="*/ 1056 h 1373"/>
              <a:gd name="T18" fmla="*/ 90 w 1406"/>
              <a:gd name="T19" fmla="*/ 1063 h 1373"/>
              <a:gd name="T20" fmla="*/ 236 w 1406"/>
              <a:gd name="T21" fmla="*/ 1068 h 1373"/>
              <a:gd name="T22" fmla="*/ 373 w 1406"/>
              <a:gd name="T23" fmla="*/ 1011 h 1373"/>
              <a:gd name="T24" fmla="*/ 488 w 1406"/>
              <a:gd name="T25" fmla="*/ 946 h 1373"/>
              <a:gd name="T26" fmla="*/ 498 w 1406"/>
              <a:gd name="T27" fmla="*/ 943 h 1373"/>
              <a:gd name="T28" fmla="*/ 917 w 1406"/>
              <a:gd name="T29" fmla="*/ 1140 h 1373"/>
              <a:gd name="T30" fmla="*/ 922 w 1406"/>
              <a:gd name="T31" fmla="*/ 1140 h 1373"/>
              <a:gd name="T32" fmla="*/ 1357 w 1406"/>
              <a:gd name="T33" fmla="*/ 1280 h 1373"/>
              <a:gd name="T34" fmla="*/ 1231 w 1406"/>
              <a:gd name="T35" fmla="*/ 1043 h 1373"/>
              <a:gd name="T36" fmla="*/ 1406 w 1406"/>
              <a:gd name="T37" fmla="*/ 732 h 1373"/>
              <a:gd name="T38" fmla="*/ 1067 w 1406"/>
              <a:gd name="T39" fmla="*/ 344 h 1373"/>
              <a:gd name="T40" fmla="*/ 543 w 1406"/>
              <a:gd name="T41" fmla="*/ 0 h 1373"/>
              <a:gd name="T42" fmla="*/ 543 w 1406"/>
              <a:gd name="T43" fmla="*/ 108 h 1373"/>
              <a:gd name="T44" fmla="*/ 977 w 1406"/>
              <a:gd name="T45" fmla="*/ 461 h 1373"/>
              <a:gd name="T46" fmla="*/ 543 w 1406"/>
              <a:gd name="T47" fmla="*/ 814 h 1373"/>
              <a:gd name="T48" fmla="*/ 437 w 1406"/>
              <a:gd name="T49" fmla="*/ 851 h 1373"/>
              <a:gd name="T50" fmla="*/ 322 w 1406"/>
              <a:gd name="T51" fmla="*/ 916 h 1373"/>
              <a:gd name="T52" fmla="*/ 224 w 1406"/>
              <a:gd name="T53" fmla="*/ 958 h 1373"/>
              <a:gd name="T54" fmla="*/ 288 w 1406"/>
              <a:gd name="T55" fmla="*/ 780 h 1373"/>
              <a:gd name="T56" fmla="*/ 290 w 1406"/>
              <a:gd name="T57" fmla="*/ 749 h 1373"/>
              <a:gd name="T58" fmla="*/ 264 w 1406"/>
              <a:gd name="T59" fmla="*/ 731 h 1373"/>
              <a:gd name="T60" fmla="*/ 108 w 1406"/>
              <a:gd name="T61" fmla="*/ 461 h 1373"/>
              <a:gd name="T62" fmla="*/ 543 w 1406"/>
              <a:gd name="T63" fmla="*/ 108 h 1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6" h="1373">
                <a:moveTo>
                  <a:pt x="543" y="0"/>
                </a:moveTo>
                <a:cubicBezTo>
                  <a:pt x="247" y="0"/>
                  <a:pt x="0" y="203"/>
                  <a:pt x="0" y="461"/>
                </a:cubicBezTo>
                <a:cubicBezTo>
                  <a:pt x="0" y="592"/>
                  <a:pt x="73" y="706"/>
                  <a:pt x="175" y="790"/>
                </a:cubicBezTo>
                <a:cubicBezTo>
                  <a:pt x="166" y="844"/>
                  <a:pt x="147" y="885"/>
                  <a:pt x="124" y="914"/>
                </a:cubicBezTo>
                <a:cubicBezTo>
                  <a:pt x="111" y="930"/>
                  <a:pt x="97" y="944"/>
                  <a:pt x="86" y="956"/>
                </a:cubicBezTo>
                <a:cubicBezTo>
                  <a:pt x="81" y="962"/>
                  <a:pt x="76" y="967"/>
                  <a:pt x="69" y="977"/>
                </a:cubicBezTo>
                <a:cubicBezTo>
                  <a:pt x="66" y="982"/>
                  <a:pt x="63" y="989"/>
                  <a:pt x="61" y="1000"/>
                </a:cubicBezTo>
                <a:cubicBezTo>
                  <a:pt x="59" y="1012"/>
                  <a:pt x="60" y="1030"/>
                  <a:pt x="69" y="1044"/>
                </a:cubicBezTo>
                <a:lnTo>
                  <a:pt x="78" y="1056"/>
                </a:lnTo>
                <a:lnTo>
                  <a:pt x="90" y="1063"/>
                </a:lnTo>
                <a:cubicBezTo>
                  <a:pt x="137" y="1087"/>
                  <a:pt x="188" y="1081"/>
                  <a:pt x="236" y="1068"/>
                </a:cubicBezTo>
                <a:cubicBezTo>
                  <a:pt x="283" y="1055"/>
                  <a:pt x="330" y="1033"/>
                  <a:pt x="373" y="1011"/>
                </a:cubicBezTo>
                <a:cubicBezTo>
                  <a:pt x="416" y="988"/>
                  <a:pt x="456" y="964"/>
                  <a:pt x="488" y="946"/>
                </a:cubicBezTo>
                <a:cubicBezTo>
                  <a:pt x="492" y="944"/>
                  <a:pt x="495" y="944"/>
                  <a:pt x="498" y="943"/>
                </a:cubicBezTo>
                <a:cubicBezTo>
                  <a:pt x="584" y="1061"/>
                  <a:pt x="742" y="1140"/>
                  <a:pt x="917" y="1140"/>
                </a:cubicBezTo>
                <a:lnTo>
                  <a:pt x="922" y="1140"/>
                </a:lnTo>
                <a:cubicBezTo>
                  <a:pt x="993" y="1140"/>
                  <a:pt x="1221" y="1373"/>
                  <a:pt x="1357" y="1280"/>
                </a:cubicBezTo>
                <a:cubicBezTo>
                  <a:pt x="1362" y="1259"/>
                  <a:pt x="1237" y="1206"/>
                  <a:pt x="1231" y="1043"/>
                </a:cubicBezTo>
                <a:cubicBezTo>
                  <a:pt x="1337" y="968"/>
                  <a:pt x="1406" y="856"/>
                  <a:pt x="1406" y="732"/>
                </a:cubicBezTo>
                <a:cubicBezTo>
                  <a:pt x="1406" y="549"/>
                  <a:pt x="1261" y="398"/>
                  <a:pt x="1067" y="344"/>
                </a:cubicBezTo>
                <a:cubicBezTo>
                  <a:pt x="1005" y="145"/>
                  <a:pt x="792" y="0"/>
                  <a:pt x="543" y="0"/>
                </a:cubicBezTo>
                <a:close/>
                <a:moveTo>
                  <a:pt x="543" y="108"/>
                </a:moveTo>
                <a:cubicBezTo>
                  <a:pt x="789" y="108"/>
                  <a:pt x="977" y="274"/>
                  <a:pt x="977" y="461"/>
                </a:cubicBezTo>
                <a:cubicBezTo>
                  <a:pt x="977" y="648"/>
                  <a:pt x="789" y="814"/>
                  <a:pt x="543" y="814"/>
                </a:cubicBezTo>
                <a:cubicBezTo>
                  <a:pt x="498" y="814"/>
                  <a:pt x="473" y="832"/>
                  <a:pt x="437" y="851"/>
                </a:cubicBezTo>
                <a:cubicBezTo>
                  <a:pt x="402" y="870"/>
                  <a:pt x="362" y="894"/>
                  <a:pt x="322" y="916"/>
                </a:cubicBezTo>
                <a:cubicBezTo>
                  <a:pt x="288" y="934"/>
                  <a:pt x="254" y="948"/>
                  <a:pt x="224" y="958"/>
                </a:cubicBezTo>
                <a:cubicBezTo>
                  <a:pt x="253" y="915"/>
                  <a:pt x="283" y="858"/>
                  <a:pt x="288" y="780"/>
                </a:cubicBezTo>
                <a:lnTo>
                  <a:pt x="290" y="749"/>
                </a:lnTo>
                <a:lnTo>
                  <a:pt x="264" y="731"/>
                </a:lnTo>
                <a:cubicBezTo>
                  <a:pt x="168" y="663"/>
                  <a:pt x="108" y="565"/>
                  <a:pt x="108" y="461"/>
                </a:cubicBezTo>
                <a:cubicBezTo>
                  <a:pt x="108" y="274"/>
                  <a:pt x="296" y="108"/>
                  <a:pt x="543" y="108"/>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3" name="Contact">
            <a:extLst>
              <a:ext uri="{FF2B5EF4-FFF2-40B4-BE49-F238E27FC236}">
                <a16:creationId xmlns:a16="http://schemas.microsoft.com/office/drawing/2014/main" id="{5D0B9DBB-FF5B-4F62-A078-AC9BFA1C86C1}"/>
              </a:ext>
            </a:extLst>
          </p:cNvPr>
          <p:cNvSpPr>
            <a:spLocks noChangeAspect="1" noEditPoints="1"/>
          </p:cNvSpPr>
          <p:nvPr/>
        </p:nvSpPr>
        <p:spPr bwMode="auto">
          <a:xfrm>
            <a:off x="6769606" y="2908300"/>
            <a:ext cx="161925" cy="125413"/>
          </a:xfrm>
          <a:custGeom>
            <a:avLst/>
            <a:gdLst>
              <a:gd name="T0" fmla="*/ 0 w 1411"/>
              <a:gd name="T1" fmla="*/ 217 h 1085"/>
              <a:gd name="T2" fmla="*/ 217 w 1411"/>
              <a:gd name="T3" fmla="*/ 1085 h 1085"/>
              <a:gd name="T4" fmla="*/ 380 w 1411"/>
              <a:gd name="T5" fmla="*/ 1031 h 1085"/>
              <a:gd name="T6" fmla="*/ 434 w 1411"/>
              <a:gd name="T7" fmla="*/ 976 h 1085"/>
              <a:gd name="T8" fmla="*/ 488 w 1411"/>
              <a:gd name="T9" fmla="*/ 1085 h 1085"/>
              <a:gd name="T10" fmla="*/ 977 w 1411"/>
              <a:gd name="T11" fmla="*/ 1031 h 1085"/>
              <a:gd name="T12" fmla="*/ 1031 w 1411"/>
              <a:gd name="T13" fmla="*/ 976 h 1085"/>
              <a:gd name="T14" fmla="*/ 1085 w 1411"/>
              <a:gd name="T15" fmla="*/ 1085 h 1085"/>
              <a:gd name="T16" fmla="*/ 1411 w 1411"/>
              <a:gd name="T17" fmla="*/ 868 h 1085"/>
              <a:gd name="T18" fmla="*/ 1194 w 1411"/>
              <a:gd name="T19" fmla="*/ 0 h 1085"/>
              <a:gd name="T20" fmla="*/ 217 w 1411"/>
              <a:gd name="T21" fmla="*/ 108 h 1085"/>
              <a:gd name="T22" fmla="*/ 1302 w 1411"/>
              <a:gd name="T23" fmla="*/ 217 h 1085"/>
              <a:gd name="T24" fmla="*/ 1194 w 1411"/>
              <a:gd name="T25" fmla="*/ 976 h 1085"/>
              <a:gd name="T26" fmla="*/ 1140 w 1411"/>
              <a:gd name="T27" fmla="*/ 922 h 1085"/>
              <a:gd name="T28" fmla="*/ 923 w 1411"/>
              <a:gd name="T29" fmla="*/ 868 h 1085"/>
              <a:gd name="T30" fmla="*/ 868 w 1411"/>
              <a:gd name="T31" fmla="*/ 976 h 1085"/>
              <a:gd name="T32" fmla="*/ 543 w 1411"/>
              <a:gd name="T33" fmla="*/ 922 h 1085"/>
              <a:gd name="T34" fmla="*/ 326 w 1411"/>
              <a:gd name="T35" fmla="*/ 868 h 1085"/>
              <a:gd name="T36" fmla="*/ 271 w 1411"/>
              <a:gd name="T37" fmla="*/ 976 h 1085"/>
              <a:gd name="T38" fmla="*/ 108 w 1411"/>
              <a:gd name="T39" fmla="*/ 868 h 1085"/>
              <a:gd name="T40" fmla="*/ 217 w 1411"/>
              <a:gd name="T41" fmla="*/ 108 h 1085"/>
              <a:gd name="T42" fmla="*/ 327 w 1411"/>
              <a:gd name="T43" fmla="*/ 344 h 1085"/>
              <a:gd name="T44" fmla="*/ 366 w 1411"/>
              <a:gd name="T45" fmla="*/ 512 h 1085"/>
              <a:gd name="T46" fmla="*/ 220 w 1411"/>
              <a:gd name="T47" fmla="*/ 632 h 1085"/>
              <a:gd name="T48" fmla="*/ 648 w 1411"/>
              <a:gd name="T49" fmla="*/ 632 h 1085"/>
              <a:gd name="T50" fmla="*/ 499 w 1411"/>
              <a:gd name="T51" fmla="*/ 512 h 1085"/>
              <a:gd name="T52" fmla="*/ 539 w 1411"/>
              <a:gd name="T53" fmla="*/ 344 h 1085"/>
              <a:gd name="T54" fmla="*/ 1004 w 1411"/>
              <a:gd name="T55" fmla="*/ 222 h 1085"/>
              <a:gd name="T56" fmla="*/ 834 w 1411"/>
              <a:gd name="T57" fmla="*/ 290 h 1085"/>
              <a:gd name="T58" fmla="*/ 767 w 1411"/>
              <a:gd name="T59" fmla="*/ 461 h 1085"/>
              <a:gd name="T60" fmla="*/ 833 w 1411"/>
              <a:gd name="T61" fmla="*/ 634 h 1085"/>
              <a:gd name="T62" fmla="*/ 1002 w 1411"/>
              <a:gd name="T63" fmla="*/ 700 h 1085"/>
              <a:gd name="T64" fmla="*/ 1107 w 1411"/>
              <a:gd name="T65" fmla="*/ 690 h 1085"/>
              <a:gd name="T66" fmla="*/ 1055 w 1411"/>
              <a:gd name="T67" fmla="*/ 642 h 1085"/>
              <a:gd name="T68" fmla="*/ 936 w 1411"/>
              <a:gd name="T69" fmla="*/ 634 h 1085"/>
              <a:gd name="T70" fmla="*/ 843 w 1411"/>
              <a:gd name="T71" fmla="*/ 541 h 1085"/>
              <a:gd name="T72" fmla="*/ 845 w 1411"/>
              <a:gd name="T73" fmla="*/ 385 h 1085"/>
              <a:gd name="T74" fmla="*/ 940 w 1411"/>
              <a:gd name="T75" fmla="*/ 290 h 1085"/>
              <a:gd name="T76" fmla="*/ 1070 w 1411"/>
              <a:gd name="T77" fmla="*/ 288 h 1085"/>
              <a:gd name="T78" fmla="*/ 1160 w 1411"/>
              <a:gd name="T79" fmla="*/ 378 h 1085"/>
              <a:gd name="T80" fmla="*/ 1167 w 1411"/>
              <a:gd name="T81" fmla="*/ 508 h 1085"/>
              <a:gd name="T82" fmla="*/ 1111 w 1411"/>
              <a:gd name="T83" fmla="*/ 551 h 1085"/>
              <a:gd name="T84" fmla="*/ 1046 w 1411"/>
              <a:gd name="T85" fmla="*/ 329 h 1085"/>
              <a:gd name="T86" fmla="*/ 1024 w 1411"/>
              <a:gd name="T87" fmla="*/ 332 h 1085"/>
              <a:gd name="T88" fmla="*/ 948 w 1411"/>
              <a:gd name="T89" fmla="*/ 334 h 1085"/>
              <a:gd name="T90" fmla="*/ 885 w 1411"/>
              <a:gd name="T91" fmla="*/ 407 h 1085"/>
              <a:gd name="T92" fmla="*/ 884 w 1411"/>
              <a:gd name="T93" fmla="*/ 522 h 1085"/>
              <a:gd name="T94" fmla="*/ 938 w 1411"/>
              <a:gd name="T95" fmla="*/ 593 h 1085"/>
              <a:gd name="T96" fmla="*/ 1002 w 1411"/>
              <a:gd name="T97" fmla="*/ 600 h 1085"/>
              <a:gd name="T98" fmla="*/ 1036 w 1411"/>
              <a:gd name="T99" fmla="*/ 588 h 1085"/>
              <a:gd name="T100" fmla="*/ 1055 w 1411"/>
              <a:gd name="T101" fmla="*/ 597 h 1085"/>
              <a:gd name="T102" fmla="*/ 1224 w 1411"/>
              <a:gd name="T103" fmla="*/ 534 h 1085"/>
              <a:gd name="T104" fmla="*/ 1218 w 1411"/>
              <a:gd name="T105" fmla="*/ 359 h 1085"/>
              <a:gd name="T106" fmla="*/ 1096 w 1411"/>
              <a:gd name="T107" fmla="*/ 239 h 1085"/>
              <a:gd name="T108" fmla="*/ 1001 w 1411"/>
              <a:gd name="T109" fmla="*/ 378 h 1085"/>
              <a:gd name="T110" fmla="*/ 1045 w 1411"/>
              <a:gd name="T111" fmla="*/ 388 h 1085"/>
              <a:gd name="T112" fmla="*/ 1023 w 1411"/>
              <a:gd name="T113" fmla="*/ 544 h 1085"/>
              <a:gd name="T114" fmla="*/ 956 w 1411"/>
              <a:gd name="T115" fmla="*/ 529 h 1085"/>
              <a:gd name="T116" fmla="*/ 958 w 1411"/>
              <a:gd name="T117" fmla="*/ 402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11" h="1085">
                <a:moveTo>
                  <a:pt x="217" y="0"/>
                </a:moveTo>
                <a:cubicBezTo>
                  <a:pt x="98" y="0"/>
                  <a:pt x="0" y="97"/>
                  <a:pt x="0" y="217"/>
                </a:cubicBezTo>
                <a:lnTo>
                  <a:pt x="0" y="868"/>
                </a:lnTo>
                <a:cubicBezTo>
                  <a:pt x="0" y="987"/>
                  <a:pt x="98" y="1085"/>
                  <a:pt x="217" y="1085"/>
                </a:cubicBezTo>
                <a:lnTo>
                  <a:pt x="326" y="1085"/>
                </a:lnTo>
                <a:cubicBezTo>
                  <a:pt x="354" y="1085"/>
                  <a:pt x="380" y="1059"/>
                  <a:pt x="380" y="1031"/>
                </a:cubicBezTo>
                <a:lnTo>
                  <a:pt x="380" y="976"/>
                </a:lnTo>
                <a:lnTo>
                  <a:pt x="434" y="976"/>
                </a:lnTo>
                <a:lnTo>
                  <a:pt x="434" y="1031"/>
                </a:lnTo>
                <a:cubicBezTo>
                  <a:pt x="434" y="1059"/>
                  <a:pt x="460" y="1085"/>
                  <a:pt x="488" y="1085"/>
                </a:cubicBezTo>
                <a:lnTo>
                  <a:pt x="923" y="1085"/>
                </a:lnTo>
                <a:cubicBezTo>
                  <a:pt x="951" y="1085"/>
                  <a:pt x="977" y="1059"/>
                  <a:pt x="977" y="1031"/>
                </a:cubicBezTo>
                <a:lnTo>
                  <a:pt x="977" y="976"/>
                </a:lnTo>
                <a:lnTo>
                  <a:pt x="1031" y="976"/>
                </a:lnTo>
                <a:lnTo>
                  <a:pt x="1031" y="1031"/>
                </a:lnTo>
                <a:cubicBezTo>
                  <a:pt x="1031" y="1059"/>
                  <a:pt x="1057" y="1085"/>
                  <a:pt x="1085" y="1085"/>
                </a:cubicBezTo>
                <a:lnTo>
                  <a:pt x="1194" y="1085"/>
                </a:lnTo>
                <a:cubicBezTo>
                  <a:pt x="1313" y="1085"/>
                  <a:pt x="1411" y="987"/>
                  <a:pt x="1411" y="868"/>
                </a:cubicBezTo>
                <a:lnTo>
                  <a:pt x="1411" y="217"/>
                </a:lnTo>
                <a:cubicBezTo>
                  <a:pt x="1411" y="97"/>
                  <a:pt x="1313" y="0"/>
                  <a:pt x="1194" y="0"/>
                </a:cubicBezTo>
                <a:lnTo>
                  <a:pt x="217" y="0"/>
                </a:lnTo>
                <a:close/>
                <a:moveTo>
                  <a:pt x="217" y="108"/>
                </a:moveTo>
                <a:lnTo>
                  <a:pt x="1194" y="108"/>
                </a:lnTo>
                <a:cubicBezTo>
                  <a:pt x="1254" y="108"/>
                  <a:pt x="1302" y="156"/>
                  <a:pt x="1302" y="217"/>
                </a:cubicBezTo>
                <a:lnTo>
                  <a:pt x="1302" y="868"/>
                </a:lnTo>
                <a:cubicBezTo>
                  <a:pt x="1302" y="928"/>
                  <a:pt x="1254" y="976"/>
                  <a:pt x="1194" y="976"/>
                </a:cubicBezTo>
                <a:lnTo>
                  <a:pt x="1140" y="976"/>
                </a:lnTo>
                <a:lnTo>
                  <a:pt x="1140" y="922"/>
                </a:lnTo>
                <a:cubicBezTo>
                  <a:pt x="1140" y="894"/>
                  <a:pt x="1114" y="868"/>
                  <a:pt x="1085" y="868"/>
                </a:cubicBezTo>
                <a:lnTo>
                  <a:pt x="923" y="868"/>
                </a:lnTo>
                <a:cubicBezTo>
                  <a:pt x="894" y="868"/>
                  <a:pt x="868" y="894"/>
                  <a:pt x="868" y="922"/>
                </a:cubicBezTo>
                <a:lnTo>
                  <a:pt x="868" y="976"/>
                </a:lnTo>
                <a:lnTo>
                  <a:pt x="543" y="976"/>
                </a:lnTo>
                <a:lnTo>
                  <a:pt x="543" y="922"/>
                </a:lnTo>
                <a:cubicBezTo>
                  <a:pt x="543" y="894"/>
                  <a:pt x="517" y="868"/>
                  <a:pt x="488" y="868"/>
                </a:cubicBezTo>
                <a:lnTo>
                  <a:pt x="326" y="868"/>
                </a:lnTo>
                <a:cubicBezTo>
                  <a:pt x="297" y="868"/>
                  <a:pt x="271" y="894"/>
                  <a:pt x="271" y="922"/>
                </a:cubicBezTo>
                <a:lnTo>
                  <a:pt x="271" y="976"/>
                </a:lnTo>
                <a:lnTo>
                  <a:pt x="217" y="976"/>
                </a:lnTo>
                <a:cubicBezTo>
                  <a:pt x="156" y="976"/>
                  <a:pt x="108" y="928"/>
                  <a:pt x="108" y="868"/>
                </a:cubicBezTo>
                <a:lnTo>
                  <a:pt x="108" y="217"/>
                </a:lnTo>
                <a:cubicBezTo>
                  <a:pt x="108" y="156"/>
                  <a:pt x="156" y="108"/>
                  <a:pt x="217" y="108"/>
                </a:cubicBezTo>
                <a:close/>
                <a:moveTo>
                  <a:pt x="434" y="220"/>
                </a:moveTo>
                <a:cubicBezTo>
                  <a:pt x="372" y="220"/>
                  <a:pt x="327" y="264"/>
                  <a:pt x="327" y="344"/>
                </a:cubicBezTo>
                <a:cubicBezTo>
                  <a:pt x="327" y="396"/>
                  <a:pt x="349" y="432"/>
                  <a:pt x="382" y="464"/>
                </a:cubicBezTo>
                <a:cubicBezTo>
                  <a:pt x="394" y="497"/>
                  <a:pt x="371" y="510"/>
                  <a:pt x="366" y="512"/>
                </a:cubicBezTo>
                <a:cubicBezTo>
                  <a:pt x="302" y="535"/>
                  <a:pt x="220" y="568"/>
                  <a:pt x="220" y="610"/>
                </a:cubicBezTo>
                <a:lnTo>
                  <a:pt x="220" y="632"/>
                </a:lnTo>
                <a:cubicBezTo>
                  <a:pt x="220" y="690"/>
                  <a:pt x="331" y="703"/>
                  <a:pt x="434" y="703"/>
                </a:cubicBezTo>
                <a:cubicBezTo>
                  <a:pt x="537" y="703"/>
                  <a:pt x="648" y="690"/>
                  <a:pt x="648" y="632"/>
                </a:cubicBezTo>
                <a:lnTo>
                  <a:pt x="648" y="610"/>
                </a:lnTo>
                <a:cubicBezTo>
                  <a:pt x="648" y="567"/>
                  <a:pt x="566" y="534"/>
                  <a:pt x="499" y="512"/>
                </a:cubicBezTo>
                <a:cubicBezTo>
                  <a:pt x="495" y="511"/>
                  <a:pt x="476" y="501"/>
                  <a:pt x="488" y="464"/>
                </a:cubicBezTo>
                <a:cubicBezTo>
                  <a:pt x="520" y="431"/>
                  <a:pt x="539" y="396"/>
                  <a:pt x="539" y="344"/>
                </a:cubicBezTo>
                <a:cubicBezTo>
                  <a:pt x="539" y="264"/>
                  <a:pt x="496" y="220"/>
                  <a:pt x="434" y="220"/>
                </a:cubicBezTo>
                <a:close/>
                <a:moveTo>
                  <a:pt x="1004" y="222"/>
                </a:moveTo>
                <a:cubicBezTo>
                  <a:pt x="971" y="222"/>
                  <a:pt x="940" y="227"/>
                  <a:pt x="911" y="239"/>
                </a:cubicBezTo>
                <a:cubicBezTo>
                  <a:pt x="881" y="251"/>
                  <a:pt x="856" y="268"/>
                  <a:pt x="834" y="290"/>
                </a:cubicBezTo>
                <a:cubicBezTo>
                  <a:pt x="813" y="311"/>
                  <a:pt x="796" y="337"/>
                  <a:pt x="783" y="366"/>
                </a:cubicBezTo>
                <a:cubicBezTo>
                  <a:pt x="771" y="395"/>
                  <a:pt x="767" y="427"/>
                  <a:pt x="767" y="461"/>
                </a:cubicBezTo>
                <a:cubicBezTo>
                  <a:pt x="767" y="496"/>
                  <a:pt x="772" y="528"/>
                  <a:pt x="783" y="558"/>
                </a:cubicBezTo>
                <a:cubicBezTo>
                  <a:pt x="795" y="587"/>
                  <a:pt x="812" y="613"/>
                  <a:pt x="833" y="634"/>
                </a:cubicBezTo>
                <a:cubicBezTo>
                  <a:pt x="854" y="655"/>
                  <a:pt x="878" y="671"/>
                  <a:pt x="907" y="683"/>
                </a:cubicBezTo>
                <a:cubicBezTo>
                  <a:pt x="936" y="695"/>
                  <a:pt x="968" y="700"/>
                  <a:pt x="1002" y="700"/>
                </a:cubicBezTo>
                <a:cubicBezTo>
                  <a:pt x="1022" y="700"/>
                  <a:pt x="1040" y="700"/>
                  <a:pt x="1057" y="698"/>
                </a:cubicBezTo>
                <a:cubicBezTo>
                  <a:pt x="1073" y="697"/>
                  <a:pt x="1090" y="694"/>
                  <a:pt x="1107" y="690"/>
                </a:cubicBezTo>
                <a:lnTo>
                  <a:pt x="1107" y="630"/>
                </a:lnTo>
                <a:cubicBezTo>
                  <a:pt x="1092" y="635"/>
                  <a:pt x="1074" y="640"/>
                  <a:pt x="1055" y="642"/>
                </a:cubicBezTo>
                <a:cubicBezTo>
                  <a:pt x="1036" y="645"/>
                  <a:pt x="1018" y="646"/>
                  <a:pt x="1002" y="646"/>
                </a:cubicBezTo>
                <a:cubicBezTo>
                  <a:pt x="979" y="646"/>
                  <a:pt x="957" y="642"/>
                  <a:pt x="936" y="634"/>
                </a:cubicBezTo>
                <a:cubicBezTo>
                  <a:pt x="915" y="626"/>
                  <a:pt x="898" y="614"/>
                  <a:pt x="882" y="598"/>
                </a:cubicBezTo>
                <a:cubicBezTo>
                  <a:pt x="866" y="583"/>
                  <a:pt x="852" y="564"/>
                  <a:pt x="843" y="541"/>
                </a:cubicBezTo>
                <a:cubicBezTo>
                  <a:pt x="834" y="517"/>
                  <a:pt x="829" y="491"/>
                  <a:pt x="829" y="461"/>
                </a:cubicBezTo>
                <a:cubicBezTo>
                  <a:pt x="829" y="433"/>
                  <a:pt x="835" y="408"/>
                  <a:pt x="845" y="385"/>
                </a:cubicBezTo>
                <a:cubicBezTo>
                  <a:pt x="854" y="361"/>
                  <a:pt x="867" y="341"/>
                  <a:pt x="884" y="325"/>
                </a:cubicBezTo>
                <a:cubicBezTo>
                  <a:pt x="901" y="309"/>
                  <a:pt x="919" y="298"/>
                  <a:pt x="940" y="290"/>
                </a:cubicBezTo>
                <a:cubicBezTo>
                  <a:pt x="960" y="281"/>
                  <a:pt x="981" y="278"/>
                  <a:pt x="1004" y="278"/>
                </a:cubicBezTo>
                <a:cubicBezTo>
                  <a:pt x="1028" y="278"/>
                  <a:pt x="1049" y="280"/>
                  <a:pt x="1070" y="288"/>
                </a:cubicBezTo>
                <a:cubicBezTo>
                  <a:pt x="1091" y="295"/>
                  <a:pt x="1109" y="306"/>
                  <a:pt x="1124" y="322"/>
                </a:cubicBezTo>
                <a:cubicBezTo>
                  <a:pt x="1140" y="337"/>
                  <a:pt x="1152" y="355"/>
                  <a:pt x="1160" y="378"/>
                </a:cubicBezTo>
                <a:cubicBezTo>
                  <a:pt x="1168" y="400"/>
                  <a:pt x="1172" y="427"/>
                  <a:pt x="1172" y="457"/>
                </a:cubicBezTo>
                <a:cubicBezTo>
                  <a:pt x="1172" y="474"/>
                  <a:pt x="1170" y="492"/>
                  <a:pt x="1167" y="508"/>
                </a:cubicBezTo>
                <a:cubicBezTo>
                  <a:pt x="1163" y="525"/>
                  <a:pt x="1159" y="539"/>
                  <a:pt x="1153" y="551"/>
                </a:cubicBezTo>
                <a:lnTo>
                  <a:pt x="1111" y="551"/>
                </a:lnTo>
                <a:lnTo>
                  <a:pt x="1111" y="329"/>
                </a:lnTo>
                <a:lnTo>
                  <a:pt x="1046" y="329"/>
                </a:lnTo>
                <a:lnTo>
                  <a:pt x="1046" y="346"/>
                </a:lnTo>
                <a:cubicBezTo>
                  <a:pt x="1041" y="341"/>
                  <a:pt x="1034" y="337"/>
                  <a:pt x="1024" y="332"/>
                </a:cubicBezTo>
                <a:cubicBezTo>
                  <a:pt x="1015" y="327"/>
                  <a:pt x="1004" y="323"/>
                  <a:pt x="992" y="323"/>
                </a:cubicBezTo>
                <a:cubicBezTo>
                  <a:pt x="977" y="323"/>
                  <a:pt x="962" y="327"/>
                  <a:pt x="948" y="334"/>
                </a:cubicBezTo>
                <a:cubicBezTo>
                  <a:pt x="934" y="340"/>
                  <a:pt x="921" y="351"/>
                  <a:pt x="911" y="362"/>
                </a:cubicBezTo>
                <a:cubicBezTo>
                  <a:pt x="900" y="375"/>
                  <a:pt x="892" y="389"/>
                  <a:pt x="885" y="407"/>
                </a:cubicBezTo>
                <a:cubicBezTo>
                  <a:pt x="879" y="424"/>
                  <a:pt x="875" y="443"/>
                  <a:pt x="875" y="464"/>
                </a:cubicBezTo>
                <a:cubicBezTo>
                  <a:pt x="875" y="485"/>
                  <a:pt x="878" y="504"/>
                  <a:pt x="884" y="522"/>
                </a:cubicBezTo>
                <a:cubicBezTo>
                  <a:pt x="889" y="540"/>
                  <a:pt x="895" y="555"/>
                  <a:pt x="904" y="566"/>
                </a:cubicBezTo>
                <a:cubicBezTo>
                  <a:pt x="913" y="578"/>
                  <a:pt x="925" y="587"/>
                  <a:pt x="938" y="593"/>
                </a:cubicBezTo>
                <a:cubicBezTo>
                  <a:pt x="950" y="599"/>
                  <a:pt x="964" y="602"/>
                  <a:pt x="979" y="602"/>
                </a:cubicBezTo>
                <a:cubicBezTo>
                  <a:pt x="988" y="602"/>
                  <a:pt x="997" y="601"/>
                  <a:pt x="1002" y="600"/>
                </a:cubicBezTo>
                <a:cubicBezTo>
                  <a:pt x="1008" y="599"/>
                  <a:pt x="1014" y="597"/>
                  <a:pt x="1021" y="595"/>
                </a:cubicBezTo>
                <a:cubicBezTo>
                  <a:pt x="1027" y="593"/>
                  <a:pt x="1031" y="591"/>
                  <a:pt x="1036" y="588"/>
                </a:cubicBezTo>
                <a:cubicBezTo>
                  <a:pt x="1041" y="585"/>
                  <a:pt x="1046" y="581"/>
                  <a:pt x="1051" y="578"/>
                </a:cubicBezTo>
                <a:lnTo>
                  <a:pt x="1055" y="597"/>
                </a:lnTo>
                <a:lnTo>
                  <a:pt x="1196" y="597"/>
                </a:lnTo>
                <a:cubicBezTo>
                  <a:pt x="1207" y="580"/>
                  <a:pt x="1217" y="561"/>
                  <a:pt x="1224" y="534"/>
                </a:cubicBezTo>
                <a:cubicBezTo>
                  <a:pt x="1232" y="507"/>
                  <a:pt x="1235" y="481"/>
                  <a:pt x="1235" y="456"/>
                </a:cubicBezTo>
                <a:cubicBezTo>
                  <a:pt x="1235" y="420"/>
                  <a:pt x="1229" y="388"/>
                  <a:pt x="1218" y="359"/>
                </a:cubicBezTo>
                <a:cubicBezTo>
                  <a:pt x="1206" y="330"/>
                  <a:pt x="1189" y="307"/>
                  <a:pt x="1168" y="286"/>
                </a:cubicBezTo>
                <a:cubicBezTo>
                  <a:pt x="1148" y="266"/>
                  <a:pt x="1124" y="250"/>
                  <a:pt x="1096" y="239"/>
                </a:cubicBezTo>
                <a:cubicBezTo>
                  <a:pt x="1067" y="227"/>
                  <a:pt x="1037" y="222"/>
                  <a:pt x="1004" y="222"/>
                </a:cubicBezTo>
                <a:close/>
                <a:moveTo>
                  <a:pt x="1001" y="378"/>
                </a:moveTo>
                <a:cubicBezTo>
                  <a:pt x="1009" y="378"/>
                  <a:pt x="1018" y="380"/>
                  <a:pt x="1024" y="381"/>
                </a:cubicBezTo>
                <a:cubicBezTo>
                  <a:pt x="1031" y="383"/>
                  <a:pt x="1037" y="384"/>
                  <a:pt x="1045" y="388"/>
                </a:cubicBezTo>
                <a:lnTo>
                  <a:pt x="1045" y="527"/>
                </a:lnTo>
                <a:cubicBezTo>
                  <a:pt x="1037" y="534"/>
                  <a:pt x="1030" y="540"/>
                  <a:pt x="1023" y="544"/>
                </a:cubicBezTo>
                <a:cubicBezTo>
                  <a:pt x="1015" y="548"/>
                  <a:pt x="1007" y="549"/>
                  <a:pt x="997" y="549"/>
                </a:cubicBezTo>
                <a:cubicBezTo>
                  <a:pt x="978" y="549"/>
                  <a:pt x="965" y="543"/>
                  <a:pt x="956" y="529"/>
                </a:cubicBezTo>
                <a:cubicBezTo>
                  <a:pt x="948" y="515"/>
                  <a:pt x="943" y="493"/>
                  <a:pt x="943" y="464"/>
                </a:cubicBezTo>
                <a:cubicBezTo>
                  <a:pt x="943" y="438"/>
                  <a:pt x="948" y="417"/>
                  <a:pt x="958" y="402"/>
                </a:cubicBezTo>
                <a:cubicBezTo>
                  <a:pt x="968" y="386"/>
                  <a:pt x="982" y="378"/>
                  <a:pt x="1001" y="378"/>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4" name="Add Database">
            <a:extLst>
              <a:ext uri="{FF2B5EF4-FFF2-40B4-BE49-F238E27FC236}">
                <a16:creationId xmlns:a16="http://schemas.microsoft.com/office/drawing/2014/main" id="{2A3378A9-DF76-488C-8966-15169CEB281B}"/>
              </a:ext>
            </a:extLst>
          </p:cNvPr>
          <p:cNvSpPr>
            <a:spLocks noChangeAspect="1" noEditPoints="1"/>
          </p:cNvSpPr>
          <p:nvPr/>
        </p:nvSpPr>
        <p:spPr bwMode="auto">
          <a:xfrm>
            <a:off x="7255153" y="2890837"/>
            <a:ext cx="160338" cy="160338"/>
          </a:xfrm>
          <a:custGeom>
            <a:avLst/>
            <a:gdLst>
              <a:gd name="T0" fmla="*/ 560 w 1391"/>
              <a:gd name="T1" fmla="*/ 0 h 1391"/>
              <a:gd name="T2" fmla="*/ 0 w 1391"/>
              <a:gd name="T3" fmla="*/ 261 h 1391"/>
              <a:gd name="T4" fmla="*/ 560 w 1391"/>
              <a:gd name="T5" fmla="*/ 523 h 1391"/>
              <a:gd name="T6" fmla="*/ 1119 w 1391"/>
              <a:gd name="T7" fmla="*/ 261 h 1391"/>
              <a:gd name="T8" fmla="*/ 560 w 1391"/>
              <a:gd name="T9" fmla="*/ 0 h 1391"/>
              <a:gd name="T10" fmla="*/ 0 w 1391"/>
              <a:gd name="T11" fmla="*/ 331 h 1391"/>
              <a:gd name="T12" fmla="*/ 0 w 1391"/>
              <a:gd name="T13" fmla="*/ 533 h 1391"/>
              <a:gd name="T14" fmla="*/ 560 w 1391"/>
              <a:gd name="T15" fmla="*/ 794 h 1391"/>
              <a:gd name="T16" fmla="*/ 823 w 1391"/>
              <a:gd name="T17" fmla="*/ 763 h 1391"/>
              <a:gd name="T18" fmla="*/ 1026 w 1391"/>
              <a:gd name="T19" fmla="*/ 677 h 1391"/>
              <a:gd name="T20" fmla="*/ 1119 w 1391"/>
              <a:gd name="T21" fmla="*/ 533 h 1391"/>
              <a:gd name="T22" fmla="*/ 1119 w 1391"/>
              <a:gd name="T23" fmla="*/ 331 h 1391"/>
              <a:gd name="T24" fmla="*/ 560 w 1391"/>
              <a:gd name="T25" fmla="*/ 592 h 1391"/>
              <a:gd name="T26" fmla="*/ 0 w 1391"/>
              <a:gd name="T27" fmla="*/ 331 h 1391"/>
              <a:gd name="T28" fmla="*/ 0 w 1391"/>
              <a:gd name="T29" fmla="*/ 602 h 1391"/>
              <a:gd name="T30" fmla="*/ 0 w 1391"/>
              <a:gd name="T31" fmla="*/ 804 h 1391"/>
              <a:gd name="T32" fmla="*/ 560 w 1391"/>
              <a:gd name="T33" fmla="*/ 1065 h 1391"/>
              <a:gd name="T34" fmla="*/ 673 w 1391"/>
              <a:gd name="T35" fmla="*/ 1060 h 1391"/>
              <a:gd name="T36" fmla="*/ 743 w 1391"/>
              <a:gd name="T37" fmla="*/ 848 h 1391"/>
              <a:gd name="T38" fmla="*/ 560 w 1391"/>
              <a:gd name="T39" fmla="*/ 864 h 1391"/>
              <a:gd name="T40" fmla="*/ 0 w 1391"/>
              <a:gd name="T41" fmla="*/ 602 h 1391"/>
              <a:gd name="T42" fmla="*/ 1119 w 1391"/>
              <a:gd name="T43" fmla="*/ 602 h 1391"/>
              <a:gd name="T44" fmla="*/ 1097 w 1391"/>
              <a:gd name="T45" fmla="*/ 675 h 1391"/>
              <a:gd name="T46" fmla="*/ 1119 w 1391"/>
              <a:gd name="T47" fmla="*/ 675 h 1391"/>
              <a:gd name="T48" fmla="*/ 1119 w 1391"/>
              <a:gd name="T49" fmla="*/ 602 h 1391"/>
              <a:gd name="T50" fmla="*/ 1075 w 1391"/>
              <a:gd name="T51" fmla="*/ 760 h 1391"/>
              <a:gd name="T52" fmla="*/ 760 w 1391"/>
              <a:gd name="T53" fmla="*/ 1076 h 1391"/>
              <a:gd name="T54" fmla="*/ 1075 w 1391"/>
              <a:gd name="T55" fmla="*/ 1391 h 1391"/>
              <a:gd name="T56" fmla="*/ 1391 w 1391"/>
              <a:gd name="T57" fmla="*/ 1076 h 1391"/>
              <a:gd name="T58" fmla="*/ 1075 w 1391"/>
              <a:gd name="T59" fmla="*/ 760 h 1391"/>
              <a:gd name="T60" fmla="*/ 0 w 1391"/>
              <a:gd name="T61" fmla="*/ 874 h 1391"/>
              <a:gd name="T62" fmla="*/ 0 w 1391"/>
              <a:gd name="T63" fmla="*/ 1076 h 1391"/>
              <a:gd name="T64" fmla="*/ 560 w 1391"/>
              <a:gd name="T65" fmla="*/ 1337 h 1391"/>
              <a:gd name="T66" fmla="*/ 756 w 1391"/>
              <a:gd name="T67" fmla="*/ 1320 h 1391"/>
              <a:gd name="T68" fmla="*/ 677 w 1391"/>
              <a:gd name="T69" fmla="*/ 1130 h 1391"/>
              <a:gd name="T70" fmla="*/ 560 w 1391"/>
              <a:gd name="T71" fmla="*/ 1135 h 1391"/>
              <a:gd name="T72" fmla="*/ 0 w 1391"/>
              <a:gd name="T73" fmla="*/ 874 h 1391"/>
              <a:gd name="T74" fmla="*/ 1021 w 1391"/>
              <a:gd name="T75" fmla="*/ 913 h 1391"/>
              <a:gd name="T76" fmla="*/ 1129 w 1391"/>
              <a:gd name="T77" fmla="*/ 913 h 1391"/>
              <a:gd name="T78" fmla="*/ 1129 w 1391"/>
              <a:gd name="T79" fmla="*/ 1021 h 1391"/>
              <a:gd name="T80" fmla="*/ 1238 w 1391"/>
              <a:gd name="T81" fmla="*/ 1021 h 1391"/>
              <a:gd name="T82" fmla="*/ 1238 w 1391"/>
              <a:gd name="T83" fmla="*/ 1130 h 1391"/>
              <a:gd name="T84" fmla="*/ 1129 w 1391"/>
              <a:gd name="T85" fmla="*/ 1130 h 1391"/>
              <a:gd name="T86" fmla="*/ 1129 w 1391"/>
              <a:gd name="T87" fmla="*/ 1238 h 1391"/>
              <a:gd name="T88" fmla="*/ 1021 w 1391"/>
              <a:gd name="T89" fmla="*/ 1238 h 1391"/>
              <a:gd name="T90" fmla="*/ 1021 w 1391"/>
              <a:gd name="T91" fmla="*/ 1130 h 1391"/>
              <a:gd name="T92" fmla="*/ 912 w 1391"/>
              <a:gd name="T93" fmla="*/ 1130 h 1391"/>
              <a:gd name="T94" fmla="*/ 912 w 1391"/>
              <a:gd name="T95" fmla="*/ 1021 h 1391"/>
              <a:gd name="T96" fmla="*/ 1021 w 1391"/>
              <a:gd name="T97" fmla="*/ 1021 h 1391"/>
              <a:gd name="T98" fmla="*/ 1021 w 1391"/>
              <a:gd name="T99" fmla="*/ 913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1" h="1391">
                <a:moveTo>
                  <a:pt x="560" y="0"/>
                </a:moveTo>
                <a:cubicBezTo>
                  <a:pt x="250" y="0"/>
                  <a:pt x="0" y="117"/>
                  <a:pt x="0" y="261"/>
                </a:cubicBezTo>
                <a:cubicBezTo>
                  <a:pt x="0" y="406"/>
                  <a:pt x="250" y="523"/>
                  <a:pt x="560" y="523"/>
                </a:cubicBezTo>
                <a:cubicBezTo>
                  <a:pt x="869" y="523"/>
                  <a:pt x="1119" y="406"/>
                  <a:pt x="1119" y="261"/>
                </a:cubicBezTo>
                <a:cubicBezTo>
                  <a:pt x="1119" y="117"/>
                  <a:pt x="869" y="0"/>
                  <a:pt x="560" y="0"/>
                </a:cubicBezTo>
                <a:close/>
                <a:moveTo>
                  <a:pt x="0" y="331"/>
                </a:moveTo>
                <a:lnTo>
                  <a:pt x="0" y="533"/>
                </a:lnTo>
                <a:cubicBezTo>
                  <a:pt x="0" y="677"/>
                  <a:pt x="250" y="794"/>
                  <a:pt x="560" y="794"/>
                </a:cubicBezTo>
                <a:cubicBezTo>
                  <a:pt x="654" y="794"/>
                  <a:pt x="744" y="783"/>
                  <a:pt x="823" y="763"/>
                </a:cubicBezTo>
                <a:cubicBezTo>
                  <a:pt x="880" y="717"/>
                  <a:pt x="949" y="686"/>
                  <a:pt x="1026" y="677"/>
                </a:cubicBezTo>
                <a:cubicBezTo>
                  <a:pt x="1084" y="636"/>
                  <a:pt x="1119" y="586"/>
                  <a:pt x="1119" y="533"/>
                </a:cubicBezTo>
                <a:lnTo>
                  <a:pt x="1119" y="331"/>
                </a:lnTo>
                <a:cubicBezTo>
                  <a:pt x="1119" y="475"/>
                  <a:pt x="869" y="592"/>
                  <a:pt x="560" y="592"/>
                </a:cubicBezTo>
                <a:cubicBezTo>
                  <a:pt x="250" y="592"/>
                  <a:pt x="0" y="475"/>
                  <a:pt x="0" y="331"/>
                </a:cubicBezTo>
                <a:close/>
                <a:moveTo>
                  <a:pt x="0" y="602"/>
                </a:moveTo>
                <a:lnTo>
                  <a:pt x="0" y="804"/>
                </a:lnTo>
                <a:cubicBezTo>
                  <a:pt x="0" y="948"/>
                  <a:pt x="250" y="1065"/>
                  <a:pt x="560" y="1065"/>
                </a:cubicBezTo>
                <a:cubicBezTo>
                  <a:pt x="599" y="1065"/>
                  <a:pt x="636" y="1064"/>
                  <a:pt x="673" y="1060"/>
                </a:cubicBezTo>
                <a:cubicBezTo>
                  <a:pt x="676" y="982"/>
                  <a:pt x="701" y="909"/>
                  <a:pt x="743" y="848"/>
                </a:cubicBezTo>
                <a:cubicBezTo>
                  <a:pt x="685" y="858"/>
                  <a:pt x="624" y="864"/>
                  <a:pt x="560" y="864"/>
                </a:cubicBezTo>
                <a:cubicBezTo>
                  <a:pt x="250" y="864"/>
                  <a:pt x="0" y="747"/>
                  <a:pt x="0" y="602"/>
                </a:cubicBezTo>
                <a:close/>
                <a:moveTo>
                  <a:pt x="1119" y="602"/>
                </a:moveTo>
                <a:cubicBezTo>
                  <a:pt x="1119" y="627"/>
                  <a:pt x="1111" y="652"/>
                  <a:pt x="1097" y="675"/>
                </a:cubicBezTo>
                <a:cubicBezTo>
                  <a:pt x="1105" y="676"/>
                  <a:pt x="1112" y="675"/>
                  <a:pt x="1119" y="675"/>
                </a:cubicBezTo>
                <a:lnTo>
                  <a:pt x="1119" y="602"/>
                </a:lnTo>
                <a:close/>
                <a:moveTo>
                  <a:pt x="1075" y="760"/>
                </a:moveTo>
                <a:cubicBezTo>
                  <a:pt x="901" y="760"/>
                  <a:pt x="760" y="901"/>
                  <a:pt x="760" y="1076"/>
                </a:cubicBezTo>
                <a:cubicBezTo>
                  <a:pt x="760" y="1250"/>
                  <a:pt x="901" y="1391"/>
                  <a:pt x="1075" y="1391"/>
                </a:cubicBezTo>
                <a:cubicBezTo>
                  <a:pt x="1249" y="1391"/>
                  <a:pt x="1391" y="1250"/>
                  <a:pt x="1391" y="1076"/>
                </a:cubicBezTo>
                <a:cubicBezTo>
                  <a:pt x="1391" y="901"/>
                  <a:pt x="1249" y="760"/>
                  <a:pt x="1075" y="760"/>
                </a:cubicBezTo>
                <a:close/>
                <a:moveTo>
                  <a:pt x="0" y="874"/>
                </a:moveTo>
                <a:lnTo>
                  <a:pt x="0" y="1076"/>
                </a:lnTo>
                <a:cubicBezTo>
                  <a:pt x="0" y="1220"/>
                  <a:pt x="250" y="1337"/>
                  <a:pt x="560" y="1337"/>
                </a:cubicBezTo>
                <a:cubicBezTo>
                  <a:pt x="629" y="1337"/>
                  <a:pt x="695" y="1331"/>
                  <a:pt x="756" y="1320"/>
                </a:cubicBezTo>
                <a:cubicBezTo>
                  <a:pt x="715" y="1265"/>
                  <a:pt x="686" y="1201"/>
                  <a:pt x="677" y="1130"/>
                </a:cubicBezTo>
                <a:cubicBezTo>
                  <a:pt x="639" y="1134"/>
                  <a:pt x="600" y="1135"/>
                  <a:pt x="560" y="1135"/>
                </a:cubicBezTo>
                <a:cubicBezTo>
                  <a:pt x="250" y="1135"/>
                  <a:pt x="0" y="1018"/>
                  <a:pt x="0" y="874"/>
                </a:cubicBezTo>
                <a:close/>
                <a:moveTo>
                  <a:pt x="1021" y="913"/>
                </a:moveTo>
                <a:lnTo>
                  <a:pt x="1129" y="913"/>
                </a:lnTo>
                <a:lnTo>
                  <a:pt x="1129" y="1021"/>
                </a:lnTo>
                <a:lnTo>
                  <a:pt x="1238" y="1021"/>
                </a:lnTo>
                <a:lnTo>
                  <a:pt x="1238" y="1130"/>
                </a:lnTo>
                <a:lnTo>
                  <a:pt x="1129" y="1130"/>
                </a:lnTo>
                <a:lnTo>
                  <a:pt x="1129" y="1238"/>
                </a:lnTo>
                <a:lnTo>
                  <a:pt x="1021" y="1238"/>
                </a:lnTo>
                <a:lnTo>
                  <a:pt x="1021" y="1130"/>
                </a:lnTo>
                <a:lnTo>
                  <a:pt x="912" y="1130"/>
                </a:lnTo>
                <a:lnTo>
                  <a:pt x="912" y="1021"/>
                </a:lnTo>
                <a:lnTo>
                  <a:pt x="1021" y="1021"/>
                </a:lnTo>
                <a:lnTo>
                  <a:pt x="1021" y="91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5" name="Area Chart">
            <a:extLst>
              <a:ext uri="{FF2B5EF4-FFF2-40B4-BE49-F238E27FC236}">
                <a16:creationId xmlns:a16="http://schemas.microsoft.com/office/drawing/2014/main" id="{E0F231F3-6124-42E1-AD63-58FECB251A31}"/>
              </a:ext>
            </a:extLst>
          </p:cNvPr>
          <p:cNvSpPr>
            <a:spLocks noChangeAspect="1" noEditPoints="1"/>
          </p:cNvSpPr>
          <p:nvPr/>
        </p:nvSpPr>
        <p:spPr bwMode="auto">
          <a:xfrm>
            <a:off x="7675088" y="2890837"/>
            <a:ext cx="161925" cy="160338"/>
          </a:xfrm>
          <a:custGeom>
            <a:avLst/>
            <a:gdLst>
              <a:gd name="T0" fmla="*/ 1411 w 1411"/>
              <a:gd name="T1" fmla="*/ 0 h 1396"/>
              <a:gd name="T2" fmla="*/ 1014 w 1411"/>
              <a:gd name="T3" fmla="*/ 468 h 1396"/>
              <a:gd name="T4" fmla="*/ 639 w 1411"/>
              <a:gd name="T5" fmla="*/ 360 h 1396"/>
              <a:gd name="T6" fmla="*/ 259 w 1411"/>
              <a:gd name="T7" fmla="*/ 631 h 1396"/>
              <a:gd name="T8" fmla="*/ 0 w 1411"/>
              <a:gd name="T9" fmla="*/ 565 h 1396"/>
              <a:gd name="T10" fmla="*/ 0 w 1411"/>
              <a:gd name="T11" fmla="*/ 1396 h 1396"/>
              <a:gd name="T12" fmla="*/ 1411 w 1411"/>
              <a:gd name="T13" fmla="*/ 1396 h 1396"/>
              <a:gd name="T14" fmla="*/ 1411 w 1411"/>
              <a:gd name="T15" fmla="*/ 0 h 1396"/>
              <a:gd name="T16" fmla="*/ 778 w 1411"/>
              <a:gd name="T17" fmla="*/ 702 h 1396"/>
              <a:gd name="T18" fmla="*/ 829 w 1411"/>
              <a:gd name="T19" fmla="*/ 724 h 1396"/>
              <a:gd name="T20" fmla="*/ 1150 w 1411"/>
              <a:gd name="T21" fmla="*/ 864 h 1396"/>
              <a:gd name="T22" fmla="*/ 1151 w 1411"/>
              <a:gd name="T23" fmla="*/ 864 h 1396"/>
              <a:gd name="T24" fmla="*/ 1179 w 1411"/>
              <a:gd name="T25" fmla="*/ 838 h 1396"/>
              <a:gd name="T26" fmla="*/ 1302 w 1411"/>
              <a:gd name="T27" fmla="*/ 714 h 1396"/>
              <a:gd name="T28" fmla="*/ 1302 w 1411"/>
              <a:gd name="T29" fmla="*/ 1288 h 1396"/>
              <a:gd name="T30" fmla="*/ 108 w 1411"/>
              <a:gd name="T31" fmla="*/ 1288 h 1396"/>
              <a:gd name="T32" fmla="*/ 108 w 1411"/>
              <a:gd name="T33" fmla="*/ 977 h 1396"/>
              <a:gd name="T34" fmla="*/ 475 w 1411"/>
              <a:gd name="T35" fmla="*/ 1069 h 1396"/>
              <a:gd name="T36" fmla="*/ 510 w 1411"/>
              <a:gd name="T37" fmla="*/ 1077 h 1396"/>
              <a:gd name="T38" fmla="*/ 532 w 1411"/>
              <a:gd name="T39" fmla="*/ 1048 h 1396"/>
              <a:gd name="T40" fmla="*/ 778 w 1411"/>
              <a:gd name="T41" fmla="*/ 702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1" h="1396">
                <a:moveTo>
                  <a:pt x="1411" y="0"/>
                </a:moveTo>
                <a:lnTo>
                  <a:pt x="1014" y="468"/>
                </a:lnTo>
                <a:lnTo>
                  <a:pt x="639" y="360"/>
                </a:lnTo>
                <a:lnTo>
                  <a:pt x="259" y="631"/>
                </a:lnTo>
                <a:lnTo>
                  <a:pt x="0" y="565"/>
                </a:lnTo>
                <a:lnTo>
                  <a:pt x="0" y="1396"/>
                </a:lnTo>
                <a:lnTo>
                  <a:pt x="1411" y="1396"/>
                </a:lnTo>
                <a:lnTo>
                  <a:pt x="1411" y="0"/>
                </a:lnTo>
                <a:close/>
                <a:moveTo>
                  <a:pt x="778" y="702"/>
                </a:moveTo>
                <a:lnTo>
                  <a:pt x="829" y="724"/>
                </a:lnTo>
                <a:lnTo>
                  <a:pt x="1150" y="864"/>
                </a:lnTo>
                <a:lnTo>
                  <a:pt x="1151" y="864"/>
                </a:lnTo>
                <a:lnTo>
                  <a:pt x="1179" y="838"/>
                </a:lnTo>
                <a:lnTo>
                  <a:pt x="1302" y="714"/>
                </a:lnTo>
                <a:lnTo>
                  <a:pt x="1302" y="1288"/>
                </a:lnTo>
                <a:lnTo>
                  <a:pt x="108" y="1288"/>
                </a:lnTo>
                <a:lnTo>
                  <a:pt x="108" y="977"/>
                </a:lnTo>
                <a:lnTo>
                  <a:pt x="475" y="1069"/>
                </a:lnTo>
                <a:lnTo>
                  <a:pt x="510" y="1077"/>
                </a:lnTo>
                <a:lnTo>
                  <a:pt x="532" y="1048"/>
                </a:lnTo>
                <a:lnTo>
                  <a:pt x="778" y="702"/>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6" name="Bar Chart">
            <a:extLst>
              <a:ext uri="{FF2B5EF4-FFF2-40B4-BE49-F238E27FC236}">
                <a16:creationId xmlns:a16="http://schemas.microsoft.com/office/drawing/2014/main" id="{1C556BF4-7091-4111-B5BE-06068A3C22D7}"/>
              </a:ext>
            </a:extLst>
          </p:cNvPr>
          <p:cNvSpPr>
            <a:spLocks noChangeAspect="1" noEditPoints="1"/>
          </p:cNvSpPr>
          <p:nvPr/>
        </p:nvSpPr>
        <p:spPr bwMode="auto">
          <a:xfrm>
            <a:off x="8086672" y="2890044"/>
            <a:ext cx="161925" cy="161925"/>
          </a:xfrm>
          <a:custGeom>
            <a:avLst/>
            <a:gdLst>
              <a:gd name="T0" fmla="*/ 1031 w 1411"/>
              <a:gd name="T1" fmla="*/ 0 h 1411"/>
              <a:gd name="T2" fmla="*/ 977 w 1411"/>
              <a:gd name="T3" fmla="*/ 55 h 1411"/>
              <a:gd name="T4" fmla="*/ 977 w 1411"/>
              <a:gd name="T5" fmla="*/ 1357 h 1411"/>
              <a:gd name="T6" fmla="*/ 1031 w 1411"/>
              <a:gd name="T7" fmla="*/ 1411 h 1411"/>
              <a:gd name="T8" fmla="*/ 1357 w 1411"/>
              <a:gd name="T9" fmla="*/ 1411 h 1411"/>
              <a:gd name="T10" fmla="*/ 1411 w 1411"/>
              <a:gd name="T11" fmla="*/ 1357 h 1411"/>
              <a:gd name="T12" fmla="*/ 1411 w 1411"/>
              <a:gd name="T13" fmla="*/ 55 h 1411"/>
              <a:gd name="T14" fmla="*/ 1357 w 1411"/>
              <a:gd name="T15" fmla="*/ 0 h 1411"/>
              <a:gd name="T16" fmla="*/ 1031 w 1411"/>
              <a:gd name="T17" fmla="*/ 0 h 1411"/>
              <a:gd name="T18" fmla="*/ 543 w 1411"/>
              <a:gd name="T19" fmla="*/ 434 h 1411"/>
              <a:gd name="T20" fmla="*/ 489 w 1411"/>
              <a:gd name="T21" fmla="*/ 489 h 1411"/>
              <a:gd name="T22" fmla="*/ 489 w 1411"/>
              <a:gd name="T23" fmla="*/ 1357 h 1411"/>
              <a:gd name="T24" fmla="*/ 543 w 1411"/>
              <a:gd name="T25" fmla="*/ 1411 h 1411"/>
              <a:gd name="T26" fmla="*/ 869 w 1411"/>
              <a:gd name="T27" fmla="*/ 1411 h 1411"/>
              <a:gd name="T28" fmla="*/ 923 w 1411"/>
              <a:gd name="T29" fmla="*/ 1357 h 1411"/>
              <a:gd name="T30" fmla="*/ 923 w 1411"/>
              <a:gd name="T31" fmla="*/ 489 h 1411"/>
              <a:gd name="T32" fmla="*/ 869 w 1411"/>
              <a:gd name="T33" fmla="*/ 434 h 1411"/>
              <a:gd name="T34" fmla="*/ 543 w 1411"/>
              <a:gd name="T35" fmla="*/ 434 h 1411"/>
              <a:gd name="T36" fmla="*/ 597 w 1411"/>
              <a:gd name="T37" fmla="*/ 543 h 1411"/>
              <a:gd name="T38" fmla="*/ 814 w 1411"/>
              <a:gd name="T39" fmla="*/ 543 h 1411"/>
              <a:gd name="T40" fmla="*/ 814 w 1411"/>
              <a:gd name="T41" fmla="*/ 1303 h 1411"/>
              <a:gd name="T42" fmla="*/ 597 w 1411"/>
              <a:gd name="T43" fmla="*/ 1303 h 1411"/>
              <a:gd name="T44" fmla="*/ 597 w 1411"/>
              <a:gd name="T45" fmla="*/ 543 h 1411"/>
              <a:gd name="T46" fmla="*/ 55 w 1411"/>
              <a:gd name="T47" fmla="*/ 869 h 1411"/>
              <a:gd name="T48" fmla="*/ 0 w 1411"/>
              <a:gd name="T49" fmla="*/ 923 h 1411"/>
              <a:gd name="T50" fmla="*/ 0 w 1411"/>
              <a:gd name="T51" fmla="*/ 1357 h 1411"/>
              <a:gd name="T52" fmla="*/ 55 w 1411"/>
              <a:gd name="T53" fmla="*/ 1411 h 1411"/>
              <a:gd name="T54" fmla="*/ 380 w 1411"/>
              <a:gd name="T55" fmla="*/ 1411 h 1411"/>
              <a:gd name="T56" fmla="*/ 434 w 1411"/>
              <a:gd name="T57" fmla="*/ 1357 h 1411"/>
              <a:gd name="T58" fmla="*/ 434 w 1411"/>
              <a:gd name="T59" fmla="*/ 923 h 1411"/>
              <a:gd name="T60" fmla="*/ 380 w 1411"/>
              <a:gd name="T61" fmla="*/ 869 h 1411"/>
              <a:gd name="T62" fmla="*/ 55 w 1411"/>
              <a:gd name="T63" fmla="*/ 869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1" h="1411">
                <a:moveTo>
                  <a:pt x="1031" y="0"/>
                </a:moveTo>
                <a:cubicBezTo>
                  <a:pt x="1001" y="0"/>
                  <a:pt x="977" y="25"/>
                  <a:pt x="977" y="55"/>
                </a:cubicBezTo>
                <a:lnTo>
                  <a:pt x="977" y="1357"/>
                </a:lnTo>
                <a:cubicBezTo>
                  <a:pt x="977" y="1387"/>
                  <a:pt x="1001" y="1411"/>
                  <a:pt x="1031" y="1411"/>
                </a:cubicBezTo>
                <a:lnTo>
                  <a:pt x="1357" y="1411"/>
                </a:lnTo>
                <a:cubicBezTo>
                  <a:pt x="1387" y="1411"/>
                  <a:pt x="1411" y="1387"/>
                  <a:pt x="1411" y="1357"/>
                </a:cubicBezTo>
                <a:lnTo>
                  <a:pt x="1411" y="55"/>
                </a:lnTo>
                <a:cubicBezTo>
                  <a:pt x="1411" y="25"/>
                  <a:pt x="1387" y="0"/>
                  <a:pt x="1357" y="0"/>
                </a:cubicBezTo>
                <a:lnTo>
                  <a:pt x="1031" y="0"/>
                </a:lnTo>
                <a:close/>
                <a:moveTo>
                  <a:pt x="543" y="434"/>
                </a:moveTo>
                <a:cubicBezTo>
                  <a:pt x="513" y="434"/>
                  <a:pt x="489" y="459"/>
                  <a:pt x="489" y="489"/>
                </a:cubicBezTo>
                <a:lnTo>
                  <a:pt x="489" y="1357"/>
                </a:lnTo>
                <a:cubicBezTo>
                  <a:pt x="489" y="1387"/>
                  <a:pt x="513" y="1411"/>
                  <a:pt x="543" y="1411"/>
                </a:cubicBezTo>
                <a:lnTo>
                  <a:pt x="869" y="1411"/>
                </a:lnTo>
                <a:cubicBezTo>
                  <a:pt x="899" y="1411"/>
                  <a:pt x="923" y="1387"/>
                  <a:pt x="923" y="1357"/>
                </a:cubicBezTo>
                <a:lnTo>
                  <a:pt x="923" y="489"/>
                </a:lnTo>
                <a:cubicBezTo>
                  <a:pt x="923" y="459"/>
                  <a:pt x="899" y="434"/>
                  <a:pt x="869" y="434"/>
                </a:cubicBezTo>
                <a:lnTo>
                  <a:pt x="543" y="434"/>
                </a:lnTo>
                <a:close/>
                <a:moveTo>
                  <a:pt x="597" y="543"/>
                </a:moveTo>
                <a:lnTo>
                  <a:pt x="814" y="543"/>
                </a:lnTo>
                <a:lnTo>
                  <a:pt x="814" y="1303"/>
                </a:lnTo>
                <a:lnTo>
                  <a:pt x="597" y="1303"/>
                </a:lnTo>
                <a:lnTo>
                  <a:pt x="597" y="543"/>
                </a:lnTo>
                <a:close/>
                <a:moveTo>
                  <a:pt x="55" y="869"/>
                </a:moveTo>
                <a:cubicBezTo>
                  <a:pt x="25" y="869"/>
                  <a:pt x="0" y="893"/>
                  <a:pt x="0" y="923"/>
                </a:cubicBezTo>
                <a:lnTo>
                  <a:pt x="0" y="1357"/>
                </a:lnTo>
                <a:cubicBezTo>
                  <a:pt x="0" y="1387"/>
                  <a:pt x="25" y="1411"/>
                  <a:pt x="55" y="1411"/>
                </a:cubicBezTo>
                <a:lnTo>
                  <a:pt x="380" y="1411"/>
                </a:lnTo>
                <a:cubicBezTo>
                  <a:pt x="410" y="1411"/>
                  <a:pt x="434" y="1387"/>
                  <a:pt x="434" y="1357"/>
                </a:cubicBezTo>
                <a:lnTo>
                  <a:pt x="434" y="923"/>
                </a:lnTo>
                <a:cubicBezTo>
                  <a:pt x="434" y="893"/>
                  <a:pt x="410" y="869"/>
                  <a:pt x="380" y="869"/>
                </a:cubicBezTo>
                <a:lnTo>
                  <a:pt x="55" y="869"/>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7" name="Clear Filter">
            <a:extLst>
              <a:ext uri="{FF2B5EF4-FFF2-40B4-BE49-F238E27FC236}">
                <a16:creationId xmlns:a16="http://schemas.microsoft.com/office/drawing/2014/main" id="{BE005537-DB83-4D6B-951A-B144DD7880B8}"/>
              </a:ext>
            </a:extLst>
          </p:cNvPr>
          <p:cNvSpPr>
            <a:spLocks noChangeAspect="1" noEditPoints="1"/>
          </p:cNvSpPr>
          <p:nvPr/>
        </p:nvSpPr>
        <p:spPr bwMode="auto">
          <a:xfrm>
            <a:off x="8489108" y="2889250"/>
            <a:ext cx="161925" cy="163513"/>
          </a:xfrm>
          <a:custGeom>
            <a:avLst/>
            <a:gdLst>
              <a:gd name="T0" fmla="*/ 109 w 1411"/>
              <a:gd name="T1" fmla="*/ 0 h 1421"/>
              <a:gd name="T2" fmla="*/ 0 w 1411"/>
              <a:gd name="T3" fmla="*/ 109 h 1421"/>
              <a:gd name="T4" fmla="*/ 489 w 1411"/>
              <a:gd name="T5" fmla="*/ 652 h 1421"/>
              <a:gd name="T6" fmla="*/ 923 w 1411"/>
              <a:gd name="T7" fmla="*/ 652 h 1421"/>
              <a:gd name="T8" fmla="*/ 1411 w 1411"/>
              <a:gd name="T9" fmla="*/ 109 h 1421"/>
              <a:gd name="T10" fmla="*/ 1303 w 1411"/>
              <a:gd name="T11" fmla="*/ 0 h 1421"/>
              <a:gd name="T12" fmla="*/ 109 w 1411"/>
              <a:gd name="T13" fmla="*/ 0 h 1421"/>
              <a:gd name="T14" fmla="*/ 567 w 1411"/>
              <a:gd name="T15" fmla="*/ 106 h 1421"/>
              <a:gd name="T16" fmla="*/ 582 w 1411"/>
              <a:gd name="T17" fmla="*/ 114 h 1421"/>
              <a:gd name="T18" fmla="*/ 706 w 1411"/>
              <a:gd name="T19" fmla="*/ 238 h 1421"/>
              <a:gd name="T20" fmla="*/ 831 w 1411"/>
              <a:gd name="T21" fmla="*/ 114 h 1421"/>
              <a:gd name="T22" fmla="*/ 863 w 1411"/>
              <a:gd name="T23" fmla="*/ 114 h 1421"/>
              <a:gd name="T24" fmla="*/ 918 w 1411"/>
              <a:gd name="T25" fmla="*/ 168 h 1421"/>
              <a:gd name="T26" fmla="*/ 918 w 1411"/>
              <a:gd name="T27" fmla="*/ 201 h 1421"/>
              <a:gd name="T28" fmla="*/ 792 w 1411"/>
              <a:gd name="T29" fmla="*/ 326 h 1421"/>
              <a:gd name="T30" fmla="*/ 918 w 1411"/>
              <a:gd name="T31" fmla="*/ 450 h 1421"/>
              <a:gd name="T32" fmla="*/ 918 w 1411"/>
              <a:gd name="T33" fmla="*/ 482 h 1421"/>
              <a:gd name="T34" fmla="*/ 863 w 1411"/>
              <a:gd name="T35" fmla="*/ 536 h 1421"/>
              <a:gd name="T36" fmla="*/ 831 w 1411"/>
              <a:gd name="T37" fmla="*/ 536 h 1421"/>
              <a:gd name="T38" fmla="*/ 706 w 1411"/>
              <a:gd name="T39" fmla="*/ 413 h 1421"/>
              <a:gd name="T40" fmla="*/ 582 w 1411"/>
              <a:gd name="T41" fmla="*/ 536 h 1421"/>
              <a:gd name="T42" fmla="*/ 548 w 1411"/>
              <a:gd name="T43" fmla="*/ 536 h 1421"/>
              <a:gd name="T44" fmla="*/ 494 w 1411"/>
              <a:gd name="T45" fmla="*/ 482 h 1421"/>
              <a:gd name="T46" fmla="*/ 494 w 1411"/>
              <a:gd name="T47" fmla="*/ 450 h 1421"/>
              <a:gd name="T48" fmla="*/ 619 w 1411"/>
              <a:gd name="T49" fmla="*/ 326 h 1421"/>
              <a:gd name="T50" fmla="*/ 494 w 1411"/>
              <a:gd name="T51" fmla="*/ 201 h 1421"/>
              <a:gd name="T52" fmla="*/ 494 w 1411"/>
              <a:gd name="T53" fmla="*/ 168 h 1421"/>
              <a:gd name="T54" fmla="*/ 548 w 1411"/>
              <a:gd name="T55" fmla="*/ 114 h 1421"/>
              <a:gd name="T56" fmla="*/ 567 w 1411"/>
              <a:gd name="T57" fmla="*/ 106 h 1421"/>
              <a:gd name="T58" fmla="*/ 489 w 1411"/>
              <a:gd name="T59" fmla="*/ 706 h 1421"/>
              <a:gd name="T60" fmla="*/ 489 w 1411"/>
              <a:gd name="T61" fmla="*/ 1161 h 1421"/>
              <a:gd name="T62" fmla="*/ 597 w 1411"/>
              <a:gd name="T63" fmla="*/ 1313 h 1421"/>
              <a:gd name="T64" fmla="*/ 814 w 1411"/>
              <a:gd name="T65" fmla="*/ 1400 h 1421"/>
              <a:gd name="T66" fmla="*/ 923 w 1411"/>
              <a:gd name="T67" fmla="*/ 1335 h 1421"/>
              <a:gd name="T68" fmla="*/ 923 w 1411"/>
              <a:gd name="T69" fmla="*/ 706 h 1421"/>
              <a:gd name="T70" fmla="*/ 489 w 1411"/>
              <a:gd name="T71" fmla="*/ 706 h 1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1" h="1421">
                <a:moveTo>
                  <a:pt x="109" y="0"/>
                </a:moveTo>
                <a:cubicBezTo>
                  <a:pt x="49" y="0"/>
                  <a:pt x="0" y="49"/>
                  <a:pt x="0" y="109"/>
                </a:cubicBezTo>
                <a:lnTo>
                  <a:pt x="489" y="652"/>
                </a:lnTo>
                <a:lnTo>
                  <a:pt x="923" y="652"/>
                </a:lnTo>
                <a:lnTo>
                  <a:pt x="1411" y="109"/>
                </a:lnTo>
                <a:cubicBezTo>
                  <a:pt x="1411" y="49"/>
                  <a:pt x="1362" y="0"/>
                  <a:pt x="1303" y="0"/>
                </a:cubicBezTo>
                <a:lnTo>
                  <a:pt x="109" y="0"/>
                </a:lnTo>
                <a:close/>
                <a:moveTo>
                  <a:pt x="567" y="106"/>
                </a:moveTo>
                <a:cubicBezTo>
                  <a:pt x="573" y="106"/>
                  <a:pt x="579" y="109"/>
                  <a:pt x="582" y="114"/>
                </a:cubicBezTo>
                <a:lnTo>
                  <a:pt x="706" y="238"/>
                </a:lnTo>
                <a:lnTo>
                  <a:pt x="831" y="114"/>
                </a:lnTo>
                <a:cubicBezTo>
                  <a:pt x="842" y="103"/>
                  <a:pt x="858" y="103"/>
                  <a:pt x="863" y="114"/>
                </a:cubicBezTo>
                <a:lnTo>
                  <a:pt x="918" y="168"/>
                </a:lnTo>
                <a:cubicBezTo>
                  <a:pt x="929" y="179"/>
                  <a:pt x="929" y="195"/>
                  <a:pt x="918" y="201"/>
                </a:cubicBezTo>
                <a:lnTo>
                  <a:pt x="792" y="326"/>
                </a:lnTo>
                <a:lnTo>
                  <a:pt x="918" y="450"/>
                </a:lnTo>
                <a:cubicBezTo>
                  <a:pt x="929" y="461"/>
                  <a:pt x="929" y="477"/>
                  <a:pt x="918" y="482"/>
                </a:cubicBezTo>
                <a:lnTo>
                  <a:pt x="863" y="536"/>
                </a:lnTo>
                <a:cubicBezTo>
                  <a:pt x="853" y="547"/>
                  <a:pt x="837" y="547"/>
                  <a:pt x="831" y="536"/>
                </a:cubicBezTo>
                <a:lnTo>
                  <a:pt x="706" y="413"/>
                </a:lnTo>
                <a:lnTo>
                  <a:pt x="582" y="536"/>
                </a:lnTo>
                <a:cubicBezTo>
                  <a:pt x="571" y="547"/>
                  <a:pt x="553" y="547"/>
                  <a:pt x="548" y="536"/>
                </a:cubicBezTo>
                <a:lnTo>
                  <a:pt x="494" y="482"/>
                </a:lnTo>
                <a:cubicBezTo>
                  <a:pt x="488" y="471"/>
                  <a:pt x="488" y="455"/>
                  <a:pt x="494" y="450"/>
                </a:cubicBezTo>
                <a:lnTo>
                  <a:pt x="619" y="326"/>
                </a:lnTo>
                <a:lnTo>
                  <a:pt x="494" y="201"/>
                </a:lnTo>
                <a:cubicBezTo>
                  <a:pt x="488" y="195"/>
                  <a:pt x="488" y="179"/>
                  <a:pt x="494" y="168"/>
                </a:cubicBezTo>
                <a:lnTo>
                  <a:pt x="548" y="114"/>
                </a:lnTo>
                <a:cubicBezTo>
                  <a:pt x="553" y="109"/>
                  <a:pt x="561" y="106"/>
                  <a:pt x="567" y="106"/>
                </a:cubicBezTo>
                <a:close/>
                <a:moveTo>
                  <a:pt x="489" y="706"/>
                </a:moveTo>
                <a:lnTo>
                  <a:pt x="489" y="1161"/>
                </a:lnTo>
                <a:cubicBezTo>
                  <a:pt x="489" y="1220"/>
                  <a:pt x="537" y="1292"/>
                  <a:pt x="597" y="1313"/>
                </a:cubicBezTo>
                <a:lnTo>
                  <a:pt x="814" y="1400"/>
                </a:lnTo>
                <a:cubicBezTo>
                  <a:pt x="874" y="1421"/>
                  <a:pt x="923" y="1395"/>
                  <a:pt x="923" y="1335"/>
                </a:cubicBezTo>
                <a:lnTo>
                  <a:pt x="923" y="706"/>
                </a:lnTo>
                <a:lnTo>
                  <a:pt x="489" y="70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8" name="Add to Cart">
            <a:extLst>
              <a:ext uri="{FF2B5EF4-FFF2-40B4-BE49-F238E27FC236}">
                <a16:creationId xmlns:a16="http://schemas.microsoft.com/office/drawing/2014/main" id="{4F336A8A-A61D-4B89-9FE7-DB2108491BAA}"/>
              </a:ext>
            </a:extLst>
          </p:cNvPr>
          <p:cNvSpPr>
            <a:spLocks noChangeAspect="1" noEditPoints="1"/>
          </p:cNvSpPr>
          <p:nvPr/>
        </p:nvSpPr>
        <p:spPr bwMode="auto">
          <a:xfrm>
            <a:off x="8889957" y="2892425"/>
            <a:ext cx="165100" cy="157163"/>
          </a:xfrm>
          <a:custGeom>
            <a:avLst/>
            <a:gdLst>
              <a:gd name="T0" fmla="*/ 80 w 1428"/>
              <a:gd name="T1" fmla="*/ 0 h 1357"/>
              <a:gd name="T2" fmla="*/ 2 w 1428"/>
              <a:gd name="T3" fmla="*/ 85 h 1357"/>
              <a:gd name="T4" fmla="*/ 88 w 1428"/>
              <a:gd name="T5" fmla="*/ 163 h 1357"/>
              <a:gd name="T6" fmla="*/ 192 w 1428"/>
              <a:gd name="T7" fmla="*/ 191 h 1357"/>
              <a:gd name="T8" fmla="*/ 226 w 1428"/>
              <a:gd name="T9" fmla="*/ 259 h 1357"/>
              <a:gd name="T10" fmla="*/ 334 w 1428"/>
              <a:gd name="T11" fmla="*/ 804 h 1357"/>
              <a:gd name="T12" fmla="*/ 631 w 1428"/>
              <a:gd name="T13" fmla="*/ 1031 h 1357"/>
              <a:gd name="T14" fmla="*/ 1065 w 1428"/>
              <a:gd name="T15" fmla="*/ 1031 h 1357"/>
              <a:gd name="T16" fmla="*/ 1153 w 1428"/>
              <a:gd name="T17" fmla="*/ 989 h 1357"/>
              <a:gd name="T18" fmla="*/ 1203 w 1428"/>
              <a:gd name="T19" fmla="*/ 929 h 1357"/>
              <a:gd name="T20" fmla="*/ 1298 w 1428"/>
              <a:gd name="T21" fmla="*/ 771 h 1357"/>
              <a:gd name="T22" fmla="*/ 1409 w 1428"/>
              <a:gd name="T23" fmla="*/ 549 h 1357"/>
              <a:gd name="T24" fmla="*/ 1370 w 1428"/>
              <a:gd name="T25" fmla="*/ 441 h 1357"/>
              <a:gd name="T26" fmla="*/ 1262 w 1428"/>
              <a:gd name="T27" fmla="*/ 480 h 1357"/>
              <a:gd name="T28" fmla="*/ 1153 w 1428"/>
              <a:gd name="T29" fmla="*/ 693 h 1357"/>
              <a:gd name="T30" fmla="*/ 1069 w 1428"/>
              <a:gd name="T31" fmla="*/ 834 h 1357"/>
              <a:gd name="T32" fmla="*/ 1041 w 1428"/>
              <a:gd name="T33" fmla="*/ 868 h 1357"/>
              <a:gd name="T34" fmla="*/ 631 w 1428"/>
              <a:gd name="T35" fmla="*/ 868 h 1357"/>
              <a:gd name="T36" fmla="*/ 494 w 1428"/>
              <a:gd name="T37" fmla="*/ 770 h 1357"/>
              <a:gd name="T38" fmla="*/ 385 w 1428"/>
              <a:gd name="T39" fmla="*/ 229 h 1357"/>
              <a:gd name="T40" fmla="*/ 299 w 1428"/>
              <a:gd name="T41" fmla="*/ 68 h 1357"/>
              <a:gd name="T42" fmla="*/ 88 w 1428"/>
              <a:gd name="T43" fmla="*/ 0 h 1357"/>
              <a:gd name="T44" fmla="*/ 80 w 1428"/>
              <a:gd name="T45" fmla="*/ 0 h 1357"/>
              <a:gd name="T46" fmla="*/ 821 w 1428"/>
              <a:gd name="T47" fmla="*/ 57 h 1357"/>
              <a:gd name="T48" fmla="*/ 733 w 1428"/>
              <a:gd name="T49" fmla="*/ 83 h 1357"/>
              <a:gd name="T50" fmla="*/ 714 w 1428"/>
              <a:gd name="T51" fmla="*/ 327 h 1357"/>
              <a:gd name="T52" fmla="*/ 592 w 1428"/>
              <a:gd name="T53" fmla="*/ 327 h 1357"/>
              <a:gd name="T54" fmla="*/ 565 w 1428"/>
              <a:gd name="T55" fmla="*/ 342 h 1357"/>
              <a:gd name="T56" fmla="*/ 567 w 1428"/>
              <a:gd name="T57" fmla="*/ 375 h 1357"/>
              <a:gd name="T58" fmla="*/ 802 w 1428"/>
              <a:gd name="T59" fmla="*/ 643 h 1357"/>
              <a:gd name="T60" fmla="*/ 821 w 1428"/>
              <a:gd name="T61" fmla="*/ 649 h 1357"/>
              <a:gd name="T62" fmla="*/ 840 w 1428"/>
              <a:gd name="T63" fmla="*/ 643 h 1357"/>
              <a:gd name="T64" fmla="*/ 1074 w 1428"/>
              <a:gd name="T65" fmla="*/ 375 h 1357"/>
              <a:gd name="T66" fmla="*/ 1075 w 1428"/>
              <a:gd name="T67" fmla="*/ 342 h 1357"/>
              <a:gd name="T68" fmla="*/ 1048 w 1428"/>
              <a:gd name="T69" fmla="*/ 327 h 1357"/>
              <a:gd name="T70" fmla="*/ 928 w 1428"/>
              <a:gd name="T71" fmla="*/ 327 h 1357"/>
              <a:gd name="T72" fmla="*/ 909 w 1428"/>
              <a:gd name="T73" fmla="*/ 83 h 1357"/>
              <a:gd name="T74" fmla="*/ 821 w 1428"/>
              <a:gd name="T75" fmla="*/ 57 h 1357"/>
              <a:gd name="T76" fmla="*/ 577 w 1428"/>
              <a:gd name="T77" fmla="*/ 1085 h 1357"/>
              <a:gd name="T78" fmla="*/ 441 w 1428"/>
              <a:gd name="T79" fmla="*/ 1221 h 1357"/>
              <a:gd name="T80" fmla="*/ 577 w 1428"/>
              <a:gd name="T81" fmla="*/ 1357 h 1357"/>
              <a:gd name="T82" fmla="*/ 712 w 1428"/>
              <a:gd name="T83" fmla="*/ 1221 h 1357"/>
              <a:gd name="T84" fmla="*/ 577 w 1428"/>
              <a:gd name="T85" fmla="*/ 1085 h 1357"/>
              <a:gd name="T86" fmla="*/ 1065 w 1428"/>
              <a:gd name="T87" fmla="*/ 1085 h 1357"/>
              <a:gd name="T88" fmla="*/ 929 w 1428"/>
              <a:gd name="T89" fmla="*/ 1221 h 1357"/>
              <a:gd name="T90" fmla="*/ 1065 w 1428"/>
              <a:gd name="T91" fmla="*/ 1357 h 1357"/>
              <a:gd name="T92" fmla="*/ 1201 w 1428"/>
              <a:gd name="T93" fmla="*/ 1221 h 1357"/>
              <a:gd name="T94" fmla="*/ 1065 w 1428"/>
              <a:gd name="T95" fmla="*/ 1085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28" h="1357">
                <a:moveTo>
                  <a:pt x="80" y="0"/>
                </a:moveTo>
                <a:cubicBezTo>
                  <a:pt x="37" y="2"/>
                  <a:pt x="0" y="43"/>
                  <a:pt x="2" y="85"/>
                </a:cubicBezTo>
                <a:cubicBezTo>
                  <a:pt x="5" y="128"/>
                  <a:pt x="46" y="165"/>
                  <a:pt x="88" y="163"/>
                </a:cubicBezTo>
                <a:cubicBezTo>
                  <a:pt x="148" y="163"/>
                  <a:pt x="175" y="177"/>
                  <a:pt x="192" y="191"/>
                </a:cubicBezTo>
                <a:cubicBezTo>
                  <a:pt x="208" y="206"/>
                  <a:pt x="220" y="227"/>
                  <a:pt x="226" y="259"/>
                </a:cubicBezTo>
                <a:cubicBezTo>
                  <a:pt x="246" y="368"/>
                  <a:pt x="317" y="720"/>
                  <a:pt x="334" y="804"/>
                </a:cubicBezTo>
                <a:cubicBezTo>
                  <a:pt x="363" y="946"/>
                  <a:pt x="494" y="1031"/>
                  <a:pt x="631" y="1031"/>
                </a:cubicBezTo>
                <a:lnTo>
                  <a:pt x="1065" y="1031"/>
                </a:lnTo>
                <a:cubicBezTo>
                  <a:pt x="1118" y="1031"/>
                  <a:pt x="1136" y="1006"/>
                  <a:pt x="1153" y="989"/>
                </a:cubicBezTo>
                <a:cubicBezTo>
                  <a:pt x="1171" y="971"/>
                  <a:pt x="1187" y="952"/>
                  <a:pt x="1203" y="929"/>
                </a:cubicBezTo>
                <a:cubicBezTo>
                  <a:pt x="1234" y="884"/>
                  <a:pt x="1267" y="827"/>
                  <a:pt x="1298" y="771"/>
                </a:cubicBezTo>
                <a:cubicBezTo>
                  <a:pt x="1359" y="660"/>
                  <a:pt x="1409" y="549"/>
                  <a:pt x="1409" y="549"/>
                </a:cubicBezTo>
                <a:cubicBezTo>
                  <a:pt x="1428" y="511"/>
                  <a:pt x="1409" y="459"/>
                  <a:pt x="1370" y="441"/>
                </a:cubicBezTo>
                <a:cubicBezTo>
                  <a:pt x="1332" y="422"/>
                  <a:pt x="1280" y="441"/>
                  <a:pt x="1262" y="480"/>
                </a:cubicBezTo>
                <a:cubicBezTo>
                  <a:pt x="1262" y="480"/>
                  <a:pt x="1211" y="588"/>
                  <a:pt x="1153" y="693"/>
                </a:cubicBezTo>
                <a:cubicBezTo>
                  <a:pt x="1124" y="746"/>
                  <a:pt x="1094" y="798"/>
                  <a:pt x="1069" y="834"/>
                </a:cubicBezTo>
                <a:cubicBezTo>
                  <a:pt x="1057" y="850"/>
                  <a:pt x="1048" y="861"/>
                  <a:pt x="1041" y="868"/>
                </a:cubicBezTo>
                <a:lnTo>
                  <a:pt x="631" y="868"/>
                </a:lnTo>
                <a:cubicBezTo>
                  <a:pt x="551" y="868"/>
                  <a:pt x="508" y="839"/>
                  <a:pt x="494" y="770"/>
                </a:cubicBezTo>
                <a:cubicBezTo>
                  <a:pt x="477" y="687"/>
                  <a:pt x="404" y="331"/>
                  <a:pt x="385" y="229"/>
                </a:cubicBezTo>
                <a:cubicBezTo>
                  <a:pt x="375" y="173"/>
                  <a:pt x="350" y="112"/>
                  <a:pt x="299" y="68"/>
                </a:cubicBezTo>
                <a:cubicBezTo>
                  <a:pt x="247" y="23"/>
                  <a:pt x="176" y="0"/>
                  <a:pt x="88" y="0"/>
                </a:cubicBezTo>
                <a:cubicBezTo>
                  <a:pt x="85" y="0"/>
                  <a:pt x="83" y="0"/>
                  <a:pt x="80" y="0"/>
                </a:cubicBezTo>
                <a:close/>
                <a:moveTo>
                  <a:pt x="821" y="57"/>
                </a:moveTo>
                <a:cubicBezTo>
                  <a:pt x="790" y="57"/>
                  <a:pt x="744" y="67"/>
                  <a:pt x="733" y="83"/>
                </a:cubicBezTo>
                <a:cubicBezTo>
                  <a:pt x="725" y="94"/>
                  <a:pt x="714" y="327"/>
                  <a:pt x="714" y="327"/>
                </a:cubicBezTo>
                <a:lnTo>
                  <a:pt x="592" y="327"/>
                </a:lnTo>
                <a:cubicBezTo>
                  <a:pt x="581" y="327"/>
                  <a:pt x="570" y="333"/>
                  <a:pt x="565" y="342"/>
                </a:cubicBezTo>
                <a:cubicBezTo>
                  <a:pt x="560" y="352"/>
                  <a:pt x="560" y="365"/>
                  <a:pt x="567" y="375"/>
                </a:cubicBezTo>
                <a:cubicBezTo>
                  <a:pt x="647" y="495"/>
                  <a:pt x="797" y="638"/>
                  <a:pt x="802" y="643"/>
                </a:cubicBezTo>
                <a:cubicBezTo>
                  <a:pt x="808" y="647"/>
                  <a:pt x="814" y="649"/>
                  <a:pt x="821" y="649"/>
                </a:cubicBezTo>
                <a:cubicBezTo>
                  <a:pt x="828" y="649"/>
                  <a:pt x="834" y="647"/>
                  <a:pt x="840" y="643"/>
                </a:cubicBezTo>
                <a:cubicBezTo>
                  <a:pt x="845" y="638"/>
                  <a:pt x="993" y="495"/>
                  <a:pt x="1074" y="375"/>
                </a:cubicBezTo>
                <a:cubicBezTo>
                  <a:pt x="1080" y="365"/>
                  <a:pt x="1081" y="352"/>
                  <a:pt x="1075" y="342"/>
                </a:cubicBezTo>
                <a:cubicBezTo>
                  <a:pt x="1070" y="333"/>
                  <a:pt x="1059" y="327"/>
                  <a:pt x="1048" y="327"/>
                </a:cubicBezTo>
                <a:lnTo>
                  <a:pt x="928" y="327"/>
                </a:lnTo>
                <a:cubicBezTo>
                  <a:pt x="928" y="327"/>
                  <a:pt x="917" y="94"/>
                  <a:pt x="909" y="83"/>
                </a:cubicBezTo>
                <a:cubicBezTo>
                  <a:pt x="898" y="67"/>
                  <a:pt x="851" y="57"/>
                  <a:pt x="821" y="57"/>
                </a:cubicBezTo>
                <a:close/>
                <a:moveTo>
                  <a:pt x="577" y="1085"/>
                </a:moveTo>
                <a:cubicBezTo>
                  <a:pt x="502" y="1085"/>
                  <a:pt x="441" y="1146"/>
                  <a:pt x="441" y="1221"/>
                </a:cubicBezTo>
                <a:cubicBezTo>
                  <a:pt x="441" y="1296"/>
                  <a:pt x="502" y="1357"/>
                  <a:pt x="577" y="1357"/>
                </a:cubicBezTo>
                <a:cubicBezTo>
                  <a:pt x="652" y="1357"/>
                  <a:pt x="712" y="1296"/>
                  <a:pt x="712" y="1221"/>
                </a:cubicBezTo>
                <a:cubicBezTo>
                  <a:pt x="712" y="1146"/>
                  <a:pt x="652" y="1085"/>
                  <a:pt x="577" y="1085"/>
                </a:cubicBezTo>
                <a:close/>
                <a:moveTo>
                  <a:pt x="1065" y="1085"/>
                </a:moveTo>
                <a:cubicBezTo>
                  <a:pt x="990" y="1085"/>
                  <a:pt x="929" y="1146"/>
                  <a:pt x="929" y="1221"/>
                </a:cubicBezTo>
                <a:cubicBezTo>
                  <a:pt x="929" y="1296"/>
                  <a:pt x="990" y="1357"/>
                  <a:pt x="1065" y="1357"/>
                </a:cubicBezTo>
                <a:cubicBezTo>
                  <a:pt x="1140" y="1357"/>
                  <a:pt x="1201" y="1296"/>
                  <a:pt x="1201" y="1221"/>
                </a:cubicBezTo>
                <a:cubicBezTo>
                  <a:pt x="1201" y="1146"/>
                  <a:pt x="1140" y="1085"/>
                  <a:pt x="1065" y="1085"/>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9" name="Box">
            <a:extLst>
              <a:ext uri="{FF2B5EF4-FFF2-40B4-BE49-F238E27FC236}">
                <a16:creationId xmlns:a16="http://schemas.microsoft.com/office/drawing/2014/main" id="{37515939-7362-4987-9D1A-82676109D2D3}"/>
              </a:ext>
            </a:extLst>
          </p:cNvPr>
          <p:cNvSpPr>
            <a:spLocks noChangeAspect="1" noEditPoints="1"/>
          </p:cNvSpPr>
          <p:nvPr/>
        </p:nvSpPr>
        <p:spPr bwMode="auto">
          <a:xfrm>
            <a:off x="9302334" y="2908300"/>
            <a:ext cx="163513" cy="125413"/>
          </a:xfrm>
          <a:custGeom>
            <a:avLst/>
            <a:gdLst>
              <a:gd name="T0" fmla="*/ 456 w 1431"/>
              <a:gd name="T1" fmla="*/ 10 h 1085"/>
              <a:gd name="T2" fmla="*/ 163 w 1431"/>
              <a:gd name="T3" fmla="*/ 218 h 1085"/>
              <a:gd name="T4" fmla="*/ 126 w 1431"/>
              <a:gd name="T5" fmla="*/ 255 h 1085"/>
              <a:gd name="T6" fmla="*/ 20 w 1431"/>
              <a:gd name="T7" fmla="*/ 464 h 1085"/>
              <a:gd name="T8" fmla="*/ 93 w 1431"/>
              <a:gd name="T9" fmla="*/ 537 h 1085"/>
              <a:gd name="T10" fmla="*/ 124 w 1431"/>
              <a:gd name="T11" fmla="*/ 522 h 1085"/>
              <a:gd name="T12" fmla="*/ 124 w 1431"/>
              <a:gd name="T13" fmla="*/ 1031 h 1085"/>
              <a:gd name="T14" fmla="*/ 178 w 1431"/>
              <a:gd name="T15" fmla="*/ 1085 h 1085"/>
              <a:gd name="T16" fmla="*/ 984 w 1431"/>
              <a:gd name="T17" fmla="*/ 1085 h 1085"/>
              <a:gd name="T18" fmla="*/ 1038 w 1431"/>
              <a:gd name="T19" fmla="*/ 1059 h 1085"/>
              <a:gd name="T20" fmla="*/ 1252 w 1431"/>
              <a:gd name="T21" fmla="*/ 793 h 1085"/>
              <a:gd name="T22" fmla="*/ 1264 w 1431"/>
              <a:gd name="T23" fmla="*/ 759 h 1085"/>
              <a:gd name="T24" fmla="*/ 1264 w 1431"/>
              <a:gd name="T25" fmla="*/ 512 h 1085"/>
              <a:gd name="T26" fmla="*/ 1411 w 1431"/>
              <a:gd name="T27" fmla="*/ 364 h 1085"/>
              <a:gd name="T28" fmla="*/ 1418 w 1431"/>
              <a:gd name="T29" fmla="*/ 298 h 1085"/>
              <a:gd name="T30" fmla="*/ 1262 w 1431"/>
              <a:gd name="T31" fmla="*/ 38 h 1085"/>
              <a:gd name="T32" fmla="*/ 1209 w 1431"/>
              <a:gd name="T33" fmla="*/ 0 h 1085"/>
              <a:gd name="T34" fmla="*/ 487 w 1431"/>
              <a:gd name="T35" fmla="*/ 0 h 1085"/>
              <a:gd name="T36" fmla="*/ 456 w 1431"/>
              <a:gd name="T37" fmla="*/ 10 h 1085"/>
              <a:gd name="T38" fmla="*/ 504 w 1431"/>
              <a:gd name="T39" fmla="*/ 108 h 1085"/>
              <a:gd name="T40" fmla="*/ 1077 w 1431"/>
              <a:gd name="T41" fmla="*/ 108 h 1085"/>
              <a:gd name="T42" fmla="*/ 968 w 1431"/>
              <a:gd name="T43" fmla="*/ 217 h 1085"/>
              <a:gd name="T44" fmla="*/ 349 w 1431"/>
              <a:gd name="T45" fmla="*/ 217 h 1085"/>
              <a:gd name="T46" fmla="*/ 504 w 1431"/>
              <a:gd name="T47" fmla="*/ 108 h 1085"/>
              <a:gd name="T48" fmla="*/ 232 w 1431"/>
              <a:gd name="T49" fmla="*/ 325 h 1085"/>
              <a:gd name="T50" fmla="*/ 938 w 1431"/>
              <a:gd name="T51" fmla="*/ 325 h 1085"/>
              <a:gd name="T52" fmla="*/ 938 w 1431"/>
              <a:gd name="T53" fmla="*/ 976 h 1085"/>
              <a:gd name="T54" fmla="*/ 232 w 1431"/>
              <a:gd name="T55" fmla="*/ 976 h 1085"/>
              <a:gd name="T56" fmla="*/ 232 w 1431"/>
              <a:gd name="T57" fmla="*/ 325 h 1085"/>
              <a:gd name="T58" fmla="*/ 439 w 1431"/>
              <a:gd name="T59" fmla="*/ 379 h 1085"/>
              <a:gd name="T60" fmla="*/ 390 w 1431"/>
              <a:gd name="T61" fmla="*/ 439 h 1085"/>
              <a:gd name="T62" fmla="*/ 449 w 1431"/>
              <a:gd name="T63" fmla="*/ 488 h 1085"/>
              <a:gd name="T64" fmla="*/ 721 w 1431"/>
              <a:gd name="T65" fmla="*/ 488 h 1085"/>
              <a:gd name="T66" fmla="*/ 776 w 1431"/>
              <a:gd name="T67" fmla="*/ 434 h 1085"/>
              <a:gd name="T68" fmla="*/ 721 w 1431"/>
              <a:gd name="T69" fmla="*/ 379 h 1085"/>
              <a:gd name="T70" fmla="*/ 439 w 1431"/>
              <a:gd name="T71" fmla="*/ 379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31" h="1085">
                <a:moveTo>
                  <a:pt x="456" y="10"/>
                </a:moveTo>
                <a:lnTo>
                  <a:pt x="163" y="218"/>
                </a:lnTo>
                <a:cubicBezTo>
                  <a:pt x="140" y="231"/>
                  <a:pt x="133" y="243"/>
                  <a:pt x="126" y="255"/>
                </a:cubicBezTo>
                <a:lnTo>
                  <a:pt x="20" y="464"/>
                </a:lnTo>
                <a:cubicBezTo>
                  <a:pt x="0" y="505"/>
                  <a:pt x="53" y="557"/>
                  <a:pt x="93" y="537"/>
                </a:cubicBezTo>
                <a:lnTo>
                  <a:pt x="124" y="522"/>
                </a:lnTo>
                <a:lnTo>
                  <a:pt x="124" y="1031"/>
                </a:lnTo>
                <a:cubicBezTo>
                  <a:pt x="124" y="1059"/>
                  <a:pt x="150" y="1085"/>
                  <a:pt x="178" y="1085"/>
                </a:cubicBezTo>
                <a:lnTo>
                  <a:pt x="984" y="1085"/>
                </a:lnTo>
                <a:cubicBezTo>
                  <a:pt x="1016" y="1085"/>
                  <a:pt x="1022" y="1075"/>
                  <a:pt x="1038" y="1059"/>
                </a:cubicBezTo>
                <a:lnTo>
                  <a:pt x="1252" y="793"/>
                </a:lnTo>
                <a:cubicBezTo>
                  <a:pt x="1259" y="784"/>
                  <a:pt x="1264" y="771"/>
                  <a:pt x="1264" y="759"/>
                </a:cubicBezTo>
                <a:lnTo>
                  <a:pt x="1264" y="512"/>
                </a:lnTo>
                <a:lnTo>
                  <a:pt x="1411" y="364"/>
                </a:lnTo>
                <a:cubicBezTo>
                  <a:pt x="1428" y="347"/>
                  <a:pt x="1431" y="318"/>
                  <a:pt x="1418" y="298"/>
                </a:cubicBezTo>
                <a:lnTo>
                  <a:pt x="1262" y="38"/>
                </a:lnTo>
                <a:cubicBezTo>
                  <a:pt x="1246" y="11"/>
                  <a:pt x="1228" y="0"/>
                  <a:pt x="1209" y="0"/>
                </a:cubicBezTo>
                <a:lnTo>
                  <a:pt x="487" y="0"/>
                </a:lnTo>
                <a:cubicBezTo>
                  <a:pt x="471" y="0"/>
                  <a:pt x="465" y="5"/>
                  <a:pt x="456" y="10"/>
                </a:cubicBezTo>
                <a:close/>
                <a:moveTo>
                  <a:pt x="504" y="108"/>
                </a:moveTo>
                <a:lnTo>
                  <a:pt x="1077" y="108"/>
                </a:lnTo>
                <a:lnTo>
                  <a:pt x="968" y="217"/>
                </a:lnTo>
                <a:lnTo>
                  <a:pt x="349" y="217"/>
                </a:lnTo>
                <a:lnTo>
                  <a:pt x="504" y="108"/>
                </a:lnTo>
                <a:close/>
                <a:moveTo>
                  <a:pt x="232" y="325"/>
                </a:moveTo>
                <a:lnTo>
                  <a:pt x="938" y="325"/>
                </a:lnTo>
                <a:lnTo>
                  <a:pt x="938" y="976"/>
                </a:lnTo>
                <a:lnTo>
                  <a:pt x="232" y="976"/>
                </a:lnTo>
                <a:lnTo>
                  <a:pt x="232" y="325"/>
                </a:lnTo>
                <a:close/>
                <a:moveTo>
                  <a:pt x="439" y="379"/>
                </a:moveTo>
                <a:cubicBezTo>
                  <a:pt x="410" y="379"/>
                  <a:pt x="387" y="410"/>
                  <a:pt x="390" y="439"/>
                </a:cubicBezTo>
                <a:cubicBezTo>
                  <a:pt x="393" y="467"/>
                  <a:pt x="421" y="491"/>
                  <a:pt x="449" y="488"/>
                </a:cubicBezTo>
                <a:lnTo>
                  <a:pt x="721" y="488"/>
                </a:lnTo>
                <a:cubicBezTo>
                  <a:pt x="750" y="488"/>
                  <a:pt x="776" y="462"/>
                  <a:pt x="776" y="434"/>
                </a:cubicBezTo>
                <a:cubicBezTo>
                  <a:pt x="776" y="405"/>
                  <a:pt x="750" y="379"/>
                  <a:pt x="721" y="379"/>
                </a:cubicBezTo>
                <a:lnTo>
                  <a:pt x="439" y="379"/>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0" name="Delivery">
            <a:extLst>
              <a:ext uri="{FF2B5EF4-FFF2-40B4-BE49-F238E27FC236}">
                <a16:creationId xmlns:a16="http://schemas.microsoft.com/office/drawing/2014/main" id="{22BD45E0-1F9B-4240-B5E7-BBE6B091EAF9}"/>
              </a:ext>
            </a:extLst>
          </p:cNvPr>
          <p:cNvSpPr>
            <a:spLocks noChangeAspect="1" noEditPoints="1"/>
          </p:cNvSpPr>
          <p:nvPr/>
        </p:nvSpPr>
        <p:spPr bwMode="auto">
          <a:xfrm>
            <a:off x="9751295" y="2900362"/>
            <a:ext cx="161925" cy="141288"/>
          </a:xfrm>
          <a:custGeom>
            <a:avLst/>
            <a:gdLst>
              <a:gd name="T0" fmla="*/ 350 w 1408"/>
              <a:gd name="T1" fmla="*/ 0 h 1234"/>
              <a:gd name="T2" fmla="*/ 0 w 1408"/>
              <a:gd name="T3" fmla="*/ 349 h 1234"/>
              <a:gd name="T4" fmla="*/ 105 w 1408"/>
              <a:gd name="T5" fmla="*/ 598 h 1234"/>
              <a:gd name="T6" fmla="*/ 105 w 1408"/>
              <a:gd name="T7" fmla="*/ 1028 h 1234"/>
              <a:gd name="T8" fmla="*/ 160 w 1408"/>
              <a:gd name="T9" fmla="*/ 1082 h 1234"/>
              <a:gd name="T10" fmla="*/ 268 w 1408"/>
              <a:gd name="T11" fmla="*/ 1082 h 1234"/>
              <a:gd name="T12" fmla="*/ 458 w 1408"/>
              <a:gd name="T13" fmla="*/ 916 h 1234"/>
              <a:gd name="T14" fmla="*/ 648 w 1408"/>
              <a:gd name="T15" fmla="*/ 1082 h 1234"/>
              <a:gd name="T16" fmla="*/ 757 w 1408"/>
              <a:gd name="T17" fmla="*/ 1082 h 1234"/>
              <a:gd name="T18" fmla="*/ 811 w 1408"/>
              <a:gd name="T19" fmla="*/ 1028 h 1234"/>
              <a:gd name="T20" fmla="*/ 811 w 1408"/>
              <a:gd name="T21" fmla="*/ 376 h 1234"/>
              <a:gd name="T22" fmla="*/ 757 w 1408"/>
              <a:gd name="T23" fmla="*/ 322 h 1234"/>
              <a:gd name="T24" fmla="*/ 695 w 1408"/>
              <a:gd name="T25" fmla="*/ 322 h 1234"/>
              <a:gd name="T26" fmla="*/ 350 w 1408"/>
              <a:gd name="T27" fmla="*/ 0 h 1234"/>
              <a:gd name="T28" fmla="*/ 350 w 1408"/>
              <a:gd name="T29" fmla="*/ 76 h 1234"/>
              <a:gd name="T30" fmla="*/ 623 w 1408"/>
              <a:gd name="T31" fmla="*/ 349 h 1234"/>
              <a:gd name="T32" fmla="*/ 350 w 1408"/>
              <a:gd name="T33" fmla="*/ 622 h 1234"/>
              <a:gd name="T34" fmla="*/ 76 w 1408"/>
              <a:gd name="T35" fmla="*/ 349 h 1234"/>
              <a:gd name="T36" fmla="*/ 350 w 1408"/>
              <a:gd name="T37" fmla="*/ 76 h 1234"/>
              <a:gd name="T38" fmla="*/ 350 w 1408"/>
              <a:gd name="T39" fmla="*/ 134 h 1234"/>
              <a:gd name="T40" fmla="*/ 329 w 1408"/>
              <a:gd name="T41" fmla="*/ 151 h 1234"/>
              <a:gd name="T42" fmla="*/ 322 w 1408"/>
              <a:gd name="T43" fmla="*/ 307 h 1234"/>
              <a:gd name="T44" fmla="*/ 297 w 1408"/>
              <a:gd name="T45" fmla="*/ 349 h 1234"/>
              <a:gd name="T46" fmla="*/ 350 w 1408"/>
              <a:gd name="T47" fmla="*/ 400 h 1234"/>
              <a:gd name="T48" fmla="*/ 353 w 1408"/>
              <a:gd name="T49" fmla="*/ 400 h 1234"/>
              <a:gd name="T50" fmla="*/ 446 w 1408"/>
              <a:gd name="T51" fmla="*/ 480 h 1234"/>
              <a:gd name="T52" fmla="*/ 475 w 1408"/>
              <a:gd name="T53" fmla="*/ 475 h 1234"/>
              <a:gd name="T54" fmla="*/ 482 w 1408"/>
              <a:gd name="T55" fmla="*/ 444 h 1234"/>
              <a:gd name="T56" fmla="*/ 400 w 1408"/>
              <a:gd name="T57" fmla="*/ 349 h 1234"/>
              <a:gd name="T58" fmla="*/ 375 w 1408"/>
              <a:gd name="T59" fmla="*/ 305 h 1234"/>
              <a:gd name="T60" fmla="*/ 368 w 1408"/>
              <a:gd name="T61" fmla="*/ 151 h 1234"/>
              <a:gd name="T62" fmla="*/ 350 w 1408"/>
              <a:gd name="T63" fmla="*/ 134 h 1234"/>
              <a:gd name="T64" fmla="*/ 919 w 1408"/>
              <a:gd name="T65" fmla="*/ 431 h 1234"/>
              <a:gd name="T66" fmla="*/ 865 w 1408"/>
              <a:gd name="T67" fmla="*/ 485 h 1234"/>
              <a:gd name="T68" fmla="*/ 865 w 1408"/>
              <a:gd name="T69" fmla="*/ 1028 h 1234"/>
              <a:gd name="T70" fmla="*/ 919 w 1408"/>
              <a:gd name="T71" fmla="*/ 1082 h 1234"/>
              <a:gd name="T72" fmla="*/ 1109 w 1408"/>
              <a:gd name="T73" fmla="*/ 916 h 1234"/>
              <a:gd name="T74" fmla="*/ 1299 w 1408"/>
              <a:gd name="T75" fmla="*/ 1082 h 1234"/>
              <a:gd name="T76" fmla="*/ 1354 w 1408"/>
              <a:gd name="T77" fmla="*/ 1082 h 1234"/>
              <a:gd name="T78" fmla="*/ 1408 w 1408"/>
              <a:gd name="T79" fmla="*/ 1028 h 1234"/>
              <a:gd name="T80" fmla="*/ 1408 w 1408"/>
              <a:gd name="T81" fmla="*/ 756 h 1234"/>
              <a:gd name="T82" fmla="*/ 1365 w 1408"/>
              <a:gd name="T83" fmla="*/ 646 h 1234"/>
              <a:gd name="T84" fmla="*/ 1245 w 1408"/>
              <a:gd name="T85" fmla="*/ 485 h 1234"/>
              <a:gd name="T86" fmla="*/ 1164 w 1408"/>
              <a:gd name="T87" fmla="*/ 431 h 1234"/>
              <a:gd name="T88" fmla="*/ 919 w 1408"/>
              <a:gd name="T89" fmla="*/ 431 h 1234"/>
              <a:gd name="T90" fmla="*/ 1028 w 1408"/>
              <a:gd name="T91" fmla="*/ 539 h 1234"/>
              <a:gd name="T92" fmla="*/ 1160 w 1408"/>
              <a:gd name="T93" fmla="*/ 539 h 1234"/>
              <a:gd name="T94" fmla="*/ 1181 w 1408"/>
              <a:gd name="T95" fmla="*/ 553 h 1234"/>
              <a:gd name="T96" fmla="*/ 1296 w 1408"/>
              <a:gd name="T97" fmla="*/ 710 h 1234"/>
              <a:gd name="T98" fmla="*/ 1316 w 1408"/>
              <a:gd name="T99" fmla="*/ 756 h 1234"/>
              <a:gd name="T100" fmla="*/ 1028 w 1408"/>
              <a:gd name="T101" fmla="*/ 756 h 1234"/>
              <a:gd name="T102" fmla="*/ 1028 w 1408"/>
              <a:gd name="T103" fmla="*/ 539 h 1234"/>
              <a:gd name="T104" fmla="*/ 458 w 1408"/>
              <a:gd name="T105" fmla="*/ 983 h 1234"/>
              <a:gd name="T106" fmla="*/ 333 w 1408"/>
              <a:gd name="T107" fmla="*/ 1109 h 1234"/>
              <a:gd name="T108" fmla="*/ 458 w 1408"/>
              <a:gd name="T109" fmla="*/ 1234 h 1234"/>
              <a:gd name="T110" fmla="*/ 584 w 1408"/>
              <a:gd name="T111" fmla="*/ 1109 h 1234"/>
              <a:gd name="T112" fmla="*/ 458 w 1408"/>
              <a:gd name="T113" fmla="*/ 983 h 1234"/>
              <a:gd name="T114" fmla="*/ 1109 w 1408"/>
              <a:gd name="T115" fmla="*/ 983 h 1234"/>
              <a:gd name="T116" fmla="*/ 984 w 1408"/>
              <a:gd name="T117" fmla="*/ 1109 h 1234"/>
              <a:gd name="T118" fmla="*/ 1109 w 1408"/>
              <a:gd name="T119" fmla="*/ 1234 h 1234"/>
              <a:gd name="T120" fmla="*/ 1235 w 1408"/>
              <a:gd name="T121" fmla="*/ 1109 h 1234"/>
              <a:gd name="T122" fmla="*/ 1109 w 1408"/>
              <a:gd name="T123" fmla="*/ 983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8" h="1234">
                <a:moveTo>
                  <a:pt x="350" y="0"/>
                </a:moveTo>
                <a:cubicBezTo>
                  <a:pt x="157" y="0"/>
                  <a:pt x="0" y="157"/>
                  <a:pt x="0" y="349"/>
                </a:cubicBezTo>
                <a:cubicBezTo>
                  <a:pt x="0" y="447"/>
                  <a:pt x="40" y="535"/>
                  <a:pt x="105" y="598"/>
                </a:cubicBezTo>
                <a:lnTo>
                  <a:pt x="105" y="1028"/>
                </a:lnTo>
                <a:cubicBezTo>
                  <a:pt x="105" y="1057"/>
                  <a:pt x="130" y="1082"/>
                  <a:pt x="160" y="1082"/>
                </a:cubicBezTo>
                <a:lnTo>
                  <a:pt x="268" y="1082"/>
                </a:lnTo>
                <a:cubicBezTo>
                  <a:pt x="281" y="988"/>
                  <a:pt x="361" y="916"/>
                  <a:pt x="458" y="916"/>
                </a:cubicBezTo>
                <a:cubicBezTo>
                  <a:pt x="555" y="916"/>
                  <a:pt x="635" y="988"/>
                  <a:pt x="648" y="1082"/>
                </a:cubicBezTo>
                <a:lnTo>
                  <a:pt x="757" y="1082"/>
                </a:lnTo>
                <a:cubicBezTo>
                  <a:pt x="786" y="1082"/>
                  <a:pt x="811" y="1057"/>
                  <a:pt x="811" y="1028"/>
                </a:cubicBezTo>
                <a:lnTo>
                  <a:pt x="811" y="376"/>
                </a:lnTo>
                <a:cubicBezTo>
                  <a:pt x="811" y="346"/>
                  <a:pt x="786" y="322"/>
                  <a:pt x="757" y="322"/>
                </a:cubicBezTo>
                <a:lnTo>
                  <a:pt x="695" y="322"/>
                </a:lnTo>
                <a:cubicBezTo>
                  <a:pt x="682" y="142"/>
                  <a:pt x="533" y="0"/>
                  <a:pt x="350" y="0"/>
                </a:cubicBezTo>
                <a:close/>
                <a:moveTo>
                  <a:pt x="350" y="76"/>
                </a:moveTo>
                <a:cubicBezTo>
                  <a:pt x="500" y="76"/>
                  <a:pt x="623" y="199"/>
                  <a:pt x="623" y="349"/>
                </a:cubicBezTo>
                <a:cubicBezTo>
                  <a:pt x="623" y="499"/>
                  <a:pt x="500" y="622"/>
                  <a:pt x="350" y="622"/>
                </a:cubicBezTo>
                <a:cubicBezTo>
                  <a:pt x="199" y="622"/>
                  <a:pt x="76" y="499"/>
                  <a:pt x="76" y="349"/>
                </a:cubicBezTo>
                <a:cubicBezTo>
                  <a:pt x="76" y="199"/>
                  <a:pt x="199" y="76"/>
                  <a:pt x="350" y="76"/>
                </a:cubicBezTo>
                <a:close/>
                <a:moveTo>
                  <a:pt x="350" y="134"/>
                </a:moveTo>
                <a:cubicBezTo>
                  <a:pt x="336" y="134"/>
                  <a:pt x="329" y="144"/>
                  <a:pt x="329" y="151"/>
                </a:cubicBezTo>
                <a:lnTo>
                  <a:pt x="322" y="307"/>
                </a:lnTo>
                <a:cubicBezTo>
                  <a:pt x="308" y="316"/>
                  <a:pt x="297" y="331"/>
                  <a:pt x="297" y="349"/>
                </a:cubicBezTo>
                <a:cubicBezTo>
                  <a:pt x="297" y="377"/>
                  <a:pt x="321" y="400"/>
                  <a:pt x="350" y="400"/>
                </a:cubicBezTo>
                <a:lnTo>
                  <a:pt x="353" y="400"/>
                </a:lnTo>
                <a:lnTo>
                  <a:pt x="446" y="480"/>
                </a:lnTo>
                <a:cubicBezTo>
                  <a:pt x="451" y="484"/>
                  <a:pt x="463" y="487"/>
                  <a:pt x="475" y="475"/>
                </a:cubicBezTo>
                <a:cubicBezTo>
                  <a:pt x="487" y="462"/>
                  <a:pt x="486" y="449"/>
                  <a:pt x="482" y="444"/>
                </a:cubicBezTo>
                <a:lnTo>
                  <a:pt x="400" y="349"/>
                </a:lnTo>
                <a:cubicBezTo>
                  <a:pt x="400" y="330"/>
                  <a:pt x="390" y="314"/>
                  <a:pt x="375" y="305"/>
                </a:cubicBezTo>
                <a:lnTo>
                  <a:pt x="368" y="151"/>
                </a:lnTo>
                <a:cubicBezTo>
                  <a:pt x="368" y="144"/>
                  <a:pt x="363" y="134"/>
                  <a:pt x="350" y="134"/>
                </a:cubicBezTo>
                <a:close/>
                <a:moveTo>
                  <a:pt x="919" y="431"/>
                </a:moveTo>
                <a:cubicBezTo>
                  <a:pt x="889" y="431"/>
                  <a:pt x="865" y="455"/>
                  <a:pt x="865" y="485"/>
                </a:cubicBezTo>
                <a:lnTo>
                  <a:pt x="865" y="1028"/>
                </a:lnTo>
                <a:cubicBezTo>
                  <a:pt x="865" y="1057"/>
                  <a:pt x="890" y="1082"/>
                  <a:pt x="919" y="1082"/>
                </a:cubicBezTo>
                <a:cubicBezTo>
                  <a:pt x="933" y="988"/>
                  <a:pt x="1012" y="916"/>
                  <a:pt x="1109" y="916"/>
                </a:cubicBezTo>
                <a:cubicBezTo>
                  <a:pt x="1206" y="916"/>
                  <a:pt x="1286" y="988"/>
                  <a:pt x="1299" y="1082"/>
                </a:cubicBezTo>
                <a:lnTo>
                  <a:pt x="1354" y="1082"/>
                </a:lnTo>
                <a:cubicBezTo>
                  <a:pt x="1383" y="1082"/>
                  <a:pt x="1408" y="1057"/>
                  <a:pt x="1408" y="1028"/>
                </a:cubicBezTo>
                <a:lnTo>
                  <a:pt x="1408" y="756"/>
                </a:lnTo>
                <a:cubicBezTo>
                  <a:pt x="1408" y="705"/>
                  <a:pt x="1365" y="646"/>
                  <a:pt x="1365" y="646"/>
                </a:cubicBezTo>
                <a:lnTo>
                  <a:pt x="1245" y="485"/>
                </a:lnTo>
                <a:cubicBezTo>
                  <a:pt x="1220" y="455"/>
                  <a:pt x="1203" y="431"/>
                  <a:pt x="1164" y="431"/>
                </a:cubicBezTo>
                <a:lnTo>
                  <a:pt x="919" y="431"/>
                </a:lnTo>
                <a:close/>
                <a:moveTo>
                  <a:pt x="1028" y="539"/>
                </a:moveTo>
                <a:lnTo>
                  <a:pt x="1160" y="539"/>
                </a:lnTo>
                <a:cubicBezTo>
                  <a:pt x="1169" y="539"/>
                  <a:pt x="1181" y="553"/>
                  <a:pt x="1181" y="553"/>
                </a:cubicBezTo>
                <a:lnTo>
                  <a:pt x="1296" y="710"/>
                </a:lnTo>
                <a:cubicBezTo>
                  <a:pt x="1306" y="725"/>
                  <a:pt x="1316" y="743"/>
                  <a:pt x="1316" y="756"/>
                </a:cubicBezTo>
                <a:lnTo>
                  <a:pt x="1028" y="756"/>
                </a:lnTo>
                <a:lnTo>
                  <a:pt x="1028" y="539"/>
                </a:lnTo>
                <a:close/>
                <a:moveTo>
                  <a:pt x="458" y="983"/>
                </a:moveTo>
                <a:cubicBezTo>
                  <a:pt x="389" y="983"/>
                  <a:pt x="333" y="1040"/>
                  <a:pt x="333" y="1109"/>
                </a:cubicBezTo>
                <a:cubicBezTo>
                  <a:pt x="333" y="1178"/>
                  <a:pt x="389" y="1234"/>
                  <a:pt x="458" y="1234"/>
                </a:cubicBezTo>
                <a:cubicBezTo>
                  <a:pt x="527" y="1234"/>
                  <a:pt x="584" y="1178"/>
                  <a:pt x="584" y="1109"/>
                </a:cubicBezTo>
                <a:cubicBezTo>
                  <a:pt x="584" y="1040"/>
                  <a:pt x="527" y="983"/>
                  <a:pt x="458" y="983"/>
                </a:cubicBezTo>
                <a:close/>
                <a:moveTo>
                  <a:pt x="1109" y="983"/>
                </a:moveTo>
                <a:cubicBezTo>
                  <a:pt x="1040" y="983"/>
                  <a:pt x="984" y="1040"/>
                  <a:pt x="984" y="1109"/>
                </a:cubicBezTo>
                <a:cubicBezTo>
                  <a:pt x="984" y="1178"/>
                  <a:pt x="1040" y="1234"/>
                  <a:pt x="1109" y="1234"/>
                </a:cubicBezTo>
                <a:cubicBezTo>
                  <a:pt x="1179" y="1234"/>
                  <a:pt x="1235" y="1178"/>
                  <a:pt x="1235" y="1109"/>
                </a:cubicBezTo>
                <a:cubicBezTo>
                  <a:pt x="1235" y="1040"/>
                  <a:pt x="1179" y="983"/>
                  <a:pt x="1109" y="98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1" name="Gift">
            <a:extLst>
              <a:ext uri="{FF2B5EF4-FFF2-40B4-BE49-F238E27FC236}">
                <a16:creationId xmlns:a16="http://schemas.microsoft.com/office/drawing/2014/main" id="{2DE1BFBD-0C80-4E72-8DB8-EDC6302AF7CD}"/>
              </a:ext>
            </a:extLst>
          </p:cNvPr>
          <p:cNvSpPr>
            <a:spLocks noChangeAspect="1" noEditPoints="1"/>
          </p:cNvSpPr>
          <p:nvPr/>
        </p:nvSpPr>
        <p:spPr bwMode="auto">
          <a:xfrm>
            <a:off x="10135439" y="2888456"/>
            <a:ext cx="161925" cy="165100"/>
          </a:xfrm>
          <a:custGeom>
            <a:avLst/>
            <a:gdLst>
              <a:gd name="T0" fmla="*/ 351 w 1401"/>
              <a:gd name="T1" fmla="*/ 25 h 1433"/>
              <a:gd name="T2" fmla="*/ 254 w 1401"/>
              <a:gd name="T3" fmla="*/ 71 h 1433"/>
              <a:gd name="T4" fmla="*/ 405 w 1401"/>
              <a:gd name="T5" fmla="*/ 456 h 1433"/>
              <a:gd name="T6" fmla="*/ 524 w 1401"/>
              <a:gd name="T7" fmla="*/ 456 h 1433"/>
              <a:gd name="T8" fmla="*/ 327 w 1401"/>
              <a:gd name="T9" fmla="*/ 224 h 1433"/>
              <a:gd name="T10" fmla="*/ 444 w 1401"/>
              <a:gd name="T11" fmla="*/ 202 h 1433"/>
              <a:gd name="T12" fmla="*/ 603 w 1401"/>
              <a:gd name="T13" fmla="*/ 315 h 1433"/>
              <a:gd name="T14" fmla="*/ 592 w 1401"/>
              <a:gd name="T15" fmla="*/ 348 h 1433"/>
              <a:gd name="T16" fmla="*/ 592 w 1401"/>
              <a:gd name="T17" fmla="*/ 402 h 1433"/>
              <a:gd name="T18" fmla="*/ 646 w 1401"/>
              <a:gd name="T19" fmla="*/ 456 h 1433"/>
              <a:gd name="T20" fmla="*/ 754 w 1401"/>
              <a:gd name="T21" fmla="*/ 456 h 1433"/>
              <a:gd name="T22" fmla="*/ 809 w 1401"/>
              <a:gd name="T23" fmla="*/ 402 h 1433"/>
              <a:gd name="T24" fmla="*/ 809 w 1401"/>
              <a:gd name="T25" fmla="*/ 348 h 1433"/>
              <a:gd name="T26" fmla="*/ 797 w 1401"/>
              <a:gd name="T27" fmla="*/ 315 h 1433"/>
              <a:gd name="T28" fmla="*/ 956 w 1401"/>
              <a:gd name="T29" fmla="*/ 202 h 1433"/>
              <a:gd name="T30" fmla="*/ 1073 w 1401"/>
              <a:gd name="T31" fmla="*/ 224 h 1433"/>
              <a:gd name="T32" fmla="*/ 876 w 1401"/>
              <a:gd name="T33" fmla="*/ 456 h 1433"/>
              <a:gd name="T34" fmla="*/ 995 w 1401"/>
              <a:gd name="T35" fmla="*/ 456 h 1433"/>
              <a:gd name="T36" fmla="*/ 1146 w 1401"/>
              <a:gd name="T37" fmla="*/ 71 h 1433"/>
              <a:gd name="T38" fmla="*/ 980 w 1401"/>
              <a:gd name="T39" fmla="*/ 68 h 1433"/>
              <a:gd name="T40" fmla="*/ 788 w 1401"/>
              <a:gd name="T41" fmla="*/ 305 h 1433"/>
              <a:gd name="T42" fmla="*/ 754 w 1401"/>
              <a:gd name="T43" fmla="*/ 293 h 1433"/>
              <a:gd name="T44" fmla="*/ 646 w 1401"/>
              <a:gd name="T45" fmla="*/ 293 h 1433"/>
              <a:gd name="T46" fmla="*/ 612 w 1401"/>
              <a:gd name="T47" fmla="*/ 305 h 1433"/>
              <a:gd name="T48" fmla="*/ 420 w 1401"/>
              <a:gd name="T49" fmla="*/ 68 h 1433"/>
              <a:gd name="T50" fmla="*/ 351 w 1401"/>
              <a:gd name="T51" fmla="*/ 25 h 1433"/>
              <a:gd name="T52" fmla="*/ 103 w 1401"/>
              <a:gd name="T53" fmla="*/ 510 h 1433"/>
              <a:gd name="T54" fmla="*/ 49 w 1401"/>
              <a:gd name="T55" fmla="*/ 565 h 1433"/>
              <a:gd name="T56" fmla="*/ 49 w 1401"/>
              <a:gd name="T57" fmla="*/ 727 h 1433"/>
              <a:gd name="T58" fmla="*/ 103 w 1401"/>
              <a:gd name="T59" fmla="*/ 782 h 1433"/>
              <a:gd name="T60" fmla="*/ 592 w 1401"/>
              <a:gd name="T61" fmla="*/ 782 h 1433"/>
              <a:gd name="T62" fmla="*/ 592 w 1401"/>
              <a:gd name="T63" fmla="*/ 565 h 1433"/>
              <a:gd name="T64" fmla="*/ 809 w 1401"/>
              <a:gd name="T65" fmla="*/ 565 h 1433"/>
              <a:gd name="T66" fmla="*/ 809 w 1401"/>
              <a:gd name="T67" fmla="*/ 782 h 1433"/>
              <a:gd name="T68" fmla="*/ 1297 w 1401"/>
              <a:gd name="T69" fmla="*/ 782 h 1433"/>
              <a:gd name="T70" fmla="*/ 1351 w 1401"/>
              <a:gd name="T71" fmla="*/ 727 h 1433"/>
              <a:gd name="T72" fmla="*/ 1351 w 1401"/>
              <a:gd name="T73" fmla="*/ 565 h 1433"/>
              <a:gd name="T74" fmla="*/ 1297 w 1401"/>
              <a:gd name="T75" fmla="*/ 510 h 1433"/>
              <a:gd name="T76" fmla="*/ 971 w 1401"/>
              <a:gd name="T77" fmla="*/ 510 h 1433"/>
              <a:gd name="T78" fmla="*/ 592 w 1401"/>
              <a:gd name="T79" fmla="*/ 510 h 1433"/>
              <a:gd name="T80" fmla="*/ 103 w 1401"/>
              <a:gd name="T81" fmla="*/ 510 h 1433"/>
              <a:gd name="T82" fmla="*/ 212 w 1401"/>
              <a:gd name="T83" fmla="*/ 836 h 1433"/>
              <a:gd name="T84" fmla="*/ 157 w 1401"/>
              <a:gd name="T85" fmla="*/ 890 h 1433"/>
              <a:gd name="T86" fmla="*/ 157 w 1401"/>
              <a:gd name="T87" fmla="*/ 1379 h 1433"/>
              <a:gd name="T88" fmla="*/ 212 w 1401"/>
              <a:gd name="T89" fmla="*/ 1433 h 1433"/>
              <a:gd name="T90" fmla="*/ 592 w 1401"/>
              <a:gd name="T91" fmla="*/ 1433 h 1433"/>
              <a:gd name="T92" fmla="*/ 592 w 1401"/>
              <a:gd name="T93" fmla="*/ 890 h 1433"/>
              <a:gd name="T94" fmla="*/ 809 w 1401"/>
              <a:gd name="T95" fmla="*/ 890 h 1433"/>
              <a:gd name="T96" fmla="*/ 809 w 1401"/>
              <a:gd name="T97" fmla="*/ 1433 h 1433"/>
              <a:gd name="T98" fmla="*/ 1189 w 1401"/>
              <a:gd name="T99" fmla="*/ 1433 h 1433"/>
              <a:gd name="T100" fmla="*/ 1243 w 1401"/>
              <a:gd name="T101" fmla="*/ 1379 h 1433"/>
              <a:gd name="T102" fmla="*/ 1243 w 1401"/>
              <a:gd name="T103" fmla="*/ 890 h 1433"/>
              <a:gd name="T104" fmla="*/ 1189 w 1401"/>
              <a:gd name="T105" fmla="*/ 836 h 1433"/>
              <a:gd name="T106" fmla="*/ 971 w 1401"/>
              <a:gd name="T107" fmla="*/ 836 h 1433"/>
              <a:gd name="T108" fmla="*/ 592 w 1401"/>
              <a:gd name="T109" fmla="*/ 836 h 1433"/>
              <a:gd name="T110" fmla="*/ 212 w 1401"/>
              <a:gd name="T111" fmla="*/ 836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1" h="1433">
                <a:moveTo>
                  <a:pt x="351" y="25"/>
                </a:moveTo>
                <a:cubicBezTo>
                  <a:pt x="323" y="23"/>
                  <a:pt x="289" y="36"/>
                  <a:pt x="254" y="71"/>
                </a:cubicBezTo>
                <a:cubicBezTo>
                  <a:pt x="0" y="325"/>
                  <a:pt x="349" y="456"/>
                  <a:pt x="405" y="456"/>
                </a:cubicBezTo>
                <a:lnTo>
                  <a:pt x="524" y="456"/>
                </a:lnTo>
                <a:cubicBezTo>
                  <a:pt x="524" y="456"/>
                  <a:pt x="238" y="331"/>
                  <a:pt x="327" y="224"/>
                </a:cubicBezTo>
                <a:cubicBezTo>
                  <a:pt x="364" y="178"/>
                  <a:pt x="395" y="170"/>
                  <a:pt x="444" y="202"/>
                </a:cubicBezTo>
                <a:cubicBezTo>
                  <a:pt x="500" y="238"/>
                  <a:pt x="563" y="284"/>
                  <a:pt x="603" y="315"/>
                </a:cubicBezTo>
                <a:cubicBezTo>
                  <a:pt x="596" y="324"/>
                  <a:pt x="592" y="335"/>
                  <a:pt x="592" y="348"/>
                </a:cubicBezTo>
                <a:lnTo>
                  <a:pt x="592" y="402"/>
                </a:lnTo>
                <a:cubicBezTo>
                  <a:pt x="592" y="432"/>
                  <a:pt x="616" y="456"/>
                  <a:pt x="646" y="456"/>
                </a:cubicBezTo>
                <a:lnTo>
                  <a:pt x="754" y="456"/>
                </a:lnTo>
                <a:cubicBezTo>
                  <a:pt x="784" y="456"/>
                  <a:pt x="809" y="432"/>
                  <a:pt x="809" y="402"/>
                </a:cubicBezTo>
                <a:lnTo>
                  <a:pt x="809" y="348"/>
                </a:lnTo>
                <a:cubicBezTo>
                  <a:pt x="809" y="335"/>
                  <a:pt x="804" y="324"/>
                  <a:pt x="797" y="315"/>
                </a:cubicBezTo>
                <a:cubicBezTo>
                  <a:pt x="837" y="284"/>
                  <a:pt x="900" y="238"/>
                  <a:pt x="956" y="202"/>
                </a:cubicBezTo>
                <a:cubicBezTo>
                  <a:pt x="1005" y="170"/>
                  <a:pt x="1036" y="178"/>
                  <a:pt x="1073" y="224"/>
                </a:cubicBezTo>
                <a:cubicBezTo>
                  <a:pt x="1162" y="331"/>
                  <a:pt x="876" y="456"/>
                  <a:pt x="876" y="456"/>
                </a:cubicBezTo>
                <a:lnTo>
                  <a:pt x="995" y="456"/>
                </a:lnTo>
                <a:cubicBezTo>
                  <a:pt x="1051" y="456"/>
                  <a:pt x="1401" y="325"/>
                  <a:pt x="1146" y="71"/>
                </a:cubicBezTo>
                <a:cubicBezTo>
                  <a:pt x="1075" y="0"/>
                  <a:pt x="1016" y="23"/>
                  <a:pt x="980" y="68"/>
                </a:cubicBezTo>
                <a:cubicBezTo>
                  <a:pt x="891" y="179"/>
                  <a:pt x="817" y="270"/>
                  <a:pt x="788" y="305"/>
                </a:cubicBezTo>
                <a:cubicBezTo>
                  <a:pt x="779" y="298"/>
                  <a:pt x="767" y="293"/>
                  <a:pt x="754" y="293"/>
                </a:cubicBezTo>
                <a:lnTo>
                  <a:pt x="646" y="293"/>
                </a:lnTo>
                <a:cubicBezTo>
                  <a:pt x="633" y="293"/>
                  <a:pt x="621" y="298"/>
                  <a:pt x="612" y="305"/>
                </a:cubicBezTo>
                <a:cubicBezTo>
                  <a:pt x="583" y="270"/>
                  <a:pt x="509" y="179"/>
                  <a:pt x="420" y="68"/>
                </a:cubicBezTo>
                <a:cubicBezTo>
                  <a:pt x="402" y="45"/>
                  <a:pt x="379" y="27"/>
                  <a:pt x="351" y="25"/>
                </a:cubicBezTo>
                <a:close/>
                <a:moveTo>
                  <a:pt x="103" y="510"/>
                </a:moveTo>
                <a:cubicBezTo>
                  <a:pt x="73" y="510"/>
                  <a:pt x="49" y="535"/>
                  <a:pt x="49" y="565"/>
                </a:cubicBezTo>
                <a:lnTo>
                  <a:pt x="49" y="727"/>
                </a:lnTo>
                <a:cubicBezTo>
                  <a:pt x="49" y="757"/>
                  <a:pt x="73" y="782"/>
                  <a:pt x="103" y="782"/>
                </a:cubicBezTo>
                <a:lnTo>
                  <a:pt x="592" y="782"/>
                </a:lnTo>
                <a:lnTo>
                  <a:pt x="592" y="565"/>
                </a:lnTo>
                <a:lnTo>
                  <a:pt x="809" y="565"/>
                </a:lnTo>
                <a:lnTo>
                  <a:pt x="809" y="782"/>
                </a:lnTo>
                <a:lnTo>
                  <a:pt x="1297" y="782"/>
                </a:lnTo>
                <a:cubicBezTo>
                  <a:pt x="1327" y="782"/>
                  <a:pt x="1351" y="757"/>
                  <a:pt x="1351" y="727"/>
                </a:cubicBezTo>
                <a:lnTo>
                  <a:pt x="1351" y="565"/>
                </a:lnTo>
                <a:cubicBezTo>
                  <a:pt x="1351" y="535"/>
                  <a:pt x="1327" y="510"/>
                  <a:pt x="1297" y="510"/>
                </a:cubicBezTo>
                <a:lnTo>
                  <a:pt x="971" y="510"/>
                </a:lnTo>
                <a:lnTo>
                  <a:pt x="592" y="510"/>
                </a:lnTo>
                <a:lnTo>
                  <a:pt x="103" y="510"/>
                </a:lnTo>
                <a:close/>
                <a:moveTo>
                  <a:pt x="212" y="836"/>
                </a:moveTo>
                <a:cubicBezTo>
                  <a:pt x="182" y="836"/>
                  <a:pt x="157" y="860"/>
                  <a:pt x="157" y="890"/>
                </a:cubicBezTo>
                <a:lnTo>
                  <a:pt x="157" y="1379"/>
                </a:lnTo>
                <a:cubicBezTo>
                  <a:pt x="157" y="1409"/>
                  <a:pt x="182" y="1433"/>
                  <a:pt x="212" y="1433"/>
                </a:cubicBezTo>
                <a:lnTo>
                  <a:pt x="592" y="1433"/>
                </a:lnTo>
                <a:lnTo>
                  <a:pt x="592" y="890"/>
                </a:lnTo>
                <a:lnTo>
                  <a:pt x="809" y="890"/>
                </a:lnTo>
                <a:lnTo>
                  <a:pt x="809" y="1433"/>
                </a:lnTo>
                <a:lnTo>
                  <a:pt x="1189" y="1433"/>
                </a:lnTo>
                <a:cubicBezTo>
                  <a:pt x="1218" y="1433"/>
                  <a:pt x="1243" y="1409"/>
                  <a:pt x="1243" y="1379"/>
                </a:cubicBezTo>
                <a:lnTo>
                  <a:pt x="1243" y="890"/>
                </a:lnTo>
                <a:cubicBezTo>
                  <a:pt x="1243" y="860"/>
                  <a:pt x="1218" y="836"/>
                  <a:pt x="1189" y="836"/>
                </a:cubicBezTo>
                <a:lnTo>
                  <a:pt x="971" y="836"/>
                </a:lnTo>
                <a:lnTo>
                  <a:pt x="592" y="836"/>
                </a:lnTo>
                <a:lnTo>
                  <a:pt x="212" y="83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2" name="Add Image">
            <a:extLst>
              <a:ext uri="{FF2B5EF4-FFF2-40B4-BE49-F238E27FC236}">
                <a16:creationId xmlns:a16="http://schemas.microsoft.com/office/drawing/2014/main" id="{D454905A-EFAC-4396-B179-6B447343595D}"/>
              </a:ext>
            </a:extLst>
          </p:cNvPr>
          <p:cNvSpPr>
            <a:spLocks noChangeAspect="1" noEditPoints="1"/>
          </p:cNvSpPr>
          <p:nvPr/>
        </p:nvSpPr>
        <p:spPr bwMode="auto">
          <a:xfrm>
            <a:off x="1345858" y="3357150"/>
            <a:ext cx="161925" cy="138113"/>
          </a:xfrm>
          <a:custGeom>
            <a:avLst/>
            <a:gdLst>
              <a:gd name="T0" fmla="*/ 108 w 1411"/>
              <a:gd name="T1" fmla="*/ 0 h 1194"/>
              <a:gd name="T2" fmla="*/ 0 w 1411"/>
              <a:gd name="T3" fmla="*/ 109 h 1194"/>
              <a:gd name="T4" fmla="*/ 63 w 1411"/>
              <a:gd name="T5" fmla="*/ 272 h 1194"/>
              <a:gd name="T6" fmla="*/ 0 w 1411"/>
              <a:gd name="T7" fmla="*/ 597 h 1194"/>
              <a:gd name="T8" fmla="*/ 63 w 1411"/>
              <a:gd name="T9" fmla="*/ 923 h 1194"/>
              <a:gd name="T10" fmla="*/ 0 w 1411"/>
              <a:gd name="T11" fmla="*/ 1086 h 1194"/>
              <a:gd name="T12" fmla="*/ 108 w 1411"/>
              <a:gd name="T13" fmla="*/ 1194 h 1194"/>
              <a:gd name="T14" fmla="*/ 353 w 1411"/>
              <a:gd name="T15" fmla="*/ 1133 h 1194"/>
              <a:gd name="T16" fmla="*/ 515 w 1411"/>
              <a:gd name="T17" fmla="*/ 1194 h 1194"/>
              <a:gd name="T18" fmla="*/ 705 w 1411"/>
              <a:gd name="T19" fmla="*/ 1133 h 1194"/>
              <a:gd name="T20" fmla="*/ 868 w 1411"/>
              <a:gd name="T21" fmla="*/ 1194 h 1194"/>
              <a:gd name="T22" fmla="*/ 1058 w 1411"/>
              <a:gd name="T23" fmla="*/ 1133 h 1194"/>
              <a:gd name="T24" fmla="*/ 1302 w 1411"/>
              <a:gd name="T25" fmla="*/ 1194 h 1194"/>
              <a:gd name="T26" fmla="*/ 1411 w 1411"/>
              <a:gd name="T27" fmla="*/ 1086 h 1194"/>
              <a:gd name="T28" fmla="*/ 1350 w 1411"/>
              <a:gd name="T29" fmla="*/ 923 h 1194"/>
              <a:gd name="T30" fmla="*/ 1411 w 1411"/>
              <a:gd name="T31" fmla="*/ 597 h 1194"/>
              <a:gd name="T32" fmla="*/ 1350 w 1411"/>
              <a:gd name="T33" fmla="*/ 272 h 1194"/>
              <a:gd name="T34" fmla="*/ 1411 w 1411"/>
              <a:gd name="T35" fmla="*/ 109 h 1194"/>
              <a:gd name="T36" fmla="*/ 1302 w 1411"/>
              <a:gd name="T37" fmla="*/ 0 h 1194"/>
              <a:gd name="T38" fmla="*/ 1058 w 1411"/>
              <a:gd name="T39" fmla="*/ 63 h 1194"/>
              <a:gd name="T40" fmla="*/ 895 w 1411"/>
              <a:gd name="T41" fmla="*/ 0 h 1194"/>
              <a:gd name="T42" fmla="*/ 705 w 1411"/>
              <a:gd name="T43" fmla="*/ 63 h 1194"/>
              <a:gd name="T44" fmla="*/ 542 w 1411"/>
              <a:gd name="T45" fmla="*/ 0 h 1194"/>
              <a:gd name="T46" fmla="*/ 353 w 1411"/>
              <a:gd name="T47" fmla="*/ 63 h 1194"/>
              <a:gd name="T48" fmla="*/ 108 w 1411"/>
              <a:gd name="T49" fmla="*/ 0 h 1194"/>
              <a:gd name="T50" fmla="*/ 217 w 1411"/>
              <a:gd name="T51" fmla="*/ 163 h 1194"/>
              <a:gd name="T52" fmla="*/ 1194 w 1411"/>
              <a:gd name="T53" fmla="*/ 163 h 1194"/>
              <a:gd name="T54" fmla="*/ 1248 w 1411"/>
              <a:gd name="T55" fmla="*/ 217 h 1194"/>
              <a:gd name="T56" fmla="*/ 1248 w 1411"/>
              <a:gd name="T57" fmla="*/ 977 h 1194"/>
              <a:gd name="T58" fmla="*/ 1194 w 1411"/>
              <a:gd name="T59" fmla="*/ 1032 h 1194"/>
              <a:gd name="T60" fmla="*/ 217 w 1411"/>
              <a:gd name="T61" fmla="*/ 1032 h 1194"/>
              <a:gd name="T62" fmla="*/ 163 w 1411"/>
              <a:gd name="T63" fmla="*/ 977 h 1194"/>
              <a:gd name="T64" fmla="*/ 163 w 1411"/>
              <a:gd name="T65" fmla="*/ 217 h 1194"/>
              <a:gd name="T66" fmla="*/ 217 w 1411"/>
              <a:gd name="T67" fmla="*/ 163 h 1194"/>
              <a:gd name="T68" fmla="*/ 651 w 1411"/>
              <a:gd name="T69" fmla="*/ 272 h 1194"/>
              <a:gd name="T70" fmla="*/ 597 w 1411"/>
              <a:gd name="T71" fmla="*/ 326 h 1194"/>
              <a:gd name="T72" fmla="*/ 597 w 1411"/>
              <a:gd name="T73" fmla="*/ 489 h 1194"/>
              <a:gd name="T74" fmla="*/ 434 w 1411"/>
              <a:gd name="T75" fmla="*/ 489 h 1194"/>
              <a:gd name="T76" fmla="*/ 380 w 1411"/>
              <a:gd name="T77" fmla="*/ 543 h 1194"/>
              <a:gd name="T78" fmla="*/ 380 w 1411"/>
              <a:gd name="T79" fmla="*/ 652 h 1194"/>
              <a:gd name="T80" fmla="*/ 434 w 1411"/>
              <a:gd name="T81" fmla="*/ 706 h 1194"/>
              <a:gd name="T82" fmla="*/ 597 w 1411"/>
              <a:gd name="T83" fmla="*/ 706 h 1194"/>
              <a:gd name="T84" fmla="*/ 597 w 1411"/>
              <a:gd name="T85" fmla="*/ 869 h 1194"/>
              <a:gd name="T86" fmla="*/ 651 w 1411"/>
              <a:gd name="T87" fmla="*/ 923 h 1194"/>
              <a:gd name="T88" fmla="*/ 760 w 1411"/>
              <a:gd name="T89" fmla="*/ 923 h 1194"/>
              <a:gd name="T90" fmla="*/ 814 w 1411"/>
              <a:gd name="T91" fmla="*/ 869 h 1194"/>
              <a:gd name="T92" fmla="*/ 814 w 1411"/>
              <a:gd name="T93" fmla="*/ 706 h 1194"/>
              <a:gd name="T94" fmla="*/ 977 w 1411"/>
              <a:gd name="T95" fmla="*/ 706 h 1194"/>
              <a:gd name="T96" fmla="*/ 1031 w 1411"/>
              <a:gd name="T97" fmla="*/ 652 h 1194"/>
              <a:gd name="T98" fmla="*/ 1031 w 1411"/>
              <a:gd name="T99" fmla="*/ 543 h 1194"/>
              <a:gd name="T100" fmla="*/ 977 w 1411"/>
              <a:gd name="T101" fmla="*/ 489 h 1194"/>
              <a:gd name="T102" fmla="*/ 814 w 1411"/>
              <a:gd name="T103" fmla="*/ 489 h 1194"/>
              <a:gd name="T104" fmla="*/ 814 w 1411"/>
              <a:gd name="T105" fmla="*/ 326 h 1194"/>
              <a:gd name="T106" fmla="*/ 760 w 1411"/>
              <a:gd name="T107" fmla="*/ 272 h 1194"/>
              <a:gd name="T108" fmla="*/ 651 w 1411"/>
              <a:gd name="T109" fmla="*/ 272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11" h="1194">
                <a:moveTo>
                  <a:pt x="108" y="0"/>
                </a:moveTo>
                <a:cubicBezTo>
                  <a:pt x="48" y="0"/>
                  <a:pt x="0" y="49"/>
                  <a:pt x="0" y="109"/>
                </a:cubicBezTo>
                <a:cubicBezTo>
                  <a:pt x="0" y="149"/>
                  <a:pt x="63" y="221"/>
                  <a:pt x="63" y="272"/>
                </a:cubicBezTo>
                <a:cubicBezTo>
                  <a:pt x="63" y="323"/>
                  <a:pt x="0" y="485"/>
                  <a:pt x="0" y="597"/>
                </a:cubicBezTo>
                <a:cubicBezTo>
                  <a:pt x="0" y="710"/>
                  <a:pt x="63" y="868"/>
                  <a:pt x="63" y="923"/>
                </a:cubicBezTo>
                <a:cubicBezTo>
                  <a:pt x="63" y="978"/>
                  <a:pt x="0" y="1046"/>
                  <a:pt x="0" y="1086"/>
                </a:cubicBezTo>
                <a:cubicBezTo>
                  <a:pt x="0" y="1146"/>
                  <a:pt x="48" y="1194"/>
                  <a:pt x="108" y="1194"/>
                </a:cubicBezTo>
                <a:cubicBezTo>
                  <a:pt x="148" y="1194"/>
                  <a:pt x="278" y="1133"/>
                  <a:pt x="353" y="1133"/>
                </a:cubicBezTo>
                <a:cubicBezTo>
                  <a:pt x="427" y="1133"/>
                  <a:pt x="455" y="1194"/>
                  <a:pt x="515" y="1194"/>
                </a:cubicBezTo>
                <a:cubicBezTo>
                  <a:pt x="575" y="1194"/>
                  <a:pt x="631" y="1133"/>
                  <a:pt x="705" y="1133"/>
                </a:cubicBezTo>
                <a:cubicBezTo>
                  <a:pt x="780" y="1133"/>
                  <a:pt x="808" y="1194"/>
                  <a:pt x="868" y="1194"/>
                </a:cubicBezTo>
                <a:cubicBezTo>
                  <a:pt x="928" y="1194"/>
                  <a:pt x="1007" y="1133"/>
                  <a:pt x="1058" y="1133"/>
                </a:cubicBezTo>
                <a:cubicBezTo>
                  <a:pt x="1109" y="1133"/>
                  <a:pt x="1262" y="1194"/>
                  <a:pt x="1302" y="1194"/>
                </a:cubicBezTo>
                <a:cubicBezTo>
                  <a:pt x="1362" y="1194"/>
                  <a:pt x="1411" y="1146"/>
                  <a:pt x="1411" y="1086"/>
                </a:cubicBezTo>
                <a:cubicBezTo>
                  <a:pt x="1411" y="1046"/>
                  <a:pt x="1350" y="974"/>
                  <a:pt x="1350" y="923"/>
                </a:cubicBezTo>
                <a:cubicBezTo>
                  <a:pt x="1350" y="872"/>
                  <a:pt x="1411" y="703"/>
                  <a:pt x="1411" y="597"/>
                </a:cubicBezTo>
                <a:cubicBezTo>
                  <a:pt x="1411" y="492"/>
                  <a:pt x="1350" y="326"/>
                  <a:pt x="1350" y="272"/>
                </a:cubicBezTo>
                <a:cubicBezTo>
                  <a:pt x="1350" y="217"/>
                  <a:pt x="1411" y="149"/>
                  <a:pt x="1411" y="109"/>
                </a:cubicBezTo>
                <a:cubicBezTo>
                  <a:pt x="1411" y="49"/>
                  <a:pt x="1362" y="0"/>
                  <a:pt x="1302" y="0"/>
                </a:cubicBezTo>
                <a:cubicBezTo>
                  <a:pt x="1262" y="0"/>
                  <a:pt x="1133" y="63"/>
                  <a:pt x="1058" y="63"/>
                </a:cubicBezTo>
                <a:cubicBezTo>
                  <a:pt x="983" y="63"/>
                  <a:pt x="955" y="0"/>
                  <a:pt x="895" y="0"/>
                </a:cubicBezTo>
                <a:cubicBezTo>
                  <a:pt x="835" y="0"/>
                  <a:pt x="780" y="63"/>
                  <a:pt x="705" y="63"/>
                </a:cubicBezTo>
                <a:cubicBezTo>
                  <a:pt x="631" y="63"/>
                  <a:pt x="602" y="0"/>
                  <a:pt x="542" y="0"/>
                </a:cubicBezTo>
                <a:cubicBezTo>
                  <a:pt x="483" y="0"/>
                  <a:pt x="403" y="63"/>
                  <a:pt x="353" y="63"/>
                </a:cubicBezTo>
                <a:cubicBezTo>
                  <a:pt x="302" y="63"/>
                  <a:pt x="148" y="0"/>
                  <a:pt x="108" y="0"/>
                </a:cubicBezTo>
                <a:close/>
                <a:moveTo>
                  <a:pt x="217" y="163"/>
                </a:moveTo>
                <a:lnTo>
                  <a:pt x="1194" y="163"/>
                </a:lnTo>
                <a:cubicBezTo>
                  <a:pt x="1224" y="163"/>
                  <a:pt x="1248" y="188"/>
                  <a:pt x="1248" y="217"/>
                </a:cubicBezTo>
                <a:lnTo>
                  <a:pt x="1248" y="977"/>
                </a:lnTo>
                <a:cubicBezTo>
                  <a:pt x="1248" y="1007"/>
                  <a:pt x="1224" y="1032"/>
                  <a:pt x="1194" y="1032"/>
                </a:cubicBezTo>
                <a:lnTo>
                  <a:pt x="217" y="1032"/>
                </a:lnTo>
                <a:cubicBezTo>
                  <a:pt x="187" y="1032"/>
                  <a:pt x="163" y="1007"/>
                  <a:pt x="163" y="977"/>
                </a:cubicBezTo>
                <a:lnTo>
                  <a:pt x="163" y="217"/>
                </a:lnTo>
                <a:cubicBezTo>
                  <a:pt x="163" y="188"/>
                  <a:pt x="187" y="163"/>
                  <a:pt x="217" y="163"/>
                </a:cubicBezTo>
                <a:close/>
                <a:moveTo>
                  <a:pt x="651" y="272"/>
                </a:moveTo>
                <a:cubicBezTo>
                  <a:pt x="621" y="272"/>
                  <a:pt x="597" y="296"/>
                  <a:pt x="597" y="326"/>
                </a:cubicBezTo>
                <a:lnTo>
                  <a:pt x="597" y="489"/>
                </a:lnTo>
                <a:lnTo>
                  <a:pt x="434" y="489"/>
                </a:lnTo>
                <a:cubicBezTo>
                  <a:pt x="404" y="489"/>
                  <a:pt x="380" y="513"/>
                  <a:pt x="380" y="543"/>
                </a:cubicBezTo>
                <a:lnTo>
                  <a:pt x="380" y="652"/>
                </a:lnTo>
                <a:cubicBezTo>
                  <a:pt x="380" y="682"/>
                  <a:pt x="404" y="706"/>
                  <a:pt x="434" y="706"/>
                </a:cubicBezTo>
                <a:lnTo>
                  <a:pt x="597" y="706"/>
                </a:lnTo>
                <a:lnTo>
                  <a:pt x="597" y="869"/>
                </a:lnTo>
                <a:cubicBezTo>
                  <a:pt x="597" y="899"/>
                  <a:pt x="621" y="923"/>
                  <a:pt x="651" y="923"/>
                </a:cubicBezTo>
                <a:lnTo>
                  <a:pt x="760" y="923"/>
                </a:lnTo>
                <a:cubicBezTo>
                  <a:pt x="790" y="923"/>
                  <a:pt x="814" y="899"/>
                  <a:pt x="814" y="869"/>
                </a:cubicBezTo>
                <a:lnTo>
                  <a:pt x="814" y="706"/>
                </a:lnTo>
                <a:lnTo>
                  <a:pt x="977" y="706"/>
                </a:lnTo>
                <a:cubicBezTo>
                  <a:pt x="1007" y="706"/>
                  <a:pt x="1031" y="682"/>
                  <a:pt x="1031" y="652"/>
                </a:cubicBezTo>
                <a:lnTo>
                  <a:pt x="1031" y="543"/>
                </a:lnTo>
                <a:cubicBezTo>
                  <a:pt x="1031" y="513"/>
                  <a:pt x="1007" y="489"/>
                  <a:pt x="977" y="489"/>
                </a:cubicBezTo>
                <a:lnTo>
                  <a:pt x="814" y="489"/>
                </a:lnTo>
                <a:lnTo>
                  <a:pt x="814" y="326"/>
                </a:lnTo>
                <a:cubicBezTo>
                  <a:pt x="814" y="296"/>
                  <a:pt x="790" y="272"/>
                  <a:pt x="760" y="272"/>
                </a:cubicBezTo>
                <a:lnTo>
                  <a:pt x="651" y="272"/>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3" name="Align Center">
            <a:extLst>
              <a:ext uri="{FF2B5EF4-FFF2-40B4-BE49-F238E27FC236}">
                <a16:creationId xmlns:a16="http://schemas.microsoft.com/office/drawing/2014/main" id="{1590D81E-EF0B-42D9-A309-685ACFDB9DCE}"/>
              </a:ext>
            </a:extLst>
          </p:cNvPr>
          <p:cNvSpPr>
            <a:spLocks noChangeAspect="1" noEditPoints="1"/>
          </p:cNvSpPr>
          <p:nvPr/>
        </p:nvSpPr>
        <p:spPr bwMode="auto">
          <a:xfrm>
            <a:off x="1665978" y="3357150"/>
            <a:ext cx="161925" cy="138113"/>
          </a:xfrm>
          <a:custGeom>
            <a:avLst/>
            <a:gdLst>
              <a:gd name="T0" fmla="*/ 0 w 1411"/>
              <a:gd name="T1" fmla="*/ 0 h 1194"/>
              <a:gd name="T2" fmla="*/ 0 w 1411"/>
              <a:gd name="T3" fmla="*/ 108 h 1194"/>
              <a:gd name="T4" fmla="*/ 1411 w 1411"/>
              <a:gd name="T5" fmla="*/ 108 h 1194"/>
              <a:gd name="T6" fmla="*/ 1411 w 1411"/>
              <a:gd name="T7" fmla="*/ 0 h 1194"/>
              <a:gd name="T8" fmla="*/ 0 w 1411"/>
              <a:gd name="T9" fmla="*/ 0 h 1194"/>
              <a:gd name="T10" fmla="*/ 217 w 1411"/>
              <a:gd name="T11" fmla="*/ 271 h 1194"/>
              <a:gd name="T12" fmla="*/ 217 w 1411"/>
              <a:gd name="T13" fmla="*/ 379 h 1194"/>
              <a:gd name="T14" fmla="*/ 1194 w 1411"/>
              <a:gd name="T15" fmla="*/ 379 h 1194"/>
              <a:gd name="T16" fmla="*/ 1194 w 1411"/>
              <a:gd name="T17" fmla="*/ 271 h 1194"/>
              <a:gd name="T18" fmla="*/ 217 w 1411"/>
              <a:gd name="T19" fmla="*/ 271 h 1194"/>
              <a:gd name="T20" fmla="*/ 0 w 1411"/>
              <a:gd name="T21" fmla="*/ 542 h 1194"/>
              <a:gd name="T22" fmla="*/ 0 w 1411"/>
              <a:gd name="T23" fmla="*/ 651 h 1194"/>
              <a:gd name="T24" fmla="*/ 1411 w 1411"/>
              <a:gd name="T25" fmla="*/ 651 h 1194"/>
              <a:gd name="T26" fmla="*/ 1411 w 1411"/>
              <a:gd name="T27" fmla="*/ 542 h 1194"/>
              <a:gd name="T28" fmla="*/ 0 w 1411"/>
              <a:gd name="T29" fmla="*/ 542 h 1194"/>
              <a:gd name="T30" fmla="*/ 217 w 1411"/>
              <a:gd name="T31" fmla="*/ 814 h 1194"/>
              <a:gd name="T32" fmla="*/ 217 w 1411"/>
              <a:gd name="T33" fmla="*/ 922 h 1194"/>
              <a:gd name="T34" fmla="*/ 1194 w 1411"/>
              <a:gd name="T35" fmla="*/ 922 h 1194"/>
              <a:gd name="T36" fmla="*/ 1194 w 1411"/>
              <a:gd name="T37" fmla="*/ 814 h 1194"/>
              <a:gd name="T38" fmla="*/ 217 w 1411"/>
              <a:gd name="T39" fmla="*/ 814 h 1194"/>
              <a:gd name="T40" fmla="*/ 0 w 1411"/>
              <a:gd name="T41" fmla="*/ 1085 h 1194"/>
              <a:gd name="T42" fmla="*/ 0 w 1411"/>
              <a:gd name="T43" fmla="*/ 1194 h 1194"/>
              <a:gd name="T44" fmla="*/ 1411 w 1411"/>
              <a:gd name="T45" fmla="*/ 1194 h 1194"/>
              <a:gd name="T46" fmla="*/ 1411 w 1411"/>
              <a:gd name="T47" fmla="*/ 1085 h 1194"/>
              <a:gd name="T48" fmla="*/ 0 w 1411"/>
              <a:gd name="T49" fmla="*/ 108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1" h="1194">
                <a:moveTo>
                  <a:pt x="0" y="0"/>
                </a:moveTo>
                <a:lnTo>
                  <a:pt x="0" y="108"/>
                </a:lnTo>
                <a:lnTo>
                  <a:pt x="1411" y="108"/>
                </a:lnTo>
                <a:lnTo>
                  <a:pt x="1411" y="0"/>
                </a:lnTo>
                <a:lnTo>
                  <a:pt x="0" y="0"/>
                </a:lnTo>
                <a:close/>
                <a:moveTo>
                  <a:pt x="217" y="271"/>
                </a:moveTo>
                <a:lnTo>
                  <a:pt x="217" y="379"/>
                </a:lnTo>
                <a:lnTo>
                  <a:pt x="1194" y="379"/>
                </a:lnTo>
                <a:lnTo>
                  <a:pt x="1194" y="271"/>
                </a:lnTo>
                <a:lnTo>
                  <a:pt x="217" y="271"/>
                </a:lnTo>
                <a:close/>
                <a:moveTo>
                  <a:pt x="0" y="542"/>
                </a:moveTo>
                <a:lnTo>
                  <a:pt x="0" y="651"/>
                </a:lnTo>
                <a:lnTo>
                  <a:pt x="1411" y="651"/>
                </a:lnTo>
                <a:lnTo>
                  <a:pt x="1411" y="542"/>
                </a:lnTo>
                <a:lnTo>
                  <a:pt x="0" y="542"/>
                </a:lnTo>
                <a:close/>
                <a:moveTo>
                  <a:pt x="217" y="814"/>
                </a:moveTo>
                <a:lnTo>
                  <a:pt x="217" y="922"/>
                </a:lnTo>
                <a:lnTo>
                  <a:pt x="1194" y="922"/>
                </a:lnTo>
                <a:lnTo>
                  <a:pt x="1194" y="814"/>
                </a:lnTo>
                <a:lnTo>
                  <a:pt x="217" y="814"/>
                </a:lnTo>
                <a:close/>
                <a:moveTo>
                  <a:pt x="0" y="1085"/>
                </a:moveTo>
                <a:lnTo>
                  <a:pt x="0" y="1194"/>
                </a:lnTo>
                <a:lnTo>
                  <a:pt x="1411" y="1194"/>
                </a:lnTo>
                <a:lnTo>
                  <a:pt x="1411" y="1085"/>
                </a:lnTo>
                <a:lnTo>
                  <a:pt x="0" y="1085"/>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4" name="Align Justify">
            <a:extLst>
              <a:ext uri="{FF2B5EF4-FFF2-40B4-BE49-F238E27FC236}">
                <a16:creationId xmlns:a16="http://schemas.microsoft.com/office/drawing/2014/main" id="{990FA7D9-1C19-4833-8A6A-6604703B338D}"/>
              </a:ext>
            </a:extLst>
          </p:cNvPr>
          <p:cNvSpPr>
            <a:spLocks noChangeAspect="1" noEditPoints="1"/>
          </p:cNvSpPr>
          <p:nvPr/>
        </p:nvSpPr>
        <p:spPr bwMode="auto">
          <a:xfrm>
            <a:off x="1995244" y="3357150"/>
            <a:ext cx="161925" cy="138113"/>
          </a:xfrm>
          <a:custGeom>
            <a:avLst/>
            <a:gdLst>
              <a:gd name="T0" fmla="*/ 0 w 1411"/>
              <a:gd name="T1" fmla="*/ 0 h 1194"/>
              <a:gd name="T2" fmla="*/ 0 w 1411"/>
              <a:gd name="T3" fmla="*/ 108 h 1194"/>
              <a:gd name="T4" fmla="*/ 1411 w 1411"/>
              <a:gd name="T5" fmla="*/ 108 h 1194"/>
              <a:gd name="T6" fmla="*/ 1411 w 1411"/>
              <a:gd name="T7" fmla="*/ 0 h 1194"/>
              <a:gd name="T8" fmla="*/ 0 w 1411"/>
              <a:gd name="T9" fmla="*/ 0 h 1194"/>
              <a:gd name="T10" fmla="*/ 0 w 1411"/>
              <a:gd name="T11" fmla="*/ 271 h 1194"/>
              <a:gd name="T12" fmla="*/ 0 w 1411"/>
              <a:gd name="T13" fmla="*/ 380 h 1194"/>
              <a:gd name="T14" fmla="*/ 1411 w 1411"/>
              <a:gd name="T15" fmla="*/ 380 h 1194"/>
              <a:gd name="T16" fmla="*/ 1411 w 1411"/>
              <a:gd name="T17" fmla="*/ 271 h 1194"/>
              <a:gd name="T18" fmla="*/ 0 w 1411"/>
              <a:gd name="T19" fmla="*/ 271 h 1194"/>
              <a:gd name="T20" fmla="*/ 0 w 1411"/>
              <a:gd name="T21" fmla="*/ 542 h 1194"/>
              <a:gd name="T22" fmla="*/ 0 w 1411"/>
              <a:gd name="T23" fmla="*/ 651 h 1194"/>
              <a:gd name="T24" fmla="*/ 1411 w 1411"/>
              <a:gd name="T25" fmla="*/ 651 h 1194"/>
              <a:gd name="T26" fmla="*/ 1411 w 1411"/>
              <a:gd name="T27" fmla="*/ 542 h 1194"/>
              <a:gd name="T28" fmla="*/ 0 w 1411"/>
              <a:gd name="T29" fmla="*/ 542 h 1194"/>
              <a:gd name="T30" fmla="*/ 0 w 1411"/>
              <a:gd name="T31" fmla="*/ 814 h 1194"/>
              <a:gd name="T32" fmla="*/ 0 w 1411"/>
              <a:gd name="T33" fmla="*/ 922 h 1194"/>
              <a:gd name="T34" fmla="*/ 1411 w 1411"/>
              <a:gd name="T35" fmla="*/ 922 h 1194"/>
              <a:gd name="T36" fmla="*/ 1411 w 1411"/>
              <a:gd name="T37" fmla="*/ 814 h 1194"/>
              <a:gd name="T38" fmla="*/ 0 w 1411"/>
              <a:gd name="T39" fmla="*/ 814 h 1194"/>
              <a:gd name="T40" fmla="*/ 0 w 1411"/>
              <a:gd name="T41" fmla="*/ 1085 h 1194"/>
              <a:gd name="T42" fmla="*/ 0 w 1411"/>
              <a:gd name="T43" fmla="*/ 1194 h 1194"/>
              <a:gd name="T44" fmla="*/ 1411 w 1411"/>
              <a:gd name="T45" fmla="*/ 1194 h 1194"/>
              <a:gd name="T46" fmla="*/ 1411 w 1411"/>
              <a:gd name="T47" fmla="*/ 1085 h 1194"/>
              <a:gd name="T48" fmla="*/ 0 w 1411"/>
              <a:gd name="T49" fmla="*/ 1085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1" h="1194">
                <a:moveTo>
                  <a:pt x="0" y="0"/>
                </a:moveTo>
                <a:lnTo>
                  <a:pt x="0" y="108"/>
                </a:lnTo>
                <a:lnTo>
                  <a:pt x="1411" y="108"/>
                </a:lnTo>
                <a:lnTo>
                  <a:pt x="1411" y="0"/>
                </a:lnTo>
                <a:lnTo>
                  <a:pt x="0" y="0"/>
                </a:lnTo>
                <a:close/>
                <a:moveTo>
                  <a:pt x="0" y="271"/>
                </a:moveTo>
                <a:lnTo>
                  <a:pt x="0" y="380"/>
                </a:lnTo>
                <a:lnTo>
                  <a:pt x="1411" y="380"/>
                </a:lnTo>
                <a:lnTo>
                  <a:pt x="1411" y="271"/>
                </a:lnTo>
                <a:lnTo>
                  <a:pt x="0" y="271"/>
                </a:lnTo>
                <a:close/>
                <a:moveTo>
                  <a:pt x="0" y="542"/>
                </a:moveTo>
                <a:lnTo>
                  <a:pt x="0" y="651"/>
                </a:lnTo>
                <a:lnTo>
                  <a:pt x="1411" y="651"/>
                </a:lnTo>
                <a:lnTo>
                  <a:pt x="1411" y="542"/>
                </a:lnTo>
                <a:lnTo>
                  <a:pt x="0" y="542"/>
                </a:lnTo>
                <a:close/>
                <a:moveTo>
                  <a:pt x="0" y="814"/>
                </a:moveTo>
                <a:lnTo>
                  <a:pt x="0" y="922"/>
                </a:lnTo>
                <a:lnTo>
                  <a:pt x="1411" y="922"/>
                </a:lnTo>
                <a:lnTo>
                  <a:pt x="1411" y="814"/>
                </a:lnTo>
                <a:lnTo>
                  <a:pt x="0" y="814"/>
                </a:lnTo>
                <a:close/>
                <a:moveTo>
                  <a:pt x="0" y="1085"/>
                </a:moveTo>
                <a:lnTo>
                  <a:pt x="0" y="1194"/>
                </a:lnTo>
                <a:lnTo>
                  <a:pt x="1411" y="1194"/>
                </a:lnTo>
                <a:lnTo>
                  <a:pt x="1411" y="1085"/>
                </a:lnTo>
                <a:lnTo>
                  <a:pt x="0" y="1085"/>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5" name="Align Left">
            <a:extLst>
              <a:ext uri="{FF2B5EF4-FFF2-40B4-BE49-F238E27FC236}">
                <a16:creationId xmlns:a16="http://schemas.microsoft.com/office/drawing/2014/main" id="{F6A4A496-B980-4260-A823-A882669CA927}"/>
              </a:ext>
            </a:extLst>
          </p:cNvPr>
          <p:cNvSpPr>
            <a:spLocks noChangeAspect="1" noEditPoints="1"/>
          </p:cNvSpPr>
          <p:nvPr/>
        </p:nvSpPr>
        <p:spPr bwMode="auto">
          <a:xfrm>
            <a:off x="2460911" y="3357944"/>
            <a:ext cx="163513" cy="136525"/>
          </a:xfrm>
          <a:custGeom>
            <a:avLst/>
            <a:gdLst>
              <a:gd name="T0" fmla="*/ 0 w 1411"/>
              <a:gd name="T1" fmla="*/ 0 h 1194"/>
              <a:gd name="T2" fmla="*/ 0 w 1411"/>
              <a:gd name="T3" fmla="*/ 109 h 1194"/>
              <a:gd name="T4" fmla="*/ 1411 w 1411"/>
              <a:gd name="T5" fmla="*/ 109 h 1194"/>
              <a:gd name="T6" fmla="*/ 1411 w 1411"/>
              <a:gd name="T7" fmla="*/ 0 h 1194"/>
              <a:gd name="T8" fmla="*/ 0 w 1411"/>
              <a:gd name="T9" fmla="*/ 0 h 1194"/>
              <a:gd name="T10" fmla="*/ 0 w 1411"/>
              <a:gd name="T11" fmla="*/ 272 h 1194"/>
              <a:gd name="T12" fmla="*/ 0 w 1411"/>
              <a:gd name="T13" fmla="*/ 380 h 1194"/>
              <a:gd name="T14" fmla="*/ 977 w 1411"/>
              <a:gd name="T15" fmla="*/ 380 h 1194"/>
              <a:gd name="T16" fmla="*/ 977 w 1411"/>
              <a:gd name="T17" fmla="*/ 272 h 1194"/>
              <a:gd name="T18" fmla="*/ 0 w 1411"/>
              <a:gd name="T19" fmla="*/ 272 h 1194"/>
              <a:gd name="T20" fmla="*/ 0 w 1411"/>
              <a:gd name="T21" fmla="*/ 543 h 1194"/>
              <a:gd name="T22" fmla="*/ 0 w 1411"/>
              <a:gd name="T23" fmla="*/ 652 h 1194"/>
              <a:gd name="T24" fmla="*/ 1411 w 1411"/>
              <a:gd name="T25" fmla="*/ 652 h 1194"/>
              <a:gd name="T26" fmla="*/ 1411 w 1411"/>
              <a:gd name="T27" fmla="*/ 543 h 1194"/>
              <a:gd name="T28" fmla="*/ 0 w 1411"/>
              <a:gd name="T29" fmla="*/ 543 h 1194"/>
              <a:gd name="T30" fmla="*/ 0 w 1411"/>
              <a:gd name="T31" fmla="*/ 814 h 1194"/>
              <a:gd name="T32" fmla="*/ 0 w 1411"/>
              <a:gd name="T33" fmla="*/ 923 h 1194"/>
              <a:gd name="T34" fmla="*/ 977 w 1411"/>
              <a:gd name="T35" fmla="*/ 923 h 1194"/>
              <a:gd name="T36" fmla="*/ 977 w 1411"/>
              <a:gd name="T37" fmla="*/ 814 h 1194"/>
              <a:gd name="T38" fmla="*/ 0 w 1411"/>
              <a:gd name="T39" fmla="*/ 814 h 1194"/>
              <a:gd name="T40" fmla="*/ 0 w 1411"/>
              <a:gd name="T41" fmla="*/ 1086 h 1194"/>
              <a:gd name="T42" fmla="*/ 0 w 1411"/>
              <a:gd name="T43" fmla="*/ 1194 h 1194"/>
              <a:gd name="T44" fmla="*/ 1411 w 1411"/>
              <a:gd name="T45" fmla="*/ 1194 h 1194"/>
              <a:gd name="T46" fmla="*/ 1411 w 1411"/>
              <a:gd name="T47" fmla="*/ 1086 h 1194"/>
              <a:gd name="T48" fmla="*/ 0 w 1411"/>
              <a:gd name="T49" fmla="*/ 1086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1" h="1194">
                <a:moveTo>
                  <a:pt x="0" y="0"/>
                </a:moveTo>
                <a:lnTo>
                  <a:pt x="0" y="109"/>
                </a:lnTo>
                <a:lnTo>
                  <a:pt x="1411" y="109"/>
                </a:lnTo>
                <a:lnTo>
                  <a:pt x="1411" y="0"/>
                </a:lnTo>
                <a:lnTo>
                  <a:pt x="0" y="0"/>
                </a:lnTo>
                <a:close/>
                <a:moveTo>
                  <a:pt x="0" y="272"/>
                </a:moveTo>
                <a:lnTo>
                  <a:pt x="0" y="380"/>
                </a:lnTo>
                <a:lnTo>
                  <a:pt x="977" y="380"/>
                </a:lnTo>
                <a:lnTo>
                  <a:pt x="977" y="272"/>
                </a:lnTo>
                <a:lnTo>
                  <a:pt x="0" y="272"/>
                </a:lnTo>
                <a:close/>
                <a:moveTo>
                  <a:pt x="0" y="543"/>
                </a:moveTo>
                <a:lnTo>
                  <a:pt x="0" y="652"/>
                </a:lnTo>
                <a:lnTo>
                  <a:pt x="1411" y="652"/>
                </a:lnTo>
                <a:lnTo>
                  <a:pt x="1411" y="543"/>
                </a:lnTo>
                <a:lnTo>
                  <a:pt x="0" y="543"/>
                </a:lnTo>
                <a:close/>
                <a:moveTo>
                  <a:pt x="0" y="814"/>
                </a:moveTo>
                <a:lnTo>
                  <a:pt x="0" y="923"/>
                </a:lnTo>
                <a:lnTo>
                  <a:pt x="977" y="923"/>
                </a:lnTo>
                <a:lnTo>
                  <a:pt x="977" y="814"/>
                </a:lnTo>
                <a:lnTo>
                  <a:pt x="0" y="814"/>
                </a:lnTo>
                <a:close/>
                <a:moveTo>
                  <a:pt x="0" y="1086"/>
                </a:moveTo>
                <a:lnTo>
                  <a:pt x="0" y="1194"/>
                </a:lnTo>
                <a:lnTo>
                  <a:pt x="1411" y="1194"/>
                </a:lnTo>
                <a:lnTo>
                  <a:pt x="1411" y="1086"/>
                </a:lnTo>
                <a:lnTo>
                  <a:pt x="0" y="108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6" name="Angel">
            <a:extLst>
              <a:ext uri="{FF2B5EF4-FFF2-40B4-BE49-F238E27FC236}">
                <a16:creationId xmlns:a16="http://schemas.microsoft.com/office/drawing/2014/main" id="{60CF0BE1-4F23-429B-9CE5-EDD71B6B7D62}"/>
              </a:ext>
            </a:extLst>
          </p:cNvPr>
          <p:cNvSpPr>
            <a:spLocks noChangeAspect="1" noEditPoints="1"/>
          </p:cNvSpPr>
          <p:nvPr/>
        </p:nvSpPr>
        <p:spPr bwMode="auto">
          <a:xfrm>
            <a:off x="2864935" y="3346038"/>
            <a:ext cx="160338" cy="160337"/>
          </a:xfrm>
          <a:custGeom>
            <a:avLst/>
            <a:gdLst>
              <a:gd name="T0" fmla="*/ 695 w 1391"/>
              <a:gd name="T1" fmla="*/ 0 h 1391"/>
              <a:gd name="T2" fmla="*/ 429 w 1391"/>
              <a:gd name="T3" fmla="*/ 53 h 1391"/>
              <a:gd name="T4" fmla="*/ 426 w 1391"/>
              <a:gd name="T5" fmla="*/ 53 h 1391"/>
              <a:gd name="T6" fmla="*/ 414 w 1391"/>
              <a:gd name="T7" fmla="*/ 51 h 1391"/>
              <a:gd name="T8" fmla="*/ 173 w 1391"/>
              <a:gd name="T9" fmla="*/ 95 h 1391"/>
              <a:gd name="T10" fmla="*/ 93 w 1391"/>
              <a:gd name="T11" fmla="*/ 129 h 1391"/>
              <a:gd name="T12" fmla="*/ 46 w 1391"/>
              <a:gd name="T13" fmla="*/ 209 h 1391"/>
              <a:gd name="T14" fmla="*/ 73 w 1391"/>
              <a:gd name="T15" fmla="*/ 271 h 1391"/>
              <a:gd name="T16" fmla="*/ 120 w 1391"/>
              <a:gd name="T17" fmla="*/ 305 h 1391"/>
              <a:gd name="T18" fmla="*/ 0 w 1391"/>
              <a:gd name="T19" fmla="*/ 695 h 1391"/>
              <a:gd name="T20" fmla="*/ 695 w 1391"/>
              <a:gd name="T21" fmla="*/ 1391 h 1391"/>
              <a:gd name="T22" fmla="*/ 1391 w 1391"/>
              <a:gd name="T23" fmla="*/ 695 h 1391"/>
              <a:gd name="T24" fmla="*/ 1270 w 1391"/>
              <a:gd name="T25" fmla="*/ 305 h 1391"/>
              <a:gd name="T26" fmla="*/ 1318 w 1391"/>
              <a:gd name="T27" fmla="*/ 271 h 1391"/>
              <a:gd name="T28" fmla="*/ 1345 w 1391"/>
              <a:gd name="T29" fmla="*/ 209 h 1391"/>
              <a:gd name="T30" fmla="*/ 1299 w 1391"/>
              <a:gd name="T31" fmla="*/ 129 h 1391"/>
              <a:gd name="T32" fmla="*/ 1218 w 1391"/>
              <a:gd name="T33" fmla="*/ 95 h 1391"/>
              <a:gd name="T34" fmla="*/ 977 w 1391"/>
              <a:gd name="T35" fmla="*/ 51 h 1391"/>
              <a:gd name="T36" fmla="*/ 962 w 1391"/>
              <a:gd name="T37" fmla="*/ 53 h 1391"/>
              <a:gd name="T38" fmla="*/ 960 w 1391"/>
              <a:gd name="T39" fmla="*/ 53 h 1391"/>
              <a:gd name="T40" fmla="*/ 695 w 1391"/>
              <a:gd name="T41" fmla="*/ 0 h 1391"/>
              <a:gd name="T42" fmla="*/ 695 w 1391"/>
              <a:gd name="T43" fmla="*/ 109 h 1391"/>
              <a:gd name="T44" fmla="*/ 1077 w 1391"/>
              <a:gd name="T45" fmla="*/ 249 h 1391"/>
              <a:gd name="T46" fmla="*/ 695 w 1391"/>
              <a:gd name="T47" fmla="*/ 280 h 1391"/>
              <a:gd name="T48" fmla="*/ 315 w 1391"/>
              <a:gd name="T49" fmla="*/ 249 h 1391"/>
              <a:gd name="T50" fmla="*/ 695 w 1391"/>
              <a:gd name="T51" fmla="*/ 109 h 1391"/>
              <a:gd name="T52" fmla="*/ 212 w 1391"/>
              <a:gd name="T53" fmla="*/ 197 h 1391"/>
              <a:gd name="T54" fmla="*/ 192 w 1391"/>
              <a:gd name="T55" fmla="*/ 217 h 1391"/>
              <a:gd name="T56" fmla="*/ 176 w 1391"/>
              <a:gd name="T57" fmla="*/ 210 h 1391"/>
              <a:gd name="T58" fmla="*/ 203 w 1391"/>
              <a:gd name="T59" fmla="*/ 198 h 1391"/>
              <a:gd name="T60" fmla="*/ 212 w 1391"/>
              <a:gd name="T61" fmla="*/ 197 h 1391"/>
              <a:gd name="T62" fmla="*/ 1179 w 1391"/>
              <a:gd name="T63" fmla="*/ 197 h 1391"/>
              <a:gd name="T64" fmla="*/ 1187 w 1391"/>
              <a:gd name="T65" fmla="*/ 198 h 1391"/>
              <a:gd name="T66" fmla="*/ 1216 w 1391"/>
              <a:gd name="T67" fmla="*/ 210 h 1391"/>
              <a:gd name="T68" fmla="*/ 1199 w 1391"/>
              <a:gd name="T69" fmla="*/ 217 h 1391"/>
              <a:gd name="T70" fmla="*/ 1179 w 1391"/>
              <a:gd name="T71" fmla="*/ 197 h 1391"/>
              <a:gd name="T72" fmla="*/ 229 w 1391"/>
              <a:gd name="T73" fmla="*/ 341 h 1391"/>
              <a:gd name="T74" fmla="*/ 263 w 1391"/>
              <a:gd name="T75" fmla="*/ 349 h 1391"/>
              <a:gd name="T76" fmla="*/ 695 w 1391"/>
              <a:gd name="T77" fmla="*/ 388 h 1391"/>
              <a:gd name="T78" fmla="*/ 1128 w 1391"/>
              <a:gd name="T79" fmla="*/ 349 h 1391"/>
              <a:gd name="T80" fmla="*/ 1162 w 1391"/>
              <a:gd name="T81" fmla="*/ 341 h 1391"/>
              <a:gd name="T82" fmla="*/ 1282 w 1391"/>
              <a:gd name="T83" fmla="*/ 695 h 1391"/>
              <a:gd name="T84" fmla="*/ 695 w 1391"/>
              <a:gd name="T85" fmla="*/ 1282 h 1391"/>
              <a:gd name="T86" fmla="*/ 108 w 1391"/>
              <a:gd name="T87" fmla="*/ 695 h 1391"/>
              <a:gd name="T88" fmla="*/ 229 w 1391"/>
              <a:gd name="T89" fmla="*/ 341 h 1391"/>
              <a:gd name="T90" fmla="*/ 478 w 1391"/>
              <a:gd name="T91" fmla="*/ 478 h 1391"/>
              <a:gd name="T92" fmla="*/ 370 w 1391"/>
              <a:gd name="T93" fmla="*/ 587 h 1391"/>
              <a:gd name="T94" fmla="*/ 478 w 1391"/>
              <a:gd name="T95" fmla="*/ 695 h 1391"/>
              <a:gd name="T96" fmla="*/ 587 w 1391"/>
              <a:gd name="T97" fmla="*/ 587 h 1391"/>
              <a:gd name="T98" fmla="*/ 478 w 1391"/>
              <a:gd name="T99" fmla="*/ 478 h 1391"/>
              <a:gd name="T100" fmla="*/ 912 w 1391"/>
              <a:gd name="T101" fmla="*/ 478 h 1391"/>
              <a:gd name="T102" fmla="*/ 804 w 1391"/>
              <a:gd name="T103" fmla="*/ 587 h 1391"/>
              <a:gd name="T104" fmla="*/ 912 w 1391"/>
              <a:gd name="T105" fmla="*/ 695 h 1391"/>
              <a:gd name="T106" fmla="*/ 1021 w 1391"/>
              <a:gd name="T107" fmla="*/ 587 h 1391"/>
              <a:gd name="T108" fmla="*/ 912 w 1391"/>
              <a:gd name="T109" fmla="*/ 478 h 1391"/>
              <a:gd name="T110" fmla="*/ 302 w 1391"/>
              <a:gd name="T111" fmla="*/ 863 h 1391"/>
              <a:gd name="T112" fmla="*/ 695 w 1391"/>
              <a:gd name="T113" fmla="*/ 1069 h 1391"/>
              <a:gd name="T114" fmla="*/ 1089 w 1391"/>
              <a:gd name="T115" fmla="*/ 863 h 1391"/>
              <a:gd name="T116" fmla="*/ 695 w 1391"/>
              <a:gd name="T117" fmla="*/ 991 h 1391"/>
              <a:gd name="T118" fmla="*/ 302 w 1391"/>
              <a:gd name="T119" fmla="*/ 863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1" h="1391">
                <a:moveTo>
                  <a:pt x="695" y="0"/>
                </a:moveTo>
                <a:cubicBezTo>
                  <a:pt x="601" y="0"/>
                  <a:pt x="511" y="19"/>
                  <a:pt x="429" y="53"/>
                </a:cubicBezTo>
                <a:cubicBezTo>
                  <a:pt x="428" y="53"/>
                  <a:pt x="427" y="52"/>
                  <a:pt x="426" y="53"/>
                </a:cubicBezTo>
                <a:cubicBezTo>
                  <a:pt x="422" y="52"/>
                  <a:pt x="418" y="51"/>
                  <a:pt x="414" y="51"/>
                </a:cubicBezTo>
                <a:cubicBezTo>
                  <a:pt x="317" y="62"/>
                  <a:pt x="235" y="76"/>
                  <a:pt x="173" y="95"/>
                </a:cubicBezTo>
                <a:cubicBezTo>
                  <a:pt x="142" y="104"/>
                  <a:pt x="116" y="113"/>
                  <a:pt x="93" y="129"/>
                </a:cubicBezTo>
                <a:cubicBezTo>
                  <a:pt x="70" y="144"/>
                  <a:pt x="46" y="172"/>
                  <a:pt x="46" y="209"/>
                </a:cubicBezTo>
                <a:cubicBezTo>
                  <a:pt x="46" y="235"/>
                  <a:pt x="58" y="257"/>
                  <a:pt x="73" y="271"/>
                </a:cubicBezTo>
                <a:cubicBezTo>
                  <a:pt x="87" y="286"/>
                  <a:pt x="102" y="296"/>
                  <a:pt x="120" y="305"/>
                </a:cubicBezTo>
                <a:cubicBezTo>
                  <a:pt x="45" y="417"/>
                  <a:pt x="0" y="551"/>
                  <a:pt x="0" y="695"/>
                </a:cubicBezTo>
                <a:cubicBezTo>
                  <a:pt x="0" y="1079"/>
                  <a:pt x="311" y="1391"/>
                  <a:pt x="695" y="1391"/>
                </a:cubicBezTo>
                <a:cubicBezTo>
                  <a:pt x="1079" y="1391"/>
                  <a:pt x="1391" y="1079"/>
                  <a:pt x="1391" y="695"/>
                </a:cubicBezTo>
                <a:cubicBezTo>
                  <a:pt x="1391" y="551"/>
                  <a:pt x="1346" y="417"/>
                  <a:pt x="1270" y="305"/>
                </a:cubicBezTo>
                <a:cubicBezTo>
                  <a:pt x="1288" y="296"/>
                  <a:pt x="1304" y="286"/>
                  <a:pt x="1318" y="271"/>
                </a:cubicBezTo>
                <a:cubicBezTo>
                  <a:pt x="1332" y="257"/>
                  <a:pt x="1345" y="235"/>
                  <a:pt x="1345" y="209"/>
                </a:cubicBezTo>
                <a:cubicBezTo>
                  <a:pt x="1345" y="172"/>
                  <a:pt x="1322" y="144"/>
                  <a:pt x="1299" y="129"/>
                </a:cubicBezTo>
                <a:cubicBezTo>
                  <a:pt x="1276" y="113"/>
                  <a:pt x="1249" y="104"/>
                  <a:pt x="1218" y="95"/>
                </a:cubicBezTo>
                <a:cubicBezTo>
                  <a:pt x="1156" y="76"/>
                  <a:pt x="1074" y="62"/>
                  <a:pt x="977" y="51"/>
                </a:cubicBezTo>
                <a:cubicBezTo>
                  <a:pt x="972" y="51"/>
                  <a:pt x="967" y="51"/>
                  <a:pt x="962" y="53"/>
                </a:cubicBezTo>
                <a:lnTo>
                  <a:pt x="960" y="53"/>
                </a:lnTo>
                <a:cubicBezTo>
                  <a:pt x="878" y="19"/>
                  <a:pt x="789" y="0"/>
                  <a:pt x="695" y="0"/>
                </a:cubicBezTo>
                <a:close/>
                <a:moveTo>
                  <a:pt x="695" y="109"/>
                </a:moveTo>
                <a:cubicBezTo>
                  <a:pt x="841" y="109"/>
                  <a:pt x="974" y="161"/>
                  <a:pt x="1077" y="249"/>
                </a:cubicBezTo>
                <a:cubicBezTo>
                  <a:pt x="977" y="268"/>
                  <a:pt x="843" y="280"/>
                  <a:pt x="695" y="280"/>
                </a:cubicBezTo>
                <a:cubicBezTo>
                  <a:pt x="548" y="280"/>
                  <a:pt x="415" y="268"/>
                  <a:pt x="315" y="249"/>
                </a:cubicBezTo>
                <a:cubicBezTo>
                  <a:pt x="418" y="162"/>
                  <a:pt x="550" y="109"/>
                  <a:pt x="695" y="109"/>
                </a:cubicBezTo>
                <a:close/>
                <a:moveTo>
                  <a:pt x="212" y="197"/>
                </a:moveTo>
                <a:cubicBezTo>
                  <a:pt x="205" y="204"/>
                  <a:pt x="198" y="210"/>
                  <a:pt x="192" y="217"/>
                </a:cubicBezTo>
                <a:cubicBezTo>
                  <a:pt x="187" y="215"/>
                  <a:pt x="180" y="212"/>
                  <a:pt x="176" y="210"/>
                </a:cubicBezTo>
                <a:cubicBezTo>
                  <a:pt x="185" y="206"/>
                  <a:pt x="190" y="203"/>
                  <a:pt x="203" y="198"/>
                </a:cubicBezTo>
                <a:cubicBezTo>
                  <a:pt x="206" y="198"/>
                  <a:pt x="209" y="197"/>
                  <a:pt x="212" y="197"/>
                </a:cubicBezTo>
                <a:close/>
                <a:moveTo>
                  <a:pt x="1179" y="197"/>
                </a:moveTo>
                <a:cubicBezTo>
                  <a:pt x="1181" y="197"/>
                  <a:pt x="1185" y="198"/>
                  <a:pt x="1187" y="198"/>
                </a:cubicBezTo>
                <a:cubicBezTo>
                  <a:pt x="1201" y="203"/>
                  <a:pt x="1207" y="206"/>
                  <a:pt x="1216" y="210"/>
                </a:cubicBezTo>
                <a:cubicBezTo>
                  <a:pt x="1212" y="212"/>
                  <a:pt x="1204" y="215"/>
                  <a:pt x="1199" y="217"/>
                </a:cubicBezTo>
                <a:cubicBezTo>
                  <a:pt x="1192" y="210"/>
                  <a:pt x="1186" y="204"/>
                  <a:pt x="1179" y="197"/>
                </a:cubicBezTo>
                <a:close/>
                <a:moveTo>
                  <a:pt x="229" y="341"/>
                </a:moveTo>
                <a:cubicBezTo>
                  <a:pt x="240" y="344"/>
                  <a:pt x="250" y="347"/>
                  <a:pt x="263" y="349"/>
                </a:cubicBezTo>
                <a:cubicBezTo>
                  <a:pt x="376" y="373"/>
                  <a:pt x="528" y="388"/>
                  <a:pt x="695" y="388"/>
                </a:cubicBezTo>
                <a:cubicBezTo>
                  <a:pt x="863" y="388"/>
                  <a:pt x="1015" y="373"/>
                  <a:pt x="1128" y="349"/>
                </a:cubicBezTo>
                <a:cubicBezTo>
                  <a:pt x="1140" y="347"/>
                  <a:pt x="1150" y="344"/>
                  <a:pt x="1162" y="341"/>
                </a:cubicBezTo>
                <a:cubicBezTo>
                  <a:pt x="1237" y="440"/>
                  <a:pt x="1282" y="562"/>
                  <a:pt x="1282" y="695"/>
                </a:cubicBezTo>
                <a:cubicBezTo>
                  <a:pt x="1282" y="1019"/>
                  <a:pt x="1019" y="1282"/>
                  <a:pt x="695" y="1282"/>
                </a:cubicBezTo>
                <a:cubicBezTo>
                  <a:pt x="372" y="1282"/>
                  <a:pt x="108" y="1019"/>
                  <a:pt x="108" y="695"/>
                </a:cubicBezTo>
                <a:cubicBezTo>
                  <a:pt x="108" y="562"/>
                  <a:pt x="154" y="440"/>
                  <a:pt x="229" y="341"/>
                </a:cubicBezTo>
                <a:close/>
                <a:moveTo>
                  <a:pt x="478" y="478"/>
                </a:moveTo>
                <a:cubicBezTo>
                  <a:pt x="418" y="478"/>
                  <a:pt x="370" y="527"/>
                  <a:pt x="370" y="587"/>
                </a:cubicBezTo>
                <a:cubicBezTo>
                  <a:pt x="370" y="647"/>
                  <a:pt x="418" y="695"/>
                  <a:pt x="478" y="695"/>
                </a:cubicBezTo>
                <a:cubicBezTo>
                  <a:pt x="538" y="695"/>
                  <a:pt x="587" y="647"/>
                  <a:pt x="587" y="587"/>
                </a:cubicBezTo>
                <a:cubicBezTo>
                  <a:pt x="587" y="527"/>
                  <a:pt x="538" y="478"/>
                  <a:pt x="478" y="478"/>
                </a:cubicBezTo>
                <a:close/>
                <a:moveTo>
                  <a:pt x="912" y="478"/>
                </a:moveTo>
                <a:cubicBezTo>
                  <a:pt x="852" y="478"/>
                  <a:pt x="804" y="527"/>
                  <a:pt x="804" y="587"/>
                </a:cubicBezTo>
                <a:cubicBezTo>
                  <a:pt x="804" y="647"/>
                  <a:pt x="852" y="695"/>
                  <a:pt x="912" y="695"/>
                </a:cubicBezTo>
                <a:cubicBezTo>
                  <a:pt x="972" y="695"/>
                  <a:pt x="1021" y="647"/>
                  <a:pt x="1021" y="587"/>
                </a:cubicBezTo>
                <a:cubicBezTo>
                  <a:pt x="1021" y="527"/>
                  <a:pt x="972" y="478"/>
                  <a:pt x="912" y="478"/>
                </a:cubicBezTo>
                <a:close/>
                <a:moveTo>
                  <a:pt x="302" y="863"/>
                </a:moveTo>
                <a:cubicBezTo>
                  <a:pt x="389" y="987"/>
                  <a:pt x="533" y="1069"/>
                  <a:pt x="695" y="1069"/>
                </a:cubicBezTo>
                <a:cubicBezTo>
                  <a:pt x="858" y="1069"/>
                  <a:pt x="1002" y="987"/>
                  <a:pt x="1089" y="863"/>
                </a:cubicBezTo>
                <a:cubicBezTo>
                  <a:pt x="978" y="943"/>
                  <a:pt x="842" y="991"/>
                  <a:pt x="695" y="991"/>
                </a:cubicBezTo>
                <a:cubicBezTo>
                  <a:pt x="548" y="991"/>
                  <a:pt x="413" y="943"/>
                  <a:pt x="302" y="86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7" name="Angry">
            <a:extLst>
              <a:ext uri="{FF2B5EF4-FFF2-40B4-BE49-F238E27FC236}">
                <a16:creationId xmlns:a16="http://schemas.microsoft.com/office/drawing/2014/main" id="{48EB7BB7-5C2D-4859-8101-BE53C238C290}"/>
              </a:ext>
            </a:extLst>
          </p:cNvPr>
          <p:cNvSpPr>
            <a:spLocks noChangeAspect="1" noEditPoints="1"/>
          </p:cNvSpPr>
          <p:nvPr/>
        </p:nvSpPr>
        <p:spPr bwMode="auto">
          <a:xfrm>
            <a:off x="3249079" y="3346038"/>
            <a:ext cx="160338" cy="160337"/>
          </a:xfrm>
          <a:custGeom>
            <a:avLst/>
            <a:gdLst>
              <a:gd name="T0" fmla="*/ 695 w 1391"/>
              <a:gd name="T1" fmla="*/ 0 h 1390"/>
              <a:gd name="T2" fmla="*/ 0 w 1391"/>
              <a:gd name="T3" fmla="*/ 695 h 1390"/>
              <a:gd name="T4" fmla="*/ 695 w 1391"/>
              <a:gd name="T5" fmla="*/ 1390 h 1390"/>
              <a:gd name="T6" fmla="*/ 1391 w 1391"/>
              <a:gd name="T7" fmla="*/ 695 h 1390"/>
              <a:gd name="T8" fmla="*/ 695 w 1391"/>
              <a:gd name="T9" fmla="*/ 0 h 1390"/>
              <a:gd name="T10" fmla="*/ 695 w 1391"/>
              <a:gd name="T11" fmla="*/ 108 h 1390"/>
              <a:gd name="T12" fmla="*/ 1282 w 1391"/>
              <a:gd name="T13" fmla="*/ 695 h 1390"/>
              <a:gd name="T14" fmla="*/ 695 w 1391"/>
              <a:gd name="T15" fmla="*/ 1282 h 1390"/>
              <a:gd name="T16" fmla="*/ 109 w 1391"/>
              <a:gd name="T17" fmla="*/ 695 h 1390"/>
              <a:gd name="T18" fmla="*/ 695 w 1391"/>
              <a:gd name="T19" fmla="*/ 108 h 1390"/>
              <a:gd name="T20" fmla="*/ 1024 w 1391"/>
              <a:gd name="T21" fmla="*/ 297 h 1390"/>
              <a:gd name="T22" fmla="*/ 1014 w 1391"/>
              <a:gd name="T23" fmla="*/ 298 h 1390"/>
              <a:gd name="T24" fmla="*/ 1002 w 1391"/>
              <a:gd name="T25" fmla="*/ 303 h 1390"/>
              <a:gd name="T26" fmla="*/ 775 w 1391"/>
              <a:gd name="T27" fmla="*/ 446 h 1390"/>
              <a:gd name="T28" fmla="*/ 770 w 1391"/>
              <a:gd name="T29" fmla="*/ 510 h 1390"/>
              <a:gd name="T30" fmla="*/ 835 w 1391"/>
              <a:gd name="T31" fmla="*/ 509 h 1390"/>
              <a:gd name="T32" fmla="*/ 1040 w 1391"/>
              <a:gd name="T33" fmla="*/ 381 h 1390"/>
              <a:gd name="T34" fmla="*/ 1069 w 1391"/>
              <a:gd name="T35" fmla="*/ 332 h 1390"/>
              <a:gd name="T36" fmla="*/ 1024 w 1391"/>
              <a:gd name="T37" fmla="*/ 297 h 1390"/>
              <a:gd name="T38" fmla="*/ 361 w 1391"/>
              <a:gd name="T39" fmla="*/ 298 h 1390"/>
              <a:gd name="T40" fmla="*/ 327 w 1391"/>
              <a:gd name="T41" fmla="*/ 337 h 1390"/>
              <a:gd name="T42" fmla="*/ 355 w 1391"/>
              <a:gd name="T43" fmla="*/ 381 h 1390"/>
              <a:gd name="T44" fmla="*/ 555 w 1391"/>
              <a:gd name="T45" fmla="*/ 507 h 1390"/>
              <a:gd name="T46" fmla="*/ 619 w 1391"/>
              <a:gd name="T47" fmla="*/ 513 h 1390"/>
              <a:gd name="T48" fmla="*/ 619 w 1391"/>
              <a:gd name="T49" fmla="*/ 449 h 1390"/>
              <a:gd name="T50" fmla="*/ 387 w 1391"/>
              <a:gd name="T51" fmla="*/ 302 h 1390"/>
              <a:gd name="T52" fmla="*/ 361 w 1391"/>
              <a:gd name="T53" fmla="*/ 298 h 1390"/>
              <a:gd name="T54" fmla="*/ 372 w 1391"/>
              <a:gd name="T55" fmla="*/ 481 h 1390"/>
              <a:gd name="T56" fmla="*/ 326 w 1391"/>
              <a:gd name="T57" fmla="*/ 631 h 1390"/>
              <a:gd name="T58" fmla="*/ 465 w 1391"/>
              <a:gd name="T59" fmla="*/ 749 h 1390"/>
              <a:gd name="T60" fmla="*/ 560 w 1391"/>
              <a:gd name="T61" fmla="*/ 600 h 1390"/>
              <a:gd name="T62" fmla="*/ 407 w 1391"/>
              <a:gd name="T63" fmla="*/ 493 h 1390"/>
              <a:gd name="T64" fmla="*/ 372 w 1391"/>
              <a:gd name="T65" fmla="*/ 481 h 1390"/>
              <a:gd name="T66" fmla="*/ 1009 w 1391"/>
              <a:gd name="T67" fmla="*/ 481 h 1390"/>
              <a:gd name="T68" fmla="*/ 984 w 1391"/>
              <a:gd name="T69" fmla="*/ 493 h 1390"/>
              <a:gd name="T70" fmla="*/ 831 w 1391"/>
              <a:gd name="T71" fmla="*/ 600 h 1390"/>
              <a:gd name="T72" fmla="*/ 926 w 1391"/>
              <a:gd name="T73" fmla="*/ 749 h 1390"/>
              <a:gd name="T74" fmla="*/ 1065 w 1391"/>
              <a:gd name="T75" fmla="*/ 631 h 1390"/>
              <a:gd name="T76" fmla="*/ 1009 w 1391"/>
              <a:gd name="T77" fmla="*/ 481 h 1390"/>
              <a:gd name="T78" fmla="*/ 897 w 1391"/>
              <a:gd name="T79" fmla="*/ 863 h 1390"/>
              <a:gd name="T80" fmla="*/ 695 w 1391"/>
              <a:gd name="T81" fmla="*/ 877 h 1390"/>
              <a:gd name="T82" fmla="*/ 497 w 1391"/>
              <a:gd name="T83" fmla="*/ 865 h 1390"/>
              <a:gd name="T84" fmla="*/ 377 w 1391"/>
              <a:gd name="T85" fmla="*/ 944 h 1390"/>
              <a:gd name="T86" fmla="*/ 695 w 1391"/>
              <a:gd name="T87" fmla="*/ 1124 h 1390"/>
              <a:gd name="T88" fmla="*/ 1014 w 1391"/>
              <a:gd name="T89" fmla="*/ 944 h 1390"/>
              <a:gd name="T90" fmla="*/ 897 w 1391"/>
              <a:gd name="T91" fmla="*/ 863 h 1390"/>
              <a:gd name="T92" fmla="*/ 885 w 1391"/>
              <a:gd name="T93" fmla="*/ 951 h 1390"/>
              <a:gd name="T94" fmla="*/ 897 w 1391"/>
              <a:gd name="T95" fmla="*/ 951 h 1390"/>
              <a:gd name="T96" fmla="*/ 919 w 1391"/>
              <a:gd name="T97" fmla="*/ 951 h 1390"/>
              <a:gd name="T98" fmla="*/ 750 w 1391"/>
              <a:gd name="T99" fmla="*/ 1033 h 1390"/>
              <a:gd name="T100" fmla="*/ 750 w 1391"/>
              <a:gd name="T101" fmla="*/ 961 h 1390"/>
              <a:gd name="T102" fmla="*/ 807 w 1391"/>
              <a:gd name="T103" fmla="*/ 956 h 1390"/>
              <a:gd name="T104" fmla="*/ 885 w 1391"/>
              <a:gd name="T105" fmla="*/ 951 h 1390"/>
              <a:gd name="T106" fmla="*/ 475 w 1391"/>
              <a:gd name="T107" fmla="*/ 953 h 1390"/>
              <a:gd name="T108" fmla="*/ 497 w 1391"/>
              <a:gd name="T109" fmla="*/ 953 h 1390"/>
              <a:gd name="T110" fmla="*/ 533 w 1391"/>
              <a:gd name="T111" fmla="*/ 955 h 1390"/>
              <a:gd name="T112" fmla="*/ 533 w 1391"/>
              <a:gd name="T113" fmla="*/ 992 h 1390"/>
              <a:gd name="T114" fmla="*/ 475 w 1391"/>
              <a:gd name="T115" fmla="*/ 953 h 1390"/>
              <a:gd name="T116" fmla="*/ 587 w 1391"/>
              <a:gd name="T117" fmla="*/ 958 h 1390"/>
              <a:gd name="T118" fmla="*/ 695 w 1391"/>
              <a:gd name="T119" fmla="*/ 963 h 1390"/>
              <a:gd name="T120" fmla="*/ 695 w 1391"/>
              <a:gd name="T121" fmla="*/ 1038 h 1390"/>
              <a:gd name="T122" fmla="*/ 587 w 1391"/>
              <a:gd name="T123" fmla="*/ 1017 h 1390"/>
              <a:gd name="T124" fmla="*/ 587 w 1391"/>
              <a:gd name="T125" fmla="*/ 958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1" h="1390">
                <a:moveTo>
                  <a:pt x="695" y="0"/>
                </a:moveTo>
                <a:cubicBezTo>
                  <a:pt x="311" y="0"/>
                  <a:pt x="0" y="311"/>
                  <a:pt x="0" y="695"/>
                </a:cubicBezTo>
                <a:cubicBezTo>
                  <a:pt x="0" y="1079"/>
                  <a:pt x="311" y="1390"/>
                  <a:pt x="695" y="1390"/>
                </a:cubicBezTo>
                <a:cubicBezTo>
                  <a:pt x="1079" y="1390"/>
                  <a:pt x="1391" y="1079"/>
                  <a:pt x="1391" y="695"/>
                </a:cubicBezTo>
                <a:cubicBezTo>
                  <a:pt x="1391" y="311"/>
                  <a:pt x="1079" y="0"/>
                  <a:pt x="695" y="0"/>
                </a:cubicBezTo>
                <a:close/>
                <a:moveTo>
                  <a:pt x="695" y="108"/>
                </a:moveTo>
                <a:cubicBezTo>
                  <a:pt x="1019" y="108"/>
                  <a:pt x="1282" y="372"/>
                  <a:pt x="1282" y="695"/>
                </a:cubicBezTo>
                <a:cubicBezTo>
                  <a:pt x="1282" y="1019"/>
                  <a:pt x="1019" y="1282"/>
                  <a:pt x="695" y="1282"/>
                </a:cubicBezTo>
                <a:cubicBezTo>
                  <a:pt x="372" y="1282"/>
                  <a:pt x="109" y="1019"/>
                  <a:pt x="109" y="695"/>
                </a:cubicBezTo>
                <a:cubicBezTo>
                  <a:pt x="109" y="372"/>
                  <a:pt x="372" y="108"/>
                  <a:pt x="695" y="108"/>
                </a:cubicBezTo>
                <a:close/>
                <a:moveTo>
                  <a:pt x="1024" y="297"/>
                </a:moveTo>
                <a:cubicBezTo>
                  <a:pt x="1021" y="297"/>
                  <a:pt x="1018" y="297"/>
                  <a:pt x="1014" y="298"/>
                </a:cubicBezTo>
                <a:cubicBezTo>
                  <a:pt x="1010" y="299"/>
                  <a:pt x="1006" y="301"/>
                  <a:pt x="1002" y="303"/>
                </a:cubicBezTo>
                <a:cubicBezTo>
                  <a:pt x="850" y="375"/>
                  <a:pt x="775" y="446"/>
                  <a:pt x="775" y="446"/>
                </a:cubicBezTo>
                <a:cubicBezTo>
                  <a:pt x="756" y="461"/>
                  <a:pt x="753" y="492"/>
                  <a:pt x="770" y="510"/>
                </a:cubicBezTo>
                <a:cubicBezTo>
                  <a:pt x="787" y="528"/>
                  <a:pt x="819" y="527"/>
                  <a:pt x="835" y="509"/>
                </a:cubicBezTo>
                <a:cubicBezTo>
                  <a:pt x="835" y="509"/>
                  <a:pt x="897" y="448"/>
                  <a:pt x="1040" y="381"/>
                </a:cubicBezTo>
                <a:cubicBezTo>
                  <a:pt x="1060" y="375"/>
                  <a:pt x="1073" y="353"/>
                  <a:pt x="1069" y="332"/>
                </a:cubicBezTo>
                <a:cubicBezTo>
                  <a:pt x="1066" y="312"/>
                  <a:pt x="1045" y="296"/>
                  <a:pt x="1024" y="297"/>
                </a:cubicBezTo>
                <a:close/>
                <a:moveTo>
                  <a:pt x="361" y="298"/>
                </a:moveTo>
                <a:cubicBezTo>
                  <a:pt x="343" y="302"/>
                  <a:pt x="328" y="319"/>
                  <a:pt x="327" y="337"/>
                </a:cubicBezTo>
                <a:cubicBezTo>
                  <a:pt x="325" y="356"/>
                  <a:pt x="337" y="375"/>
                  <a:pt x="355" y="381"/>
                </a:cubicBezTo>
                <a:cubicBezTo>
                  <a:pt x="500" y="441"/>
                  <a:pt x="555" y="507"/>
                  <a:pt x="555" y="507"/>
                </a:cubicBezTo>
                <a:cubicBezTo>
                  <a:pt x="569" y="526"/>
                  <a:pt x="601" y="529"/>
                  <a:pt x="619" y="513"/>
                </a:cubicBezTo>
                <a:cubicBezTo>
                  <a:pt x="636" y="497"/>
                  <a:pt x="637" y="466"/>
                  <a:pt x="619" y="449"/>
                </a:cubicBezTo>
                <a:cubicBezTo>
                  <a:pt x="619" y="449"/>
                  <a:pt x="546" y="367"/>
                  <a:pt x="387" y="302"/>
                </a:cubicBezTo>
                <a:cubicBezTo>
                  <a:pt x="379" y="298"/>
                  <a:pt x="370" y="297"/>
                  <a:pt x="361" y="298"/>
                </a:cubicBezTo>
                <a:close/>
                <a:moveTo>
                  <a:pt x="372" y="481"/>
                </a:moveTo>
                <a:cubicBezTo>
                  <a:pt x="327" y="486"/>
                  <a:pt x="311" y="576"/>
                  <a:pt x="326" y="631"/>
                </a:cubicBezTo>
                <a:cubicBezTo>
                  <a:pt x="343" y="696"/>
                  <a:pt x="397" y="749"/>
                  <a:pt x="465" y="749"/>
                </a:cubicBezTo>
                <a:cubicBezTo>
                  <a:pt x="552" y="749"/>
                  <a:pt x="610" y="637"/>
                  <a:pt x="560" y="600"/>
                </a:cubicBezTo>
                <a:cubicBezTo>
                  <a:pt x="500" y="556"/>
                  <a:pt x="447" y="520"/>
                  <a:pt x="407" y="493"/>
                </a:cubicBezTo>
                <a:cubicBezTo>
                  <a:pt x="393" y="484"/>
                  <a:pt x="382" y="480"/>
                  <a:pt x="372" y="481"/>
                </a:cubicBezTo>
                <a:close/>
                <a:moveTo>
                  <a:pt x="1009" y="481"/>
                </a:moveTo>
                <a:cubicBezTo>
                  <a:pt x="1002" y="483"/>
                  <a:pt x="993" y="487"/>
                  <a:pt x="984" y="493"/>
                </a:cubicBezTo>
                <a:cubicBezTo>
                  <a:pt x="944" y="520"/>
                  <a:pt x="891" y="556"/>
                  <a:pt x="831" y="600"/>
                </a:cubicBezTo>
                <a:cubicBezTo>
                  <a:pt x="781" y="637"/>
                  <a:pt x="839" y="749"/>
                  <a:pt x="926" y="749"/>
                </a:cubicBezTo>
                <a:cubicBezTo>
                  <a:pt x="993" y="749"/>
                  <a:pt x="1048" y="696"/>
                  <a:pt x="1065" y="631"/>
                </a:cubicBezTo>
                <a:cubicBezTo>
                  <a:pt x="1081" y="572"/>
                  <a:pt x="1063" y="472"/>
                  <a:pt x="1009" y="481"/>
                </a:cubicBezTo>
                <a:close/>
                <a:moveTo>
                  <a:pt x="897" y="863"/>
                </a:moveTo>
                <a:cubicBezTo>
                  <a:pt x="836" y="863"/>
                  <a:pt x="760" y="877"/>
                  <a:pt x="695" y="877"/>
                </a:cubicBezTo>
                <a:cubicBezTo>
                  <a:pt x="633" y="877"/>
                  <a:pt x="558" y="865"/>
                  <a:pt x="497" y="865"/>
                </a:cubicBezTo>
                <a:cubicBezTo>
                  <a:pt x="428" y="865"/>
                  <a:pt x="377" y="880"/>
                  <a:pt x="377" y="944"/>
                </a:cubicBezTo>
                <a:cubicBezTo>
                  <a:pt x="377" y="1021"/>
                  <a:pt x="547" y="1124"/>
                  <a:pt x="695" y="1124"/>
                </a:cubicBezTo>
                <a:cubicBezTo>
                  <a:pt x="844" y="1124"/>
                  <a:pt x="1014" y="1024"/>
                  <a:pt x="1014" y="944"/>
                </a:cubicBezTo>
                <a:cubicBezTo>
                  <a:pt x="1014" y="879"/>
                  <a:pt x="964" y="863"/>
                  <a:pt x="897" y="863"/>
                </a:cubicBezTo>
                <a:close/>
                <a:moveTo>
                  <a:pt x="885" y="951"/>
                </a:moveTo>
                <a:lnTo>
                  <a:pt x="897" y="951"/>
                </a:lnTo>
                <a:cubicBezTo>
                  <a:pt x="906" y="951"/>
                  <a:pt x="914" y="951"/>
                  <a:pt x="919" y="951"/>
                </a:cubicBezTo>
                <a:cubicBezTo>
                  <a:pt x="894" y="978"/>
                  <a:pt x="826" y="1018"/>
                  <a:pt x="750" y="1033"/>
                </a:cubicBezTo>
                <a:lnTo>
                  <a:pt x="750" y="961"/>
                </a:lnTo>
                <a:cubicBezTo>
                  <a:pt x="769" y="960"/>
                  <a:pt x="788" y="958"/>
                  <a:pt x="807" y="956"/>
                </a:cubicBezTo>
                <a:cubicBezTo>
                  <a:pt x="836" y="954"/>
                  <a:pt x="861" y="952"/>
                  <a:pt x="885" y="951"/>
                </a:cubicBezTo>
                <a:close/>
                <a:moveTo>
                  <a:pt x="475" y="953"/>
                </a:moveTo>
                <a:cubicBezTo>
                  <a:pt x="481" y="952"/>
                  <a:pt x="488" y="953"/>
                  <a:pt x="497" y="953"/>
                </a:cubicBezTo>
                <a:cubicBezTo>
                  <a:pt x="508" y="953"/>
                  <a:pt x="521" y="954"/>
                  <a:pt x="533" y="955"/>
                </a:cubicBezTo>
                <a:lnTo>
                  <a:pt x="533" y="992"/>
                </a:lnTo>
                <a:cubicBezTo>
                  <a:pt x="508" y="979"/>
                  <a:pt x="487" y="965"/>
                  <a:pt x="475" y="953"/>
                </a:cubicBezTo>
                <a:close/>
                <a:moveTo>
                  <a:pt x="587" y="958"/>
                </a:moveTo>
                <a:cubicBezTo>
                  <a:pt x="623" y="961"/>
                  <a:pt x="660" y="963"/>
                  <a:pt x="695" y="963"/>
                </a:cubicBezTo>
                <a:lnTo>
                  <a:pt x="695" y="1038"/>
                </a:lnTo>
                <a:cubicBezTo>
                  <a:pt x="658" y="1038"/>
                  <a:pt x="621" y="1029"/>
                  <a:pt x="587" y="1017"/>
                </a:cubicBezTo>
                <a:lnTo>
                  <a:pt x="587" y="95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8" name="Clueless">
            <a:extLst>
              <a:ext uri="{FF2B5EF4-FFF2-40B4-BE49-F238E27FC236}">
                <a16:creationId xmlns:a16="http://schemas.microsoft.com/office/drawing/2014/main" id="{0193724A-C1D6-47D7-B691-588726400B93}"/>
              </a:ext>
            </a:extLst>
          </p:cNvPr>
          <p:cNvSpPr>
            <a:spLocks noChangeAspect="1" noEditPoints="1"/>
          </p:cNvSpPr>
          <p:nvPr/>
        </p:nvSpPr>
        <p:spPr bwMode="auto">
          <a:xfrm>
            <a:off x="3642370" y="3346038"/>
            <a:ext cx="160338" cy="160337"/>
          </a:xfrm>
          <a:custGeom>
            <a:avLst/>
            <a:gdLst>
              <a:gd name="T0" fmla="*/ 204 w 1396"/>
              <a:gd name="T1" fmla="*/ 0 h 1394"/>
              <a:gd name="T2" fmla="*/ 126 w 1396"/>
              <a:gd name="T3" fmla="*/ 17 h 1394"/>
              <a:gd name="T4" fmla="*/ 4 w 1396"/>
              <a:gd name="T5" fmla="*/ 108 h 1394"/>
              <a:gd name="T6" fmla="*/ 5 w 1396"/>
              <a:gd name="T7" fmla="*/ 125 h 1394"/>
              <a:gd name="T8" fmla="*/ 50 w 1396"/>
              <a:gd name="T9" fmla="*/ 173 h 1394"/>
              <a:gd name="T10" fmla="*/ 58 w 1396"/>
              <a:gd name="T11" fmla="*/ 178 h 1394"/>
              <a:gd name="T12" fmla="*/ 61 w 1396"/>
              <a:gd name="T13" fmla="*/ 178 h 1394"/>
              <a:gd name="T14" fmla="*/ 72 w 1396"/>
              <a:gd name="T15" fmla="*/ 171 h 1394"/>
              <a:gd name="T16" fmla="*/ 144 w 1396"/>
              <a:gd name="T17" fmla="*/ 113 h 1394"/>
              <a:gd name="T18" fmla="*/ 194 w 1396"/>
              <a:gd name="T19" fmla="*/ 105 h 1394"/>
              <a:gd name="T20" fmla="*/ 243 w 1396"/>
              <a:gd name="T21" fmla="*/ 149 h 1394"/>
              <a:gd name="T22" fmla="*/ 229 w 1396"/>
              <a:gd name="T23" fmla="*/ 288 h 1394"/>
              <a:gd name="T24" fmla="*/ 236 w 1396"/>
              <a:gd name="T25" fmla="*/ 476 h 1394"/>
              <a:gd name="T26" fmla="*/ 246 w 1396"/>
              <a:gd name="T27" fmla="*/ 498 h 1394"/>
              <a:gd name="T28" fmla="*/ 256 w 1396"/>
              <a:gd name="T29" fmla="*/ 507 h 1394"/>
              <a:gd name="T30" fmla="*/ 263 w 1396"/>
              <a:gd name="T31" fmla="*/ 505 h 1394"/>
              <a:gd name="T32" fmla="*/ 334 w 1396"/>
              <a:gd name="T33" fmla="*/ 476 h 1394"/>
              <a:gd name="T34" fmla="*/ 343 w 1396"/>
              <a:gd name="T35" fmla="*/ 470 h 1394"/>
              <a:gd name="T36" fmla="*/ 341 w 1396"/>
              <a:gd name="T37" fmla="*/ 459 h 1394"/>
              <a:gd name="T38" fmla="*/ 331 w 1396"/>
              <a:gd name="T39" fmla="*/ 437 h 1394"/>
              <a:gd name="T40" fmla="*/ 331 w 1396"/>
              <a:gd name="T41" fmla="*/ 293 h 1394"/>
              <a:gd name="T42" fmla="*/ 346 w 1396"/>
              <a:gd name="T43" fmla="*/ 96 h 1394"/>
              <a:gd name="T44" fmla="*/ 229 w 1396"/>
              <a:gd name="T45" fmla="*/ 1 h 1394"/>
              <a:gd name="T46" fmla="*/ 204 w 1396"/>
              <a:gd name="T47" fmla="*/ 0 h 1394"/>
              <a:gd name="T48" fmla="*/ 701 w 1396"/>
              <a:gd name="T49" fmla="*/ 3 h 1394"/>
              <a:gd name="T50" fmla="*/ 460 w 1396"/>
              <a:gd name="T51" fmla="*/ 46 h 1394"/>
              <a:gd name="T52" fmla="*/ 425 w 1396"/>
              <a:gd name="T53" fmla="*/ 116 h 1394"/>
              <a:gd name="T54" fmla="*/ 497 w 1396"/>
              <a:gd name="T55" fmla="*/ 147 h 1394"/>
              <a:gd name="T56" fmla="*/ 701 w 1396"/>
              <a:gd name="T57" fmla="*/ 112 h 1394"/>
              <a:gd name="T58" fmla="*/ 1288 w 1396"/>
              <a:gd name="T59" fmla="*/ 698 h 1394"/>
              <a:gd name="T60" fmla="*/ 701 w 1396"/>
              <a:gd name="T61" fmla="*/ 1285 h 1394"/>
              <a:gd name="T62" fmla="*/ 114 w 1396"/>
              <a:gd name="T63" fmla="*/ 698 h 1394"/>
              <a:gd name="T64" fmla="*/ 155 w 1396"/>
              <a:gd name="T65" fmla="*/ 486 h 1394"/>
              <a:gd name="T66" fmla="*/ 124 w 1396"/>
              <a:gd name="T67" fmla="*/ 415 h 1394"/>
              <a:gd name="T68" fmla="*/ 53 w 1396"/>
              <a:gd name="T69" fmla="*/ 446 h 1394"/>
              <a:gd name="T70" fmla="*/ 5 w 1396"/>
              <a:gd name="T71" fmla="*/ 698 h 1394"/>
              <a:gd name="T72" fmla="*/ 701 w 1396"/>
              <a:gd name="T73" fmla="*/ 1394 h 1394"/>
              <a:gd name="T74" fmla="*/ 1396 w 1396"/>
              <a:gd name="T75" fmla="*/ 698 h 1394"/>
              <a:gd name="T76" fmla="*/ 701 w 1396"/>
              <a:gd name="T77" fmla="*/ 3 h 1394"/>
              <a:gd name="T78" fmla="*/ 592 w 1396"/>
              <a:gd name="T79" fmla="*/ 319 h 1394"/>
              <a:gd name="T80" fmla="*/ 484 w 1396"/>
              <a:gd name="T81" fmla="*/ 427 h 1394"/>
              <a:gd name="T82" fmla="*/ 592 w 1396"/>
              <a:gd name="T83" fmla="*/ 536 h 1394"/>
              <a:gd name="T84" fmla="*/ 701 w 1396"/>
              <a:gd name="T85" fmla="*/ 427 h 1394"/>
              <a:gd name="T86" fmla="*/ 592 w 1396"/>
              <a:gd name="T87" fmla="*/ 319 h 1394"/>
              <a:gd name="T88" fmla="*/ 972 w 1396"/>
              <a:gd name="T89" fmla="*/ 319 h 1394"/>
              <a:gd name="T90" fmla="*/ 864 w 1396"/>
              <a:gd name="T91" fmla="*/ 427 h 1394"/>
              <a:gd name="T92" fmla="*/ 972 w 1396"/>
              <a:gd name="T93" fmla="*/ 536 h 1394"/>
              <a:gd name="T94" fmla="*/ 1081 w 1396"/>
              <a:gd name="T95" fmla="*/ 427 h 1394"/>
              <a:gd name="T96" fmla="*/ 972 w 1396"/>
              <a:gd name="T97" fmla="*/ 319 h 1394"/>
              <a:gd name="T98" fmla="*/ 343 w 1396"/>
              <a:gd name="T99" fmla="*/ 544 h 1394"/>
              <a:gd name="T100" fmla="*/ 324 w 1396"/>
              <a:gd name="T101" fmla="*/ 549 h 1394"/>
              <a:gd name="T102" fmla="*/ 285 w 1396"/>
              <a:gd name="T103" fmla="*/ 585 h 1394"/>
              <a:gd name="T104" fmla="*/ 285 w 1396"/>
              <a:gd name="T105" fmla="*/ 643 h 1394"/>
              <a:gd name="T106" fmla="*/ 343 w 1396"/>
              <a:gd name="T107" fmla="*/ 687 h 1394"/>
              <a:gd name="T108" fmla="*/ 377 w 1396"/>
              <a:gd name="T109" fmla="*/ 683 h 1394"/>
              <a:gd name="T110" fmla="*/ 418 w 1396"/>
              <a:gd name="T111" fmla="*/ 592 h 1394"/>
              <a:gd name="T112" fmla="*/ 362 w 1396"/>
              <a:gd name="T113" fmla="*/ 544 h 1394"/>
              <a:gd name="T114" fmla="*/ 343 w 1396"/>
              <a:gd name="T115" fmla="*/ 544 h 1394"/>
              <a:gd name="T116" fmla="*/ 840 w 1396"/>
              <a:gd name="T117" fmla="*/ 749 h 1394"/>
              <a:gd name="T118" fmla="*/ 494 w 1396"/>
              <a:gd name="T119" fmla="*/ 943 h 1394"/>
              <a:gd name="T120" fmla="*/ 855 w 1396"/>
              <a:gd name="T121" fmla="*/ 829 h 1394"/>
              <a:gd name="T122" fmla="*/ 1077 w 1396"/>
              <a:gd name="T123" fmla="*/ 866 h 1394"/>
              <a:gd name="T124" fmla="*/ 840 w 1396"/>
              <a:gd name="T125" fmla="*/ 749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6" h="1394">
                <a:moveTo>
                  <a:pt x="204" y="0"/>
                </a:moveTo>
                <a:cubicBezTo>
                  <a:pt x="179" y="0"/>
                  <a:pt x="153" y="6"/>
                  <a:pt x="126" y="17"/>
                </a:cubicBezTo>
                <a:cubicBezTo>
                  <a:pt x="76" y="36"/>
                  <a:pt x="27" y="72"/>
                  <a:pt x="4" y="108"/>
                </a:cubicBezTo>
                <a:cubicBezTo>
                  <a:pt x="0" y="113"/>
                  <a:pt x="1" y="121"/>
                  <a:pt x="5" y="125"/>
                </a:cubicBezTo>
                <a:lnTo>
                  <a:pt x="50" y="173"/>
                </a:lnTo>
                <a:cubicBezTo>
                  <a:pt x="52" y="175"/>
                  <a:pt x="55" y="177"/>
                  <a:pt x="58" y="178"/>
                </a:cubicBezTo>
                <a:lnTo>
                  <a:pt x="61" y="178"/>
                </a:lnTo>
                <a:cubicBezTo>
                  <a:pt x="66" y="177"/>
                  <a:pt x="69" y="175"/>
                  <a:pt x="72" y="171"/>
                </a:cubicBezTo>
                <a:cubicBezTo>
                  <a:pt x="86" y="148"/>
                  <a:pt x="115" y="125"/>
                  <a:pt x="144" y="113"/>
                </a:cubicBezTo>
                <a:cubicBezTo>
                  <a:pt x="163" y="106"/>
                  <a:pt x="179" y="103"/>
                  <a:pt x="194" y="105"/>
                </a:cubicBezTo>
                <a:cubicBezTo>
                  <a:pt x="217" y="108"/>
                  <a:pt x="233" y="124"/>
                  <a:pt x="243" y="149"/>
                </a:cubicBezTo>
                <a:cubicBezTo>
                  <a:pt x="258" y="187"/>
                  <a:pt x="250" y="228"/>
                  <a:pt x="229" y="288"/>
                </a:cubicBezTo>
                <a:cubicBezTo>
                  <a:pt x="206" y="359"/>
                  <a:pt x="208" y="424"/>
                  <a:pt x="236" y="476"/>
                </a:cubicBezTo>
                <a:lnTo>
                  <a:pt x="246" y="498"/>
                </a:lnTo>
                <a:cubicBezTo>
                  <a:pt x="248" y="502"/>
                  <a:pt x="252" y="506"/>
                  <a:pt x="256" y="507"/>
                </a:cubicBezTo>
                <a:cubicBezTo>
                  <a:pt x="259" y="507"/>
                  <a:pt x="261" y="506"/>
                  <a:pt x="263" y="505"/>
                </a:cubicBezTo>
                <a:lnTo>
                  <a:pt x="334" y="476"/>
                </a:lnTo>
                <a:cubicBezTo>
                  <a:pt x="338" y="475"/>
                  <a:pt x="342" y="473"/>
                  <a:pt x="343" y="470"/>
                </a:cubicBezTo>
                <a:cubicBezTo>
                  <a:pt x="344" y="466"/>
                  <a:pt x="343" y="463"/>
                  <a:pt x="341" y="459"/>
                </a:cubicBezTo>
                <a:lnTo>
                  <a:pt x="331" y="437"/>
                </a:lnTo>
                <a:cubicBezTo>
                  <a:pt x="311" y="394"/>
                  <a:pt x="312" y="351"/>
                  <a:pt x="331" y="293"/>
                </a:cubicBezTo>
                <a:cubicBezTo>
                  <a:pt x="355" y="221"/>
                  <a:pt x="372" y="161"/>
                  <a:pt x="346" y="96"/>
                </a:cubicBezTo>
                <a:cubicBezTo>
                  <a:pt x="325" y="44"/>
                  <a:pt x="282" y="9"/>
                  <a:pt x="229" y="1"/>
                </a:cubicBezTo>
                <a:cubicBezTo>
                  <a:pt x="221" y="0"/>
                  <a:pt x="212" y="0"/>
                  <a:pt x="204" y="0"/>
                </a:cubicBezTo>
                <a:close/>
                <a:moveTo>
                  <a:pt x="701" y="3"/>
                </a:moveTo>
                <a:cubicBezTo>
                  <a:pt x="616" y="3"/>
                  <a:pt x="535" y="18"/>
                  <a:pt x="460" y="46"/>
                </a:cubicBezTo>
                <a:cubicBezTo>
                  <a:pt x="432" y="54"/>
                  <a:pt x="415" y="88"/>
                  <a:pt x="425" y="116"/>
                </a:cubicBezTo>
                <a:cubicBezTo>
                  <a:pt x="435" y="144"/>
                  <a:pt x="470" y="159"/>
                  <a:pt x="497" y="147"/>
                </a:cubicBezTo>
                <a:cubicBezTo>
                  <a:pt x="561" y="124"/>
                  <a:pt x="629" y="112"/>
                  <a:pt x="701" y="112"/>
                </a:cubicBezTo>
                <a:cubicBezTo>
                  <a:pt x="1025" y="112"/>
                  <a:pt x="1288" y="374"/>
                  <a:pt x="1288" y="698"/>
                </a:cubicBezTo>
                <a:cubicBezTo>
                  <a:pt x="1288" y="1023"/>
                  <a:pt x="1025" y="1285"/>
                  <a:pt x="701" y="1285"/>
                </a:cubicBezTo>
                <a:cubicBezTo>
                  <a:pt x="376" y="1285"/>
                  <a:pt x="114" y="1023"/>
                  <a:pt x="114" y="698"/>
                </a:cubicBezTo>
                <a:cubicBezTo>
                  <a:pt x="114" y="623"/>
                  <a:pt x="129" y="552"/>
                  <a:pt x="155" y="486"/>
                </a:cubicBezTo>
                <a:cubicBezTo>
                  <a:pt x="165" y="460"/>
                  <a:pt x="151" y="426"/>
                  <a:pt x="124" y="415"/>
                </a:cubicBezTo>
                <a:cubicBezTo>
                  <a:pt x="98" y="405"/>
                  <a:pt x="64" y="419"/>
                  <a:pt x="53" y="446"/>
                </a:cubicBezTo>
                <a:cubicBezTo>
                  <a:pt x="23" y="524"/>
                  <a:pt x="5" y="610"/>
                  <a:pt x="5" y="698"/>
                </a:cubicBezTo>
                <a:cubicBezTo>
                  <a:pt x="5" y="1082"/>
                  <a:pt x="317" y="1394"/>
                  <a:pt x="701" y="1394"/>
                </a:cubicBezTo>
                <a:cubicBezTo>
                  <a:pt x="1084" y="1394"/>
                  <a:pt x="1396" y="1082"/>
                  <a:pt x="1396" y="698"/>
                </a:cubicBezTo>
                <a:cubicBezTo>
                  <a:pt x="1396" y="315"/>
                  <a:pt x="1084" y="3"/>
                  <a:pt x="701" y="3"/>
                </a:cubicBezTo>
                <a:close/>
                <a:moveTo>
                  <a:pt x="592" y="319"/>
                </a:moveTo>
                <a:cubicBezTo>
                  <a:pt x="532" y="319"/>
                  <a:pt x="484" y="367"/>
                  <a:pt x="484" y="427"/>
                </a:cubicBezTo>
                <a:cubicBezTo>
                  <a:pt x="484" y="487"/>
                  <a:pt x="532" y="536"/>
                  <a:pt x="592" y="536"/>
                </a:cubicBezTo>
                <a:cubicBezTo>
                  <a:pt x="652" y="536"/>
                  <a:pt x="701" y="487"/>
                  <a:pt x="701" y="427"/>
                </a:cubicBezTo>
                <a:cubicBezTo>
                  <a:pt x="701" y="367"/>
                  <a:pt x="652" y="319"/>
                  <a:pt x="592" y="319"/>
                </a:cubicBezTo>
                <a:close/>
                <a:moveTo>
                  <a:pt x="972" y="319"/>
                </a:moveTo>
                <a:cubicBezTo>
                  <a:pt x="912" y="319"/>
                  <a:pt x="864" y="367"/>
                  <a:pt x="864" y="427"/>
                </a:cubicBezTo>
                <a:cubicBezTo>
                  <a:pt x="864" y="487"/>
                  <a:pt x="912" y="536"/>
                  <a:pt x="972" y="536"/>
                </a:cubicBezTo>
                <a:cubicBezTo>
                  <a:pt x="1032" y="536"/>
                  <a:pt x="1081" y="487"/>
                  <a:pt x="1081" y="427"/>
                </a:cubicBezTo>
                <a:cubicBezTo>
                  <a:pt x="1081" y="367"/>
                  <a:pt x="1032" y="319"/>
                  <a:pt x="972" y="319"/>
                </a:cubicBezTo>
                <a:close/>
                <a:moveTo>
                  <a:pt x="343" y="544"/>
                </a:moveTo>
                <a:cubicBezTo>
                  <a:pt x="337" y="545"/>
                  <a:pt x="331" y="547"/>
                  <a:pt x="324" y="549"/>
                </a:cubicBezTo>
                <a:cubicBezTo>
                  <a:pt x="307" y="556"/>
                  <a:pt x="292" y="569"/>
                  <a:pt x="285" y="585"/>
                </a:cubicBezTo>
                <a:cubicBezTo>
                  <a:pt x="278" y="602"/>
                  <a:pt x="277" y="623"/>
                  <a:pt x="285" y="643"/>
                </a:cubicBezTo>
                <a:cubicBezTo>
                  <a:pt x="295" y="667"/>
                  <a:pt x="318" y="683"/>
                  <a:pt x="343" y="687"/>
                </a:cubicBezTo>
                <a:cubicBezTo>
                  <a:pt x="355" y="688"/>
                  <a:pt x="365" y="688"/>
                  <a:pt x="377" y="683"/>
                </a:cubicBezTo>
                <a:cubicBezTo>
                  <a:pt x="416" y="668"/>
                  <a:pt x="433" y="630"/>
                  <a:pt x="418" y="592"/>
                </a:cubicBezTo>
                <a:cubicBezTo>
                  <a:pt x="407" y="566"/>
                  <a:pt x="386" y="548"/>
                  <a:pt x="362" y="544"/>
                </a:cubicBezTo>
                <a:cubicBezTo>
                  <a:pt x="356" y="543"/>
                  <a:pt x="349" y="543"/>
                  <a:pt x="343" y="544"/>
                </a:cubicBezTo>
                <a:close/>
                <a:moveTo>
                  <a:pt x="840" y="749"/>
                </a:moveTo>
                <a:cubicBezTo>
                  <a:pt x="703" y="749"/>
                  <a:pt x="565" y="819"/>
                  <a:pt x="494" y="943"/>
                </a:cubicBezTo>
                <a:cubicBezTo>
                  <a:pt x="597" y="869"/>
                  <a:pt x="732" y="836"/>
                  <a:pt x="855" y="829"/>
                </a:cubicBezTo>
                <a:cubicBezTo>
                  <a:pt x="980" y="822"/>
                  <a:pt x="1035" y="843"/>
                  <a:pt x="1077" y="866"/>
                </a:cubicBezTo>
                <a:cubicBezTo>
                  <a:pt x="1054" y="808"/>
                  <a:pt x="972" y="749"/>
                  <a:pt x="840" y="74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9" name="Cool">
            <a:extLst>
              <a:ext uri="{FF2B5EF4-FFF2-40B4-BE49-F238E27FC236}">
                <a16:creationId xmlns:a16="http://schemas.microsoft.com/office/drawing/2014/main" id="{DCEB5500-A01F-4DDB-A367-107D4E1F1E14}"/>
              </a:ext>
            </a:extLst>
          </p:cNvPr>
          <p:cNvSpPr>
            <a:spLocks noChangeAspect="1" noEditPoints="1"/>
          </p:cNvSpPr>
          <p:nvPr/>
        </p:nvSpPr>
        <p:spPr bwMode="auto">
          <a:xfrm>
            <a:off x="4024133" y="3346038"/>
            <a:ext cx="165100" cy="160337"/>
          </a:xfrm>
          <a:custGeom>
            <a:avLst/>
            <a:gdLst>
              <a:gd name="T0" fmla="*/ 710 w 1425"/>
              <a:gd name="T1" fmla="*/ 0 h 1390"/>
              <a:gd name="T2" fmla="*/ 49 w 1425"/>
              <a:gd name="T3" fmla="*/ 480 h 1390"/>
              <a:gd name="T4" fmla="*/ 5 w 1425"/>
              <a:gd name="T5" fmla="*/ 520 h 1390"/>
              <a:gd name="T6" fmla="*/ 25 w 1425"/>
              <a:gd name="T7" fmla="*/ 576 h 1390"/>
              <a:gd name="T8" fmla="*/ 15 w 1425"/>
              <a:gd name="T9" fmla="*/ 695 h 1390"/>
              <a:gd name="T10" fmla="*/ 710 w 1425"/>
              <a:gd name="T11" fmla="*/ 1390 h 1390"/>
              <a:gd name="T12" fmla="*/ 1406 w 1425"/>
              <a:gd name="T13" fmla="*/ 695 h 1390"/>
              <a:gd name="T14" fmla="*/ 1396 w 1425"/>
              <a:gd name="T15" fmla="*/ 578 h 1390"/>
              <a:gd name="T16" fmla="*/ 1420 w 1425"/>
              <a:gd name="T17" fmla="*/ 519 h 1390"/>
              <a:gd name="T18" fmla="*/ 1372 w 1425"/>
              <a:gd name="T19" fmla="*/ 478 h 1390"/>
              <a:gd name="T20" fmla="*/ 710 w 1425"/>
              <a:gd name="T21" fmla="*/ 0 h 1390"/>
              <a:gd name="T22" fmla="*/ 710 w 1425"/>
              <a:gd name="T23" fmla="*/ 108 h 1390"/>
              <a:gd name="T24" fmla="*/ 1268 w 1425"/>
              <a:gd name="T25" fmla="*/ 515 h 1390"/>
              <a:gd name="T26" fmla="*/ 1197 w 1425"/>
              <a:gd name="T27" fmla="*/ 527 h 1390"/>
              <a:gd name="T28" fmla="*/ 955 w 1425"/>
              <a:gd name="T29" fmla="*/ 478 h 1390"/>
              <a:gd name="T30" fmla="*/ 802 w 1425"/>
              <a:gd name="T31" fmla="*/ 503 h 1390"/>
              <a:gd name="T32" fmla="*/ 709 w 1425"/>
              <a:gd name="T33" fmla="*/ 485 h 1390"/>
              <a:gd name="T34" fmla="*/ 619 w 1425"/>
              <a:gd name="T35" fmla="*/ 502 h 1390"/>
              <a:gd name="T36" fmla="*/ 466 w 1425"/>
              <a:gd name="T37" fmla="*/ 478 h 1390"/>
              <a:gd name="T38" fmla="*/ 224 w 1425"/>
              <a:gd name="T39" fmla="*/ 527 h 1390"/>
              <a:gd name="T40" fmla="*/ 152 w 1425"/>
              <a:gd name="T41" fmla="*/ 515 h 1390"/>
              <a:gd name="T42" fmla="*/ 710 w 1425"/>
              <a:gd name="T43" fmla="*/ 108 h 1390"/>
              <a:gd name="T44" fmla="*/ 709 w 1425"/>
              <a:gd name="T45" fmla="*/ 581 h 1390"/>
              <a:gd name="T46" fmla="*/ 765 w 1425"/>
              <a:gd name="T47" fmla="*/ 592 h 1390"/>
              <a:gd name="T48" fmla="*/ 955 w 1425"/>
              <a:gd name="T49" fmla="*/ 798 h 1390"/>
              <a:gd name="T50" fmla="*/ 1185 w 1425"/>
              <a:gd name="T51" fmla="*/ 639 h 1390"/>
              <a:gd name="T52" fmla="*/ 1199 w 1425"/>
              <a:gd name="T53" fmla="*/ 637 h 1390"/>
              <a:gd name="T54" fmla="*/ 1292 w 1425"/>
              <a:gd name="T55" fmla="*/ 622 h 1390"/>
              <a:gd name="T56" fmla="*/ 1297 w 1425"/>
              <a:gd name="T57" fmla="*/ 695 h 1390"/>
              <a:gd name="T58" fmla="*/ 710 w 1425"/>
              <a:gd name="T59" fmla="*/ 1282 h 1390"/>
              <a:gd name="T60" fmla="*/ 124 w 1425"/>
              <a:gd name="T61" fmla="*/ 695 h 1390"/>
              <a:gd name="T62" fmla="*/ 129 w 1425"/>
              <a:gd name="T63" fmla="*/ 622 h 1390"/>
              <a:gd name="T64" fmla="*/ 224 w 1425"/>
              <a:gd name="T65" fmla="*/ 637 h 1390"/>
              <a:gd name="T66" fmla="*/ 236 w 1425"/>
              <a:gd name="T67" fmla="*/ 637 h 1390"/>
              <a:gd name="T68" fmla="*/ 466 w 1425"/>
              <a:gd name="T69" fmla="*/ 798 h 1390"/>
              <a:gd name="T70" fmla="*/ 656 w 1425"/>
              <a:gd name="T71" fmla="*/ 590 h 1390"/>
              <a:gd name="T72" fmla="*/ 709 w 1425"/>
              <a:gd name="T73" fmla="*/ 581 h 1390"/>
              <a:gd name="T74" fmla="*/ 1087 w 1425"/>
              <a:gd name="T75" fmla="*/ 836 h 1390"/>
              <a:gd name="T76" fmla="*/ 710 w 1425"/>
              <a:gd name="T77" fmla="*/ 971 h 1390"/>
              <a:gd name="T78" fmla="*/ 504 w 1425"/>
              <a:gd name="T79" fmla="*/ 983 h 1390"/>
              <a:gd name="T80" fmla="*/ 710 w 1425"/>
              <a:gd name="T81" fmla="*/ 1068 h 1390"/>
              <a:gd name="T82" fmla="*/ 1087 w 1425"/>
              <a:gd name="T83" fmla="*/ 836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25" h="1390">
                <a:moveTo>
                  <a:pt x="710" y="0"/>
                </a:moveTo>
                <a:cubicBezTo>
                  <a:pt x="402" y="0"/>
                  <a:pt x="140" y="201"/>
                  <a:pt x="49" y="480"/>
                </a:cubicBezTo>
                <a:cubicBezTo>
                  <a:pt x="28" y="483"/>
                  <a:pt x="10" y="500"/>
                  <a:pt x="5" y="520"/>
                </a:cubicBezTo>
                <a:cubicBezTo>
                  <a:pt x="0" y="541"/>
                  <a:pt x="9" y="564"/>
                  <a:pt x="25" y="576"/>
                </a:cubicBezTo>
                <a:cubicBezTo>
                  <a:pt x="18" y="615"/>
                  <a:pt x="15" y="654"/>
                  <a:pt x="15" y="695"/>
                </a:cubicBezTo>
                <a:cubicBezTo>
                  <a:pt x="15" y="1079"/>
                  <a:pt x="326" y="1390"/>
                  <a:pt x="710" y="1390"/>
                </a:cubicBezTo>
                <a:cubicBezTo>
                  <a:pt x="1094" y="1390"/>
                  <a:pt x="1406" y="1079"/>
                  <a:pt x="1406" y="695"/>
                </a:cubicBezTo>
                <a:cubicBezTo>
                  <a:pt x="1406" y="655"/>
                  <a:pt x="1402" y="616"/>
                  <a:pt x="1396" y="578"/>
                </a:cubicBezTo>
                <a:cubicBezTo>
                  <a:pt x="1415" y="566"/>
                  <a:pt x="1425" y="541"/>
                  <a:pt x="1420" y="519"/>
                </a:cubicBezTo>
                <a:cubicBezTo>
                  <a:pt x="1414" y="497"/>
                  <a:pt x="1394" y="480"/>
                  <a:pt x="1372" y="478"/>
                </a:cubicBezTo>
                <a:cubicBezTo>
                  <a:pt x="1281" y="200"/>
                  <a:pt x="1019" y="0"/>
                  <a:pt x="710" y="0"/>
                </a:cubicBezTo>
                <a:close/>
                <a:moveTo>
                  <a:pt x="710" y="108"/>
                </a:moveTo>
                <a:cubicBezTo>
                  <a:pt x="971" y="108"/>
                  <a:pt x="1192" y="279"/>
                  <a:pt x="1268" y="515"/>
                </a:cubicBezTo>
                <a:cubicBezTo>
                  <a:pt x="1245" y="522"/>
                  <a:pt x="1221" y="524"/>
                  <a:pt x="1197" y="527"/>
                </a:cubicBezTo>
                <a:cubicBezTo>
                  <a:pt x="1191" y="481"/>
                  <a:pt x="1152" y="478"/>
                  <a:pt x="955" y="478"/>
                </a:cubicBezTo>
                <a:cubicBezTo>
                  <a:pt x="880" y="478"/>
                  <a:pt x="832" y="484"/>
                  <a:pt x="802" y="503"/>
                </a:cubicBezTo>
                <a:cubicBezTo>
                  <a:pt x="773" y="492"/>
                  <a:pt x="742" y="485"/>
                  <a:pt x="709" y="485"/>
                </a:cubicBezTo>
                <a:cubicBezTo>
                  <a:pt x="677" y="485"/>
                  <a:pt x="647" y="492"/>
                  <a:pt x="619" y="502"/>
                </a:cubicBezTo>
                <a:cubicBezTo>
                  <a:pt x="589" y="483"/>
                  <a:pt x="540" y="478"/>
                  <a:pt x="466" y="478"/>
                </a:cubicBezTo>
                <a:cubicBezTo>
                  <a:pt x="269" y="478"/>
                  <a:pt x="229" y="481"/>
                  <a:pt x="224" y="527"/>
                </a:cubicBezTo>
                <a:cubicBezTo>
                  <a:pt x="200" y="524"/>
                  <a:pt x="175" y="522"/>
                  <a:pt x="152" y="515"/>
                </a:cubicBezTo>
                <a:cubicBezTo>
                  <a:pt x="228" y="279"/>
                  <a:pt x="449" y="108"/>
                  <a:pt x="710" y="108"/>
                </a:cubicBezTo>
                <a:close/>
                <a:moveTo>
                  <a:pt x="709" y="581"/>
                </a:moveTo>
                <a:cubicBezTo>
                  <a:pt x="729" y="581"/>
                  <a:pt x="748" y="586"/>
                  <a:pt x="765" y="592"/>
                </a:cubicBezTo>
                <a:cubicBezTo>
                  <a:pt x="767" y="748"/>
                  <a:pt x="866" y="798"/>
                  <a:pt x="955" y="798"/>
                </a:cubicBezTo>
                <a:cubicBezTo>
                  <a:pt x="1028" y="798"/>
                  <a:pt x="1146" y="766"/>
                  <a:pt x="1185" y="639"/>
                </a:cubicBezTo>
                <a:cubicBezTo>
                  <a:pt x="1190" y="638"/>
                  <a:pt x="1194" y="638"/>
                  <a:pt x="1199" y="637"/>
                </a:cubicBezTo>
                <a:cubicBezTo>
                  <a:pt x="1228" y="634"/>
                  <a:pt x="1260" y="630"/>
                  <a:pt x="1292" y="622"/>
                </a:cubicBezTo>
                <a:cubicBezTo>
                  <a:pt x="1295" y="646"/>
                  <a:pt x="1297" y="670"/>
                  <a:pt x="1297" y="695"/>
                </a:cubicBezTo>
                <a:cubicBezTo>
                  <a:pt x="1297" y="1019"/>
                  <a:pt x="1034" y="1282"/>
                  <a:pt x="710" y="1282"/>
                </a:cubicBezTo>
                <a:cubicBezTo>
                  <a:pt x="387" y="1282"/>
                  <a:pt x="124" y="1019"/>
                  <a:pt x="124" y="695"/>
                </a:cubicBezTo>
                <a:cubicBezTo>
                  <a:pt x="124" y="670"/>
                  <a:pt x="126" y="646"/>
                  <a:pt x="129" y="622"/>
                </a:cubicBezTo>
                <a:cubicBezTo>
                  <a:pt x="161" y="630"/>
                  <a:pt x="194" y="634"/>
                  <a:pt x="224" y="637"/>
                </a:cubicBezTo>
                <a:cubicBezTo>
                  <a:pt x="228" y="638"/>
                  <a:pt x="231" y="637"/>
                  <a:pt x="236" y="637"/>
                </a:cubicBezTo>
                <a:cubicBezTo>
                  <a:pt x="275" y="765"/>
                  <a:pt x="392" y="798"/>
                  <a:pt x="466" y="798"/>
                </a:cubicBezTo>
                <a:cubicBezTo>
                  <a:pt x="555" y="798"/>
                  <a:pt x="655" y="748"/>
                  <a:pt x="656" y="590"/>
                </a:cubicBezTo>
                <a:cubicBezTo>
                  <a:pt x="672" y="585"/>
                  <a:pt x="690" y="581"/>
                  <a:pt x="709" y="581"/>
                </a:cubicBezTo>
                <a:close/>
                <a:moveTo>
                  <a:pt x="1087" y="836"/>
                </a:moveTo>
                <a:cubicBezTo>
                  <a:pt x="985" y="980"/>
                  <a:pt x="877" y="971"/>
                  <a:pt x="710" y="971"/>
                </a:cubicBezTo>
                <a:cubicBezTo>
                  <a:pt x="601" y="971"/>
                  <a:pt x="504" y="921"/>
                  <a:pt x="504" y="983"/>
                </a:cubicBezTo>
                <a:cubicBezTo>
                  <a:pt x="504" y="1057"/>
                  <a:pt x="600" y="1068"/>
                  <a:pt x="710" y="1068"/>
                </a:cubicBezTo>
                <a:cubicBezTo>
                  <a:pt x="903" y="1068"/>
                  <a:pt x="1033" y="1002"/>
                  <a:pt x="1087" y="83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0" name="Check File">
            <a:extLst>
              <a:ext uri="{FF2B5EF4-FFF2-40B4-BE49-F238E27FC236}">
                <a16:creationId xmlns:a16="http://schemas.microsoft.com/office/drawing/2014/main" id="{BC143E84-9D9F-41A3-A4BC-66C554377FF0}"/>
              </a:ext>
            </a:extLst>
          </p:cNvPr>
          <p:cNvSpPr>
            <a:spLocks noChangeAspect="1" noEditPoints="1"/>
          </p:cNvSpPr>
          <p:nvPr/>
        </p:nvSpPr>
        <p:spPr bwMode="auto">
          <a:xfrm>
            <a:off x="4454801" y="3344450"/>
            <a:ext cx="163513" cy="163512"/>
          </a:xfrm>
          <a:custGeom>
            <a:avLst/>
            <a:gdLst>
              <a:gd name="T0" fmla="*/ 217 w 1417"/>
              <a:gd name="T1" fmla="*/ 0 h 1411"/>
              <a:gd name="T2" fmla="*/ 0 w 1417"/>
              <a:gd name="T3" fmla="*/ 217 h 1411"/>
              <a:gd name="T4" fmla="*/ 0 w 1417"/>
              <a:gd name="T5" fmla="*/ 1194 h 1411"/>
              <a:gd name="T6" fmla="*/ 217 w 1417"/>
              <a:gd name="T7" fmla="*/ 1411 h 1411"/>
              <a:gd name="T8" fmla="*/ 863 w 1417"/>
              <a:gd name="T9" fmla="*/ 1411 h 1411"/>
              <a:gd name="T10" fmla="*/ 754 w 1417"/>
              <a:gd name="T11" fmla="*/ 1302 h 1411"/>
              <a:gd name="T12" fmla="*/ 217 w 1417"/>
              <a:gd name="T13" fmla="*/ 1302 h 1411"/>
              <a:gd name="T14" fmla="*/ 108 w 1417"/>
              <a:gd name="T15" fmla="*/ 1194 h 1411"/>
              <a:gd name="T16" fmla="*/ 108 w 1417"/>
              <a:gd name="T17" fmla="*/ 217 h 1411"/>
              <a:gd name="T18" fmla="*/ 217 w 1417"/>
              <a:gd name="T19" fmla="*/ 108 h 1411"/>
              <a:gd name="T20" fmla="*/ 614 w 1417"/>
              <a:gd name="T21" fmla="*/ 108 h 1411"/>
              <a:gd name="T22" fmla="*/ 651 w 1417"/>
              <a:gd name="T23" fmla="*/ 217 h 1411"/>
              <a:gd name="T24" fmla="*/ 651 w 1417"/>
              <a:gd name="T25" fmla="*/ 380 h 1411"/>
              <a:gd name="T26" fmla="*/ 705 w 1417"/>
              <a:gd name="T27" fmla="*/ 434 h 1411"/>
              <a:gd name="T28" fmla="*/ 868 w 1417"/>
              <a:gd name="T29" fmla="*/ 434 h 1411"/>
              <a:gd name="T30" fmla="*/ 977 w 1417"/>
              <a:gd name="T31" fmla="*/ 488 h 1411"/>
              <a:gd name="T32" fmla="*/ 977 w 1417"/>
              <a:gd name="T33" fmla="*/ 1021 h 1411"/>
              <a:gd name="T34" fmla="*/ 988 w 1417"/>
              <a:gd name="T35" fmla="*/ 1031 h 1411"/>
              <a:gd name="T36" fmla="*/ 1085 w 1417"/>
              <a:gd name="T37" fmla="*/ 885 h 1411"/>
              <a:gd name="T38" fmla="*/ 1085 w 1417"/>
              <a:gd name="T39" fmla="*/ 434 h 1411"/>
              <a:gd name="T40" fmla="*/ 939 w 1417"/>
              <a:gd name="T41" fmla="*/ 229 h 1411"/>
              <a:gd name="T42" fmla="*/ 895 w 1417"/>
              <a:gd name="T43" fmla="*/ 190 h 1411"/>
              <a:gd name="T44" fmla="*/ 858 w 1417"/>
              <a:gd name="T45" fmla="*/ 147 h 1411"/>
              <a:gd name="T46" fmla="*/ 651 w 1417"/>
              <a:gd name="T47" fmla="*/ 0 h 1411"/>
              <a:gd name="T48" fmla="*/ 217 w 1417"/>
              <a:gd name="T49" fmla="*/ 0 h 1411"/>
              <a:gd name="T50" fmla="*/ 1323 w 1417"/>
              <a:gd name="T51" fmla="*/ 760 h 1411"/>
              <a:gd name="T52" fmla="*/ 1287 w 1417"/>
              <a:gd name="T53" fmla="*/ 777 h 1411"/>
              <a:gd name="T54" fmla="*/ 999 w 1417"/>
              <a:gd name="T55" fmla="*/ 1199 h 1411"/>
              <a:gd name="T56" fmla="*/ 868 w 1417"/>
              <a:gd name="T57" fmla="*/ 1063 h 1411"/>
              <a:gd name="T58" fmla="*/ 819 w 1417"/>
              <a:gd name="T59" fmla="*/ 1063 h 1411"/>
              <a:gd name="T60" fmla="*/ 771 w 1417"/>
              <a:gd name="T61" fmla="*/ 1112 h 1411"/>
              <a:gd name="T62" fmla="*/ 771 w 1417"/>
              <a:gd name="T63" fmla="*/ 1162 h 1411"/>
              <a:gd name="T64" fmla="*/ 972 w 1417"/>
              <a:gd name="T65" fmla="*/ 1362 h 1411"/>
              <a:gd name="T66" fmla="*/ 1016 w 1417"/>
              <a:gd name="T67" fmla="*/ 1384 h 1411"/>
              <a:gd name="T68" fmla="*/ 1058 w 1417"/>
              <a:gd name="T69" fmla="*/ 1357 h 1411"/>
              <a:gd name="T70" fmla="*/ 1406 w 1417"/>
              <a:gd name="T71" fmla="*/ 846 h 1411"/>
              <a:gd name="T72" fmla="*/ 1396 w 1417"/>
              <a:gd name="T73" fmla="*/ 804 h 1411"/>
              <a:gd name="T74" fmla="*/ 1334 w 1417"/>
              <a:gd name="T75" fmla="*/ 765 h 1411"/>
              <a:gd name="T76" fmla="*/ 1323 w 1417"/>
              <a:gd name="T77" fmla="*/ 76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7" h="1411">
                <a:moveTo>
                  <a:pt x="217" y="0"/>
                </a:moveTo>
                <a:cubicBezTo>
                  <a:pt x="97" y="0"/>
                  <a:pt x="0" y="98"/>
                  <a:pt x="0" y="217"/>
                </a:cubicBezTo>
                <a:lnTo>
                  <a:pt x="0" y="1194"/>
                </a:lnTo>
                <a:cubicBezTo>
                  <a:pt x="0" y="1313"/>
                  <a:pt x="97" y="1411"/>
                  <a:pt x="217" y="1411"/>
                </a:cubicBezTo>
                <a:lnTo>
                  <a:pt x="863" y="1411"/>
                </a:lnTo>
                <a:lnTo>
                  <a:pt x="754" y="1302"/>
                </a:lnTo>
                <a:lnTo>
                  <a:pt x="217" y="1302"/>
                </a:lnTo>
                <a:cubicBezTo>
                  <a:pt x="157" y="1302"/>
                  <a:pt x="108" y="1254"/>
                  <a:pt x="108" y="1194"/>
                </a:cubicBezTo>
                <a:lnTo>
                  <a:pt x="108" y="217"/>
                </a:lnTo>
                <a:cubicBezTo>
                  <a:pt x="108" y="157"/>
                  <a:pt x="157" y="108"/>
                  <a:pt x="217" y="108"/>
                </a:cubicBezTo>
                <a:lnTo>
                  <a:pt x="614" y="108"/>
                </a:lnTo>
                <a:cubicBezTo>
                  <a:pt x="652" y="119"/>
                  <a:pt x="651" y="168"/>
                  <a:pt x="651" y="217"/>
                </a:cubicBezTo>
                <a:lnTo>
                  <a:pt x="651" y="380"/>
                </a:lnTo>
                <a:cubicBezTo>
                  <a:pt x="651" y="412"/>
                  <a:pt x="673" y="434"/>
                  <a:pt x="705" y="434"/>
                </a:cubicBezTo>
                <a:lnTo>
                  <a:pt x="868" y="434"/>
                </a:lnTo>
                <a:cubicBezTo>
                  <a:pt x="922" y="434"/>
                  <a:pt x="977" y="434"/>
                  <a:pt x="977" y="488"/>
                </a:cubicBezTo>
                <a:lnTo>
                  <a:pt x="977" y="1021"/>
                </a:lnTo>
                <a:lnTo>
                  <a:pt x="988" y="1031"/>
                </a:lnTo>
                <a:lnTo>
                  <a:pt x="1085" y="885"/>
                </a:lnTo>
                <a:lnTo>
                  <a:pt x="1085" y="434"/>
                </a:lnTo>
                <a:cubicBezTo>
                  <a:pt x="1085" y="374"/>
                  <a:pt x="1032" y="321"/>
                  <a:pt x="939" y="229"/>
                </a:cubicBezTo>
                <a:cubicBezTo>
                  <a:pt x="923" y="218"/>
                  <a:pt x="911" y="201"/>
                  <a:pt x="895" y="190"/>
                </a:cubicBezTo>
                <a:cubicBezTo>
                  <a:pt x="884" y="174"/>
                  <a:pt x="869" y="164"/>
                  <a:pt x="858" y="147"/>
                </a:cubicBezTo>
                <a:cubicBezTo>
                  <a:pt x="766" y="55"/>
                  <a:pt x="711" y="0"/>
                  <a:pt x="651" y="0"/>
                </a:cubicBezTo>
                <a:lnTo>
                  <a:pt x="217" y="0"/>
                </a:lnTo>
                <a:close/>
                <a:moveTo>
                  <a:pt x="1323" y="760"/>
                </a:moveTo>
                <a:cubicBezTo>
                  <a:pt x="1309" y="757"/>
                  <a:pt x="1295" y="764"/>
                  <a:pt x="1287" y="777"/>
                </a:cubicBezTo>
                <a:lnTo>
                  <a:pt x="999" y="1199"/>
                </a:lnTo>
                <a:lnTo>
                  <a:pt x="868" y="1063"/>
                </a:lnTo>
                <a:cubicBezTo>
                  <a:pt x="852" y="1047"/>
                  <a:pt x="830" y="1047"/>
                  <a:pt x="819" y="1063"/>
                </a:cubicBezTo>
                <a:lnTo>
                  <a:pt x="771" y="1112"/>
                </a:lnTo>
                <a:cubicBezTo>
                  <a:pt x="755" y="1129"/>
                  <a:pt x="755" y="1151"/>
                  <a:pt x="771" y="1162"/>
                </a:cubicBezTo>
                <a:lnTo>
                  <a:pt x="972" y="1362"/>
                </a:lnTo>
                <a:cubicBezTo>
                  <a:pt x="982" y="1373"/>
                  <a:pt x="999" y="1384"/>
                  <a:pt x="1016" y="1384"/>
                </a:cubicBezTo>
                <a:cubicBezTo>
                  <a:pt x="1032" y="1384"/>
                  <a:pt x="1047" y="1373"/>
                  <a:pt x="1058" y="1357"/>
                </a:cubicBezTo>
                <a:lnTo>
                  <a:pt x="1406" y="846"/>
                </a:lnTo>
                <a:cubicBezTo>
                  <a:pt x="1417" y="841"/>
                  <a:pt x="1412" y="815"/>
                  <a:pt x="1396" y="804"/>
                </a:cubicBezTo>
                <a:lnTo>
                  <a:pt x="1334" y="765"/>
                </a:lnTo>
                <a:cubicBezTo>
                  <a:pt x="1330" y="762"/>
                  <a:pt x="1327" y="760"/>
                  <a:pt x="1323" y="76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1" name="Delete File">
            <a:extLst>
              <a:ext uri="{FF2B5EF4-FFF2-40B4-BE49-F238E27FC236}">
                <a16:creationId xmlns:a16="http://schemas.microsoft.com/office/drawing/2014/main" id="{AF7EA364-E689-4C02-B28E-3E5A10DADA59}"/>
              </a:ext>
            </a:extLst>
          </p:cNvPr>
          <p:cNvSpPr>
            <a:spLocks noChangeAspect="1" noEditPoints="1"/>
          </p:cNvSpPr>
          <p:nvPr/>
        </p:nvSpPr>
        <p:spPr bwMode="auto">
          <a:xfrm>
            <a:off x="4839739" y="3345244"/>
            <a:ext cx="161925" cy="161925"/>
          </a:xfrm>
          <a:custGeom>
            <a:avLst/>
            <a:gdLst>
              <a:gd name="T0" fmla="*/ 217 w 1412"/>
              <a:gd name="T1" fmla="*/ 0 h 1410"/>
              <a:gd name="T2" fmla="*/ 0 w 1412"/>
              <a:gd name="T3" fmla="*/ 217 h 1410"/>
              <a:gd name="T4" fmla="*/ 0 w 1412"/>
              <a:gd name="T5" fmla="*/ 1139 h 1410"/>
              <a:gd name="T6" fmla="*/ 217 w 1412"/>
              <a:gd name="T7" fmla="*/ 1356 h 1410"/>
              <a:gd name="T8" fmla="*/ 777 w 1412"/>
              <a:gd name="T9" fmla="*/ 1356 h 1410"/>
              <a:gd name="T10" fmla="*/ 766 w 1412"/>
              <a:gd name="T11" fmla="*/ 1295 h 1410"/>
              <a:gd name="T12" fmla="*/ 777 w 1412"/>
              <a:gd name="T13" fmla="*/ 1248 h 1410"/>
              <a:gd name="T14" fmla="*/ 217 w 1412"/>
              <a:gd name="T15" fmla="*/ 1248 h 1410"/>
              <a:gd name="T16" fmla="*/ 108 w 1412"/>
              <a:gd name="T17" fmla="*/ 1139 h 1410"/>
              <a:gd name="T18" fmla="*/ 108 w 1412"/>
              <a:gd name="T19" fmla="*/ 217 h 1410"/>
              <a:gd name="T20" fmla="*/ 217 w 1412"/>
              <a:gd name="T21" fmla="*/ 108 h 1410"/>
              <a:gd name="T22" fmla="*/ 560 w 1412"/>
              <a:gd name="T23" fmla="*/ 108 h 1410"/>
              <a:gd name="T24" fmla="*/ 597 w 1412"/>
              <a:gd name="T25" fmla="*/ 217 h 1410"/>
              <a:gd name="T26" fmla="*/ 597 w 1412"/>
              <a:gd name="T27" fmla="*/ 379 h 1410"/>
              <a:gd name="T28" fmla="*/ 651 w 1412"/>
              <a:gd name="T29" fmla="*/ 434 h 1410"/>
              <a:gd name="T30" fmla="*/ 814 w 1412"/>
              <a:gd name="T31" fmla="*/ 434 h 1410"/>
              <a:gd name="T32" fmla="*/ 923 w 1412"/>
              <a:gd name="T33" fmla="*/ 488 h 1410"/>
              <a:gd name="T34" fmla="*/ 923 w 1412"/>
              <a:gd name="T35" fmla="*/ 775 h 1410"/>
              <a:gd name="T36" fmla="*/ 1031 w 1412"/>
              <a:gd name="T37" fmla="*/ 775 h 1410"/>
              <a:gd name="T38" fmla="*/ 1031 w 1412"/>
              <a:gd name="T39" fmla="*/ 434 h 1410"/>
              <a:gd name="T40" fmla="*/ 885 w 1412"/>
              <a:gd name="T41" fmla="*/ 227 h 1410"/>
              <a:gd name="T42" fmla="*/ 841 w 1412"/>
              <a:gd name="T43" fmla="*/ 190 h 1410"/>
              <a:gd name="T44" fmla="*/ 804 w 1412"/>
              <a:gd name="T45" fmla="*/ 145 h 1410"/>
              <a:gd name="T46" fmla="*/ 597 w 1412"/>
              <a:gd name="T47" fmla="*/ 0 h 1410"/>
              <a:gd name="T48" fmla="*/ 217 w 1412"/>
              <a:gd name="T49" fmla="*/ 0 h 1410"/>
              <a:gd name="T50" fmla="*/ 980 w 1412"/>
              <a:gd name="T51" fmla="*/ 870 h 1410"/>
              <a:gd name="T52" fmla="*/ 956 w 1412"/>
              <a:gd name="T53" fmla="*/ 878 h 1410"/>
              <a:gd name="T54" fmla="*/ 880 w 1412"/>
              <a:gd name="T55" fmla="*/ 954 h 1410"/>
              <a:gd name="T56" fmla="*/ 880 w 1412"/>
              <a:gd name="T57" fmla="*/ 1004 h 1410"/>
              <a:gd name="T58" fmla="*/ 1016 w 1412"/>
              <a:gd name="T59" fmla="*/ 1139 h 1410"/>
              <a:gd name="T60" fmla="*/ 880 w 1412"/>
              <a:gd name="T61" fmla="*/ 1275 h 1410"/>
              <a:gd name="T62" fmla="*/ 880 w 1412"/>
              <a:gd name="T63" fmla="*/ 1322 h 1410"/>
              <a:gd name="T64" fmla="*/ 956 w 1412"/>
              <a:gd name="T65" fmla="*/ 1399 h 1410"/>
              <a:gd name="T66" fmla="*/ 1004 w 1412"/>
              <a:gd name="T67" fmla="*/ 1399 h 1410"/>
              <a:gd name="T68" fmla="*/ 1140 w 1412"/>
              <a:gd name="T69" fmla="*/ 1263 h 1410"/>
              <a:gd name="T70" fmla="*/ 1275 w 1412"/>
              <a:gd name="T71" fmla="*/ 1399 h 1410"/>
              <a:gd name="T72" fmla="*/ 1324 w 1412"/>
              <a:gd name="T73" fmla="*/ 1399 h 1410"/>
              <a:gd name="T74" fmla="*/ 1401 w 1412"/>
              <a:gd name="T75" fmla="*/ 1322 h 1410"/>
              <a:gd name="T76" fmla="*/ 1401 w 1412"/>
              <a:gd name="T77" fmla="*/ 1275 h 1410"/>
              <a:gd name="T78" fmla="*/ 1265 w 1412"/>
              <a:gd name="T79" fmla="*/ 1139 h 1410"/>
              <a:gd name="T80" fmla="*/ 1401 w 1412"/>
              <a:gd name="T81" fmla="*/ 1004 h 1410"/>
              <a:gd name="T82" fmla="*/ 1401 w 1412"/>
              <a:gd name="T83" fmla="*/ 954 h 1410"/>
              <a:gd name="T84" fmla="*/ 1324 w 1412"/>
              <a:gd name="T85" fmla="*/ 878 h 1410"/>
              <a:gd name="T86" fmla="*/ 1275 w 1412"/>
              <a:gd name="T87" fmla="*/ 878 h 1410"/>
              <a:gd name="T88" fmla="*/ 1140 w 1412"/>
              <a:gd name="T89" fmla="*/ 1014 h 1410"/>
              <a:gd name="T90" fmla="*/ 1004 w 1412"/>
              <a:gd name="T91" fmla="*/ 878 h 1410"/>
              <a:gd name="T92" fmla="*/ 980 w 1412"/>
              <a:gd name="T93" fmla="*/ 87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2" h="1410">
                <a:moveTo>
                  <a:pt x="217" y="0"/>
                </a:moveTo>
                <a:cubicBezTo>
                  <a:pt x="98" y="0"/>
                  <a:pt x="0" y="97"/>
                  <a:pt x="0" y="217"/>
                </a:cubicBezTo>
                <a:lnTo>
                  <a:pt x="0" y="1139"/>
                </a:lnTo>
                <a:cubicBezTo>
                  <a:pt x="0" y="1259"/>
                  <a:pt x="98" y="1356"/>
                  <a:pt x="217" y="1356"/>
                </a:cubicBezTo>
                <a:lnTo>
                  <a:pt x="777" y="1356"/>
                </a:lnTo>
                <a:cubicBezTo>
                  <a:pt x="766" y="1340"/>
                  <a:pt x="766" y="1317"/>
                  <a:pt x="766" y="1295"/>
                </a:cubicBezTo>
                <a:cubicBezTo>
                  <a:pt x="766" y="1279"/>
                  <a:pt x="771" y="1264"/>
                  <a:pt x="777" y="1248"/>
                </a:cubicBezTo>
                <a:lnTo>
                  <a:pt x="217" y="1248"/>
                </a:lnTo>
                <a:cubicBezTo>
                  <a:pt x="157" y="1248"/>
                  <a:pt x="108" y="1199"/>
                  <a:pt x="108" y="1139"/>
                </a:cubicBezTo>
                <a:lnTo>
                  <a:pt x="108" y="217"/>
                </a:lnTo>
                <a:cubicBezTo>
                  <a:pt x="108" y="157"/>
                  <a:pt x="157" y="108"/>
                  <a:pt x="217" y="108"/>
                </a:cubicBezTo>
                <a:lnTo>
                  <a:pt x="560" y="108"/>
                </a:lnTo>
                <a:cubicBezTo>
                  <a:pt x="598" y="119"/>
                  <a:pt x="597" y="168"/>
                  <a:pt x="597" y="217"/>
                </a:cubicBezTo>
                <a:lnTo>
                  <a:pt x="597" y="379"/>
                </a:lnTo>
                <a:cubicBezTo>
                  <a:pt x="597" y="412"/>
                  <a:pt x="619" y="434"/>
                  <a:pt x="651" y="434"/>
                </a:cubicBezTo>
                <a:lnTo>
                  <a:pt x="814" y="434"/>
                </a:lnTo>
                <a:cubicBezTo>
                  <a:pt x="868" y="434"/>
                  <a:pt x="923" y="434"/>
                  <a:pt x="923" y="488"/>
                </a:cubicBezTo>
                <a:lnTo>
                  <a:pt x="923" y="775"/>
                </a:lnTo>
                <a:cubicBezTo>
                  <a:pt x="955" y="758"/>
                  <a:pt x="998" y="758"/>
                  <a:pt x="1031" y="775"/>
                </a:cubicBezTo>
                <a:lnTo>
                  <a:pt x="1031" y="434"/>
                </a:lnTo>
                <a:cubicBezTo>
                  <a:pt x="1031" y="374"/>
                  <a:pt x="977" y="319"/>
                  <a:pt x="885" y="227"/>
                </a:cubicBezTo>
                <a:cubicBezTo>
                  <a:pt x="869" y="216"/>
                  <a:pt x="857" y="200"/>
                  <a:pt x="841" y="190"/>
                </a:cubicBezTo>
                <a:cubicBezTo>
                  <a:pt x="830" y="173"/>
                  <a:pt x="815" y="162"/>
                  <a:pt x="804" y="145"/>
                </a:cubicBezTo>
                <a:cubicBezTo>
                  <a:pt x="712" y="53"/>
                  <a:pt x="657" y="0"/>
                  <a:pt x="597" y="0"/>
                </a:cubicBezTo>
                <a:lnTo>
                  <a:pt x="217" y="0"/>
                </a:lnTo>
                <a:close/>
                <a:moveTo>
                  <a:pt x="980" y="870"/>
                </a:moveTo>
                <a:cubicBezTo>
                  <a:pt x="971" y="870"/>
                  <a:pt x="962" y="873"/>
                  <a:pt x="956" y="878"/>
                </a:cubicBezTo>
                <a:lnTo>
                  <a:pt x="880" y="954"/>
                </a:lnTo>
                <a:cubicBezTo>
                  <a:pt x="869" y="965"/>
                  <a:pt x="869" y="993"/>
                  <a:pt x="880" y="1004"/>
                </a:cubicBezTo>
                <a:lnTo>
                  <a:pt x="1016" y="1139"/>
                </a:lnTo>
                <a:lnTo>
                  <a:pt x="880" y="1275"/>
                </a:lnTo>
                <a:cubicBezTo>
                  <a:pt x="869" y="1286"/>
                  <a:pt x="869" y="1312"/>
                  <a:pt x="880" y="1322"/>
                </a:cubicBezTo>
                <a:lnTo>
                  <a:pt x="956" y="1399"/>
                </a:lnTo>
                <a:cubicBezTo>
                  <a:pt x="967" y="1410"/>
                  <a:pt x="993" y="1410"/>
                  <a:pt x="1004" y="1399"/>
                </a:cubicBezTo>
                <a:lnTo>
                  <a:pt x="1140" y="1263"/>
                </a:lnTo>
                <a:lnTo>
                  <a:pt x="1275" y="1399"/>
                </a:lnTo>
                <a:cubicBezTo>
                  <a:pt x="1286" y="1410"/>
                  <a:pt x="1314" y="1410"/>
                  <a:pt x="1324" y="1399"/>
                </a:cubicBezTo>
                <a:lnTo>
                  <a:pt x="1401" y="1322"/>
                </a:lnTo>
                <a:cubicBezTo>
                  <a:pt x="1412" y="1312"/>
                  <a:pt x="1412" y="1286"/>
                  <a:pt x="1401" y="1275"/>
                </a:cubicBezTo>
                <a:lnTo>
                  <a:pt x="1265" y="1139"/>
                </a:lnTo>
                <a:lnTo>
                  <a:pt x="1401" y="1004"/>
                </a:lnTo>
                <a:cubicBezTo>
                  <a:pt x="1412" y="993"/>
                  <a:pt x="1412" y="965"/>
                  <a:pt x="1401" y="954"/>
                </a:cubicBezTo>
                <a:lnTo>
                  <a:pt x="1324" y="878"/>
                </a:lnTo>
                <a:cubicBezTo>
                  <a:pt x="1314" y="867"/>
                  <a:pt x="1286" y="867"/>
                  <a:pt x="1275" y="878"/>
                </a:cubicBezTo>
                <a:lnTo>
                  <a:pt x="1140" y="1014"/>
                </a:lnTo>
                <a:lnTo>
                  <a:pt x="1004" y="878"/>
                </a:lnTo>
                <a:cubicBezTo>
                  <a:pt x="998" y="873"/>
                  <a:pt x="990" y="870"/>
                  <a:pt x="980" y="87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2" name="Edit File">
            <a:extLst>
              <a:ext uri="{FF2B5EF4-FFF2-40B4-BE49-F238E27FC236}">
                <a16:creationId xmlns:a16="http://schemas.microsoft.com/office/drawing/2014/main" id="{B1A06757-C745-42EE-947C-ADD93E5315AB}"/>
              </a:ext>
            </a:extLst>
          </p:cNvPr>
          <p:cNvSpPr>
            <a:spLocks noChangeAspect="1" noEditPoints="1"/>
          </p:cNvSpPr>
          <p:nvPr/>
        </p:nvSpPr>
        <p:spPr bwMode="auto">
          <a:xfrm>
            <a:off x="5242176" y="3345244"/>
            <a:ext cx="161925" cy="161925"/>
          </a:xfrm>
          <a:custGeom>
            <a:avLst/>
            <a:gdLst>
              <a:gd name="T0" fmla="*/ 217 w 1410"/>
              <a:gd name="T1" fmla="*/ 0 h 1406"/>
              <a:gd name="T2" fmla="*/ 0 w 1410"/>
              <a:gd name="T3" fmla="*/ 217 h 1406"/>
              <a:gd name="T4" fmla="*/ 0 w 1410"/>
              <a:gd name="T5" fmla="*/ 1140 h 1406"/>
              <a:gd name="T6" fmla="*/ 217 w 1410"/>
              <a:gd name="T7" fmla="*/ 1357 h 1406"/>
              <a:gd name="T8" fmla="*/ 661 w 1410"/>
              <a:gd name="T9" fmla="*/ 1357 h 1406"/>
              <a:gd name="T10" fmla="*/ 661 w 1410"/>
              <a:gd name="T11" fmla="*/ 1345 h 1406"/>
              <a:gd name="T12" fmla="*/ 688 w 1410"/>
              <a:gd name="T13" fmla="*/ 1248 h 1406"/>
              <a:gd name="T14" fmla="*/ 217 w 1410"/>
              <a:gd name="T15" fmla="*/ 1248 h 1406"/>
              <a:gd name="T16" fmla="*/ 108 w 1410"/>
              <a:gd name="T17" fmla="*/ 1140 h 1406"/>
              <a:gd name="T18" fmla="*/ 108 w 1410"/>
              <a:gd name="T19" fmla="*/ 217 h 1406"/>
              <a:gd name="T20" fmla="*/ 217 w 1410"/>
              <a:gd name="T21" fmla="*/ 109 h 1406"/>
              <a:gd name="T22" fmla="*/ 558 w 1410"/>
              <a:gd name="T23" fmla="*/ 109 h 1406"/>
              <a:gd name="T24" fmla="*/ 597 w 1410"/>
              <a:gd name="T25" fmla="*/ 217 h 1406"/>
              <a:gd name="T26" fmla="*/ 597 w 1410"/>
              <a:gd name="T27" fmla="*/ 380 h 1406"/>
              <a:gd name="T28" fmla="*/ 651 w 1410"/>
              <a:gd name="T29" fmla="*/ 434 h 1406"/>
              <a:gd name="T30" fmla="*/ 814 w 1410"/>
              <a:gd name="T31" fmla="*/ 434 h 1406"/>
              <a:gd name="T32" fmla="*/ 922 w 1410"/>
              <a:gd name="T33" fmla="*/ 489 h 1406"/>
              <a:gd name="T34" fmla="*/ 922 w 1410"/>
              <a:gd name="T35" fmla="*/ 923 h 1406"/>
              <a:gd name="T36" fmla="*/ 1031 w 1410"/>
              <a:gd name="T37" fmla="*/ 814 h 1406"/>
              <a:gd name="T38" fmla="*/ 1031 w 1410"/>
              <a:gd name="T39" fmla="*/ 434 h 1406"/>
              <a:gd name="T40" fmla="*/ 883 w 1410"/>
              <a:gd name="T41" fmla="*/ 227 h 1406"/>
              <a:gd name="T42" fmla="*/ 841 w 1410"/>
              <a:gd name="T43" fmla="*/ 190 h 1406"/>
              <a:gd name="T44" fmla="*/ 802 w 1410"/>
              <a:gd name="T45" fmla="*/ 146 h 1406"/>
              <a:gd name="T46" fmla="*/ 597 w 1410"/>
              <a:gd name="T47" fmla="*/ 0 h 1406"/>
              <a:gd name="T48" fmla="*/ 217 w 1410"/>
              <a:gd name="T49" fmla="*/ 0 h 1406"/>
              <a:gd name="T50" fmla="*/ 1267 w 1410"/>
              <a:gd name="T51" fmla="*/ 765 h 1406"/>
              <a:gd name="T52" fmla="*/ 1226 w 1410"/>
              <a:gd name="T53" fmla="*/ 782 h 1406"/>
              <a:gd name="T54" fmla="*/ 1160 w 1410"/>
              <a:gd name="T55" fmla="*/ 846 h 1406"/>
              <a:gd name="T56" fmla="*/ 1323 w 1410"/>
              <a:gd name="T57" fmla="*/ 1009 h 1406"/>
              <a:gd name="T58" fmla="*/ 1389 w 1410"/>
              <a:gd name="T59" fmla="*/ 945 h 1406"/>
              <a:gd name="T60" fmla="*/ 1389 w 1410"/>
              <a:gd name="T61" fmla="*/ 863 h 1406"/>
              <a:gd name="T62" fmla="*/ 1307 w 1410"/>
              <a:gd name="T63" fmla="*/ 782 h 1406"/>
              <a:gd name="T64" fmla="*/ 1267 w 1410"/>
              <a:gd name="T65" fmla="*/ 765 h 1406"/>
              <a:gd name="T66" fmla="*/ 1100 w 1410"/>
              <a:gd name="T67" fmla="*/ 901 h 1406"/>
              <a:gd name="T68" fmla="*/ 846 w 1410"/>
              <a:gd name="T69" fmla="*/ 1172 h 1406"/>
              <a:gd name="T70" fmla="*/ 834 w 1410"/>
              <a:gd name="T71" fmla="*/ 1182 h 1406"/>
              <a:gd name="T72" fmla="*/ 775 w 1410"/>
              <a:gd name="T73" fmla="*/ 1379 h 1406"/>
              <a:gd name="T74" fmla="*/ 780 w 1410"/>
              <a:gd name="T75" fmla="*/ 1399 h 1406"/>
              <a:gd name="T76" fmla="*/ 797 w 1410"/>
              <a:gd name="T77" fmla="*/ 1406 h 1406"/>
              <a:gd name="T78" fmla="*/ 802 w 1410"/>
              <a:gd name="T79" fmla="*/ 1406 h 1406"/>
              <a:gd name="T80" fmla="*/ 997 w 1410"/>
              <a:gd name="T81" fmla="*/ 1345 h 1406"/>
              <a:gd name="T82" fmla="*/ 1009 w 1410"/>
              <a:gd name="T83" fmla="*/ 1340 h 1406"/>
              <a:gd name="T84" fmla="*/ 1275 w 1410"/>
              <a:gd name="T85" fmla="*/ 1074 h 1406"/>
              <a:gd name="T86" fmla="*/ 1100 w 1410"/>
              <a:gd name="T87" fmla="*/ 901 h 1406"/>
              <a:gd name="T88" fmla="*/ 868 w 1410"/>
              <a:gd name="T89" fmla="*/ 1199 h 1406"/>
              <a:gd name="T90" fmla="*/ 949 w 1410"/>
              <a:gd name="T91" fmla="*/ 1216 h 1406"/>
              <a:gd name="T92" fmla="*/ 965 w 1410"/>
              <a:gd name="T93" fmla="*/ 1303 h 1406"/>
              <a:gd name="T94" fmla="*/ 856 w 1410"/>
              <a:gd name="T95" fmla="*/ 1330 h 1406"/>
              <a:gd name="T96" fmla="*/ 834 w 1410"/>
              <a:gd name="T97" fmla="*/ 1308 h 1406"/>
              <a:gd name="T98" fmla="*/ 868 w 1410"/>
              <a:gd name="T99" fmla="*/ 1199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0" h="1406">
                <a:moveTo>
                  <a:pt x="217" y="0"/>
                </a:moveTo>
                <a:cubicBezTo>
                  <a:pt x="97" y="0"/>
                  <a:pt x="0" y="98"/>
                  <a:pt x="0" y="217"/>
                </a:cubicBezTo>
                <a:lnTo>
                  <a:pt x="0" y="1140"/>
                </a:lnTo>
                <a:cubicBezTo>
                  <a:pt x="0" y="1259"/>
                  <a:pt x="97" y="1357"/>
                  <a:pt x="217" y="1357"/>
                </a:cubicBezTo>
                <a:lnTo>
                  <a:pt x="661" y="1357"/>
                </a:lnTo>
                <a:lnTo>
                  <a:pt x="661" y="1345"/>
                </a:lnTo>
                <a:lnTo>
                  <a:pt x="688" y="1248"/>
                </a:lnTo>
                <a:lnTo>
                  <a:pt x="217" y="1248"/>
                </a:lnTo>
                <a:cubicBezTo>
                  <a:pt x="157" y="1248"/>
                  <a:pt x="108" y="1200"/>
                  <a:pt x="108" y="1140"/>
                </a:cubicBezTo>
                <a:lnTo>
                  <a:pt x="108" y="217"/>
                </a:lnTo>
                <a:cubicBezTo>
                  <a:pt x="108" y="158"/>
                  <a:pt x="157" y="109"/>
                  <a:pt x="217" y="109"/>
                </a:cubicBezTo>
                <a:lnTo>
                  <a:pt x="558" y="109"/>
                </a:lnTo>
                <a:cubicBezTo>
                  <a:pt x="596" y="120"/>
                  <a:pt x="597" y="168"/>
                  <a:pt x="597" y="217"/>
                </a:cubicBezTo>
                <a:lnTo>
                  <a:pt x="597" y="380"/>
                </a:lnTo>
                <a:cubicBezTo>
                  <a:pt x="597" y="413"/>
                  <a:pt x="618" y="434"/>
                  <a:pt x="651" y="434"/>
                </a:cubicBezTo>
                <a:lnTo>
                  <a:pt x="814" y="434"/>
                </a:lnTo>
                <a:cubicBezTo>
                  <a:pt x="868" y="434"/>
                  <a:pt x="922" y="434"/>
                  <a:pt x="922" y="489"/>
                </a:cubicBezTo>
                <a:lnTo>
                  <a:pt x="922" y="923"/>
                </a:lnTo>
                <a:lnTo>
                  <a:pt x="1031" y="814"/>
                </a:lnTo>
                <a:lnTo>
                  <a:pt x="1031" y="434"/>
                </a:lnTo>
                <a:cubicBezTo>
                  <a:pt x="1031" y="375"/>
                  <a:pt x="976" y="320"/>
                  <a:pt x="883" y="227"/>
                </a:cubicBezTo>
                <a:cubicBezTo>
                  <a:pt x="867" y="217"/>
                  <a:pt x="857" y="201"/>
                  <a:pt x="841" y="190"/>
                </a:cubicBezTo>
                <a:cubicBezTo>
                  <a:pt x="830" y="174"/>
                  <a:pt x="813" y="162"/>
                  <a:pt x="802" y="146"/>
                </a:cubicBezTo>
                <a:cubicBezTo>
                  <a:pt x="710" y="54"/>
                  <a:pt x="656" y="0"/>
                  <a:pt x="597" y="0"/>
                </a:cubicBezTo>
                <a:lnTo>
                  <a:pt x="217" y="0"/>
                </a:lnTo>
                <a:close/>
                <a:moveTo>
                  <a:pt x="1267" y="765"/>
                </a:moveTo>
                <a:cubicBezTo>
                  <a:pt x="1252" y="765"/>
                  <a:pt x="1237" y="771"/>
                  <a:pt x="1226" y="782"/>
                </a:cubicBezTo>
                <a:lnTo>
                  <a:pt x="1160" y="846"/>
                </a:lnTo>
                <a:lnTo>
                  <a:pt x="1323" y="1009"/>
                </a:lnTo>
                <a:lnTo>
                  <a:pt x="1389" y="945"/>
                </a:lnTo>
                <a:cubicBezTo>
                  <a:pt x="1410" y="923"/>
                  <a:pt x="1410" y="891"/>
                  <a:pt x="1389" y="863"/>
                </a:cubicBezTo>
                <a:lnTo>
                  <a:pt x="1307" y="782"/>
                </a:lnTo>
                <a:cubicBezTo>
                  <a:pt x="1296" y="771"/>
                  <a:pt x="1281" y="765"/>
                  <a:pt x="1267" y="765"/>
                </a:cubicBezTo>
                <a:close/>
                <a:moveTo>
                  <a:pt x="1100" y="901"/>
                </a:moveTo>
                <a:lnTo>
                  <a:pt x="846" y="1172"/>
                </a:lnTo>
                <a:cubicBezTo>
                  <a:pt x="840" y="1172"/>
                  <a:pt x="834" y="1177"/>
                  <a:pt x="834" y="1182"/>
                </a:cubicBezTo>
                <a:lnTo>
                  <a:pt x="775" y="1379"/>
                </a:lnTo>
                <a:cubicBezTo>
                  <a:pt x="769" y="1384"/>
                  <a:pt x="774" y="1394"/>
                  <a:pt x="780" y="1399"/>
                </a:cubicBezTo>
                <a:cubicBezTo>
                  <a:pt x="785" y="1405"/>
                  <a:pt x="791" y="1406"/>
                  <a:pt x="797" y="1406"/>
                </a:cubicBezTo>
                <a:lnTo>
                  <a:pt x="802" y="1406"/>
                </a:lnTo>
                <a:lnTo>
                  <a:pt x="997" y="1345"/>
                </a:lnTo>
                <a:cubicBezTo>
                  <a:pt x="1002" y="1345"/>
                  <a:pt x="1003" y="1346"/>
                  <a:pt x="1009" y="1340"/>
                </a:cubicBezTo>
                <a:lnTo>
                  <a:pt x="1275" y="1074"/>
                </a:lnTo>
                <a:lnTo>
                  <a:pt x="1100" y="901"/>
                </a:lnTo>
                <a:close/>
                <a:moveTo>
                  <a:pt x="868" y="1199"/>
                </a:moveTo>
                <a:lnTo>
                  <a:pt x="949" y="1216"/>
                </a:lnTo>
                <a:lnTo>
                  <a:pt x="965" y="1303"/>
                </a:lnTo>
                <a:lnTo>
                  <a:pt x="856" y="1330"/>
                </a:lnTo>
                <a:lnTo>
                  <a:pt x="834" y="1308"/>
                </a:lnTo>
                <a:lnTo>
                  <a:pt x="868" y="1199"/>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3" name="Favorite File">
            <a:extLst>
              <a:ext uri="{FF2B5EF4-FFF2-40B4-BE49-F238E27FC236}">
                <a16:creationId xmlns:a16="http://schemas.microsoft.com/office/drawing/2014/main" id="{213A3B90-2E4C-4856-9219-4ABC74DFC449}"/>
              </a:ext>
            </a:extLst>
          </p:cNvPr>
          <p:cNvSpPr>
            <a:spLocks noChangeAspect="1" noEditPoints="1"/>
          </p:cNvSpPr>
          <p:nvPr/>
        </p:nvSpPr>
        <p:spPr bwMode="auto">
          <a:xfrm>
            <a:off x="5579795" y="3345244"/>
            <a:ext cx="163513" cy="161925"/>
          </a:xfrm>
          <a:custGeom>
            <a:avLst/>
            <a:gdLst>
              <a:gd name="T0" fmla="*/ 0 w 1415"/>
              <a:gd name="T1" fmla="*/ 217 h 1404"/>
              <a:gd name="T2" fmla="*/ 217 w 1415"/>
              <a:gd name="T3" fmla="*/ 1357 h 1404"/>
              <a:gd name="T4" fmla="*/ 760 w 1415"/>
              <a:gd name="T5" fmla="*/ 1313 h 1404"/>
              <a:gd name="T6" fmla="*/ 217 w 1415"/>
              <a:gd name="T7" fmla="*/ 1248 h 1404"/>
              <a:gd name="T8" fmla="*/ 108 w 1415"/>
              <a:gd name="T9" fmla="*/ 217 h 1404"/>
              <a:gd name="T10" fmla="*/ 560 w 1415"/>
              <a:gd name="T11" fmla="*/ 109 h 1404"/>
              <a:gd name="T12" fmla="*/ 597 w 1415"/>
              <a:gd name="T13" fmla="*/ 380 h 1404"/>
              <a:gd name="T14" fmla="*/ 814 w 1415"/>
              <a:gd name="T15" fmla="*/ 434 h 1404"/>
              <a:gd name="T16" fmla="*/ 922 w 1415"/>
              <a:gd name="T17" fmla="*/ 787 h 1404"/>
              <a:gd name="T18" fmla="*/ 1031 w 1415"/>
              <a:gd name="T19" fmla="*/ 674 h 1404"/>
              <a:gd name="T20" fmla="*/ 885 w 1415"/>
              <a:gd name="T21" fmla="*/ 227 h 1404"/>
              <a:gd name="T22" fmla="*/ 804 w 1415"/>
              <a:gd name="T23" fmla="*/ 146 h 1404"/>
              <a:gd name="T24" fmla="*/ 217 w 1415"/>
              <a:gd name="T25" fmla="*/ 0 h 1404"/>
              <a:gd name="T26" fmla="*/ 1036 w 1415"/>
              <a:gd name="T27" fmla="*/ 802 h 1404"/>
              <a:gd name="T28" fmla="*/ 805 w 1415"/>
              <a:gd name="T29" fmla="*/ 972 h 1404"/>
              <a:gd name="T30" fmla="*/ 777 w 1415"/>
              <a:gd name="T31" fmla="*/ 1065 h 1404"/>
              <a:gd name="T32" fmla="*/ 863 w 1415"/>
              <a:gd name="T33" fmla="*/ 1337 h 1404"/>
              <a:gd name="T34" fmla="*/ 943 w 1415"/>
              <a:gd name="T35" fmla="*/ 1394 h 1404"/>
              <a:gd name="T36" fmla="*/ 1228 w 1415"/>
              <a:gd name="T37" fmla="*/ 1394 h 1404"/>
              <a:gd name="T38" fmla="*/ 1307 w 1415"/>
              <a:gd name="T39" fmla="*/ 1337 h 1404"/>
              <a:gd name="T40" fmla="*/ 1394 w 1415"/>
              <a:gd name="T41" fmla="*/ 1065 h 1404"/>
              <a:gd name="T42" fmla="*/ 1365 w 1415"/>
              <a:gd name="T43" fmla="*/ 972 h 1404"/>
              <a:gd name="T44" fmla="*/ 1134 w 1415"/>
              <a:gd name="T45" fmla="*/ 802 h 1404"/>
              <a:gd name="T46" fmla="*/ 1077 w 1415"/>
              <a:gd name="T47" fmla="*/ 770 h 1404"/>
              <a:gd name="T48" fmla="*/ 1118 w 1415"/>
              <a:gd name="T49" fmla="*/ 1021 h 1404"/>
              <a:gd name="T50" fmla="*/ 1240 w 1415"/>
              <a:gd name="T51" fmla="*/ 1064 h 1404"/>
              <a:gd name="T52" fmla="*/ 1167 w 1415"/>
              <a:gd name="T53" fmla="*/ 1165 h 1404"/>
              <a:gd name="T54" fmla="*/ 1111 w 1415"/>
              <a:gd name="T55" fmla="*/ 1206 h 1404"/>
              <a:gd name="T56" fmla="*/ 990 w 1415"/>
              <a:gd name="T57" fmla="*/ 1245 h 1404"/>
              <a:gd name="T58" fmla="*/ 987 w 1415"/>
              <a:gd name="T59" fmla="*/ 1118 h 1404"/>
              <a:gd name="T60" fmla="*/ 1012 w 1415"/>
              <a:gd name="T61" fmla="*/ 1052 h 1404"/>
              <a:gd name="T62" fmla="*/ 1085 w 1415"/>
              <a:gd name="T63" fmla="*/ 953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5" h="1404">
                <a:moveTo>
                  <a:pt x="217" y="0"/>
                </a:moveTo>
                <a:cubicBezTo>
                  <a:pt x="98" y="0"/>
                  <a:pt x="0" y="98"/>
                  <a:pt x="0" y="217"/>
                </a:cubicBezTo>
                <a:lnTo>
                  <a:pt x="0" y="1140"/>
                </a:lnTo>
                <a:cubicBezTo>
                  <a:pt x="0" y="1259"/>
                  <a:pt x="98" y="1357"/>
                  <a:pt x="217" y="1357"/>
                </a:cubicBezTo>
                <a:lnTo>
                  <a:pt x="755" y="1357"/>
                </a:lnTo>
                <a:cubicBezTo>
                  <a:pt x="755" y="1346"/>
                  <a:pt x="754" y="1329"/>
                  <a:pt x="760" y="1313"/>
                </a:cubicBezTo>
                <a:lnTo>
                  <a:pt x="770" y="1248"/>
                </a:lnTo>
                <a:lnTo>
                  <a:pt x="217" y="1248"/>
                </a:lnTo>
                <a:cubicBezTo>
                  <a:pt x="157" y="1248"/>
                  <a:pt x="108" y="1200"/>
                  <a:pt x="108" y="1140"/>
                </a:cubicBezTo>
                <a:lnTo>
                  <a:pt x="108" y="217"/>
                </a:lnTo>
                <a:cubicBezTo>
                  <a:pt x="108" y="158"/>
                  <a:pt x="157" y="109"/>
                  <a:pt x="217" y="109"/>
                </a:cubicBezTo>
                <a:lnTo>
                  <a:pt x="560" y="109"/>
                </a:lnTo>
                <a:cubicBezTo>
                  <a:pt x="598" y="120"/>
                  <a:pt x="597" y="168"/>
                  <a:pt x="597" y="217"/>
                </a:cubicBezTo>
                <a:lnTo>
                  <a:pt x="597" y="380"/>
                </a:lnTo>
                <a:cubicBezTo>
                  <a:pt x="597" y="413"/>
                  <a:pt x="619" y="434"/>
                  <a:pt x="651" y="434"/>
                </a:cubicBezTo>
                <a:lnTo>
                  <a:pt x="814" y="434"/>
                </a:lnTo>
                <a:cubicBezTo>
                  <a:pt x="868" y="434"/>
                  <a:pt x="922" y="434"/>
                  <a:pt x="922" y="489"/>
                </a:cubicBezTo>
                <a:lnTo>
                  <a:pt x="922" y="787"/>
                </a:lnTo>
                <a:lnTo>
                  <a:pt x="939" y="755"/>
                </a:lnTo>
                <a:cubicBezTo>
                  <a:pt x="956" y="717"/>
                  <a:pt x="993" y="690"/>
                  <a:pt x="1031" y="674"/>
                </a:cubicBezTo>
                <a:lnTo>
                  <a:pt x="1031" y="434"/>
                </a:lnTo>
                <a:cubicBezTo>
                  <a:pt x="1031" y="375"/>
                  <a:pt x="977" y="320"/>
                  <a:pt x="885" y="227"/>
                </a:cubicBezTo>
                <a:cubicBezTo>
                  <a:pt x="869" y="217"/>
                  <a:pt x="857" y="201"/>
                  <a:pt x="841" y="190"/>
                </a:cubicBezTo>
                <a:cubicBezTo>
                  <a:pt x="830" y="174"/>
                  <a:pt x="815" y="162"/>
                  <a:pt x="804" y="146"/>
                </a:cubicBezTo>
                <a:cubicBezTo>
                  <a:pt x="711" y="54"/>
                  <a:pt x="657" y="0"/>
                  <a:pt x="597" y="0"/>
                </a:cubicBezTo>
                <a:lnTo>
                  <a:pt x="217" y="0"/>
                </a:lnTo>
                <a:close/>
                <a:moveTo>
                  <a:pt x="1077" y="770"/>
                </a:moveTo>
                <a:cubicBezTo>
                  <a:pt x="1059" y="773"/>
                  <a:pt x="1043" y="786"/>
                  <a:pt x="1036" y="802"/>
                </a:cubicBezTo>
                <a:lnTo>
                  <a:pt x="967" y="948"/>
                </a:lnTo>
                <a:lnTo>
                  <a:pt x="805" y="972"/>
                </a:lnTo>
                <a:cubicBezTo>
                  <a:pt x="785" y="975"/>
                  <a:pt x="768" y="990"/>
                  <a:pt x="762" y="1010"/>
                </a:cubicBezTo>
                <a:cubicBezTo>
                  <a:pt x="756" y="1029"/>
                  <a:pt x="762" y="1051"/>
                  <a:pt x="777" y="1065"/>
                </a:cubicBezTo>
                <a:lnTo>
                  <a:pt x="890" y="1176"/>
                </a:lnTo>
                <a:lnTo>
                  <a:pt x="863" y="1337"/>
                </a:lnTo>
                <a:cubicBezTo>
                  <a:pt x="859" y="1357"/>
                  <a:pt x="868" y="1379"/>
                  <a:pt x="885" y="1391"/>
                </a:cubicBezTo>
                <a:cubicBezTo>
                  <a:pt x="901" y="1403"/>
                  <a:pt x="925" y="1404"/>
                  <a:pt x="943" y="1394"/>
                </a:cubicBezTo>
                <a:lnTo>
                  <a:pt x="1085" y="1315"/>
                </a:lnTo>
                <a:lnTo>
                  <a:pt x="1228" y="1394"/>
                </a:lnTo>
                <a:cubicBezTo>
                  <a:pt x="1246" y="1404"/>
                  <a:pt x="1269" y="1403"/>
                  <a:pt x="1286" y="1391"/>
                </a:cubicBezTo>
                <a:cubicBezTo>
                  <a:pt x="1303" y="1379"/>
                  <a:pt x="1311" y="1357"/>
                  <a:pt x="1307" y="1337"/>
                </a:cubicBezTo>
                <a:lnTo>
                  <a:pt x="1280" y="1176"/>
                </a:lnTo>
                <a:lnTo>
                  <a:pt x="1394" y="1065"/>
                </a:lnTo>
                <a:cubicBezTo>
                  <a:pt x="1409" y="1051"/>
                  <a:pt x="1415" y="1029"/>
                  <a:pt x="1409" y="1010"/>
                </a:cubicBezTo>
                <a:cubicBezTo>
                  <a:pt x="1403" y="990"/>
                  <a:pt x="1385" y="975"/>
                  <a:pt x="1365" y="972"/>
                </a:cubicBezTo>
                <a:lnTo>
                  <a:pt x="1204" y="948"/>
                </a:lnTo>
                <a:lnTo>
                  <a:pt x="1134" y="802"/>
                </a:lnTo>
                <a:cubicBezTo>
                  <a:pt x="1126" y="782"/>
                  <a:pt x="1104" y="769"/>
                  <a:pt x="1082" y="770"/>
                </a:cubicBezTo>
                <a:cubicBezTo>
                  <a:pt x="1080" y="770"/>
                  <a:pt x="1079" y="770"/>
                  <a:pt x="1077" y="770"/>
                </a:cubicBezTo>
                <a:close/>
                <a:moveTo>
                  <a:pt x="1085" y="953"/>
                </a:moveTo>
                <a:lnTo>
                  <a:pt x="1118" y="1021"/>
                </a:lnTo>
                <a:cubicBezTo>
                  <a:pt x="1125" y="1037"/>
                  <a:pt x="1141" y="1049"/>
                  <a:pt x="1158" y="1052"/>
                </a:cubicBezTo>
                <a:lnTo>
                  <a:pt x="1240" y="1064"/>
                </a:lnTo>
                <a:lnTo>
                  <a:pt x="1184" y="1118"/>
                </a:lnTo>
                <a:cubicBezTo>
                  <a:pt x="1171" y="1130"/>
                  <a:pt x="1164" y="1148"/>
                  <a:pt x="1167" y="1165"/>
                </a:cubicBezTo>
                <a:lnTo>
                  <a:pt x="1180" y="1245"/>
                </a:lnTo>
                <a:lnTo>
                  <a:pt x="1111" y="1206"/>
                </a:lnTo>
                <a:cubicBezTo>
                  <a:pt x="1095" y="1198"/>
                  <a:pt x="1075" y="1198"/>
                  <a:pt x="1060" y="1206"/>
                </a:cubicBezTo>
                <a:lnTo>
                  <a:pt x="990" y="1245"/>
                </a:lnTo>
                <a:lnTo>
                  <a:pt x="1004" y="1165"/>
                </a:lnTo>
                <a:cubicBezTo>
                  <a:pt x="1006" y="1148"/>
                  <a:pt x="1000" y="1130"/>
                  <a:pt x="987" y="1118"/>
                </a:cubicBezTo>
                <a:lnTo>
                  <a:pt x="931" y="1064"/>
                </a:lnTo>
                <a:lnTo>
                  <a:pt x="1012" y="1052"/>
                </a:lnTo>
                <a:cubicBezTo>
                  <a:pt x="1030" y="1049"/>
                  <a:pt x="1046" y="1037"/>
                  <a:pt x="1053" y="1021"/>
                </a:cubicBezTo>
                <a:lnTo>
                  <a:pt x="1085" y="95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4" name="American Express">
            <a:extLst>
              <a:ext uri="{FF2B5EF4-FFF2-40B4-BE49-F238E27FC236}">
                <a16:creationId xmlns:a16="http://schemas.microsoft.com/office/drawing/2014/main" id="{15C56C65-CC9E-422A-B751-00C0297B33E9}"/>
              </a:ext>
            </a:extLst>
          </p:cNvPr>
          <p:cNvSpPr>
            <a:spLocks noChangeAspect="1" noEditPoints="1"/>
          </p:cNvSpPr>
          <p:nvPr/>
        </p:nvSpPr>
        <p:spPr bwMode="auto">
          <a:xfrm>
            <a:off x="5955586" y="3369850"/>
            <a:ext cx="161925" cy="112712"/>
          </a:xfrm>
          <a:custGeom>
            <a:avLst/>
            <a:gdLst>
              <a:gd name="T0" fmla="*/ 0 w 1411"/>
              <a:gd name="T1" fmla="*/ 212 h 977"/>
              <a:gd name="T2" fmla="*/ 212 w 1411"/>
              <a:gd name="T3" fmla="*/ 977 h 977"/>
              <a:gd name="T4" fmla="*/ 1411 w 1411"/>
              <a:gd name="T5" fmla="*/ 765 h 977"/>
              <a:gd name="T6" fmla="*/ 1199 w 1411"/>
              <a:gd name="T7" fmla="*/ 0 h 977"/>
              <a:gd name="T8" fmla="*/ 212 w 1411"/>
              <a:gd name="T9" fmla="*/ 109 h 977"/>
              <a:gd name="T10" fmla="*/ 1303 w 1411"/>
              <a:gd name="T11" fmla="*/ 212 h 977"/>
              <a:gd name="T12" fmla="*/ 1199 w 1411"/>
              <a:gd name="T13" fmla="*/ 868 h 977"/>
              <a:gd name="T14" fmla="*/ 109 w 1411"/>
              <a:gd name="T15" fmla="*/ 765 h 977"/>
              <a:gd name="T16" fmla="*/ 212 w 1411"/>
              <a:gd name="T17" fmla="*/ 109 h 977"/>
              <a:gd name="T18" fmla="*/ 114 w 1411"/>
              <a:gd name="T19" fmla="*/ 589 h 977"/>
              <a:gd name="T20" fmla="*/ 202 w 1411"/>
              <a:gd name="T21" fmla="*/ 533 h 977"/>
              <a:gd name="T22" fmla="*/ 349 w 1411"/>
              <a:gd name="T23" fmla="*/ 589 h 977"/>
              <a:gd name="T24" fmla="*/ 473 w 1411"/>
              <a:gd name="T25" fmla="*/ 404 h 977"/>
              <a:gd name="T26" fmla="*/ 612 w 1411"/>
              <a:gd name="T27" fmla="*/ 589 h 977"/>
              <a:gd name="T28" fmla="*/ 695 w 1411"/>
              <a:gd name="T29" fmla="*/ 589 h 977"/>
              <a:gd name="T30" fmla="*/ 756 w 1411"/>
              <a:gd name="T31" fmla="*/ 339 h 977"/>
              <a:gd name="T32" fmla="*/ 583 w 1411"/>
              <a:gd name="T33" fmla="*/ 507 h 977"/>
              <a:gd name="T34" fmla="*/ 412 w 1411"/>
              <a:gd name="T35" fmla="*/ 339 h 977"/>
              <a:gd name="T36" fmla="*/ 304 w 1411"/>
              <a:gd name="T37" fmla="*/ 339 h 977"/>
              <a:gd name="T38" fmla="*/ 838 w 1411"/>
              <a:gd name="T39" fmla="*/ 339 h 977"/>
              <a:gd name="T40" fmla="*/ 1072 w 1411"/>
              <a:gd name="T41" fmla="*/ 590 h 977"/>
              <a:gd name="T42" fmla="*/ 1218 w 1411"/>
              <a:gd name="T43" fmla="*/ 590 h 977"/>
              <a:gd name="T44" fmla="*/ 1187 w 1411"/>
              <a:gd name="T45" fmla="*/ 461 h 977"/>
              <a:gd name="T46" fmla="*/ 1219 w 1411"/>
              <a:gd name="T47" fmla="*/ 339 h 977"/>
              <a:gd name="T48" fmla="*/ 1080 w 1411"/>
              <a:gd name="T49" fmla="*/ 339 h 977"/>
              <a:gd name="T50" fmla="*/ 261 w 1411"/>
              <a:gd name="T51" fmla="*/ 392 h 977"/>
              <a:gd name="T52" fmla="*/ 226 w 1411"/>
              <a:gd name="T53" fmla="*/ 480 h 977"/>
              <a:gd name="T54" fmla="*/ 899 w 1411"/>
              <a:gd name="T55" fmla="*/ 392 h 977"/>
              <a:gd name="T56" fmla="*/ 1108 w 1411"/>
              <a:gd name="T57" fmla="*/ 461 h 977"/>
              <a:gd name="T58" fmla="*/ 899 w 1411"/>
              <a:gd name="T59" fmla="*/ 536 h 977"/>
              <a:gd name="T60" fmla="*/ 1035 w 1411"/>
              <a:gd name="T61" fmla="*/ 487 h 977"/>
              <a:gd name="T62" fmla="*/ 899 w 1411"/>
              <a:gd name="T63" fmla="*/ 43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1" h="977">
                <a:moveTo>
                  <a:pt x="212" y="0"/>
                </a:moveTo>
                <a:cubicBezTo>
                  <a:pt x="95" y="0"/>
                  <a:pt x="0" y="95"/>
                  <a:pt x="0" y="212"/>
                </a:cubicBezTo>
                <a:lnTo>
                  <a:pt x="0" y="765"/>
                </a:lnTo>
                <a:cubicBezTo>
                  <a:pt x="0" y="882"/>
                  <a:pt x="95" y="977"/>
                  <a:pt x="212" y="977"/>
                </a:cubicBezTo>
                <a:lnTo>
                  <a:pt x="1199" y="977"/>
                </a:lnTo>
                <a:cubicBezTo>
                  <a:pt x="1316" y="977"/>
                  <a:pt x="1411" y="882"/>
                  <a:pt x="1411" y="765"/>
                </a:cubicBezTo>
                <a:lnTo>
                  <a:pt x="1411" y="212"/>
                </a:lnTo>
                <a:cubicBezTo>
                  <a:pt x="1411" y="95"/>
                  <a:pt x="1316" y="0"/>
                  <a:pt x="1199" y="0"/>
                </a:cubicBezTo>
                <a:lnTo>
                  <a:pt x="212" y="0"/>
                </a:lnTo>
                <a:close/>
                <a:moveTo>
                  <a:pt x="212" y="109"/>
                </a:moveTo>
                <a:lnTo>
                  <a:pt x="1199" y="109"/>
                </a:lnTo>
                <a:cubicBezTo>
                  <a:pt x="1256" y="109"/>
                  <a:pt x="1303" y="155"/>
                  <a:pt x="1303" y="212"/>
                </a:cubicBezTo>
                <a:lnTo>
                  <a:pt x="1303" y="765"/>
                </a:lnTo>
                <a:cubicBezTo>
                  <a:pt x="1303" y="822"/>
                  <a:pt x="1256" y="868"/>
                  <a:pt x="1199" y="868"/>
                </a:cubicBezTo>
                <a:lnTo>
                  <a:pt x="212" y="868"/>
                </a:lnTo>
                <a:cubicBezTo>
                  <a:pt x="155" y="868"/>
                  <a:pt x="109" y="822"/>
                  <a:pt x="109" y="765"/>
                </a:cubicBezTo>
                <a:lnTo>
                  <a:pt x="109" y="212"/>
                </a:lnTo>
                <a:cubicBezTo>
                  <a:pt x="109" y="155"/>
                  <a:pt x="155" y="109"/>
                  <a:pt x="212" y="109"/>
                </a:cubicBezTo>
                <a:close/>
                <a:moveTo>
                  <a:pt x="222" y="339"/>
                </a:moveTo>
                <a:lnTo>
                  <a:pt x="114" y="589"/>
                </a:lnTo>
                <a:lnTo>
                  <a:pt x="178" y="589"/>
                </a:lnTo>
                <a:lnTo>
                  <a:pt x="202" y="533"/>
                </a:lnTo>
                <a:lnTo>
                  <a:pt x="326" y="533"/>
                </a:lnTo>
                <a:lnTo>
                  <a:pt x="349" y="589"/>
                </a:lnTo>
                <a:lnTo>
                  <a:pt x="473" y="589"/>
                </a:lnTo>
                <a:lnTo>
                  <a:pt x="473" y="404"/>
                </a:lnTo>
                <a:lnTo>
                  <a:pt x="556" y="589"/>
                </a:lnTo>
                <a:lnTo>
                  <a:pt x="612" y="589"/>
                </a:lnTo>
                <a:lnTo>
                  <a:pt x="695" y="407"/>
                </a:lnTo>
                <a:lnTo>
                  <a:pt x="695" y="589"/>
                </a:lnTo>
                <a:lnTo>
                  <a:pt x="756" y="589"/>
                </a:lnTo>
                <a:lnTo>
                  <a:pt x="756" y="339"/>
                </a:lnTo>
                <a:lnTo>
                  <a:pt x="660" y="339"/>
                </a:lnTo>
                <a:lnTo>
                  <a:pt x="583" y="507"/>
                </a:lnTo>
                <a:lnTo>
                  <a:pt x="509" y="339"/>
                </a:lnTo>
                <a:lnTo>
                  <a:pt x="412" y="339"/>
                </a:lnTo>
                <a:lnTo>
                  <a:pt x="412" y="580"/>
                </a:lnTo>
                <a:lnTo>
                  <a:pt x="304" y="339"/>
                </a:lnTo>
                <a:lnTo>
                  <a:pt x="222" y="339"/>
                </a:lnTo>
                <a:close/>
                <a:moveTo>
                  <a:pt x="838" y="339"/>
                </a:moveTo>
                <a:lnTo>
                  <a:pt x="838" y="590"/>
                </a:lnTo>
                <a:lnTo>
                  <a:pt x="1072" y="590"/>
                </a:lnTo>
                <a:lnTo>
                  <a:pt x="1147" y="507"/>
                </a:lnTo>
                <a:lnTo>
                  <a:pt x="1218" y="590"/>
                </a:lnTo>
                <a:lnTo>
                  <a:pt x="1297" y="590"/>
                </a:lnTo>
                <a:lnTo>
                  <a:pt x="1187" y="461"/>
                </a:lnTo>
                <a:lnTo>
                  <a:pt x="1297" y="339"/>
                </a:lnTo>
                <a:lnTo>
                  <a:pt x="1219" y="339"/>
                </a:lnTo>
                <a:lnTo>
                  <a:pt x="1148" y="417"/>
                </a:lnTo>
                <a:lnTo>
                  <a:pt x="1080" y="339"/>
                </a:lnTo>
                <a:lnTo>
                  <a:pt x="838" y="339"/>
                </a:lnTo>
                <a:close/>
                <a:moveTo>
                  <a:pt x="261" y="392"/>
                </a:moveTo>
                <a:lnTo>
                  <a:pt x="300" y="480"/>
                </a:lnTo>
                <a:lnTo>
                  <a:pt x="226" y="480"/>
                </a:lnTo>
                <a:lnTo>
                  <a:pt x="261" y="392"/>
                </a:lnTo>
                <a:close/>
                <a:moveTo>
                  <a:pt x="899" y="392"/>
                </a:moveTo>
                <a:lnTo>
                  <a:pt x="1048" y="393"/>
                </a:lnTo>
                <a:lnTo>
                  <a:pt x="1108" y="461"/>
                </a:lnTo>
                <a:lnTo>
                  <a:pt x="1040" y="536"/>
                </a:lnTo>
                <a:lnTo>
                  <a:pt x="899" y="536"/>
                </a:lnTo>
                <a:lnTo>
                  <a:pt x="899" y="487"/>
                </a:lnTo>
                <a:lnTo>
                  <a:pt x="1035" y="487"/>
                </a:lnTo>
                <a:lnTo>
                  <a:pt x="1035" y="439"/>
                </a:lnTo>
                <a:lnTo>
                  <a:pt x="899" y="439"/>
                </a:lnTo>
                <a:lnTo>
                  <a:pt x="899" y="392"/>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5" name="Bank">
            <a:extLst>
              <a:ext uri="{FF2B5EF4-FFF2-40B4-BE49-F238E27FC236}">
                <a16:creationId xmlns:a16="http://schemas.microsoft.com/office/drawing/2014/main" id="{59C9919D-016E-4D4E-AF79-6B5AF1CC8E3D}"/>
              </a:ext>
            </a:extLst>
          </p:cNvPr>
          <p:cNvSpPr>
            <a:spLocks noChangeAspect="1" noEditPoints="1"/>
          </p:cNvSpPr>
          <p:nvPr/>
        </p:nvSpPr>
        <p:spPr bwMode="auto">
          <a:xfrm>
            <a:off x="6338936" y="3344450"/>
            <a:ext cx="163513" cy="163512"/>
          </a:xfrm>
          <a:custGeom>
            <a:avLst/>
            <a:gdLst>
              <a:gd name="T0" fmla="*/ 705 w 1411"/>
              <a:gd name="T1" fmla="*/ 0 h 1411"/>
              <a:gd name="T2" fmla="*/ 0 w 1411"/>
              <a:gd name="T3" fmla="*/ 326 h 1411"/>
              <a:gd name="T4" fmla="*/ 0 w 1411"/>
              <a:gd name="T5" fmla="*/ 380 h 1411"/>
              <a:gd name="T6" fmla="*/ 108 w 1411"/>
              <a:gd name="T7" fmla="*/ 380 h 1411"/>
              <a:gd name="T8" fmla="*/ 162 w 1411"/>
              <a:gd name="T9" fmla="*/ 434 h 1411"/>
              <a:gd name="T10" fmla="*/ 1248 w 1411"/>
              <a:gd name="T11" fmla="*/ 434 h 1411"/>
              <a:gd name="T12" fmla="*/ 1302 w 1411"/>
              <a:gd name="T13" fmla="*/ 380 h 1411"/>
              <a:gd name="T14" fmla="*/ 1411 w 1411"/>
              <a:gd name="T15" fmla="*/ 380 h 1411"/>
              <a:gd name="T16" fmla="*/ 1411 w 1411"/>
              <a:gd name="T17" fmla="*/ 326 h 1411"/>
              <a:gd name="T18" fmla="*/ 705 w 1411"/>
              <a:gd name="T19" fmla="*/ 0 h 1411"/>
              <a:gd name="T20" fmla="*/ 217 w 1411"/>
              <a:gd name="T21" fmla="*/ 488 h 1411"/>
              <a:gd name="T22" fmla="*/ 217 w 1411"/>
              <a:gd name="T23" fmla="*/ 1140 h 1411"/>
              <a:gd name="T24" fmla="*/ 162 w 1411"/>
              <a:gd name="T25" fmla="*/ 1140 h 1411"/>
              <a:gd name="T26" fmla="*/ 108 w 1411"/>
              <a:gd name="T27" fmla="*/ 1194 h 1411"/>
              <a:gd name="T28" fmla="*/ 108 w 1411"/>
              <a:gd name="T29" fmla="*/ 1248 h 1411"/>
              <a:gd name="T30" fmla="*/ 1302 w 1411"/>
              <a:gd name="T31" fmla="*/ 1248 h 1411"/>
              <a:gd name="T32" fmla="*/ 1302 w 1411"/>
              <a:gd name="T33" fmla="*/ 1194 h 1411"/>
              <a:gd name="T34" fmla="*/ 1248 w 1411"/>
              <a:gd name="T35" fmla="*/ 1140 h 1411"/>
              <a:gd name="T36" fmla="*/ 1194 w 1411"/>
              <a:gd name="T37" fmla="*/ 1140 h 1411"/>
              <a:gd name="T38" fmla="*/ 1194 w 1411"/>
              <a:gd name="T39" fmla="*/ 488 h 1411"/>
              <a:gd name="T40" fmla="*/ 1031 w 1411"/>
              <a:gd name="T41" fmla="*/ 488 h 1411"/>
              <a:gd name="T42" fmla="*/ 1031 w 1411"/>
              <a:gd name="T43" fmla="*/ 1140 h 1411"/>
              <a:gd name="T44" fmla="*/ 922 w 1411"/>
              <a:gd name="T45" fmla="*/ 1140 h 1411"/>
              <a:gd name="T46" fmla="*/ 922 w 1411"/>
              <a:gd name="T47" fmla="*/ 488 h 1411"/>
              <a:gd name="T48" fmla="*/ 759 w 1411"/>
              <a:gd name="T49" fmla="*/ 488 h 1411"/>
              <a:gd name="T50" fmla="*/ 759 w 1411"/>
              <a:gd name="T51" fmla="*/ 1140 h 1411"/>
              <a:gd name="T52" fmla="*/ 651 w 1411"/>
              <a:gd name="T53" fmla="*/ 1140 h 1411"/>
              <a:gd name="T54" fmla="*/ 651 w 1411"/>
              <a:gd name="T55" fmla="*/ 488 h 1411"/>
              <a:gd name="T56" fmla="*/ 488 w 1411"/>
              <a:gd name="T57" fmla="*/ 488 h 1411"/>
              <a:gd name="T58" fmla="*/ 488 w 1411"/>
              <a:gd name="T59" fmla="*/ 1140 h 1411"/>
              <a:gd name="T60" fmla="*/ 380 w 1411"/>
              <a:gd name="T61" fmla="*/ 1140 h 1411"/>
              <a:gd name="T62" fmla="*/ 380 w 1411"/>
              <a:gd name="T63" fmla="*/ 488 h 1411"/>
              <a:gd name="T64" fmla="*/ 217 w 1411"/>
              <a:gd name="T65" fmla="*/ 488 h 1411"/>
              <a:gd name="T66" fmla="*/ 54 w 1411"/>
              <a:gd name="T67" fmla="*/ 1303 h 1411"/>
              <a:gd name="T68" fmla="*/ 0 w 1411"/>
              <a:gd name="T69" fmla="*/ 1357 h 1411"/>
              <a:gd name="T70" fmla="*/ 0 w 1411"/>
              <a:gd name="T71" fmla="*/ 1411 h 1411"/>
              <a:gd name="T72" fmla="*/ 1411 w 1411"/>
              <a:gd name="T73" fmla="*/ 1411 h 1411"/>
              <a:gd name="T74" fmla="*/ 1411 w 1411"/>
              <a:gd name="T75" fmla="*/ 1357 h 1411"/>
              <a:gd name="T76" fmla="*/ 1356 w 1411"/>
              <a:gd name="T77" fmla="*/ 1303 h 1411"/>
              <a:gd name="T78" fmla="*/ 54 w 1411"/>
              <a:gd name="T79" fmla="*/ 1303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1" h="1411">
                <a:moveTo>
                  <a:pt x="705" y="0"/>
                </a:moveTo>
                <a:lnTo>
                  <a:pt x="0" y="326"/>
                </a:lnTo>
                <a:lnTo>
                  <a:pt x="0" y="380"/>
                </a:lnTo>
                <a:lnTo>
                  <a:pt x="108" y="380"/>
                </a:lnTo>
                <a:cubicBezTo>
                  <a:pt x="108" y="410"/>
                  <a:pt x="132" y="434"/>
                  <a:pt x="162" y="434"/>
                </a:cubicBezTo>
                <a:lnTo>
                  <a:pt x="1248" y="434"/>
                </a:lnTo>
                <a:cubicBezTo>
                  <a:pt x="1278" y="434"/>
                  <a:pt x="1302" y="410"/>
                  <a:pt x="1302" y="380"/>
                </a:cubicBezTo>
                <a:lnTo>
                  <a:pt x="1411" y="380"/>
                </a:lnTo>
                <a:lnTo>
                  <a:pt x="1411" y="326"/>
                </a:lnTo>
                <a:lnTo>
                  <a:pt x="705" y="0"/>
                </a:lnTo>
                <a:close/>
                <a:moveTo>
                  <a:pt x="217" y="488"/>
                </a:moveTo>
                <a:lnTo>
                  <a:pt x="217" y="1140"/>
                </a:lnTo>
                <a:lnTo>
                  <a:pt x="162" y="1140"/>
                </a:lnTo>
                <a:cubicBezTo>
                  <a:pt x="132" y="1140"/>
                  <a:pt x="108" y="1164"/>
                  <a:pt x="108" y="1194"/>
                </a:cubicBezTo>
                <a:lnTo>
                  <a:pt x="108" y="1248"/>
                </a:lnTo>
                <a:lnTo>
                  <a:pt x="1302" y="1248"/>
                </a:lnTo>
                <a:lnTo>
                  <a:pt x="1302" y="1194"/>
                </a:lnTo>
                <a:cubicBezTo>
                  <a:pt x="1302" y="1164"/>
                  <a:pt x="1278" y="1140"/>
                  <a:pt x="1248" y="1140"/>
                </a:cubicBezTo>
                <a:lnTo>
                  <a:pt x="1194" y="1140"/>
                </a:lnTo>
                <a:lnTo>
                  <a:pt x="1194" y="488"/>
                </a:lnTo>
                <a:lnTo>
                  <a:pt x="1031" y="488"/>
                </a:lnTo>
                <a:lnTo>
                  <a:pt x="1031" y="1140"/>
                </a:lnTo>
                <a:lnTo>
                  <a:pt x="922" y="1140"/>
                </a:lnTo>
                <a:lnTo>
                  <a:pt x="922" y="488"/>
                </a:lnTo>
                <a:lnTo>
                  <a:pt x="759" y="488"/>
                </a:lnTo>
                <a:lnTo>
                  <a:pt x="759" y="1140"/>
                </a:lnTo>
                <a:lnTo>
                  <a:pt x="651" y="1140"/>
                </a:lnTo>
                <a:lnTo>
                  <a:pt x="651" y="488"/>
                </a:lnTo>
                <a:lnTo>
                  <a:pt x="488" y="488"/>
                </a:lnTo>
                <a:lnTo>
                  <a:pt x="488" y="1140"/>
                </a:lnTo>
                <a:lnTo>
                  <a:pt x="380" y="1140"/>
                </a:lnTo>
                <a:lnTo>
                  <a:pt x="380" y="488"/>
                </a:lnTo>
                <a:lnTo>
                  <a:pt x="217" y="488"/>
                </a:lnTo>
                <a:close/>
                <a:moveTo>
                  <a:pt x="54" y="1303"/>
                </a:moveTo>
                <a:cubicBezTo>
                  <a:pt x="24" y="1303"/>
                  <a:pt x="0" y="1327"/>
                  <a:pt x="0" y="1357"/>
                </a:cubicBezTo>
                <a:lnTo>
                  <a:pt x="0" y="1411"/>
                </a:lnTo>
                <a:lnTo>
                  <a:pt x="1411" y="1411"/>
                </a:lnTo>
                <a:lnTo>
                  <a:pt x="1411" y="1357"/>
                </a:lnTo>
                <a:cubicBezTo>
                  <a:pt x="1411" y="1327"/>
                  <a:pt x="1386" y="1303"/>
                  <a:pt x="1356" y="1303"/>
                </a:cubicBezTo>
                <a:lnTo>
                  <a:pt x="54" y="1303"/>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6" name="Banknotes">
            <a:extLst>
              <a:ext uri="{FF2B5EF4-FFF2-40B4-BE49-F238E27FC236}">
                <a16:creationId xmlns:a16="http://schemas.microsoft.com/office/drawing/2014/main" id="{246996CA-F363-4BB6-A552-BF3D2F505F4B}"/>
              </a:ext>
            </a:extLst>
          </p:cNvPr>
          <p:cNvSpPr>
            <a:spLocks noChangeAspect="1" noEditPoints="1"/>
          </p:cNvSpPr>
          <p:nvPr/>
        </p:nvSpPr>
        <p:spPr bwMode="auto">
          <a:xfrm>
            <a:off x="6852717" y="3349213"/>
            <a:ext cx="160338" cy="153987"/>
          </a:xfrm>
          <a:custGeom>
            <a:avLst/>
            <a:gdLst>
              <a:gd name="T0" fmla="*/ 761 w 1399"/>
              <a:gd name="T1" fmla="*/ 156 h 1330"/>
              <a:gd name="T2" fmla="*/ 0 w 1399"/>
              <a:gd name="T3" fmla="*/ 573 h 1330"/>
              <a:gd name="T4" fmla="*/ 123 w 1399"/>
              <a:gd name="T5" fmla="*/ 624 h 1330"/>
              <a:gd name="T6" fmla="*/ 249 w 1399"/>
              <a:gd name="T7" fmla="*/ 543 h 1330"/>
              <a:gd name="T8" fmla="*/ 880 w 1399"/>
              <a:gd name="T9" fmla="*/ 192 h 1330"/>
              <a:gd name="T10" fmla="*/ 932 w 1399"/>
              <a:gd name="T11" fmla="*/ 219 h 1330"/>
              <a:gd name="T12" fmla="*/ 1038 w 1399"/>
              <a:gd name="T13" fmla="*/ 238 h 1330"/>
              <a:gd name="T14" fmla="*/ 1195 w 1399"/>
              <a:gd name="T15" fmla="*/ 451 h 1330"/>
              <a:gd name="T16" fmla="*/ 1168 w 1399"/>
              <a:gd name="T17" fmla="*/ 504 h 1330"/>
              <a:gd name="T18" fmla="*/ 1345 w 1399"/>
              <a:gd name="T19" fmla="*/ 543 h 1330"/>
              <a:gd name="T20" fmla="*/ 1048 w 1399"/>
              <a:gd name="T21" fmla="*/ 0 h 1330"/>
              <a:gd name="T22" fmla="*/ 932 w 1399"/>
              <a:gd name="T23" fmla="*/ 428 h 1330"/>
              <a:gd name="T24" fmla="*/ 1073 w 1399"/>
              <a:gd name="T25" fmla="*/ 428 h 1330"/>
              <a:gd name="T26" fmla="*/ 724 w 1399"/>
              <a:gd name="T27" fmla="*/ 406 h 1330"/>
              <a:gd name="T28" fmla="*/ 503 w 1399"/>
              <a:gd name="T29" fmla="*/ 543 h 1330"/>
              <a:gd name="T30" fmla="*/ 880 w 1399"/>
              <a:gd name="T31" fmla="*/ 494 h 1330"/>
              <a:gd name="T32" fmla="*/ 205 w 1399"/>
              <a:gd name="T33" fmla="*/ 624 h 1330"/>
              <a:gd name="T34" fmla="*/ 205 w 1399"/>
              <a:gd name="T35" fmla="*/ 1004 h 1330"/>
              <a:gd name="T36" fmla="*/ 531 w 1399"/>
              <a:gd name="T37" fmla="*/ 1330 h 1330"/>
              <a:gd name="T38" fmla="*/ 1399 w 1399"/>
              <a:gd name="T39" fmla="*/ 1330 h 1330"/>
              <a:gd name="T40" fmla="*/ 1399 w 1399"/>
              <a:gd name="T41" fmla="*/ 950 h 1330"/>
              <a:gd name="T42" fmla="*/ 1073 w 1399"/>
              <a:gd name="T43" fmla="*/ 624 h 1330"/>
              <a:gd name="T44" fmla="*/ 205 w 1399"/>
              <a:gd name="T45" fmla="*/ 624 h 1330"/>
              <a:gd name="T46" fmla="*/ 1160 w 1399"/>
              <a:gd name="T47" fmla="*/ 711 h 1330"/>
              <a:gd name="T48" fmla="*/ 1192 w 1399"/>
              <a:gd name="T49" fmla="*/ 760 h 1330"/>
              <a:gd name="T50" fmla="*/ 1277 w 1399"/>
              <a:gd name="T51" fmla="*/ 828 h 1330"/>
              <a:gd name="T52" fmla="*/ 1312 w 1399"/>
              <a:gd name="T53" fmla="*/ 1091 h 1330"/>
              <a:gd name="T54" fmla="*/ 1263 w 1399"/>
              <a:gd name="T55" fmla="*/ 1123 h 1330"/>
              <a:gd name="T56" fmla="*/ 1195 w 1399"/>
              <a:gd name="T57" fmla="*/ 1208 h 1330"/>
              <a:gd name="T58" fmla="*/ 444 w 1399"/>
              <a:gd name="T59" fmla="*/ 1243 h 1330"/>
              <a:gd name="T60" fmla="*/ 410 w 1399"/>
              <a:gd name="T61" fmla="*/ 1194 h 1330"/>
              <a:gd name="T62" fmla="*/ 327 w 1399"/>
              <a:gd name="T63" fmla="*/ 1126 h 1330"/>
              <a:gd name="T64" fmla="*/ 291 w 1399"/>
              <a:gd name="T65" fmla="*/ 863 h 1330"/>
              <a:gd name="T66" fmla="*/ 341 w 1399"/>
              <a:gd name="T67" fmla="*/ 830 h 1330"/>
              <a:gd name="T68" fmla="*/ 408 w 1399"/>
              <a:gd name="T69" fmla="*/ 746 h 1330"/>
              <a:gd name="T70" fmla="*/ 802 w 1399"/>
              <a:gd name="T71" fmla="*/ 792 h 1330"/>
              <a:gd name="T72" fmla="*/ 802 w 1399"/>
              <a:gd name="T73" fmla="*/ 1162 h 1330"/>
              <a:gd name="T74" fmla="*/ 802 w 1399"/>
              <a:gd name="T75" fmla="*/ 792 h 1330"/>
              <a:gd name="T76" fmla="*/ 378 w 1399"/>
              <a:gd name="T77" fmla="*/ 977 h 1330"/>
              <a:gd name="T78" fmla="*/ 519 w 1399"/>
              <a:gd name="T79" fmla="*/ 977 h 1330"/>
              <a:gd name="T80" fmla="*/ 1155 w 1399"/>
              <a:gd name="T81" fmla="*/ 906 h 1330"/>
              <a:gd name="T82" fmla="*/ 1155 w 1399"/>
              <a:gd name="T83" fmla="*/ 1047 h 1330"/>
              <a:gd name="T84" fmla="*/ 1155 w 1399"/>
              <a:gd name="T85" fmla="*/ 90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9" h="1330">
                <a:moveTo>
                  <a:pt x="1048" y="0"/>
                </a:moveTo>
                <a:lnTo>
                  <a:pt x="761" y="156"/>
                </a:lnTo>
                <a:lnTo>
                  <a:pt x="286" y="417"/>
                </a:lnTo>
                <a:lnTo>
                  <a:pt x="0" y="573"/>
                </a:lnTo>
                <a:lnTo>
                  <a:pt x="123" y="799"/>
                </a:lnTo>
                <a:lnTo>
                  <a:pt x="123" y="624"/>
                </a:lnTo>
                <a:cubicBezTo>
                  <a:pt x="123" y="579"/>
                  <a:pt x="160" y="543"/>
                  <a:pt x="205" y="543"/>
                </a:cubicBezTo>
                <a:lnTo>
                  <a:pt x="249" y="543"/>
                </a:lnTo>
                <a:lnTo>
                  <a:pt x="251" y="536"/>
                </a:lnTo>
                <a:lnTo>
                  <a:pt x="880" y="192"/>
                </a:lnTo>
                <a:lnTo>
                  <a:pt x="927" y="205"/>
                </a:lnTo>
                <a:cubicBezTo>
                  <a:pt x="929" y="210"/>
                  <a:pt x="930" y="215"/>
                  <a:pt x="932" y="219"/>
                </a:cubicBezTo>
                <a:cubicBezTo>
                  <a:pt x="951" y="253"/>
                  <a:pt x="993" y="265"/>
                  <a:pt x="1027" y="246"/>
                </a:cubicBezTo>
                <a:cubicBezTo>
                  <a:pt x="1032" y="244"/>
                  <a:pt x="1034" y="241"/>
                  <a:pt x="1038" y="238"/>
                </a:cubicBezTo>
                <a:lnTo>
                  <a:pt x="1085" y="251"/>
                </a:lnTo>
                <a:lnTo>
                  <a:pt x="1195" y="451"/>
                </a:lnTo>
                <a:lnTo>
                  <a:pt x="1182" y="501"/>
                </a:lnTo>
                <a:cubicBezTo>
                  <a:pt x="1178" y="502"/>
                  <a:pt x="1172" y="502"/>
                  <a:pt x="1168" y="504"/>
                </a:cubicBezTo>
                <a:cubicBezTo>
                  <a:pt x="1152" y="513"/>
                  <a:pt x="1142" y="527"/>
                  <a:pt x="1136" y="543"/>
                </a:cubicBezTo>
                <a:lnTo>
                  <a:pt x="1345" y="543"/>
                </a:lnTo>
                <a:lnTo>
                  <a:pt x="1204" y="287"/>
                </a:lnTo>
                <a:lnTo>
                  <a:pt x="1048" y="0"/>
                </a:lnTo>
                <a:close/>
                <a:moveTo>
                  <a:pt x="1002" y="356"/>
                </a:moveTo>
                <a:cubicBezTo>
                  <a:pt x="963" y="356"/>
                  <a:pt x="932" y="389"/>
                  <a:pt x="932" y="428"/>
                </a:cubicBezTo>
                <a:cubicBezTo>
                  <a:pt x="932" y="466"/>
                  <a:pt x="963" y="497"/>
                  <a:pt x="1002" y="497"/>
                </a:cubicBezTo>
                <a:cubicBezTo>
                  <a:pt x="1041" y="497"/>
                  <a:pt x="1073" y="466"/>
                  <a:pt x="1073" y="428"/>
                </a:cubicBezTo>
                <a:cubicBezTo>
                  <a:pt x="1073" y="389"/>
                  <a:pt x="1041" y="356"/>
                  <a:pt x="1002" y="356"/>
                </a:cubicBezTo>
                <a:close/>
                <a:moveTo>
                  <a:pt x="724" y="406"/>
                </a:moveTo>
                <a:cubicBezTo>
                  <a:pt x="684" y="404"/>
                  <a:pt x="642" y="413"/>
                  <a:pt x="603" y="434"/>
                </a:cubicBezTo>
                <a:cubicBezTo>
                  <a:pt x="556" y="460"/>
                  <a:pt x="522" y="500"/>
                  <a:pt x="503" y="543"/>
                </a:cubicBezTo>
                <a:lnTo>
                  <a:pt x="897" y="543"/>
                </a:lnTo>
                <a:cubicBezTo>
                  <a:pt x="894" y="526"/>
                  <a:pt x="888" y="509"/>
                  <a:pt x="880" y="494"/>
                </a:cubicBezTo>
                <a:cubicBezTo>
                  <a:pt x="849" y="438"/>
                  <a:pt x="790" y="408"/>
                  <a:pt x="724" y="406"/>
                </a:cubicBezTo>
                <a:close/>
                <a:moveTo>
                  <a:pt x="205" y="624"/>
                </a:moveTo>
                <a:lnTo>
                  <a:pt x="205" y="950"/>
                </a:lnTo>
                <a:lnTo>
                  <a:pt x="205" y="1004"/>
                </a:lnTo>
                <a:lnTo>
                  <a:pt x="205" y="1330"/>
                </a:lnTo>
                <a:lnTo>
                  <a:pt x="531" y="1330"/>
                </a:lnTo>
                <a:lnTo>
                  <a:pt x="1073" y="1330"/>
                </a:lnTo>
                <a:lnTo>
                  <a:pt x="1399" y="1330"/>
                </a:lnTo>
                <a:lnTo>
                  <a:pt x="1399" y="1004"/>
                </a:lnTo>
                <a:lnTo>
                  <a:pt x="1399" y="950"/>
                </a:lnTo>
                <a:lnTo>
                  <a:pt x="1399" y="624"/>
                </a:lnTo>
                <a:lnTo>
                  <a:pt x="1073" y="624"/>
                </a:lnTo>
                <a:lnTo>
                  <a:pt x="531" y="624"/>
                </a:lnTo>
                <a:lnTo>
                  <a:pt x="205" y="624"/>
                </a:lnTo>
                <a:close/>
                <a:moveTo>
                  <a:pt x="444" y="711"/>
                </a:moveTo>
                <a:lnTo>
                  <a:pt x="1160" y="711"/>
                </a:lnTo>
                <a:lnTo>
                  <a:pt x="1195" y="746"/>
                </a:lnTo>
                <a:cubicBezTo>
                  <a:pt x="1194" y="751"/>
                  <a:pt x="1192" y="755"/>
                  <a:pt x="1192" y="760"/>
                </a:cubicBezTo>
                <a:cubicBezTo>
                  <a:pt x="1192" y="799"/>
                  <a:pt x="1224" y="830"/>
                  <a:pt x="1263" y="830"/>
                </a:cubicBezTo>
                <a:cubicBezTo>
                  <a:pt x="1268" y="830"/>
                  <a:pt x="1272" y="829"/>
                  <a:pt x="1277" y="828"/>
                </a:cubicBezTo>
                <a:lnTo>
                  <a:pt x="1312" y="863"/>
                </a:lnTo>
                <a:lnTo>
                  <a:pt x="1312" y="1091"/>
                </a:lnTo>
                <a:lnTo>
                  <a:pt x="1277" y="1126"/>
                </a:lnTo>
                <a:cubicBezTo>
                  <a:pt x="1272" y="1125"/>
                  <a:pt x="1268" y="1123"/>
                  <a:pt x="1263" y="1123"/>
                </a:cubicBezTo>
                <a:cubicBezTo>
                  <a:pt x="1224" y="1123"/>
                  <a:pt x="1192" y="1155"/>
                  <a:pt x="1192" y="1194"/>
                </a:cubicBezTo>
                <a:cubicBezTo>
                  <a:pt x="1192" y="1199"/>
                  <a:pt x="1194" y="1203"/>
                  <a:pt x="1195" y="1208"/>
                </a:cubicBezTo>
                <a:lnTo>
                  <a:pt x="1160" y="1243"/>
                </a:lnTo>
                <a:lnTo>
                  <a:pt x="444" y="1243"/>
                </a:lnTo>
                <a:lnTo>
                  <a:pt x="408" y="1208"/>
                </a:lnTo>
                <a:cubicBezTo>
                  <a:pt x="409" y="1203"/>
                  <a:pt x="410" y="1199"/>
                  <a:pt x="410" y="1194"/>
                </a:cubicBezTo>
                <a:cubicBezTo>
                  <a:pt x="410" y="1155"/>
                  <a:pt x="379" y="1123"/>
                  <a:pt x="341" y="1123"/>
                </a:cubicBezTo>
                <a:cubicBezTo>
                  <a:pt x="336" y="1123"/>
                  <a:pt x="331" y="1126"/>
                  <a:pt x="327" y="1126"/>
                </a:cubicBezTo>
                <a:lnTo>
                  <a:pt x="291" y="1091"/>
                </a:lnTo>
                <a:lnTo>
                  <a:pt x="291" y="863"/>
                </a:lnTo>
                <a:lnTo>
                  <a:pt x="327" y="828"/>
                </a:lnTo>
                <a:cubicBezTo>
                  <a:pt x="331" y="829"/>
                  <a:pt x="336" y="830"/>
                  <a:pt x="341" y="830"/>
                </a:cubicBezTo>
                <a:cubicBezTo>
                  <a:pt x="379" y="830"/>
                  <a:pt x="410" y="799"/>
                  <a:pt x="410" y="760"/>
                </a:cubicBezTo>
                <a:cubicBezTo>
                  <a:pt x="410" y="755"/>
                  <a:pt x="409" y="751"/>
                  <a:pt x="408" y="746"/>
                </a:cubicBezTo>
                <a:lnTo>
                  <a:pt x="444" y="711"/>
                </a:lnTo>
                <a:close/>
                <a:moveTo>
                  <a:pt x="802" y="792"/>
                </a:moveTo>
                <a:cubicBezTo>
                  <a:pt x="684" y="792"/>
                  <a:pt x="588" y="875"/>
                  <a:pt x="588" y="977"/>
                </a:cubicBezTo>
                <a:cubicBezTo>
                  <a:pt x="588" y="1079"/>
                  <a:pt x="684" y="1162"/>
                  <a:pt x="802" y="1162"/>
                </a:cubicBezTo>
                <a:cubicBezTo>
                  <a:pt x="920" y="1162"/>
                  <a:pt x="1016" y="1079"/>
                  <a:pt x="1016" y="977"/>
                </a:cubicBezTo>
                <a:cubicBezTo>
                  <a:pt x="1016" y="875"/>
                  <a:pt x="920" y="792"/>
                  <a:pt x="802" y="792"/>
                </a:cubicBezTo>
                <a:close/>
                <a:moveTo>
                  <a:pt x="449" y="906"/>
                </a:moveTo>
                <a:cubicBezTo>
                  <a:pt x="410" y="906"/>
                  <a:pt x="378" y="938"/>
                  <a:pt x="378" y="977"/>
                </a:cubicBezTo>
                <a:cubicBezTo>
                  <a:pt x="378" y="1016"/>
                  <a:pt x="410" y="1047"/>
                  <a:pt x="449" y="1047"/>
                </a:cubicBezTo>
                <a:cubicBezTo>
                  <a:pt x="488" y="1047"/>
                  <a:pt x="519" y="1016"/>
                  <a:pt x="519" y="977"/>
                </a:cubicBezTo>
                <a:cubicBezTo>
                  <a:pt x="519" y="938"/>
                  <a:pt x="488" y="906"/>
                  <a:pt x="449" y="906"/>
                </a:cubicBezTo>
                <a:close/>
                <a:moveTo>
                  <a:pt x="1155" y="906"/>
                </a:moveTo>
                <a:cubicBezTo>
                  <a:pt x="1116" y="906"/>
                  <a:pt x="1083" y="938"/>
                  <a:pt x="1083" y="977"/>
                </a:cubicBezTo>
                <a:cubicBezTo>
                  <a:pt x="1083" y="1016"/>
                  <a:pt x="1116" y="1047"/>
                  <a:pt x="1155" y="1047"/>
                </a:cubicBezTo>
                <a:cubicBezTo>
                  <a:pt x="1194" y="1047"/>
                  <a:pt x="1224" y="1016"/>
                  <a:pt x="1224" y="977"/>
                </a:cubicBezTo>
                <a:cubicBezTo>
                  <a:pt x="1224" y="938"/>
                  <a:pt x="1194" y="906"/>
                  <a:pt x="1155" y="90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7" name="Bearish">
            <a:extLst>
              <a:ext uri="{FF2B5EF4-FFF2-40B4-BE49-F238E27FC236}">
                <a16:creationId xmlns:a16="http://schemas.microsoft.com/office/drawing/2014/main" id="{558A309C-55E9-4026-8D6D-86E207EA4EFD}"/>
              </a:ext>
            </a:extLst>
          </p:cNvPr>
          <p:cNvSpPr>
            <a:spLocks noChangeAspect="1" noEditPoints="1"/>
          </p:cNvSpPr>
          <p:nvPr/>
        </p:nvSpPr>
        <p:spPr bwMode="auto">
          <a:xfrm>
            <a:off x="7281004" y="3346038"/>
            <a:ext cx="163513" cy="160337"/>
          </a:xfrm>
          <a:custGeom>
            <a:avLst/>
            <a:gdLst>
              <a:gd name="T0" fmla="*/ 93 w 1411"/>
              <a:gd name="T1" fmla="*/ 0 h 1394"/>
              <a:gd name="T2" fmla="*/ 15 w 1411"/>
              <a:gd name="T3" fmla="*/ 78 h 1394"/>
              <a:gd name="T4" fmla="*/ 341 w 1411"/>
              <a:gd name="T5" fmla="*/ 404 h 1394"/>
              <a:gd name="T6" fmla="*/ 380 w 1411"/>
              <a:gd name="T7" fmla="*/ 441 h 1394"/>
              <a:gd name="T8" fmla="*/ 419 w 1411"/>
              <a:gd name="T9" fmla="*/ 404 h 1394"/>
              <a:gd name="T10" fmla="*/ 488 w 1411"/>
              <a:gd name="T11" fmla="*/ 334 h 1394"/>
              <a:gd name="T12" fmla="*/ 775 w 1411"/>
              <a:gd name="T13" fmla="*/ 621 h 1394"/>
              <a:gd name="T14" fmla="*/ 814 w 1411"/>
              <a:gd name="T15" fmla="*/ 658 h 1394"/>
              <a:gd name="T16" fmla="*/ 853 w 1411"/>
              <a:gd name="T17" fmla="*/ 621 h 1394"/>
              <a:gd name="T18" fmla="*/ 923 w 1411"/>
              <a:gd name="T19" fmla="*/ 551 h 1394"/>
              <a:gd name="T20" fmla="*/ 1155 w 1411"/>
              <a:gd name="T21" fmla="*/ 783 h 1394"/>
              <a:gd name="T22" fmla="*/ 1031 w 1411"/>
              <a:gd name="T23" fmla="*/ 907 h 1394"/>
              <a:gd name="T24" fmla="*/ 1411 w 1411"/>
              <a:gd name="T25" fmla="*/ 962 h 1394"/>
              <a:gd name="T26" fmla="*/ 1357 w 1411"/>
              <a:gd name="T27" fmla="*/ 582 h 1394"/>
              <a:gd name="T28" fmla="*/ 1233 w 1411"/>
              <a:gd name="T29" fmla="*/ 705 h 1394"/>
              <a:gd name="T30" fmla="*/ 962 w 1411"/>
              <a:gd name="T31" fmla="*/ 434 h 1394"/>
              <a:gd name="T32" fmla="*/ 923 w 1411"/>
              <a:gd name="T33" fmla="*/ 397 h 1394"/>
              <a:gd name="T34" fmla="*/ 884 w 1411"/>
              <a:gd name="T35" fmla="*/ 434 h 1394"/>
              <a:gd name="T36" fmla="*/ 814 w 1411"/>
              <a:gd name="T37" fmla="*/ 504 h 1394"/>
              <a:gd name="T38" fmla="*/ 527 w 1411"/>
              <a:gd name="T39" fmla="*/ 217 h 1394"/>
              <a:gd name="T40" fmla="*/ 488 w 1411"/>
              <a:gd name="T41" fmla="*/ 180 h 1394"/>
              <a:gd name="T42" fmla="*/ 449 w 1411"/>
              <a:gd name="T43" fmla="*/ 217 h 1394"/>
              <a:gd name="T44" fmla="*/ 380 w 1411"/>
              <a:gd name="T45" fmla="*/ 287 h 1394"/>
              <a:gd name="T46" fmla="*/ 93 w 1411"/>
              <a:gd name="T47" fmla="*/ 0 h 1394"/>
              <a:gd name="T48" fmla="*/ 0 w 1411"/>
              <a:gd name="T49" fmla="*/ 417 h 1394"/>
              <a:gd name="T50" fmla="*/ 0 w 1411"/>
              <a:gd name="T51" fmla="*/ 1394 h 1394"/>
              <a:gd name="T52" fmla="*/ 108 w 1411"/>
              <a:gd name="T53" fmla="*/ 1394 h 1394"/>
              <a:gd name="T54" fmla="*/ 108 w 1411"/>
              <a:gd name="T55" fmla="*/ 417 h 1394"/>
              <a:gd name="T56" fmla="*/ 0 w 1411"/>
              <a:gd name="T57" fmla="*/ 417 h 1394"/>
              <a:gd name="T58" fmla="*/ 217 w 1411"/>
              <a:gd name="T59" fmla="*/ 580 h 1394"/>
              <a:gd name="T60" fmla="*/ 217 w 1411"/>
              <a:gd name="T61" fmla="*/ 1394 h 1394"/>
              <a:gd name="T62" fmla="*/ 326 w 1411"/>
              <a:gd name="T63" fmla="*/ 1394 h 1394"/>
              <a:gd name="T64" fmla="*/ 326 w 1411"/>
              <a:gd name="T65" fmla="*/ 580 h 1394"/>
              <a:gd name="T66" fmla="*/ 217 w 1411"/>
              <a:gd name="T67" fmla="*/ 580 h 1394"/>
              <a:gd name="T68" fmla="*/ 434 w 1411"/>
              <a:gd name="T69" fmla="*/ 743 h 1394"/>
              <a:gd name="T70" fmla="*/ 434 w 1411"/>
              <a:gd name="T71" fmla="*/ 1394 h 1394"/>
              <a:gd name="T72" fmla="*/ 543 w 1411"/>
              <a:gd name="T73" fmla="*/ 1394 h 1394"/>
              <a:gd name="T74" fmla="*/ 543 w 1411"/>
              <a:gd name="T75" fmla="*/ 743 h 1394"/>
              <a:gd name="T76" fmla="*/ 434 w 1411"/>
              <a:gd name="T77" fmla="*/ 743 h 1394"/>
              <a:gd name="T78" fmla="*/ 651 w 1411"/>
              <a:gd name="T79" fmla="*/ 851 h 1394"/>
              <a:gd name="T80" fmla="*/ 651 w 1411"/>
              <a:gd name="T81" fmla="*/ 1394 h 1394"/>
              <a:gd name="T82" fmla="*/ 760 w 1411"/>
              <a:gd name="T83" fmla="*/ 1394 h 1394"/>
              <a:gd name="T84" fmla="*/ 760 w 1411"/>
              <a:gd name="T85" fmla="*/ 851 h 1394"/>
              <a:gd name="T86" fmla="*/ 651 w 1411"/>
              <a:gd name="T87" fmla="*/ 851 h 1394"/>
              <a:gd name="T88" fmla="*/ 868 w 1411"/>
              <a:gd name="T89" fmla="*/ 960 h 1394"/>
              <a:gd name="T90" fmla="*/ 868 w 1411"/>
              <a:gd name="T91" fmla="*/ 1394 h 1394"/>
              <a:gd name="T92" fmla="*/ 977 w 1411"/>
              <a:gd name="T93" fmla="*/ 1394 h 1394"/>
              <a:gd name="T94" fmla="*/ 977 w 1411"/>
              <a:gd name="T95" fmla="*/ 960 h 1394"/>
              <a:gd name="T96" fmla="*/ 868 w 1411"/>
              <a:gd name="T97" fmla="*/ 960 h 1394"/>
              <a:gd name="T98" fmla="*/ 1085 w 1411"/>
              <a:gd name="T99" fmla="*/ 1068 h 1394"/>
              <a:gd name="T100" fmla="*/ 1085 w 1411"/>
              <a:gd name="T101" fmla="*/ 1394 h 1394"/>
              <a:gd name="T102" fmla="*/ 1194 w 1411"/>
              <a:gd name="T103" fmla="*/ 1394 h 1394"/>
              <a:gd name="T104" fmla="*/ 1194 w 1411"/>
              <a:gd name="T105" fmla="*/ 1068 h 1394"/>
              <a:gd name="T106" fmla="*/ 1085 w 1411"/>
              <a:gd name="T107" fmla="*/ 1068 h 1394"/>
              <a:gd name="T108" fmla="*/ 1302 w 1411"/>
              <a:gd name="T109" fmla="*/ 1177 h 1394"/>
              <a:gd name="T110" fmla="*/ 1302 w 1411"/>
              <a:gd name="T111" fmla="*/ 1394 h 1394"/>
              <a:gd name="T112" fmla="*/ 1411 w 1411"/>
              <a:gd name="T113" fmla="*/ 1394 h 1394"/>
              <a:gd name="T114" fmla="*/ 1411 w 1411"/>
              <a:gd name="T115" fmla="*/ 1177 h 1394"/>
              <a:gd name="T116" fmla="*/ 1302 w 1411"/>
              <a:gd name="T117" fmla="*/ 1177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11" h="1394">
                <a:moveTo>
                  <a:pt x="93" y="0"/>
                </a:moveTo>
                <a:lnTo>
                  <a:pt x="15" y="78"/>
                </a:lnTo>
                <a:lnTo>
                  <a:pt x="341" y="404"/>
                </a:lnTo>
                <a:lnTo>
                  <a:pt x="380" y="441"/>
                </a:lnTo>
                <a:lnTo>
                  <a:pt x="419" y="404"/>
                </a:lnTo>
                <a:lnTo>
                  <a:pt x="488" y="334"/>
                </a:lnTo>
                <a:lnTo>
                  <a:pt x="775" y="621"/>
                </a:lnTo>
                <a:lnTo>
                  <a:pt x="814" y="658"/>
                </a:lnTo>
                <a:lnTo>
                  <a:pt x="853" y="621"/>
                </a:lnTo>
                <a:lnTo>
                  <a:pt x="923" y="551"/>
                </a:lnTo>
                <a:lnTo>
                  <a:pt x="1155" y="783"/>
                </a:lnTo>
                <a:lnTo>
                  <a:pt x="1031" y="907"/>
                </a:lnTo>
                <a:lnTo>
                  <a:pt x="1411" y="962"/>
                </a:lnTo>
                <a:lnTo>
                  <a:pt x="1357" y="582"/>
                </a:lnTo>
                <a:lnTo>
                  <a:pt x="1233" y="705"/>
                </a:lnTo>
                <a:lnTo>
                  <a:pt x="962" y="434"/>
                </a:lnTo>
                <a:lnTo>
                  <a:pt x="923" y="397"/>
                </a:lnTo>
                <a:lnTo>
                  <a:pt x="884" y="434"/>
                </a:lnTo>
                <a:lnTo>
                  <a:pt x="814" y="504"/>
                </a:lnTo>
                <a:lnTo>
                  <a:pt x="527" y="217"/>
                </a:lnTo>
                <a:lnTo>
                  <a:pt x="488" y="180"/>
                </a:lnTo>
                <a:lnTo>
                  <a:pt x="449" y="217"/>
                </a:lnTo>
                <a:lnTo>
                  <a:pt x="380" y="287"/>
                </a:lnTo>
                <a:lnTo>
                  <a:pt x="93" y="0"/>
                </a:lnTo>
                <a:close/>
                <a:moveTo>
                  <a:pt x="0" y="417"/>
                </a:moveTo>
                <a:lnTo>
                  <a:pt x="0" y="1394"/>
                </a:lnTo>
                <a:lnTo>
                  <a:pt x="108" y="1394"/>
                </a:lnTo>
                <a:lnTo>
                  <a:pt x="108" y="417"/>
                </a:lnTo>
                <a:lnTo>
                  <a:pt x="0" y="417"/>
                </a:lnTo>
                <a:close/>
                <a:moveTo>
                  <a:pt x="217" y="580"/>
                </a:moveTo>
                <a:lnTo>
                  <a:pt x="217" y="1394"/>
                </a:lnTo>
                <a:lnTo>
                  <a:pt x="326" y="1394"/>
                </a:lnTo>
                <a:lnTo>
                  <a:pt x="326" y="580"/>
                </a:lnTo>
                <a:lnTo>
                  <a:pt x="217" y="580"/>
                </a:lnTo>
                <a:close/>
                <a:moveTo>
                  <a:pt x="434" y="743"/>
                </a:moveTo>
                <a:lnTo>
                  <a:pt x="434" y="1394"/>
                </a:lnTo>
                <a:lnTo>
                  <a:pt x="543" y="1394"/>
                </a:lnTo>
                <a:lnTo>
                  <a:pt x="543" y="743"/>
                </a:lnTo>
                <a:lnTo>
                  <a:pt x="434" y="743"/>
                </a:lnTo>
                <a:close/>
                <a:moveTo>
                  <a:pt x="651" y="851"/>
                </a:moveTo>
                <a:lnTo>
                  <a:pt x="651" y="1394"/>
                </a:lnTo>
                <a:lnTo>
                  <a:pt x="760" y="1394"/>
                </a:lnTo>
                <a:lnTo>
                  <a:pt x="760" y="851"/>
                </a:lnTo>
                <a:lnTo>
                  <a:pt x="651" y="851"/>
                </a:lnTo>
                <a:close/>
                <a:moveTo>
                  <a:pt x="868" y="960"/>
                </a:moveTo>
                <a:lnTo>
                  <a:pt x="868" y="1394"/>
                </a:lnTo>
                <a:lnTo>
                  <a:pt x="977" y="1394"/>
                </a:lnTo>
                <a:lnTo>
                  <a:pt x="977" y="960"/>
                </a:lnTo>
                <a:lnTo>
                  <a:pt x="868" y="960"/>
                </a:lnTo>
                <a:close/>
                <a:moveTo>
                  <a:pt x="1085" y="1068"/>
                </a:moveTo>
                <a:lnTo>
                  <a:pt x="1085" y="1394"/>
                </a:lnTo>
                <a:lnTo>
                  <a:pt x="1194" y="1394"/>
                </a:lnTo>
                <a:lnTo>
                  <a:pt x="1194" y="1068"/>
                </a:lnTo>
                <a:lnTo>
                  <a:pt x="1085" y="1068"/>
                </a:lnTo>
                <a:close/>
                <a:moveTo>
                  <a:pt x="1302" y="1177"/>
                </a:moveTo>
                <a:lnTo>
                  <a:pt x="1302" y="1394"/>
                </a:lnTo>
                <a:lnTo>
                  <a:pt x="1411" y="1394"/>
                </a:lnTo>
                <a:lnTo>
                  <a:pt x="1411" y="1177"/>
                </a:lnTo>
                <a:lnTo>
                  <a:pt x="1302" y="117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8" name="Workstation">
            <a:extLst>
              <a:ext uri="{FF2B5EF4-FFF2-40B4-BE49-F238E27FC236}">
                <a16:creationId xmlns:a16="http://schemas.microsoft.com/office/drawing/2014/main" id="{729A922C-620A-40CC-B0C1-FDF44B62E2CE}"/>
              </a:ext>
            </a:extLst>
          </p:cNvPr>
          <p:cNvSpPr>
            <a:spLocks noChangeAspect="1" noEditPoints="1"/>
          </p:cNvSpPr>
          <p:nvPr/>
        </p:nvSpPr>
        <p:spPr bwMode="auto">
          <a:xfrm>
            <a:off x="7711673" y="3345244"/>
            <a:ext cx="161925" cy="161925"/>
          </a:xfrm>
          <a:custGeom>
            <a:avLst/>
            <a:gdLst>
              <a:gd name="T0" fmla="*/ 162 w 1411"/>
              <a:gd name="T1" fmla="*/ 0 h 1411"/>
              <a:gd name="T2" fmla="*/ 0 w 1411"/>
              <a:gd name="T3" fmla="*/ 162 h 1411"/>
              <a:gd name="T4" fmla="*/ 0 w 1411"/>
              <a:gd name="T5" fmla="*/ 868 h 1411"/>
              <a:gd name="T6" fmla="*/ 162 w 1411"/>
              <a:gd name="T7" fmla="*/ 1031 h 1411"/>
              <a:gd name="T8" fmla="*/ 1248 w 1411"/>
              <a:gd name="T9" fmla="*/ 1031 h 1411"/>
              <a:gd name="T10" fmla="*/ 1411 w 1411"/>
              <a:gd name="T11" fmla="*/ 868 h 1411"/>
              <a:gd name="T12" fmla="*/ 1411 w 1411"/>
              <a:gd name="T13" fmla="*/ 162 h 1411"/>
              <a:gd name="T14" fmla="*/ 1248 w 1411"/>
              <a:gd name="T15" fmla="*/ 0 h 1411"/>
              <a:gd name="T16" fmla="*/ 162 w 1411"/>
              <a:gd name="T17" fmla="*/ 0 h 1411"/>
              <a:gd name="T18" fmla="*/ 162 w 1411"/>
              <a:gd name="T19" fmla="*/ 108 h 1411"/>
              <a:gd name="T20" fmla="*/ 1248 w 1411"/>
              <a:gd name="T21" fmla="*/ 108 h 1411"/>
              <a:gd name="T22" fmla="*/ 1302 w 1411"/>
              <a:gd name="T23" fmla="*/ 162 h 1411"/>
              <a:gd name="T24" fmla="*/ 1302 w 1411"/>
              <a:gd name="T25" fmla="*/ 759 h 1411"/>
              <a:gd name="T26" fmla="*/ 1248 w 1411"/>
              <a:gd name="T27" fmla="*/ 814 h 1411"/>
              <a:gd name="T28" fmla="*/ 162 w 1411"/>
              <a:gd name="T29" fmla="*/ 814 h 1411"/>
              <a:gd name="T30" fmla="*/ 108 w 1411"/>
              <a:gd name="T31" fmla="*/ 759 h 1411"/>
              <a:gd name="T32" fmla="*/ 108 w 1411"/>
              <a:gd name="T33" fmla="*/ 162 h 1411"/>
              <a:gd name="T34" fmla="*/ 162 w 1411"/>
              <a:gd name="T35" fmla="*/ 108 h 1411"/>
              <a:gd name="T36" fmla="*/ 54 w 1411"/>
              <a:gd name="T37" fmla="*/ 1085 h 1411"/>
              <a:gd name="T38" fmla="*/ 0 w 1411"/>
              <a:gd name="T39" fmla="*/ 1139 h 1411"/>
              <a:gd name="T40" fmla="*/ 0 w 1411"/>
              <a:gd name="T41" fmla="*/ 1356 h 1411"/>
              <a:gd name="T42" fmla="*/ 54 w 1411"/>
              <a:gd name="T43" fmla="*/ 1411 h 1411"/>
              <a:gd name="T44" fmla="*/ 1356 w 1411"/>
              <a:gd name="T45" fmla="*/ 1411 h 1411"/>
              <a:gd name="T46" fmla="*/ 1411 w 1411"/>
              <a:gd name="T47" fmla="*/ 1356 h 1411"/>
              <a:gd name="T48" fmla="*/ 1411 w 1411"/>
              <a:gd name="T49" fmla="*/ 1139 h 1411"/>
              <a:gd name="T50" fmla="*/ 1356 w 1411"/>
              <a:gd name="T51" fmla="*/ 1085 h 1411"/>
              <a:gd name="T52" fmla="*/ 54 w 1411"/>
              <a:gd name="T53" fmla="*/ 1085 h 1411"/>
              <a:gd name="T54" fmla="*/ 1248 w 1411"/>
              <a:gd name="T55" fmla="*/ 1183 h 1411"/>
              <a:gd name="T56" fmla="*/ 1312 w 1411"/>
              <a:gd name="T57" fmla="*/ 1248 h 1411"/>
              <a:gd name="T58" fmla="*/ 1248 w 1411"/>
              <a:gd name="T59" fmla="*/ 1312 h 1411"/>
              <a:gd name="T60" fmla="*/ 1183 w 1411"/>
              <a:gd name="T61" fmla="*/ 1248 h 1411"/>
              <a:gd name="T62" fmla="*/ 1248 w 1411"/>
              <a:gd name="T63" fmla="*/ 1183 h 1411"/>
              <a:gd name="T64" fmla="*/ 108 w 1411"/>
              <a:gd name="T65" fmla="*/ 1194 h 1411"/>
              <a:gd name="T66" fmla="*/ 814 w 1411"/>
              <a:gd name="T67" fmla="*/ 1194 h 1411"/>
              <a:gd name="T68" fmla="*/ 814 w 1411"/>
              <a:gd name="T69" fmla="*/ 1248 h 1411"/>
              <a:gd name="T70" fmla="*/ 108 w 1411"/>
              <a:gd name="T71" fmla="*/ 1248 h 1411"/>
              <a:gd name="T72" fmla="*/ 108 w 1411"/>
              <a:gd name="T73" fmla="*/ 1194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1" h="1411">
                <a:moveTo>
                  <a:pt x="162" y="0"/>
                </a:moveTo>
                <a:cubicBezTo>
                  <a:pt x="72" y="0"/>
                  <a:pt x="0" y="72"/>
                  <a:pt x="0" y="162"/>
                </a:cubicBezTo>
                <a:lnTo>
                  <a:pt x="0" y="868"/>
                </a:lnTo>
                <a:cubicBezTo>
                  <a:pt x="0" y="958"/>
                  <a:pt x="72" y="1031"/>
                  <a:pt x="162" y="1031"/>
                </a:cubicBezTo>
                <a:lnTo>
                  <a:pt x="1248" y="1031"/>
                </a:lnTo>
                <a:cubicBezTo>
                  <a:pt x="1338" y="1031"/>
                  <a:pt x="1411" y="958"/>
                  <a:pt x="1411" y="868"/>
                </a:cubicBezTo>
                <a:lnTo>
                  <a:pt x="1411" y="162"/>
                </a:lnTo>
                <a:cubicBezTo>
                  <a:pt x="1411" y="72"/>
                  <a:pt x="1338" y="0"/>
                  <a:pt x="1248" y="0"/>
                </a:cubicBezTo>
                <a:lnTo>
                  <a:pt x="162" y="0"/>
                </a:lnTo>
                <a:close/>
                <a:moveTo>
                  <a:pt x="162" y="108"/>
                </a:moveTo>
                <a:lnTo>
                  <a:pt x="1248" y="108"/>
                </a:lnTo>
                <a:cubicBezTo>
                  <a:pt x="1278" y="108"/>
                  <a:pt x="1302" y="132"/>
                  <a:pt x="1302" y="162"/>
                </a:cubicBezTo>
                <a:lnTo>
                  <a:pt x="1302" y="759"/>
                </a:lnTo>
                <a:cubicBezTo>
                  <a:pt x="1302" y="789"/>
                  <a:pt x="1278" y="814"/>
                  <a:pt x="1248" y="814"/>
                </a:cubicBezTo>
                <a:lnTo>
                  <a:pt x="162" y="814"/>
                </a:lnTo>
                <a:cubicBezTo>
                  <a:pt x="132" y="814"/>
                  <a:pt x="108" y="789"/>
                  <a:pt x="108" y="759"/>
                </a:cubicBezTo>
                <a:lnTo>
                  <a:pt x="108" y="162"/>
                </a:lnTo>
                <a:cubicBezTo>
                  <a:pt x="108" y="132"/>
                  <a:pt x="132" y="108"/>
                  <a:pt x="162" y="108"/>
                </a:cubicBezTo>
                <a:close/>
                <a:moveTo>
                  <a:pt x="54" y="1085"/>
                </a:moveTo>
                <a:cubicBezTo>
                  <a:pt x="24" y="1085"/>
                  <a:pt x="0" y="1109"/>
                  <a:pt x="0" y="1139"/>
                </a:cubicBezTo>
                <a:lnTo>
                  <a:pt x="0" y="1356"/>
                </a:lnTo>
                <a:cubicBezTo>
                  <a:pt x="0" y="1386"/>
                  <a:pt x="24" y="1411"/>
                  <a:pt x="54" y="1411"/>
                </a:cubicBezTo>
                <a:lnTo>
                  <a:pt x="1356" y="1411"/>
                </a:lnTo>
                <a:cubicBezTo>
                  <a:pt x="1386" y="1411"/>
                  <a:pt x="1411" y="1386"/>
                  <a:pt x="1411" y="1356"/>
                </a:cubicBezTo>
                <a:lnTo>
                  <a:pt x="1411" y="1139"/>
                </a:lnTo>
                <a:cubicBezTo>
                  <a:pt x="1411" y="1109"/>
                  <a:pt x="1386" y="1085"/>
                  <a:pt x="1356" y="1085"/>
                </a:cubicBezTo>
                <a:lnTo>
                  <a:pt x="54" y="1085"/>
                </a:lnTo>
                <a:close/>
                <a:moveTo>
                  <a:pt x="1248" y="1183"/>
                </a:moveTo>
                <a:cubicBezTo>
                  <a:pt x="1283" y="1183"/>
                  <a:pt x="1312" y="1212"/>
                  <a:pt x="1312" y="1248"/>
                </a:cubicBezTo>
                <a:cubicBezTo>
                  <a:pt x="1312" y="1283"/>
                  <a:pt x="1283" y="1312"/>
                  <a:pt x="1248" y="1312"/>
                </a:cubicBezTo>
                <a:cubicBezTo>
                  <a:pt x="1212" y="1312"/>
                  <a:pt x="1183" y="1283"/>
                  <a:pt x="1183" y="1248"/>
                </a:cubicBezTo>
                <a:cubicBezTo>
                  <a:pt x="1183" y="1212"/>
                  <a:pt x="1212" y="1183"/>
                  <a:pt x="1248" y="1183"/>
                </a:cubicBezTo>
                <a:close/>
                <a:moveTo>
                  <a:pt x="108" y="1194"/>
                </a:moveTo>
                <a:lnTo>
                  <a:pt x="814" y="1194"/>
                </a:lnTo>
                <a:lnTo>
                  <a:pt x="814" y="1248"/>
                </a:lnTo>
                <a:lnTo>
                  <a:pt x="108" y="1248"/>
                </a:lnTo>
                <a:lnTo>
                  <a:pt x="108" y="11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9" name="Controller">
            <a:extLst>
              <a:ext uri="{FF2B5EF4-FFF2-40B4-BE49-F238E27FC236}">
                <a16:creationId xmlns:a16="http://schemas.microsoft.com/office/drawing/2014/main" id="{C4A1C2A9-AA5E-4012-AE93-4280DDFF95F1}"/>
              </a:ext>
            </a:extLst>
          </p:cNvPr>
          <p:cNvSpPr>
            <a:spLocks noChangeAspect="1" noEditPoints="1"/>
          </p:cNvSpPr>
          <p:nvPr/>
        </p:nvSpPr>
        <p:spPr bwMode="auto">
          <a:xfrm>
            <a:off x="8115698" y="3347625"/>
            <a:ext cx="158750" cy="157162"/>
          </a:xfrm>
          <a:custGeom>
            <a:avLst/>
            <a:gdLst>
              <a:gd name="T0" fmla="*/ 1290 w 1387"/>
              <a:gd name="T1" fmla="*/ 0 h 1355"/>
              <a:gd name="T2" fmla="*/ 1236 w 1387"/>
              <a:gd name="T3" fmla="*/ 56 h 1355"/>
              <a:gd name="T4" fmla="*/ 1211 w 1387"/>
              <a:gd name="T5" fmla="*/ 136 h 1355"/>
              <a:gd name="T6" fmla="*/ 1019 w 1387"/>
              <a:gd name="T7" fmla="*/ 219 h 1355"/>
              <a:gd name="T8" fmla="*/ 692 w 1387"/>
              <a:gd name="T9" fmla="*/ 350 h 1355"/>
              <a:gd name="T10" fmla="*/ 641 w 1387"/>
              <a:gd name="T11" fmla="*/ 490 h 1355"/>
              <a:gd name="T12" fmla="*/ 695 w 1387"/>
              <a:gd name="T13" fmla="*/ 545 h 1355"/>
              <a:gd name="T14" fmla="*/ 749 w 1387"/>
              <a:gd name="T15" fmla="*/ 490 h 1355"/>
              <a:gd name="T16" fmla="*/ 778 w 1387"/>
              <a:gd name="T17" fmla="*/ 414 h 1355"/>
              <a:gd name="T18" fmla="*/ 1019 w 1387"/>
              <a:gd name="T19" fmla="*/ 328 h 1355"/>
              <a:gd name="T20" fmla="*/ 1302 w 1387"/>
              <a:gd name="T21" fmla="*/ 194 h 1355"/>
              <a:gd name="T22" fmla="*/ 1345 w 1387"/>
              <a:gd name="T23" fmla="*/ 56 h 1355"/>
              <a:gd name="T24" fmla="*/ 1290 w 1387"/>
              <a:gd name="T25" fmla="*/ 0 h 1355"/>
              <a:gd name="T26" fmla="*/ 366 w 1387"/>
              <a:gd name="T27" fmla="*/ 495 h 1355"/>
              <a:gd name="T28" fmla="*/ 0 w 1387"/>
              <a:gd name="T29" fmla="*/ 1103 h 1355"/>
              <a:gd name="T30" fmla="*/ 169 w 1387"/>
              <a:gd name="T31" fmla="*/ 1355 h 1355"/>
              <a:gd name="T32" fmla="*/ 693 w 1387"/>
              <a:gd name="T33" fmla="*/ 1082 h 1355"/>
              <a:gd name="T34" fmla="*/ 1218 w 1387"/>
              <a:gd name="T35" fmla="*/ 1355 h 1355"/>
              <a:gd name="T36" fmla="*/ 1387 w 1387"/>
              <a:gd name="T37" fmla="*/ 1103 h 1355"/>
              <a:gd name="T38" fmla="*/ 1021 w 1387"/>
              <a:gd name="T39" fmla="*/ 495 h 1355"/>
              <a:gd name="T40" fmla="*/ 693 w 1387"/>
              <a:gd name="T41" fmla="*/ 658 h 1355"/>
              <a:gd name="T42" fmla="*/ 366 w 1387"/>
              <a:gd name="T43" fmla="*/ 495 h 1355"/>
              <a:gd name="T44" fmla="*/ 1019 w 1387"/>
              <a:gd name="T45" fmla="*/ 694 h 1355"/>
              <a:gd name="T46" fmla="*/ 1087 w 1387"/>
              <a:gd name="T47" fmla="*/ 762 h 1355"/>
              <a:gd name="T48" fmla="*/ 1019 w 1387"/>
              <a:gd name="T49" fmla="*/ 831 h 1355"/>
              <a:gd name="T50" fmla="*/ 951 w 1387"/>
              <a:gd name="T51" fmla="*/ 762 h 1355"/>
              <a:gd name="T52" fmla="*/ 1019 w 1387"/>
              <a:gd name="T53" fmla="*/ 694 h 1355"/>
              <a:gd name="T54" fmla="*/ 314 w 1387"/>
              <a:gd name="T55" fmla="*/ 707 h 1355"/>
              <a:gd name="T56" fmla="*/ 422 w 1387"/>
              <a:gd name="T57" fmla="*/ 707 h 1355"/>
              <a:gd name="T58" fmla="*/ 422 w 1387"/>
              <a:gd name="T59" fmla="*/ 816 h 1355"/>
              <a:gd name="T60" fmla="*/ 531 w 1387"/>
              <a:gd name="T61" fmla="*/ 816 h 1355"/>
              <a:gd name="T62" fmla="*/ 531 w 1387"/>
              <a:gd name="T63" fmla="*/ 925 h 1355"/>
              <a:gd name="T64" fmla="*/ 422 w 1387"/>
              <a:gd name="T65" fmla="*/ 925 h 1355"/>
              <a:gd name="T66" fmla="*/ 422 w 1387"/>
              <a:gd name="T67" fmla="*/ 1033 h 1355"/>
              <a:gd name="T68" fmla="*/ 314 w 1387"/>
              <a:gd name="T69" fmla="*/ 1033 h 1355"/>
              <a:gd name="T70" fmla="*/ 314 w 1387"/>
              <a:gd name="T71" fmla="*/ 925 h 1355"/>
              <a:gd name="T72" fmla="*/ 205 w 1387"/>
              <a:gd name="T73" fmla="*/ 925 h 1355"/>
              <a:gd name="T74" fmla="*/ 205 w 1387"/>
              <a:gd name="T75" fmla="*/ 816 h 1355"/>
              <a:gd name="T76" fmla="*/ 314 w 1387"/>
              <a:gd name="T77" fmla="*/ 816 h 1355"/>
              <a:gd name="T78" fmla="*/ 314 w 1387"/>
              <a:gd name="T79" fmla="*/ 707 h 1355"/>
              <a:gd name="T80" fmla="*/ 911 w 1387"/>
              <a:gd name="T81" fmla="*/ 802 h 1355"/>
              <a:gd name="T82" fmla="*/ 978 w 1387"/>
              <a:gd name="T83" fmla="*/ 870 h 1355"/>
              <a:gd name="T84" fmla="*/ 911 w 1387"/>
              <a:gd name="T85" fmla="*/ 940 h 1355"/>
              <a:gd name="T86" fmla="*/ 843 w 1387"/>
              <a:gd name="T87" fmla="*/ 870 h 1355"/>
              <a:gd name="T88" fmla="*/ 911 w 1387"/>
              <a:gd name="T89" fmla="*/ 802 h 1355"/>
              <a:gd name="T90" fmla="*/ 1128 w 1387"/>
              <a:gd name="T91" fmla="*/ 802 h 1355"/>
              <a:gd name="T92" fmla="*/ 1195 w 1387"/>
              <a:gd name="T93" fmla="*/ 870 h 1355"/>
              <a:gd name="T94" fmla="*/ 1128 w 1387"/>
              <a:gd name="T95" fmla="*/ 940 h 1355"/>
              <a:gd name="T96" fmla="*/ 1060 w 1387"/>
              <a:gd name="T97" fmla="*/ 870 h 1355"/>
              <a:gd name="T98" fmla="*/ 1128 w 1387"/>
              <a:gd name="T99" fmla="*/ 802 h 1355"/>
              <a:gd name="T100" fmla="*/ 1019 w 1387"/>
              <a:gd name="T101" fmla="*/ 911 h 1355"/>
              <a:gd name="T102" fmla="*/ 1087 w 1387"/>
              <a:gd name="T103" fmla="*/ 979 h 1355"/>
              <a:gd name="T104" fmla="*/ 1019 w 1387"/>
              <a:gd name="T105" fmla="*/ 1048 h 1355"/>
              <a:gd name="T106" fmla="*/ 951 w 1387"/>
              <a:gd name="T107" fmla="*/ 979 h 1355"/>
              <a:gd name="T108" fmla="*/ 1019 w 1387"/>
              <a:gd name="T109" fmla="*/ 911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7" h="1355">
                <a:moveTo>
                  <a:pt x="1290" y="0"/>
                </a:moveTo>
                <a:cubicBezTo>
                  <a:pt x="1261" y="0"/>
                  <a:pt x="1235" y="27"/>
                  <a:pt x="1236" y="56"/>
                </a:cubicBezTo>
                <a:cubicBezTo>
                  <a:pt x="1236" y="56"/>
                  <a:pt x="1236" y="95"/>
                  <a:pt x="1211" y="136"/>
                </a:cubicBezTo>
                <a:cubicBezTo>
                  <a:pt x="1185" y="176"/>
                  <a:pt x="1140" y="219"/>
                  <a:pt x="1019" y="219"/>
                </a:cubicBezTo>
                <a:cubicBezTo>
                  <a:pt x="844" y="219"/>
                  <a:pt x="742" y="281"/>
                  <a:pt x="692" y="350"/>
                </a:cubicBezTo>
                <a:cubicBezTo>
                  <a:pt x="641" y="418"/>
                  <a:pt x="641" y="490"/>
                  <a:pt x="641" y="490"/>
                </a:cubicBezTo>
                <a:cubicBezTo>
                  <a:pt x="640" y="519"/>
                  <a:pt x="666" y="545"/>
                  <a:pt x="695" y="545"/>
                </a:cubicBezTo>
                <a:cubicBezTo>
                  <a:pt x="724" y="545"/>
                  <a:pt x="750" y="519"/>
                  <a:pt x="749" y="490"/>
                </a:cubicBezTo>
                <a:cubicBezTo>
                  <a:pt x="749" y="490"/>
                  <a:pt x="748" y="454"/>
                  <a:pt x="778" y="414"/>
                </a:cubicBezTo>
                <a:cubicBezTo>
                  <a:pt x="808" y="374"/>
                  <a:pt x="868" y="328"/>
                  <a:pt x="1019" y="328"/>
                </a:cubicBezTo>
                <a:cubicBezTo>
                  <a:pt x="1169" y="328"/>
                  <a:pt x="1260" y="262"/>
                  <a:pt x="1302" y="194"/>
                </a:cubicBezTo>
                <a:cubicBezTo>
                  <a:pt x="1345" y="125"/>
                  <a:pt x="1345" y="56"/>
                  <a:pt x="1345" y="56"/>
                </a:cubicBezTo>
                <a:cubicBezTo>
                  <a:pt x="1346" y="27"/>
                  <a:pt x="1319" y="0"/>
                  <a:pt x="1290" y="0"/>
                </a:cubicBezTo>
                <a:close/>
                <a:moveTo>
                  <a:pt x="366" y="495"/>
                </a:moveTo>
                <a:cubicBezTo>
                  <a:pt x="217" y="495"/>
                  <a:pt x="0" y="764"/>
                  <a:pt x="0" y="1103"/>
                </a:cubicBezTo>
                <a:cubicBezTo>
                  <a:pt x="0" y="1209"/>
                  <a:pt x="80" y="1355"/>
                  <a:pt x="169" y="1355"/>
                </a:cubicBezTo>
                <a:cubicBezTo>
                  <a:pt x="347" y="1355"/>
                  <a:pt x="381" y="1082"/>
                  <a:pt x="693" y="1082"/>
                </a:cubicBezTo>
                <a:cubicBezTo>
                  <a:pt x="1006" y="1082"/>
                  <a:pt x="1040" y="1355"/>
                  <a:pt x="1218" y="1355"/>
                </a:cubicBezTo>
                <a:cubicBezTo>
                  <a:pt x="1306" y="1355"/>
                  <a:pt x="1387" y="1209"/>
                  <a:pt x="1387" y="1103"/>
                </a:cubicBezTo>
                <a:cubicBezTo>
                  <a:pt x="1387" y="764"/>
                  <a:pt x="1170" y="495"/>
                  <a:pt x="1021" y="495"/>
                </a:cubicBezTo>
                <a:cubicBezTo>
                  <a:pt x="872" y="495"/>
                  <a:pt x="843" y="658"/>
                  <a:pt x="693" y="658"/>
                </a:cubicBezTo>
                <a:cubicBezTo>
                  <a:pt x="544" y="658"/>
                  <a:pt x="515" y="495"/>
                  <a:pt x="366" y="495"/>
                </a:cubicBezTo>
                <a:close/>
                <a:moveTo>
                  <a:pt x="1019" y="694"/>
                </a:moveTo>
                <a:cubicBezTo>
                  <a:pt x="1057" y="694"/>
                  <a:pt x="1087" y="724"/>
                  <a:pt x="1087" y="762"/>
                </a:cubicBezTo>
                <a:cubicBezTo>
                  <a:pt x="1087" y="800"/>
                  <a:pt x="1057" y="831"/>
                  <a:pt x="1019" y="831"/>
                </a:cubicBezTo>
                <a:cubicBezTo>
                  <a:pt x="981" y="831"/>
                  <a:pt x="951" y="800"/>
                  <a:pt x="951" y="762"/>
                </a:cubicBezTo>
                <a:cubicBezTo>
                  <a:pt x="951" y="724"/>
                  <a:pt x="981" y="694"/>
                  <a:pt x="1019" y="694"/>
                </a:cubicBezTo>
                <a:close/>
                <a:moveTo>
                  <a:pt x="314" y="707"/>
                </a:moveTo>
                <a:lnTo>
                  <a:pt x="422" y="707"/>
                </a:lnTo>
                <a:lnTo>
                  <a:pt x="422" y="816"/>
                </a:lnTo>
                <a:lnTo>
                  <a:pt x="531" y="816"/>
                </a:lnTo>
                <a:lnTo>
                  <a:pt x="531" y="925"/>
                </a:lnTo>
                <a:lnTo>
                  <a:pt x="422" y="925"/>
                </a:lnTo>
                <a:lnTo>
                  <a:pt x="422" y="1033"/>
                </a:lnTo>
                <a:lnTo>
                  <a:pt x="314" y="1033"/>
                </a:lnTo>
                <a:lnTo>
                  <a:pt x="314" y="925"/>
                </a:lnTo>
                <a:lnTo>
                  <a:pt x="205" y="925"/>
                </a:lnTo>
                <a:lnTo>
                  <a:pt x="205" y="816"/>
                </a:lnTo>
                <a:lnTo>
                  <a:pt x="314" y="816"/>
                </a:lnTo>
                <a:lnTo>
                  <a:pt x="314" y="707"/>
                </a:lnTo>
                <a:close/>
                <a:moveTo>
                  <a:pt x="911" y="802"/>
                </a:moveTo>
                <a:cubicBezTo>
                  <a:pt x="948" y="802"/>
                  <a:pt x="978" y="832"/>
                  <a:pt x="978" y="870"/>
                </a:cubicBezTo>
                <a:cubicBezTo>
                  <a:pt x="978" y="908"/>
                  <a:pt x="948" y="940"/>
                  <a:pt x="911" y="940"/>
                </a:cubicBezTo>
                <a:cubicBezTo>
                  <a:pt x="873" y="940"/>
                  <a:pt x="843" y="908"/>
                  <a:pt x="843" y="870"/>
                </a:cubicBezTo>
                <a:cubicBezTo>
                  <a:pt x="843" y="832"/>
                  <a:pt x="873" y="802"/>
                  <a:pt x="911" y="802"/>
                </a:cubicBezTo>
                <a:close/>
                <a:moveTo>
                  <a:pt x="1128" y="802"/>
                </a:moveTo>
                <a:cubicBezTo>
                  <a:pt x="1166" y="802"/>
                  <a:pt x="1195" y="832"/>
                  <a:pt x="1195" y="870"/>
                </a:cubicBezTo>
                <a:cubicBezTo>
                  <a:pt x="1195" y="908"/>
                  <a:pt x="1166" y="940"/>
                  <a:pt x="1128" y="940"/>
                </a:cubicBezTo>
                <a:cubicBezTo>
                  <a:pt x="1090" y="940"/>
                  <a:pt x="1060" y="908"/>
                  <a:pt x="1060" y="870"/>
                </a:cubicBezTo>
                <a:cubicBezTo>
                  <a:pt x="1060" y="832"/>
                  <a:pt x="1090" y="802"/>
                  <a:pt x="1128" y="802"/>
                </a:cubicBezTo>
                <a:close/>
                <a:moveTo>
                  <a:pt x="1019" y="911"/>
                </a:moveTo>
                <a:cubicBezTo>
                  <a:pt x="1057" y="911"/>
                  <a:pt x="1087" y="941"/>
                  <a:pt x="1087" y="979"/>
                </a:cubicBezTo>
                <a:cubicBezTo>
                  <a:pt x="1087" y="1017"/>
                  <a:pt x="1057" y="1048"/>
                  <a:pt x="1019" y="1048"/>
                </a:cubicBezTo>
                <a:cubicBezTo>
                  <a:pt x="981" y="1048"/>
                  <a:pt x="951" y="1017"/>
                  <a:pt x="951" y="979"/>
                </a:cubicBezTo>
                <a:cubicBezTo>
                  <a:pt x="951" y="941"/>
                  <a:pt x="981" y="911"/>
                  <a:pt x="1019" y="911"/>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0" name="Display">
            <a:extLst>
              <a:ext uri="{FF2B5EF4-FFF2-40B4-BE49-F238E27FC236}">
                <a16:creationId xmlns:a16="http://schemas.microsoft.com/office/drawing/2014/main" id="{0B774CA5-3993-4149-8BA6-FC0BA437FCB6}"/>
              </a:ext>
            </a:extLst>
          </p:cNvPr>
          <p:cNvSpPr>
            <a:spLocks noChangeAspect="1" noEditPoints="1"/>
          </p:cNvSpPr>
          <p:nvPr/>
        </p:nvSpPr>
        <p:spPr bwMode="auto">
          <a:xfrm>
            <a:off x="8571424" y="3347625"/>
            <a:ext cx="161925" cy="157162"/>
          </a:xfrm>
          <a:custGeom>
            <a:avLst/>
            <a:gdLst>
              <a:gd name="T0" fmla="*/ 163 w 1411"/>
              <a:gd name="T1" fmla="*/ 0 h 1357"/>
              <a:gd name="T2" fmla="*/ 0 w 1411"/>
              <a:gd name="T3" fmla="*/ 163 h 1357"/>
              <a:gd name="T4" fmla="*/ 0 w 1411"/>
              <a:gd name="T5" fmla="*/ 923 h 1357"/>
              <a:gd name="T6" fmla="*/ 163 w 1411"/>
              <a:gd name="T7" fmla="*/ 1086 h 1357"/>
              <a:gd name="T8" fmla="*/ 543 w 1411"/>
              <a:gd name="T9" fmla="*/ 1086 h 1357"/>
              <a:gd name="T10" fmla="*/ 543 w 1411"/>
              <a:gd name="T11" fmla="*/ 1140 h 1357"/>
              <a:gd name="T12" fmla="*/ 597 w 1411"/>
              <a:gd name="T13" fmla="*/ 1194 h 1357"/>
              <a:gd name="T14" fmla="*/ 814 w 1411"/>
              <a:gd name="T15" fmla="*/ 1194 h 1357"/>
              <a:gd name="T16" fmla="*/ 868 w 1411"/>
              <a:gd name="T17" fmla="*/ 1140 h 1357"/>
              <a:gd name="T18" fmla="*/ 868 w 1411"/>
              <a:gd name="T19" fmla="*/ 1086 h 1357"/>
              <a:gd name="T20" fmla="*/ 1248 w 1411"/>
              <a:gd name="T21" fmla="*/ 1086 h 1357"/>
              <a:gd name="T22" fmla="*/ 1411 w 1411"/>
              <a:gd name="T23" fmla="*/ 923 h 1357"/>
              <a:gd name="T24" fmla="*/ 1411 w 1411"/>
              <a:gd name="T25" fmla="*/ 163 h 1357"/>
              <a:gd name="T26" fmla="*/ 1248 w 1411"/>
              <a:gd name="T27" fmla="*/ 0 h 1357"/>
              <a:gd name="T28" fmla="*/ 163 w 1411"/>
              <a:gd name="T29" fmla="*/ 0 h 1357"/>
              <a:gd name="T30" fmla="*/ 163 w 1411"/>
              <a:gd name="T31" fmla="*/ 109 h 1357"/>
              <a:gd name="T32" fmla="*/ 1248 w 1411"/>
              <a:gd name="T33" fmla="*/ 109 h 1357"/>
              <a:gd name="T34" fmla="*/ 1303 w 1411"/>
              <a:gd name="T35" fmla="*/ 163 h 1357"/>
              <a:gd name="T36" fmla="*/ 1303 w 1411"/>
              <a:gd name="T37" fmla="*/ 814 h 1357"/>
              <a:gd name="T38" fmla="*/ 1248 w 1411"/>
              <a:gd name="T39" fmla="*/ 869 h 1357"/>
              <a:gd name="T40" fmla="*/ 163 w 1411"/>
              <a:gd name="T41" fmla="*/ 869 h 1357"/>
              <a:gd name="T42" fmla="*/ 108 w 1411"/>
              <a:gd name="T43" fmla="*/ 814 h 1357"/>
              <a:gd name="T44" fmla="*/ 108 w 1411"/>
              <a:gd name="T45" fmla="*/ 163 h 1357"/>
              <a:gd name="T46" fmla="*/ 163 w 1411"/>
              <a:gd name="T47" fmla="*/ 109 h 1357"/>
              <a:gd name="T48" fmla="*/ 1263 w 1411"/>
              <a:gd name="T49" fmla="*/ 938 h 1357"/>
              <a:gd name="T50" fmla="*/ 1303 w 1411"/>
              <a:gd name="T51" fmla="*/ 977 h 1357"/>
              <a:gd name="T52" fmla="*/ 1263 w 1411"/>
              <a:gd name="T53" fmla="*/ 1016 h 1357"/>
              <a:gd name="T54" fmla="*/ 1224 w 1411"/>
              <a:gd name="T55" fmla="*/ 977 h 1357"/>
              <a:gd name="T56" fmla="*/ 1263 w 1411"/>
              <a:gd name="T57" fmla="*/ 938 h 1357"/>
              <a:gd name="T58" fmla="*/ 326 w 1411"/>
              <a:gd name="T59" fmla="*/ 1248 h 1357"/>
              <a:gd name="T60" fmla="*/ 271 w 1411"/>
              <a:gd name="T61" fmla="*/ 1303 h 1357"/>
              <a:gd name="T62" fmla="*/ 271 w 1411"/>
              <a:gd name="T63" fmla="*/ 1357 h 1357"/>
              <a:gd name="T64" fmla="*/ 1140 w 1411"/>
              <a:gd name="T65" fmla="*/ 1357 h 1357"/>
              <a:gd name="T66" fmla="*/ 1140 w 1411"/>
              <a:gd name="T67" fmla="*/ 1303 h 1357"/>
              <a:gd name="T68" fmla="*/ 1085 w 1411"/>
              <a:gd name="T69" fmla="*/ 1248 h 1357"/>
              <a:gd name="T70" fmla="*/ 326 w 1411"/>
              <a:gd name="T71" fmla="*/ 1248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1" h="1357">
                <a:moveTo>
                  <a:pt x="163" y="0"/>
                </a:moveTo>
                <a:cubicBezTo>
                  <a:pt x="73" y="0"/>
                  <a:pt x="0" y="73"/>
                  <a:pt x="0" y="163"/>
                </a:cubicBezTo>
                <a:lnTo>
                  <a:pt x="0" y="923"/>
                </a:lnTo>
                <a:cubicBezTo>
                  <a:pt x="0" y="1013"/>
                  <a:pt x="73" y="1086"/>
                  <a:pt x="163" y="1086"/>
                </a:cubicBezTo>
                <a:lnTo>
                  <a:pt x="543" y="1086"/>
                </a:lnTo>
                <a:lnTo>
                  <a:pt x="543" y="1140"/>
                </a:lnTo>
                <a:cubicBezTo>
                  <a:pt x="543" y="1170"/>
                  <a:pt x="567" y="1194"/>
                  <a:pt x="597" y="1194"/>
                </a:cubicBezTo>
                <a:lnTo>
                  <a:pt x="814" y="1194"/>
                </a:lnTo>
                <a:cubicBezTo>
                  <a:pt x="844" y="1194"/>
                  <a:pt x="868" y="1166"/>
                  <a:pt x="868" y="1140"/>
                </a:cubicBezTo>
                <a:lnTo>
                  <a:pt x="868" y="1086"/>
                </a:lnTo>
                <a:lnTo>
                  <a:pt x="1248" y="1086"/>
                </a:lnTo>
                <a:cubicBezTo>
                  <a:pt x="1338" y="1086"/>
                  <a:pt x="1411" y="1013"/>
                  <a:pt x="1411" y="923"/>
                </a:cubicBezTo>
                <a:lnTo>
                  <a:pt x="1411" y="163"/>
                </a:lnTo>
                <a:cubicBezTo>
                  <a:pt x="1411" y="73"/>
                  <a:pt x="1338" y="0"/>
                  <a:pt x="1248" y="0"/>
                </a:cubicBezTo>
                <a:lnTo>
                  <a:pt x="163" y="0"/>
                </a:lnTo>
                <a:close/>
                <a:moveTo>
                  <a:pt x="163" y="109"/>
                </a:moveTo>
                <a:lnTo>
                  <a:pt x="1248" y="109"/>
                </a:lnTo>
                <a:cubicBezTo>
                  <a:pt x="1278" y="109"/>
                  <a:pt x="1303" y="133"/>
                  <a:pt x="1303" y="163"/>
                </a:cubicBezTo>
                <a:lnTo>
                  <a:pt x="1303" y="814"/>
                </a:lnTo>
                <a:cubicBezTo>
                  <a:pt x="1303" y="844"/>
                  <a:pt x="1278" y="869"/>
                  <a:pt x="1248" y="869"/>
                </a:cubicBezTo>
                <a:lnTo>
                  <a:pt x="163" y="869"/>
                </a:lnTo>
                <a:cubicBezTo>
                  <a:pt x="133" y="869"/>
                  <a:pt x="108" y="844"/>
                  <a:pt x="108" y="814"/>
                </a:cubicBezTo>
                <a:lnTo>
                  <a:pt x="108" y="163"/>
                </a:lnTo>
                <a:cubicBezTo>
                  <a:pt x="108" y="133"/>
                  <a:pt x="133" y="109"/>
                  <a:pt x="163" y="109"/>
                </a:cubicBezTo>
                <a:close/>
                <a:moveTo>
                  <a:pt x="1263" y="938"/>
                </a:moveTo>
                <a:cubicBezTo>
                  <a:pt x="1285" y="938"/>
                  <a:pt x="1303" y="955"/>
                  <a:pt x="1303" y="977"/>
                </a:cubicBezTo>
                <a:cubicBezTo>
                  <a:pt x="1303" y="999"/>
                  <a:pt x="1285" y="1016"/>
                  <a:pt x="1263" y="1016"/>
                </a:cubicBezTo>
                <a:cubicBezTo>
                  <a:pt x="1242" y="1016"/>
                  <a:pt x="1224" y="999"/>
                  <a:pt x="1224" y="977"/>
                </a:cubicBezTo>
                <a:cubicBezTo>
                  <a:pt x="1224" y="955"/>
                  <a:pt x="1242" y="938"/>
                  <a:pt x="1263" y="938"/>
                </a:cubicBezTo>
                <a:close/>
                <a:moveTo>
                  <a:pt x="326" y="1248"/>
                </a:moveTo>
                <a:cubicBezTo>
                  <a:pt x="296" y="1248"/>
                  <a:pt x="271" y="1303"/>
                  <a:pt x="271" y="1303"/>
                </a:cubicBezTo>
                <a:lnTo>
                  <a:pt x="271" y="1357"/>
                </a:lnTo>
                <a:lnTo>
                  <a:pt x="1140" y="1357"/>
                </a:lnTo>
                <a:lnTo>
                  <a:pt x="1140" y="1303"/>
                </a:lnTo>
                <a:cubicBezTo>
                  <a:pt x="1140" y="1273"/>
                  <a:pt x="1115" y="1248"/>
                  <a:pt x="1085" y="1248"/>
                </a:cubicBezTo>
                <a:lnTo>
                  <a:pt x="326" y="1248"/>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1" name="Hard Drive">
            <a:extLst>
              <a:ext uri="{FF2B5EF4-FFF2-40B4-BE49-F238E27FC236}">
                <a16:creationId xmlns:a16="http://schemas.microsoft.com/office/drawing/2014/main" id="{BC80B01E-AD33-44CA-8608-AAE424E643BB}"/>
              </a:ext>
            </a:extLst>
          </p:cNvPr>
          <p:cNvSpPr>
            <a:spLocks noChangeAspect="1" noEditPoints="1"/>
          </p:cNvSpPr>
          <p:nvPr/>
        </p:nvSpPr>
        <p:spPr bwMode="auto">
          <a:xfrm>
            <a:off x="8973861" y="3344450"/>
            <a:ext cx="161925" cy="163512"/>
          </a:xfrm>
          <a:custGeom>
            <a:avLst/>
            <a:gdLst>
              <a:gd name="T0" fmla="*/ 325 w 1411"/>
              <a:gd name="T1" fmla="*/ 0 h 1411"/>
              <a:gd name="T2" fmla="*/ 163 w 1411"/>
              <a:gd name="T3" fmla="*/ 163 h 1411"/>
              <a:gd name="T4" fmla="*/ 0 w 1411"/>
              <a:gd name="T5" fmla="*/ 1033 h 1411"/>
              <a:gd name="T6" fmla="*/ 163 w 1411"/>
              <a:gd name="T7" fmla="*/ 977 h 1411"/>
              <a:gd name="T8" fmla="*/ 1248 w 1411"/>
              <a:gd name="T9" fmla="*/ 977 h 1411"/>
              <a:gd name="T10" fmla="*/ 1411 w 1411"/>
              <a:gd name="T11" fmla="*/ 1033 h 1411"/>
              <a:gd name="T12" fmla="*/ 1248 w 1411"/>
              <a:gd name="T13" fmla="*/ 163 h 1411"/>
              <a:gd name="T14" fmla="*/ 1085 w 1411"/>
              <a:gd name="T15" fmla="*/ 0 h 1411"/>
              <a:gd name="T16" fmla="*/ 325 w 1411"/>
              <a:gd name="T17" fmla="*/ 0 h 1411"/>
              <a:gd name="T18" fmla="*/ 705 w 1411"/>
              <a:gd name="T19" fmla="*/ 171 h 1411"/>
              <a:gd name="T20" fmla="*/ 1129 w 1411"/>
              <a:gd name="T21" fmla="*/ 490 h 1411"/>
              <a:gd name="T22" fmla="*/ 705 w 1411"/>
              <a:gd name="T23" fmla="*/ 811 h 1411"/>
              <a:gd name="T24" fmla="*/ 280 w 1411"/>
              <a:gd name="T25" fmla="*/ 490 h 1411"/>
              <a:gd name="T26" fmla="*/ 705 w 1411"/>
              <a:gd name="T27" fmla="*/ 171 h 1411"/>
              <a:gd name="T28" fmla="*/ 705 w 1411"/>
              <a:gd name="T29" fmla="*/ 387 h 1411"/>
              <a:gd name="T30" fmla="*/ 602 w 1411"/>
              <a:gd name="T31" fmla="*/ 463 h 1411"/>
              <a:gd name="T32" fmla="*/ 705 w 1411"/>
              <a:gd name="T33" fmla="*/ 541 h 1411"/>
              <a:gd name="T34" fmla="*/ 809 w 1411"/>
              <a:gd name="T35" fmla="*/ 463 h 1411"/>
              <a:gd name="T36" fmla="*/ 705 w 1411"/>
              <a:gd name="T37" fmla="*/ 387 h 1411"/>
              <a:gd name="T38" fmla="*/ 449 w 1411"/>
              <a:gd name="T39" fmla="*/ 412 h 1411"/>
              <a:gd name="T40" fmla="*/ 427 w 1411"/>
              <a:gd name="T41" fmla="*/ 488 h 1411"/>
              <a:gd name="T42" fmla="*/ 705 w 1411"/>
              <a:gd name="T43" fmla="*/ 666 h 1411"/>
              <a:gd name="T44" fmla="*/ 449 w 1411"/>
              <a:gd name="T45" fmla="*/ 412 h 1411"/>
              <a:gd name="T46" fmla="*/ 163 w 1411"/>
              <a:gd name="T47" fmla="*/ 1031 h 1411"/>
              <a:gd name="T48" fmla="*/ 0 w 1411"/>
              <a:gd name="T49" fmla="*/ 1194 h 1411"/>
              <a:gd name="T50" fmla="*/ 0 w 1411"/>
              <a:gd name="T51" fmla="*/ 1248 h 1411"/>
              <a:gd name="T52" fmla="*/ 163 w 1411"/>
              <a:gd name="T53" fmla="*/ 1411 h 1411"/>
              <a:gd name="T54" fmla="*/ 1248 w 1411"/>
              <a:gd name="T55" fmla="*/ 1411 h 1411"/>
              <a:gd name="T56" fmla="*/ 1411 w 1411"/>
              <a:gd name="T57" fmla="*/ 1248 h 1411"/>
              <a:gd name="T58" fmla="*/ 1411 w 1411"/>
              <a:gd name="T59" fmla="*/ 1194 h 1411"/>
              <a:gd name="T60" fmla="*/ 1248 w 1411"/>
              <a:gd name="T61" fmla="*/ 1031 h 1411"/>
              <a:gd name="T62" fmla="*/ 163 w 1411"/>
              <a:gd name="T63" fmla="*/ 1031 h 1411"/>
              <a:gd name="T64" fmla="*/ 1167 w 1411"/>
              <a:gd name="T65" fmla="*/ 1140 h 1411"/>
              <a:gd name="T66" fmla="*/ 1248 w 1411"/>
              <a:gd name="T67" fmla="*/ 1221 h 1411"/>
              <a:gd name="T68" fmla="*/ 1167 w 1411"/>
              <a:gd name="T69" fmla="*/ 1302 h 1411"/>
              <a:gd name="T70" fmla="*/ 1085 w 1411"/>
              <a:gd name="T71" fmla="*/ 1221 h 1411"/>
              <a:gd name="T72" fmla="*/ 1167 w 1411"/>
              <a:gd name="T73" fmla="*/ 114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1" h="1411">
                <a:moveTo>
                  <a:pt x="325" y="0"/>
                </a:moveTo>
                <a:cubicBezTo>
                  <a:pt x="236" y="0"/>
                  <a:pt x="163" y="73"/>
                  <a:pt x="163" y="163"/>
                </a:cubicBezTo>
                <a:lnTo>
                  <a:pt x="0" y="1033"/>
                </a:lnTo>
                <a:cubicBezTo>
                  <a:pt x="45" y="998"/>
                  <a:pt x="101" y="977"/>
                  <a:pt x="163" y="977"/>
                </a:cubicBezTo>
                <a:lnTo>
                  <a:pt x="1248" y="977"/>
                </a:lnTo>
                <a:cubicBezTo>
                  <a:pt x="1309" y="977"/>
                  <a:pt x="1365" y="998"/>
                  <a:pt x="1411" y="1033"/>
                </a:cubicBezTo>
                <a:lnTo>
                  <a:pt x="1248" y="163"/>
                </a:lnTo>
                <a:cubicBezTo>
                  <a:pt x="1248" y="73"/>
                  <a:pt x="1175" y="0"/>
                  <a:pt x="1085" y="0"/>
                </a:cubicBezTo>
                <a:lnTo>
                  <a:pt x="325" y="0"/>
                </a:lnTo>
                <a:close/>
                <a:moveTo>
                  <a:pt x="705" y="171"/>
                </a:moveTo>
                <a:cubicBezTo>
                  <a:pt x="940" y="171"/>
                  <a:pt x="1129" y="314"/>
                  <a:pt x="1129" y="490"/>
                </a:cubicBezTo>
                <a:cubicBezTo>
                  <a:pt x="1129" y="666"/>
                  <a:pt x="940" y="811"/>
                  <a:pt x="705" y="811"/>
                </a:cubicBezTo>
                <a:cubicBezTo>
                  <a:pt x="471" y="811"/>
                  <a:pt x="280" y="666"/>
                  <a:pt x="280" y="490"/>
                </a:cubicBezTo>
                <a:cubicBezTo>
                  <a:pt x="280" y="314"/>
                  <a:pt x="471" y="171"/>
                  <a:pt x="705" y="171"/>
                </a:cubicBezTo>
                <a:close/>
                <a:moveTo>
                  <a:pt x="705" y="387"/>
                </a:moveTo>
                <a:cubicBezTo>
                  <a:pt x="648" y="387"/>
                  <a:pt x="602" y="420"/>
                  <a:pt x="602" y="463"/>
                </a:cubicBezTo>
                <a:cubicBezTo>
                  <a:pt x="602" y="506"/>
                  <a:pt x="648" y="541"/>
                  <a:pt x="705" y="541"/>
                </a:cubicBezTo>
                <a:cubicBezTo>
                  <a:pt x="763" y="541"/>
                  <a:pt x="809" y="506"/>
                  <a:pt x="809" y="463"/>
                </a:cubicBezTo>
                <a:cubicBezTo>
                  <a:pt x="809" y="420"/>
                  <a:pt x="763" y="387"/>
                  <a:pt x="705" y="387"/>
                </a:cubicBezTo>
                <a:close/>
                <a:moveTo>
                  <a:pt x="449" y="412"/>
                </a:moveTo>
                <a:cubicBezTo>
                  <a:pt x="435" y="436"/>
                  <a:pt x="427" y="461"/>
                  <a:pt x="427" y="488"/>
                </a:cubicBezTo>
                <a:cubicBezTo>
                  <a:pt x="427" y="597"/>
                  <a:pt x="552" y="666"/>
                  <a:pt x="705" y="666"/>
                </a:cubicBezTo>
                <a:cubicBezTo>
                  <a:pt x="637" y="659"/>
                  <a:pt x="433" y="571"/>
                  <a:pt x="449" y="412"/>
                </a:cubicBezTo>
                <a:close/>
                <a:moveTo>
                  <a:pt x="163" y="1031"/>
                </a:moveTo>
                <a:cubicBezTo>
                  <a:pt x="73" y="1031"/>
                  <a:pt x="0" y="1104"/>
                  <a:pt x="0" y="1194"/>
                </a:cubicBezTo>
                <a:lnTo>
                  <a:pt x="0" y="1248"/>
                </a:lnTo>
                <a:cubicBezTo>
                  <a:pt x="0" y="1338"/>
                  <a:pt x="73" y="1411"/>
                  <a:pt x="163" y="1411"/>
                </a:cubicBezTo>
                <a:lnTo>
                  <a:pt x="1248" y="1411"/>
                </a:lnTo>
                <a:cubicBezTo>
                  <a:pt x="1338" y="1411"/>
                  <a:pt x="1411" y="1338"/>
                  <a:pt x="1411" y="1248"/>
                </a:cubicBezTo>
                <a:lnTo>
                  <a:pt x="1411" y="1194"/>
                </a:lnTo>
                <a:cubicBezTo>
                  <a:pt x="1411" y="1104"/>
                  <a:pt x="1338" y="1031"/>
                  <a:pt x="1248" y="1031"/>
                </a:cubicBezTo>
                <a:lnTo>
                  <a:pt x="163" y="1031"/>
                </a:lnTo>
                <a:close/>
                <a:moveTo>
                  <a:pt x="1167" y="1140"/>
                </a:moveTo>
                <a:cubicBezTo>
                  <a:pt x="1212" y="1140"/>
                  <a:pt x="1248" y="1176"/>
                  <a:pt x="1248" y="1221"/>
                </a:cubicBezTo>
                <a:cubicBezTo>
                  <a:pt x="1248" y="1266"/>
                  <a:pt x="1212" y="1302"/>
                  <a:pt x="1167" y="1302"/>
                </a:cubicBezTo>
                <a:cubicBezTo>
                  <a:pt x="1122" y="1302"/>
                  <a:pt x="1085" y="1266"/>
                  <a:pt x="1085" y="1221"/>
                </a:cubicBezTo>
                <a:cubicBezTo>
                  <a:pt x="1085" y="1176"/>
                  <a:pt x="1122" y="1140"/>
                  <a:pt x="1167" y="114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2" name="Android">
            <a:extLst>
              <a:ext uri="{FF2B5EF4-FFF2-40B4-BE49-F238E27FC236}">
                <a16:creationId xmlns:a16="http://schemas.microsoft.com/office/drawing/2014/main" id="{C01B6BAC-531C-486A-8C49-BD157896D40B}"/>
              </a:ext>
            </a:extLst>
          </p:cNvPr>
          <p:cNvSpPr>
            <a:spLocks noChangeAspect="1" noEditPoints="1"/>
          </p:cNvSpPr>
          <p:nvPr/>
        </p:nvSpPr>
        <p:spPr bwMode="auto">
          <a:xfrm>
            <a:off x="9488019" y="3344450"/>
            <a:ext cx="139700" cy="163513"/>
          </a:xfrm>
          <a:custGeom>
            <a:avLst/>
            <a:gdLst>
              <a:gd name="T0" fmla="*/ 1207 w 1207"/>
              <a:gd name="T1" fmla="*/ 531 h 1413"/>
              <a:gd name="T2" fmla="*/ 1207 w 1207"/>
              <a:gd name="T3" fmla="*/ 872 h 1413"/>
              <a:gd name="T4" fmla="*/ 1121 w 1207"/>
              <a:gd name="T5" fmla="*/ 959 h 1413"/>
              <a:gd name="T6" fmla="*/ 1036 w 1207"/>
              <a:gd name="T7" fmla="*/ 872 h 1413"/>
              <a:gd name="T8" fmla="*/ 1036 w 1207"/>
              <a:gd name="T9" fmla="*/ 531 h 1413"/>
              <a:gd name="T10" fmla="*/ 1121 w 1207"/>
              <a:gd name="T11" fmla="*/ 444 h 1413"/>
              <a:gd name="T12" fmla="*/ 1207 w 1207"/>
              <a:gd name="T13" fmla="*/ 531 h 1413"/>
              <a:gd name="T14" fmla="*/ 86 w 1207"/>
              <a:gd name="T15" fmla="*/ 444 h 1413"/>
              <a:gd name="T16" fmla="*/ 0 w 1207"/>
              <a:gd name="T17" fmla="*/ 531 h 1413"/>
              <a:gd name="T18" fmla="*/ 0 w 1207"/>
              <a:gd name="T19" fmla="*/ 872 h 1413"/>
              <a:gd name="T20" fmla="*/ 86 w 1207"/>
              <a:gd name="T21" fmla="*/ 959 h 1413"/>
              <a:gd name="T22" fmla="*/ 172 w 1207"/>
              <a:gd name="T23" fmla="*/ 872 h 1413"/>
              <a:gd name="T24" fmla="*/ 172 w 1207"/>
              <a:gd name="T25" fmla="*/ 531 h 1413"/>
              <a:gd name="T26" fmla="*/ 86 w 1207"/>
              <a:gd name="T27" fmla="*/ 444 h 1413"/>
              <a:gd name="T28" fmla="*/ 223 w 1207"/>
              <a:gd name="T29" fmla="*/ 1069 h 1413"/>
              <a:gd name="T30" fmla="*/ 290 w 1207"/>
              <a:gd name="T31" fmla="*/ 1136 h 1413"/>
              <a:gd name="T32" fmla="*/ 367 w 1207"/>
              <a:gd name="T33" fmla="*/ 1136 h 1413"/>
              <a:gd name="T34" fmla="*/ 367 w 1207"/>
              <a:gd name="T35" fmla="*/ 1325 h 1413"/>
              <a:gd name="T36" fmla="*/ 453 w 1207"/>
              <a:gd name="T37" fmla="*/ 1413 h 1413"/>
              <a:gd name="T38" fmla="*/ 539 w 1207"/>
              <a:gd name="T39" fmla="*/ 1325 h 1413"/>
              <a:gd name="T40" fmla="*/ 539 w 1207"/>
              <a:gd name="T41" fmla="*/ 1136 h 1413"/>
              <a:gd name="T42" fmla="*/ 672 w 1207"/>
              <a:gd name="T43" fmla="*/ 1136 h 1413"/>
              <a:gd name="T44" fmla="*/ 672 w 1207"/>
              <a:gd name="T45" fmla="*/ 1326 h 1413"/>
              <a:gd name="T46" fmla="*/ 758 w 1207"/>
              <a:gd name="T47" fmla="*/ 1413 h 1413"/>
              <a:gd name="T48" fmla="*/ 844 w 1207"/>
              <a:gd name="T49" fmla="*/ 1326 h 1413"/>
              <a:gd name="T50" fmla="*/ 844 w 1207"/>
              <a:gd name="T51" fmla="*/ 1136 h 1413"/>
              <a:gd name="T52" fmla="*/ 920 w 1207"/>
              <a:gd name="T53" fmla="*/ 1136 h 1413"/>
              <a:gd name="T54" fmla="*/ 987 w 1207"/>
              <a:gd name="T55" fmla="*/ 1069 h 1413"/>
              <a:gd name="T56" fmla="*/ 987 w 1207"/>
              <a:gd name="T57" fmla="*/ 446 h 1413"/>
              <a:gd name="T58" fmla="*/ 223 w 1207"/>
              <a:gd name="T59" fmla="*/ 446 h 1413"/>
              <a:gd name="T60" fmla="*/ 223 w 1207"/>
              <a:gd name="T61" fmla="*/ 1069 h 1413"/>
              <a:gd name="T62" fmla="*/ 986 w 1207"/>
              <a:gd name="T63" fmla="*/ 391 h 1413"/>
              <a:gd name="T64" fmla="*/ 222 w 1207"/>
              <a:gd name="T65" fmla="*/ 391 h 1413"/>
              <a:gd name="T66" fmla="*/ 423 w 1207"/>
              <a:gd name="T67" fmla="*/ 124 h 1413"/>
              <a:gd name="T68" fmla="*/ 352 w 1207"/>
              <a:gd name="T69" fmla="*/ 21 h 1413"/>
              <a:gd name="T70" fmla="*/ 354 w 1207"/>
              <a:gd name="T71" fmla="*/ 3 h 1413"/>
              <a:gd name="T72" fmla="*/ 372 w 1207"/>
              <a:gd name="T73" fmla="*/ 8 h 1413"/>
              <a:gd name="T74" fmla="*/ 445 w 1207"/>
              <a:gd name="T75" fmla="*/ 114 h 1413"/>
              <a:gd name="T76" fmla="*/ 604 w 1207"/>
              <a:gd name="T77" fmla="*/ 84 h 1413"/>
              <a:gd name="T78" fmla="*/ 762 w 1207"/>
              <a:gd name="T79" fmla="*/ 114 h 1413"/>
              <a:gd name="T80" fmla="*/ 835 w 1207"/>
              <a:gd name="T81" fmla="*/ 8 h 1413"/>
              <a:gd name="T82" fmla="*/ 853 w 1207"/>
              <a:gd name="T83" fmla="*/ 3 h 1413"/>
              <a:gd name="T84" fmla="*/ 855 w 1207"/>
              <a:gd name="T85" fmla="*/ 21 h 1413"/>
              <a:gd name="T86" fmla="*/ 785 w 1207"/>
              <a:gd name="T87" fmla="*/ 124 h 1413"/>
              <a:gd name="T88" fmla="*/ 986 w 1207"/>
              <a:gd name="T89" fmla="*/ 391 h 1413"/>
              <a:gd name="T90" fmla="*/ 485 w 1207"/>
              <a:gd name="T91" fmla="*/ 243 h 1413"/>
              <a:gd name="T92" fmla="*/ 443 w 1207"/>
              <a:gd name="T93" fmla="*/ 201 h 1413"/>
              <a:gd name="T94" fmla="*/ 400 w 1207"/>
              <a:gd name="T95" fmla="*/ 243 h 1413"/>
              <a:gd name="T96" fmla="*/ 443 w 1207"/>
              <a:gd name="T97" fmla="*/ 285 h 1413"/>
              <a:gd name="T98" fmla="*/ 485 w 1207"/>
              <a:gd name="T99" fmla="*/ 243 h 1413"/>
              <a:gd name="T100" fmla="*/ 812 w 1207"/>
              <a:gd name="T101" fmla="*/ 243 h 1413"/>
              <a:gd name="T102" fmla="*/ 770 w 1207"/>
              <a:gd name="T103" fmla="*/ 201 h 1413"/>
              <a:gd name="T104" fmla="*/ 728 w 1207"/>
              <a:gd name="T105" fmla="*/ 243 h 1413"/>
              <a:gd name="T106" fmla="*/ 770 w 1207"/>
              <a:gd name="T107" fmla="*/ 285 h 1413"/>
              <a:gd name="T108" fmla="*/ 812 w 1207"/>
              <a:gd name="T109" fmla="*/ 243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7" h="1413">
                <a:moveTo>
                  <a:pt x="1207" y="531"/>
                </a:moveTo>
                <a:lnTo>
                  <a:pt x="1207" y="872"/>
                </a:lnTo>
                <a:cubicBezTo>
                  <a:pt x="1207" y="920"/>
                  <a:pt x="1169" y="959"/>
                  <a:pt x="1121" y="959"/>
                </a:cubicBezTo>
                <a:cubicBezTo>
                  <a:pt x="1074" y="959"/>
                  <a:pt x="1036" y="920"/>
                  <a:pt x="1036" y="872"/>
                </a:cubicBezTo>
                <a:lnTo>
                  <a:pt x="1036" y="531"/>
                </a:lnTo>
                <a:cubicBezTo>
                  <a:pt x="1036" y="483"/>
                  <a:pt x="1074" y="444"/>
                  <a:pt x="1121" y="444"/>
                </a:cubicBezTo>
                <a:cubicBezTo>
                  <a:pt x="1169" y="444"/>
                  <a:pt x="1207" y="483"/>
                  <a:pt x="1207" y="531"/>
                </a:cubicBezTo>
                <a:close/>
                <a:moveTo>
                  <a:pt x="86" y="444"/>
                </a:moveTo>
                <a:cubicBezTo>
                  <a:pt x="38" y="444"/>
                  <a:pt x="0" y="483"/>
                  <a:pt x="0" y="531"/>
                </a:cubicBezTo>
                <a:lnTo>
                  <a:pt x="0" y="872"/>
                </a:lnTo>
                <a:cubicBezTo>
                  <a:pt x="0" y="920"/>
                  <a:pt x="38" y="959"/>
                  <a:pt x="86" y="959"/>
                </a:cubicBezTo>
                <a:cubicBezTo>
                  <a:pt x="133" y="959"/>
                  <a:pt x="172" y="920"/>
                  <a:pt x="172" y="872"/>
                </a:cubicBezTo>
                <a:lnTo>
                  <a:pt x="172" y="531"/>
                </a:lnTo>
                <a:cubicBezTo>
                  <a:pt x="172" y="483"/>
                  <a:pt x="133" y="444"/>
                  <a:pt x="86" y="444"/>
                </a:cubicBezTo>
                <a:close/>
                <a:moveTo>
                  <a:pt x="223" y="1069"/>
                </a:moveTo>
                <a:cubicBezTo>
                  <a:pt x="223" y="1106"/>
                  <a:pt x="253" y="1136"/>
                  <a:pt x="290" y="1136"/>
                </a:cubicBezTo>
                <a:lnTo>
                  <a:pt x="367" y="1136"/>
                </a:lnTo>
                <a:lnTo>
                  <a:pt x="367" y="1325"/>
                </a:lnTo>
                <a:cubicBezTo>
                  <a:pt x="367" y="1374"/>
                  <a:pt x="405" y="1413"/>
                  <a:pt x="453" y="1413"/>
                </a:cubicBezTo>
                <a:cubicBezTo>
                  <a:pt x="500" y="1413"/>
                  <a:pt x="539" y="1374"/>
                  <a:pt x="539" y="1325"/>
                </a:cubicBezTo>
                <a:lnTo>
                  <a:pt x="539" y="1136"/>
                </a:lnTo>
                <a:lnTo>
                  <a:pt x="672" y="1136"/>
                </a:lnTo>
                <a:lnTo>
                  <a:pt x="672" y="1326"/>
                </a:lnTo>
                <a:cubicBezTo>
                  <a:pt x="672" y="1374"/>
                  <a:pt x="711" y="1413"/>
                  <a:pt x="758" y="1413"/>
                </a:cubicBezTo>
                <a:cubicBezTo>
                  <a:pt x="805" y="1413"/>
                  <a:pt x="844" y="1374"/>
                  <a:pt x="844" y="1326"/>
                </a:cubicBezTo>
                <a:lnTo>
                  <a:pt x="844" y="1136"/>
                </a:lnTo>
                <a:lnTo>
                  <a:pt x="920" y="1136"/>
                </a:lnTo>
                <a:cubicBezTo>
                  <a:pt x="957" y="1136"/>
                  <a:pt x="987" y="1106"/>
                  <a:pt x="987" y="1069"/>
                </a:cubicBezTo>
                <a:lnTo>
                  <a:pt x="987" y="446"/>
                </a:lnTo>
                <a:lnTo>
                  <a:pt x="223" y="446"/>
                </a:lnTo>
                <a:lnTo>
                  <a:pt x="223" y="1069"/>
                </a:lnTo>
                <a:close/>
                <a:moveTo>
                  <a:pt x="986" y="391"/>
                </a:moveTo>
                <a:lnTo>
                  <a:pt x="222" y="391"/>
                </a:lnTo>
                <a:cubicBezTo>
                  <a:pt x="232" y="275"/>
                  <a:pt x="310" y="176"/>
                  <a:pt x="423" y="124"/>
                </a:cubicBezTo>
                <a:lnTo>
                  <a:pt x="352" y="21"/>
                </a:lnTo>
                <a:cubicBezTo>
                  <a:pt x="348" y="15"/>
                  <a:pt x="349" y="7"/>
                  <a:pt x="354" y="3"/>
                </a:cubicBezTo>
                <a:cubicBezTo>
                  <a:pt x="360" y="0"/>
                  <a:pt x="368" y="2"/>
                  <a:pt x="372" y="8"/>
                </a:cubicBezTo>
                <a:lnTo>
                  <a:pt x="445" y="114"/>
                </a:lnTo>
                <a:cubicBezTo>
                  <a:pt x="494" y="95"/>
                  <a:pt x="547" y="84"/>
                  <a:pt x="604" y="84"/>
                </a:cubicBezTo>
                <a:cubicBezTo>
                  <a:pt x="660" y="84"/>
                  <a:pt x="714" y="95"/>
                  <a:pt x="762" y="114"/>
                </a:cubicBezTo>
                <a:lnTo>
                  <a:pt x="835" y="8"/>
                </a:lnTo>
                <a:cubicBezTo>
                  <a:pt x="840" y="2"/>
                  <a:pt x="848" y="0"/>
                  <a:pt x="853" y="3"/>
                </a:cubicBezTo>
                <a:cubicBezTo>
                  <a:pt x="859" y="7"/>
                  <a:pt x="860" y="15"/>
                  <a:pt x="855" y="21"/>
                </a:cubicBezTo>
                <a:lnTo>
                  <a:pt x="785" y="124"/>
                </a:lnTo>
                <a:cubicBezTo>
                  <a:pt x="897" y="176"/>
                  <a:pt x="976" y="275"/>
                  <a:pt x="986" y="391"/>
                </a:cubicBezTo>
                <a:close/>
                <a:moveTo>
                  <a:pt x="485" y="243"/>
                </a:moveTo>
                <a:cubicBezTo>
                  <a:pt x="485" y="220"/>
                  <a:pt x="466" y="201"/>
                  <a:pt x="443" y="201"/>
                </a:cubicBezTo>
                <a:cubicBezTo>
                  <a:pt x="419" y="201"/>
                  <a:pt x="400" y="220"/>
                  <a:pt x="400" y="243"/>
                </a:cubicBezTo>
                <a:cubicBezTo>
                  <a:pt x="400" y="266"/>
                  <a:pt x="419" y="285"/>
                  <a:pt x="443" y="285"/>
                </a:cubicBezTo>
                <a:cubicBezTo>
                  <a:pt x="466" y="285"/>
                  <a:pt x="485" y="266"/>
                  <a:pt x="485" y="243"/>
                </a:cubicBezTo>
                <a:close/>
                <a:moveTo>
                  <a:pt x="812" y="243"/>
                </a:moveTo>
                <a:cubicBezTo>
                  <a:pt x="812" y="220"/>
                  <a:pt x="794" y="201"/>
                  <a:pt x="770" y="201"/>
                </a:cubicBezTo>
                <a:cubicBezTo>
                  <a:pt x="747" y="201"/>
                  <a:pt x="728" y="220"/>
                  <a:pt x="728" y="243"/>
                </a:cubicBezTo>
                <a:cubicBezTo>
                  <a:pt x="728" y="266"/>
                  <a:pt x="747" y="285"/>
                  <a:pt x="770" y="285"/>
                </a:cubicBezTo>
                <a:cubicBezTo>
                  <a:pt x="794" y="285"/>
                  <a:pt x="812" y="266"/>
                  <a:pt x="812" y="24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3" name="Bluetooth">
            <a:extLst>
              <a:ext uri="{FF2B5EF4-FFF2-40B4-BE49-F238E27FC236}">
                <a16:creationId xmlns:a16="http://schemas.microsoft.com/office/drawing/2014/main" id="{F138CD36-D7DF-44E7-8D1D-9AE24EC81494}"/>
              </a:ext>
            </a:extLst>
          </p:cNvPr>
          <p:cNvSpPr>
            <a:spLocks noChangeAspect="1" noEditPoints="1"/>
          </p:cNvSpPr>
          <p:nvPr/>
        </p:nvSpPr>
        <p:spPr bwMode="auto">
          <a:xfrm>
            <a:off x="9891628" y="3344450"/>
            <a:ext cx="119063" cy="163513"/>
          </a:xfrm>
          <a:custGeom>
            <a:avLst/>
            <a:gdLst>
              <a:gd name="T0" fmla="*/ 578 w 1032"/>
              <a:gd name="T1" fmla="*/ 349 h 1411"/>
              <a:gd name="T2" fmla="*/ 695 w 1032"/>
              <a:gd name="T3" fmla="*/ 465 h 1411"/>
              <a:gd name="T4" fmla="*/ 578 w 1032"/>
              <a:gd name="T5" fmla="*/ 582 h 1411"/>
              <a:gd name="T6" fmla="*/ 578 w 1032"/>
              <a:gd name="T7" fmla="*/ 349 h 1411"/>
              <a:gd name="T8" fmla="*/ 578 w 1032"/>
              <a:gd name="T9" fmla="*/ 349 h 1411"/>
              <a:gd name="T10" fmla="*/ 578 w 1032"/>
              <a:gd name="T11" fmla="*/ 1063 h 1411"/>
              <a:gd name="T12" fmla="*/ 695 w 1032"/>
              <a:gd name="T13" fmla="*/ 946 h 1411"/>
              <a:gd name="T14" fmla="*/ 578 w 1032"/>
              <a:gd name="T15" fmla="*/ 830 h 1411"/>
              <a:gd name="T16" fmla="*/ 578 w 1032"/>
              <a:gd name="T17" fmla="*/ 1063 h 1411"/>
              <a:gd name="T18" fmla="*/ 578 w 1032"/>
              <a:gd name="T19" fmla="*/ 1063 h 1411"/>
              <a:gd name="T20" fmla="*/ 453 w 1032"/>
              <a:gd name="T21" fmla="*/ 706 h 1411"/>
              <a:gd name="T22" fmla="*/ 201 w 1032"/>
              <a:gd name="T23" fmla="*/ 453 h 1411"/>
              <a:gd name="T24" fmla="*/ 274 w 1032"/>
              <a:gd name="T25" fmla="*/ 380 h 1411"/>
              <a:gd name="T26" fmla="*/ 475 w 1032"/>
              <a:gd name="T27" fmla="*/ 581 h 1411"/>
              <a:gd name="T28" fmla="*/ 475 w 1032"/>
              <a:gd name="T29" fmla="*/ 99 h 1411"/>
              <a:gd name="T30" fmla="*/ 841 w 1032"/>
              <a:gd name="T31" fmla="*/ 464 h 1411"/>
              <a:gd name="T32" fmla="*/ 599 w 1032"/>
              <a:gd name="T33" fmla="*/ 706 h 1411"/>
              <a:gd name="T34" fmla="*/ 841 w 1032"/>
              <a:gd name="T35" fmla="*/ 947 h 1411"/>
              <a:gd name="T36" fmla="*/ 475 w 1032"/>
              <a:gd name="T37" fmla="*/ 1312 h 1411"/>
              <a:gd name="T38" fmla="*/ 475 w 1032"/>
              <a:gd name="T39" fmla="*/ 831 h 1411"/>
              <a:gd name="T40" fmla="*/ 274 w 1032"/>
              <a:gd name="T41" fmla="*/ 1032 h 1411"/>
              <a:gd name="T42" fmla="*/ 201 w 1032"/>
              <a:gd name="T43" fmla="*/ 959 h 1411"/>
              <a:gd name="T44" fmla="*/ 453 w 1032"/>
              <a:gd name="T45" fmla="*/ 706 h 1411"/>
              <a:gd name="T46" fmla="*/ 453 w 1032"/>
              <a:gd name="T47" fmla="*/ 706 h 1411"/>
              <a:gd name="T48" fmla="*/ 516 w 1032"/>
              <a:gd name="T49" fmla="*/ 1411 h 1411"/>
              <a:gd name="T50" fmla="*/ 1032 w 1032"/>
              <a:gd name="T51" fmla="*/ 706 h 1411"/>
              <a:gd name="T52" fmla="*/ 516 w 1032"/>
              <a:gd name="T53" fmla="*/ 0 h 1411"/>
              <a:gd name="T54" fmla="*/ 0 w 1032"/>
              <a:gd name="T55" fmla="*/ 706 h 1411"/>
              <a:gd name="T56" fmla="*/ 516 w 1032"/>
              <a:gd name="T57" fmla="*/ 1411 h 1411"/>
              <a:gd name="T58" fmla="*/ 516 w 1032"/>
              <a:gd name="T59" fmla="*/ 141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2" h="1411">
                <a:moveTo>
                  <a:pt x="578" y="349"/>
                </a:moveTo>
                <a:lnTo>
                  <a:pt x="695" y="465"/>
                </a:lnTo>
                <a:lnTo>
                  <a:pt x="578" y="582"/>
                </a:lnTo>
                <a:lnTo>
                  <a:pt x="578" y="349"/>
                </a:lnTo>
                <a:lnTo>
                  <a:pt x="578" y="349"/>
                </a:lnTo>
                <a:close/>
                <a:moveTo>
                  <a:pt x="578" y="1063"/>
                </a:moveTo>
                <a:lnTo>
                  <a:pt x="695" y="946"/>
                </a:lnTo>
                <a:lnTo>
                  <a:pt x="578" y="830"/>
                </a:lnTo>
                <a:lnTo>
                  <a:pt x="578" y="1063"/>
                </a:lnTo>
                <a:lnTo>
                  <a:pt x="578" y="1063"/>
                </a:lnTo>
                <a:close/>
                <a:moveTo>
                  <a:pt x="453" y="706"/>
                </a:moveTo>
                <a:lnTo>
                  <a:pt x="201" y="453"/>
                </a:lnTo>
                <a:lnTo>
                  <a:pt x="274" y="380"/>
                </a:lnTo>
                <a:lnTo>
                  <a:pt x="475" y="581"/>
                </a:lnTo>
                <a:lnTo>
                  <a:pt x="475" y="99"/>
                </a:lnTo>
                <a:lnTo>
                  <a:pt x="841" y="464"/>
                </a:lnTo>
                <a:lnTo>
                  <a:pt x="599" y="706"/>
                </a:lnTo>
                <a:lnTo>
                  <a:pt x="841" y="947"/>
                </a:lnTo>
                <a:lnTo>
                  <a:pt x="475" y="1312"/>
                </a:lnTo>
                <a:lnTo>
                  <a:pt x="475" y="831"/>
                </a:lnTo>
                <a:lnTo>
                  <a:pt x="274" y="1032"/>
                </a:lnTo>
                <a:lnTo>
                  <a:pt x="201" y="959"/>
                </a:lnTo>
                <a:lnTo>
                  <a:pt x="453" y="706"/>
                </a:lnTo>
                <a:lnTo>
                  <a:pt x="453" y="706"/>
                </a:lnTo>
                <a:close/>
                <a:moveTo>
                  <a:pt x="516" y="1411"/>
                </a:moveTo>
                <a:cubicBezTo>
                  <a:pt x="821" y="1411"/>
                  <a:pt x="1032" y="1265"/>
                  <a:pt x="1032" y="706"/>
                </a:cubicBezTo>
                <a:cubicBezTo>
                  <a:pt x="1032" y="146"/>
                  <a:pt x="821" y="0"/>
                  <a:pt x="516" y="0"/>
                </a:cubicBezTo>
                <a:cubicBezTo>
                  <a:pt x="211" y="0"/>
                  <a:pt x="0" y="146"/>
                  <a:pt x="0" y="706"/>
                </a:cubicBezTo>
                <a:cubicBezTo>
                  <a:pt x="0" y="1265"/>
                  <a:pt x="211" y="1411"/>
                  <a:pt x="516" y="1411"/>
                </a:cubicBezTo>
                <a:lnTo>
                  <a:pt x="516" y="141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4" name="Dribbble">
            <a:extLst>
              <a:ext uri="{FF2B5EF4-FFF2-40B4-BE49-F238E27FC236}">
                <a16:creationId xmlns:a16="http://schemas.microsoft.com/office/drawing/2014/main" id="{B01ACFF0-CF2E-494F-B972-A4B79B90AF0F}"/>
              </a:ext>
            </a:extLst>
          </p:cNvPr>
          <p:cNvSpPr>
            <a:spLocks noChangeAspect="1" noEditPoints="1"/>
          </p:cNvSpPr>
          <p:nvPr/>
        </p:nvSpPr>
        <p:spPr bwMode="auto">
          <a:xfrm>
            <a:off x="10309219" y="3343656"/>
            <a:ext cx="161925" cy="165100"/>
          </a:xfrm>
          <a:custGeom>
            <a:avLst/>
            <a:gdLst>
              <a:gd name="T0" fmla="*/ 265 w 1411"/>
              <a:gd name="T1" fmla="*/ 0 h 1411"/>
              <a:gd name="T2" fmla="*/ 0 w 1411"/>
              <a:gd name="T3" fmla="*/ 264 h 1411"/>
              <a:gd name="T4" fmla="*/ 0 w 1411"/>
              <a:gd name="T5" fmla="*/ 1146 h 1411"/>
              <a:gd name="T6" fmla="*/ 265 w 1411"/>
              <a:gd name="T7" fmla="*/ 1411 h 1411"/>
              <a:gd name="T8" fmla="*/ 1147 w 1411"/>
              <a:gd name="T9" fmla="*/ 1411 h 1411"/>
              <a:gd name="T10" fmla="*/ 1411 w 1411"/>
              <a:gd name="T11" fmla="*/ 1146 h 1411"/>
              <a:gd name="T12" fmla="*/ 1411 w 1411"/>
              <a:gd name="T13" fmla="*/ 264 h 1411"/>
              <a:gd name="T14" fmla="*/ 1147 w 1411"/>
              <a:gd name="T15" fmla="*/ 0 h 1411"/>
              <a:gd name="T16" fmla="*/ 265 w 1411"/>
              <a:gd name="T17" fmla="*/ 0 h 1411"/>
              <a:gd name="T18" fmla="*/ 730 w 1411"/>
              <a:gd name="T19" fmla="*/ 149 h 1411"/>
              <a:gd name="T20" fmla="*/ 888 w 1411"/>
              <a:gd name="T21" fmla="*/ 553 h 1411"/>
              <a:gd name="T22" fmla="*/ 784 w 1411"/>
              <a:gd name="T23" fmla="*/ 994 h 1411"/>
              <a:gd name="T24" fmla="*/ 863 w 1411"/>
              <a:gd name="T25" fmla="*/ 1051 h 1411"/>
              <a:gd name="T26" fmla="*/ 984 w 1411"/>
              <a:gd name="T27" fmla="*/ 830 h 1411"/>
              <a:gd name="T28" fmla="*/ 1052 w 1411"/>
              <a:gd name="T29" fmla="*/ 795 h 1411"/>
              <a:gd name="T30" fmla="*/ 1088 w 1411"/>
              <a:gd name="T31" fmla="*/ 862 h 1411"/>
              <a:gd name="T32" fmla="*/ 863 w 1411"/>
              <a:gd name="T33" fmla="*/ 1160 h 1411"/>
              <a:gd name="T34" fmla="*/ 727 w 1411"/>
              <a:gd name="T35" fmla="*/ 1093 h 1411"/>
              <a:gd name="T36" fmla="*/ 527 w 1411"/>
              <a:gd name="T37" fmla="*/ 1220 h 1411"/>
              <a:gd name="T38" fmla="*/ 283 w 1411"/>
              <a:gd name="T39" fmla="*/ 954 h 1411"/>
              <a:gd name="T40" fmla="*/ 509 w 1411"/>
              <a:gd name="T41" fmla="*/ 662 h 1411"/>
              <a:gd name="T42" fmla="*/ 581 w 1411"/>
              <a:gd name="T43" fmla="*/ 675 h 1411"/>
              <a:gd name="T44" fmla="*/ 575 w 1411"/>
              <a:gd name="T45" fmla="*/ 546 h 1411"/>
              <a:gd name="T46" fmla="*/ 730 w 1411"/>
              <a:gd name="T47" fmla="*/ 149 h 1411"/>
              <a:gd name="T48" fmla="*/ 733 w 1411"/>
              <a:gd name="T49" fmla="*/ 265 h 1411"/>
              <a:gd name="T50" fmla="*/ 685 w 1411"/>
              <a:gd name="T51" fmla="*/ 546 h 1411"/>
              <a:gd name="T52" fmla="*/ 723 w 1411"/>
              <a:gd name="T53" fmla="*/ 860 h 1411"/>
              <a:gd name="T54" fmla="*/ 779 w 1411"/>
              <a:gd name="T55" fmla="*/ 553 h 1411"/>
              <a:gd name="T56" fmla="*/ 733 w 1411"/>
              <a:gd name="T57" fmla="*/ 265 h 1411"/>
              <a:gd name="T58" fmla="*/ 509 w 1411"/>
              <a:gd name="T59" fmla="*/ 771 h 1411"/>
              <a:gd name="T60" fmla="*/ 391 w 1411"/>
              <a:gd name="T61" fmla="*/ 954 h 1411"/>
              <a:gd name="T62" fmla="*/ 527 w 1411"/>
              <a:gd name="T63" fmla="*/ 1111 h 1411"/>
              <a:gd name="T64" fmla="*/ 661 w 1411"/>
              <a:gd name="T65" fmla="*/ 997 h 1411"/>
              <a:gd name="T66" fmla="*/ 599 w 1411"/>
              <a:gd name="T67" fmla="*/ 813 h 1411"/>
              <a:gd name="T68" fmla="*/ 591 w 1411"/>
              <a:gd name="T69" fmla="*/ 806 h 1411"/>
              <a:gd name="T70" fmla="*/ 509 w 1411"/>
              <a:gd name="T71" fmla="*/ 77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1" h="1411">
                <a:moveTo>
                  <a:pt x="265" y="0"/>
                </a:moveTo>
                <a:cubicBezTo>
                  <a:pt x="119" y="0"/>
                  <a:pt x="0" y="118"/>
                  <a:pt x="0" y="264"/>
                </a:cubicBezTo>
                <a:lnTo>
                  <a:pt x="0" y="1146"/>
                </a:lnTo>
                <a:cubicBezTo>
                  <a:pt x="0" y="1293"/>
                  <a:pt x="119" y="1411"/>
                  <a:pt x="265" y="1411"/>
                </a:cubicBezTo>
                <a:lnTo>
                  <a:pt x="1147" y="1411"/>
                </a:lnTo>
                <a:cubicBezTo>
                  <a:pt x="1293" y="1411"/>
                  <a:pt x="1411" y="1293"/>
                  <a:pt x="1411" y="1146"/>
                </a:cubicBezTo>
                <a:lnTo>
                  <a:pt x="1411" y="264"/>
                </a:lnTo>
                <a:cubicBezTo>
                  <a:pt x="1411" y="118"/>
                  <a:pt x="1293" y="0"/>
                  <a:pt x="1147" y="0"/>
                </a:cubicBezTo>
                <a:lnTo>
                  <a:pt x="265" y="0"/>
                </a:lnTo>
                <a:close/>
                <a:moveTo>
                  <a:pt x="730" y="149"/>
                </a:moveTo>
                <a:cubicBezTo>
                  <a:pt x="802" y="149"/>
                  <a:pt x="888" y="219"/>
                  <a:pt x="888" y="553"/>
                </a:cubicBezTo>
                <a:cubicBezTo>
                  <a:pt x="888" y="672"/>
                  <a:pt x="852" y="851"/>
                  <a:pt x="784" y="994"/>
                </a:cubicBezTo>
                <a:cubicBezTo>
                  <a:pt x="813" y="1034"/>
                  <a:pt x="842" y="1051"/>
                  <a:pt x="863" y="1051"/>
                </a:cubicBezTo>
                <a:cubicBezTo>
                  <a:pt x="890" y="1045"/>
                  <a:pt x="950" y="935"/>
                  <a:pt x="984" y="830"/>
                </a:cubicBezTo>
                <a:cubicBezTo>
                  <a:pt x="993" y="801"/>
                  <a:pt x="1024" y="786"/>
                  <a:pt x="1052" y="795"/>
                </a:cubicBezTo>
                <a:cubicBezTo>
                  <a:pt x="1081" y="804"/>
                  <a:pt x="1097" y="834"/>
                  <a:pt x="1088" y="862"/>
                </a:cubicBezTo>
                <a:cubicBezTo>
                  <a:pt x="1060" y="952"/>
                  <a:pt x="981" y="1160"/>
                  <a:pt x="863" y="1160"/>
                </a:cubicBezTo>
                <a:cubicBezTo>
                  <a:pt x="825" y="1160"/>
                  <a:pt x="775" y="1142"/>
                  <a:pt x="727" y="1093"/>
                </a:cubicBezTo>
                <a:cubicBezTo>
                  <a:pt x="673" y="1169"/>
                  <a:pt x="606" y="1220"/>
                  <a:pt x="527" y="1220"/>
                </a:cubicBezTo>
                <a:cubicBezTo>
                  <a:pt x="358" y="1220"/>
                  <a:pt x="283" y="1087"/>
                  <a:pt x="283" y="954"/>
                </a:cubicBezTo>
                <a:cubicBezTo>
                  <a:pt x="283" y="814"/>
                  <a:pt x="353" y="662"/>
                  <a:pt x="509" y="662"/>
                </a:cubicBezTo>
                <a:cubicBezTo>
                  <a:pt x="536" y="662"/>
                  <a:pt x="560" y="668"/>
                  <a:pt x="581" y="675"/>
                </a:cubicBezTo>
                <a:cubicBezTo>
                  <a:pt x="577" y="636"/>
                  <a:pt x="575" y="592"/>
                  <a:pt x="575" y="546"/>
                </a:cubicBezTo>
                <a:cubicBezTo>
                  <a:pt x="575" y="542"/>
                  <a:pt x="578" y="149"/>
                  <a:pt x="730" y="149"/>
                </a:cubicBezTo>
                <a:close/>
                <a:moveTo>
                  <a:pt x="733" y="265"/>
                </a:moveTo>
                <a:cubicBezTo>
                  <a:pt x="711" y="305"/>
                  <a:pt x="685" y="422"/>
                  <a:pt x="685" y="546"/>
                </a:cubicBezTo>
                <a:cubicBezTo>
                  <a:pt x="685" y="680"/>
                  <a:pt x="700" y="783"/>
                  <a:pt x="723" y="860"/>
                </a:cubicBezTo>
                <a:cubicBezTo>
                  <a:pt x="757" y="761"/>
                  <a:pt x="779" y="649"/>
                  <a:pt x="779" y="553"/>
                </a:cubicBezTo>
                <a:cubicBezTo>
                  <a:pt x="779" y="371"/>
                  <a:pt x="750" y="291"/>
                  <a:pt x="733" y="265"/>
                </a:cubicBezTo>
                <a:close/>
                <a:moveTo>
                  <a:pt x="509" y="771"/>
                </a:moveTo>
                <a:cubicBezTo>
                  <a:pt x="392" y="771"/>
                  <a:pt x="391" y="947"/>
                  <a:pt x="391" y="954"/>
                </a:cubicBezTo>
                <a:cubicBezTo>
                  <a:pt x="391" y="1001"/>
                  <a:pt x="404" y="1111"/>
                  <a:pt x="527" y="1111"/>
                </a:cubicBezTo>
                <a:cubicBezTo>
                  <a:pt x="573" y="1111"/>
                  <a:pt x="620" y="1066"/>
                  <a:pt x="661" y="997"/>
                </a:cubicBezTo>
                <a:cubicBezTo>
                  <a:pt x="636" y="949"/>
                  <a:pt x="614" y="889"/>
                  <a:pt x="599" y="813"/>
                </a:cubicBezTo>
                <a:cubicBezTo>
                  <a:pt x="596" y="811"/>
                  <a:pt x="594" y="809"/>
                  <a:pt x="591" y="806"/>
                </a:cubicBezTo>
                <a:cubicBezTo>
                  <a:pt x="591" y="806"/>
                  <a:pt x="555" y="771"/>
                  <a:pt x="509" y="771"/>
                </a:cubicBezTo>
                <a:close/>
              </a:path>
            </a:pathLst>
          </a:custGeom>
          <a:solidFill>
            <a:srgbClr val="5F5F5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5" name="Dropbox">
            <a:extLst>
              <a:ext uri="{FF2B5EF4-FFF2-40B4-BE49-F238E27FC236}">
                <a16:creationId xmlns:a16="http://schemas.microsoft.com/office/drawing/2014/main" id="{57AF0348-D42F-4587-AC0A-14F288D24255}"/>
              </a:ext>
            </a:extLst>
          </p:cNvPr>
          <p:cNvSpPr>
            <a:spLocks noChangeAspect="1" noEditPoints="1"/>
          </p:cNvSpPr>
          <p:nvPr/>
        </p:nvSpPr>
        <p:spPr bwMode="auto">
          <a:xfrm>
            <a:off x="1345064" y="3801841"/>
            <a:ext cx="163513" cy="155575"/>
          </a:xfrm>
          <a:custGeom>
            <a:avLst/>
            <a:gdLst>
              <a:gd name="T0" fmla="*/ 429 w 1411"/>
              <a:gd name="T1" fmla="*/ 0 h 1354"/>
              <a:gd name="T2" fmla="*/ 0 w 1411"/>
              <a:gd name="T3" fmla="*/ 277 h 1354"/>
              <a:gd name="T4" fmla="*/ 295 w 1411"/>
              <a:gd name="T5" fmla="*/ 499 h 1354"/>
              <a:gd name="T6" fmla="*/ 706 w 1411"/>
              <a:gd name="T7" fmla="*/ 238 h 1354"/>
              <a:gd name="T8" fmla="*/ 429 w 1411"/>
              <a:gd name="T9" fmla="*/ 0 h 1354"/>
              <a:gd name="T10" fmla="*/ 706 w 1411"/>
              <a:gd name="T11" fmla="*/ 238 h 1354"/>
              <a:gd name="T12" fmla="*/ 1138 w 1411"/>
              <a:gd name="T13" fmla="*/ 489 h 1354"/>
              <a:gd name="T14" fmla="*/ 1411 w 1411"/>
              <a:gd name="T15" fmla="*/ 263 h 1354"/>
              <a:gd name="T16" fmla="*/ 994 w 1411"/>
              <a:gd name="T17" fmla="*/ 0 h 1354"/>
              <a:gd name="T18" fmla="*/ 706 w 1411"/>
              <a:gd name="T19" fmla="*/ 238 h 1354"/>
              <a:gd name="T20" fmla="*/ 1138 w 1411"/>
              <a:gd name="T21" fmla="*/ 489 h 1354"/>
              <a:gd name="T22" fmla="*/ 706 w 1411"/>
              <a:gd name="T23" fmla="*/ 760 h 1354"/>
              <a:gd name="T24" fmla="*/ 989 w 1411"/>
              <a:gd name="T25" fmla="*/ 972 h 1354"/>
              <a:gd name="T26" fmla="*/ 1411 w 1411"/>
              <a:gd name="T27" fmla="*/ 721 h 1354"/>
              <a:gd name="T28" fmla="*/ 1138 w 1411"/>
              <a:gd name="T29" fmla="*/ 489 h 1354"/>
              <a:gd name="T30" fmla="*/ 706 w 1411"/>
              <a:gd name="T31" fmla="*/ 760 h 1354"/>
              <a:gd name="T32" fmla="*/ 295 w 1411"/>
              <a:gd name="T33" fmla="*/ 499 h 1354"/>
              <a:gd name="T34" fmla="*/ 0 w 1411"/>
              <a:gd name="T35" fmla="*/ 721 h 1354"/>
              <a:gd name="T36" fmla="*/ 429 w 1411"/>
              <a:gd name="T37" fmla="*/ 972 h 1354"/>
              <a:gd name="T38" fmla="*/ 706 w 1411"/>
              <a:gd name="T39" fmla="*/ 760 h 1354"/>
              <a:gd name="T40" fmla="*/ 706 w 1411"/>
              <a:gd name="T41" fmla="*/ 850 h 1354"/>
              <a:gd name="T42" fmla="*/ 433 w 1411"/>
              <a:gd name="T43" fmla="*/ 1060 h 1354"/>
              <a:gd name="T44" fmla="*/ 273 w 1411"/>
              <a:gd name="T45" fmla="*/ 967 h 1354"/>
              <a:gd name="T46" fmla="*/ 273 w 1411"/>
              <a:gd name="T47" fmla="*/ 1069 h 1354"/>
              <a:gd name="T48" fmla="*/ 706 w 1411"/>
              <a:gd name="T49" fmla="*/ 1354 h 1354"/>
              <a:gd name="T50" fmla="*/ 1138 w 1411"/>
              <a:gd name="T51" fmla="*/ 1070 h 1354"/>
              <a:gd name="T52" fmla="*/ 1138 w 1411"/>
              <a:gd name="T53" fmla="*/ 969 h 1354"/>
              <a:gd name="T54" fmla="*/ 984 w 1411"/>
              <a:gd name="T55" fmla="*/ 1060 h 1354"/>
              <a:gd name="T56" fmla="*/ 706 w 1411"/>
              <a:gd name="T57" fmla="*/ 850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11" h="1354">
                <a:moveTo>
                  <a:pt x="429" y="0"/>
                </a:moveTo>
                <a:lnTo>
                  <a:pt x="0" y="277"/>
                </a:lnTo>
                <a:lnTo>
                  <a:pt x="295" y="499"/>
                </a:lnTo>
                <a:lnTo>
                  <a:pt x="706" y="238"/>
                </a:lnTo>
                <a:lnTo>
                  <a:pt x="429" y="0"/>
                </a:lnTo>
                <a:close/>
                <a:moveTo>
                  <a:pt x="706" y="238"/>
                </a:moveTo>
                <a:lnTo>
                  <a:pt x="1138" y="489"/>
                </a:lnTo>
                <a:lnTo>
                  <a:pt x="1411" y="263"/>
                </a:lnTo>
                <a:lnTo>
                  <a:pt x="994" y="0"/>
                </a:lnTo>
                <a:lnTo>
                  <a:pt x="706" y="238"/>
                </a:lnTo>
                <a:close/>
                <a:moveTo>
                  <a:pt x="1138" y="489"/>
                </a:moveTo>
                <a:lnTo>
                  <a:pt x="706" y="760"/>
                </a:lnTo>
                <a:lnTo>
                  <a:pt x="989" y="972"/>
                </a:lnTo>
                <a:lnTo>
                  <a:pt x="1411" y="721"/>
                </a:lnTo>
                <a:lnTo>
                  <a:pt x="1138" y="489"/>
                </a:lnTo>
                <a:close/>
                <a:moveTo>
                  <a:pt x="706" y="760"/>
                </a:moveTo>
                <a:lnTo>
                  <a:pt x="295" y="499"/>
                </a:lnTo>
                <a:lnTo>
                  <a:pt x="0" y="721"/>
                </a:lnTo>
                <a:lnTo>
                  <a:pt x="429" y="972"/>
                </a:lnTo>
                <a:lnTo>
                  <a:pt x="706" y="760"/>
                </a:lnTo>
                <a:close/>
                <a:moveTo>
                  <a:pt x="706" y="850"/>
                </a:moveTo>
                <a:lnTo>
                  <a:pt x="433" y="1060"/>
                </a:lnTo>
                <a:lnTo>
                  <a:pt x="273" y="967"/>
                </a:lnTo>
                <a:lnTo>
                  <a:pt x="273" y="1069"/>
                </a:lnTo>
                <a:lnTo>
                  <a:pt x="706" y="1354"/>
                </a:lnTo>
                <a:lnTo>
                  <a:pt x="1138" y="1070"/>
                </a:lnTo>
                <a:lnTo>
                  <a:pt x="1138" y="969"/>
                </a:lnTo>
                <a:lnTo>
                  <a:pt x="984" y="1060"/>
                </a:lnTo>
                <a:lnTo>
                  <a:pt x="706" y="850"/>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6" name="Airplane">
            <a:extLst>
              <a:ext uri="{FF2B5EF4-FFF2-40B4-BE49-F238E27FC236}">
                <a16:creationId xmlns:a16="http://schemas.microsoft.com/office/drawing/2014/main" id="{821A1562-CD18-433B-978D-4A09F27722C0}"/>
              </a:ext>
            </a:extLst>
          </p:cNvPr>
          <p:cNvSpPr>
            <a:spLocks noChangeAspect="1"/>
          </p:cNvSpPr>
          <p:nvPr/>
        </p:nvSpPr>
        <p:spPr bwMode="auto">
          <a:xfrm>
            <a:off x="1692623" y="3805016"/>
            <a:ext cx="163513" cy="149225"/>
          </a:xfrm>
          <a:custGeom>
            <a:avLst/>
            <a:gdLst>
              <a:gd name="T0" fmla="*/ 1303 w 1412"/>
              <a:gd name="T1" fmla="*/ 543 h 1303"/>
              <a:gd name="T2" fmla="*/ 863 w 1412"/>
              <a:gd name="T3" fmla="*/ 543 h 1303"/>
              <a:gd name="T4" fmla="*/ 391 w 1412"/>
              <a:gd name="T5" fmla="*/ 0 h 1303"/>
              <a:gd name="T6" fmla="*/ 272 w 1412"/>
              <a:gd name="T7" fmla="*/ 0 h 1303"/>
              <a:gd name="T8" fmla="*/ 559 w 1412"/>
              <a:gd name="T9" fmla="*/ 543 h 1303"/>
              <a:gd name="T10" fmla="*/ 218 w 1412"/>
              <a:gd name="T11" fmla="*/ 543 h 1303"/>
              <a:gd name="T12" fmla="*/ 55 w 1412"/>
              <a:gd name="T13" fmla="*/ 326 h 1303"/>
              <a:gd name="T14" fmla="*/ 0 w 1412"/>
              <a:gd name="T15" fmla="*/ 326 h 1303"/>
              <a:gd name="T16" fmla="*/ 55 w 1412"/>
              <a:gd name="T17" fmla="*/ 651 h 1303"/>
              <a:gd name="T18" fmla="*/ 0 w 1412"/>
              <a:gd name="T19" fmla="*/ 977 h 1303"/>
              <a:gd name="T20" fmla="*/ 55 w 1412"/>
              <a:gd name="T21" fmla="*/ 977 h 1303"/>
              <a:gd name="T22" fmla="*/ 218 w 1412"/>
              <a:gd name="T23" fmla="*/ 760 h 1303"/>
              <a:gd name="T24" fmla="*/ 559 w 1412"/>
              <a:gd name="T25" fmla="*/ 760 h 1303"/>
              <a:gd name="T26" fmla="*/ 272 w 1412"/>
              <a:gd name="T27" fmla="*/ 1303 h 1303"/>
              <a:gd name="T28" fmla="*/ 391 w 1412"/>
              <a:gd name="T29" fmla="*/ 1303 h 1303"/>
              <a:gd name="T30" fmla="*/ 863 w 1412"/>
              <a:gd name="T31" fmla="*/ 760 h 1303"/>
              <a:gd name="T32" fmla="*/ 1303 w 1412"/>
              <a:gd name="T33" fmla="*/ 760 h 1303"/>
              <a:gd name="T34" fmla="*/ 1412 w 1412"/>
              <a:gd name="T35" fmla="*/ 651 h 1303"/>
              <a:gd name="T36" fmla="*/ 1303 w 1412"/>
              <a:gd name="T37" fmla="*/ 543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2" h="1303">
                <a:moveTo>
                  <a:pt x="1303" y="543"/>
                </a:moveTo>
                <a:lnTo>
                  <a:pt x="863" y="543"/>
                </a:lnTo>
                <a:lnTo>
                  <a:pt x="391" y="0"/>
                </a:lnTo>
                <a:lnTo>
                  <a:pt x="272" y="0"/>
                </a:lnTo>
                <a:lnTo>
                  <a:pt x="559" y="543"/>
                </a:lnTo>
                <a:lnTo>
                  <a:pt x="218" y="543"/>
                </a:lnTo>
                <a:lnTo>
                  <a:pt x="55" y="326"/>
                </a:lnTo>
                <a:lnTo>
                  <a:pt x="0" y="326"/>
                </a:lnTo>
                <a:lnTo>
                  <a:pt x="55" y="651"/>
                </a:lnTo>
                <a:lnTo>
                  <a:pt x="0" y="977"/>
                </a:lnTo>
                <a:lnTo>
                  <a:pt x="55" y="977"/>
                </a:lnTo>
                <a:lnTo>
                  <a:pt x="218" y="760"/>
                </a:lnTo>
                <a:lnTo>
                  <a:pt x="559" y="760"/>
                </a:lnTo>
                <a:lnTo>
                  <a:pt x="272" y="1303"/>
                </a:lnTo>
                <a:lnTo>
                  <a:pt x="391" y="1303"/>
                </a:lnTo>
                <a:lnTo>
                  <a:pt x="863" y="760"/>
                </a:lnTo>
                <a:lnTo>
                  <a:pt x="1303" y="760"/>
                </a:lnTo>
                <a:cubicBezTo>
                  <a:pt x="1363" y="760"/>
                  <a:pt x="1412" y="711"/>
                  <a:pt x="1412" y="651"/>
                </a:cubicBezTo>
                <a:cubicBezTo>
                  <a:pt x="1412" y="592"/>
                  <a:pt x="1363" y="543"/>
                  <a:pt x="1303" y="54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7" name="Bicycle">
            <a:extLst>
              <a:ext uri="{FF2B5EF4-FFF2-40B4-BE49-F238E27FC236}">
                <a16:creationId xmlns:a16="http://schemas.microsoft.com/office/drawing/2014/main" id="{1C8F9409-4D01-42BC-8EED-8A26871383F8}"/>
              </a:ext>
            </a:extLst>
          </p:cNvPr>
          <p:cNvSpPr>
            <a:spLocks noChangeAspect="1" noEditPoints="1"/>
          </p:cNvSpPr>
          <p:nvPr/>
        </p:nvSpPr>
        <p:spPr bwMode="auto">
          <a:xfrm>
            <a:off x="2069208" y="3819303"/>
            <a:ext cx="160338" cy="120650"/>
          </a:xfrm>
          <a:custGeom>
            <a:avLst/>
            <a:gdLst>
              <a:gd name="T0" fmla="*/ 1014 w 1391"/>
              <a:gd name="T1" fmla="*/ 21 h 1044"/>
              <a:gd name="T2" fmla="*/ 863 w 1391"/>
              <a:gd name="T3" fmla="*/ 68 h 1044"/>
              <a:gd name="T4" fmla="*/ 857 w 1391"/>
              <a:gd name="T5" fmla="*/ 275 h 1044"/>
              <a:gd name="T6" fmla="*/ 516 w 1391"/>
              <a:gd name="T7" fmla="*/ 236 h 1044"/>
              <a:gd name="T8" fmla="*/ 533 w 1391"/>
              <a:gd name="T9" fmla="*/ 180 h 1044"/>
              <a:gd name="T10" fmla="*/ 321 w 1391"/>
              <a:gd name="T11" fmla="*/ 218 h 1044"/>
              <a:gd name="T12" fmla="*/ 458 w 1391"/>
              <a:gd name="T13" fmla="*/ 309 h 1044"/>
              <a:gd name="T14" fmla="*/ 294 w 1391"/>
              <a:gd name="T15" fmla="*/ 791 h 1044"/>
              <a:gd name="T16" fmla="*/ 673 w 1391"/>
              <a:gd name="T17" fmla="*/ 791 h 1044"/>
              <a:gd name="T18" fmla="*/ 689 w 1391"/>
              <a:gd name="T19" fmla="*/ 787 h 1044"/>
              <a:gd name="T20" fmla="*/ 707 w 1391"/>
              <a:gd name="T21" fmla="*/ 772 h 1044"/>
              <a:gd name="T22" fmla="*/ 916 w 1391"/>
              <a:gd name="T23" fmla="*/ 462 h 1044"/>
              <a:gd name="T24" fmla="*/ 1127 w 1391"/>
              <a:gd name="T25" fmla="*/ 786 h 1044"/>
              <a:gd name="T26" fmla="*/ 970 w 1391"/>
              <a:gd name="T27" fmla="*/ 374 h 1044"/>
              <a:gd name="T28" fmla="*/ 970 w 1391"/>
              <a:gd name="T29" fmla="*/ 370 h 1044"/>
              <a:gd name="T30" fmla="*/ 952 w 1391"/>
              <a:gd name="T31" fmla="*/ 304 h 1044"/>
              <a:gd name="T32" fmla="*/ 911 w 1391"/>
              <a:gd name="T33" fmla="*/ 148 h 1044"/>
              <a:gd name="T34" fmla="*/ 1082 w 1391"/>
              <a:gd name="T35" fmla="*/ 67 h 1044"/>
              <a:gd name="T36" fmla="*/ 1043 w 1391"/>
              <a:gd name="T37" fmla="*/ 2 h 1044"/>
              <a:gd name="T38" fmla="*/ 563 w 1391"/>
              <a:gd name="T39" fmla="*/ 357 h 1044"/>
              <a:gd name="T40" fmla="*/ 884 w 1391"/>
              <a:gd name="T41" fmla="*/ 365 h 1044"/>
              <a:gd name="T42" fmla="*/ 563 w 1391"/>
              <a:gd name="T43" fmla="*/ 357 h 1044"/>
              <a:gd name="T44" fmla="*/ 614 w 1391"/>
              <a:gd name="T45" fmla="*/ 709 h 1044"/>
              <a:gd name="T46" fmla="*/ 499 w 1391"/>
              <a:gd name="T47" fmla="*/ 413 h 1044"/>
              <a:gd name="T48" fmla="*/ 0 w 1391"/>
              <a:gd name="T49" fmla="*/ 750 h 1044"/>
              <a:gd name="T50" fmla="*/ 560 w 1391"/>
              <a:gd name="T51" fmla="*/ 842 h 1044"/>
              <a:gd name="T52" fmla="*/ 294 w 1391"/>
              <a:gd name="T53" fmla="*/ 945 h 1044"/>
              <a:gd name="T54" fmla="*/ 283 w 1391"/>
              <a:gd name="T55" fmla="*/ 560 h 1044"/>
              <a:gd name="T56" fmla="*/ 288 w 1391"/>
              <a:gd name="T57" fmla="*/ 462 h 1044"/>
              <a:gd name="T58" fmla="*/ 1065 w 1391"/>
              <a:gd name="T59" fmla="*/ 467 h 1044"/>
              <a:gd name="T60" fmla="*/ 1298 w 1391"/>
              <a:gd name="T61" fmla="*/ 755 h 1044"/>
              <a:gd name="T62" fmla="*/ 908 w 1391"/>
              <a:gd name="T63" fmla="*/ 755 h 1044"/>
              <a:gd name="T64" fmla="*/ 896 w 1391"/>
              <a:gd name="T65" fmla="*/ 555 h 1044"/>
              <a:gd name="T66" fmla="*/ 1103 w 1391"/>
              <a:gd name="T67" fmla="*/ 1044 h 1044"/>
              <a:gd name="T68" fmla="*/ 1103 w 1391"/>
              <a:gd name="T69" fmla="*/ 462 h 1044"/>
              <a:gd name="T70" fmla="*/ 489 w 1391"/>
              <a:gd name="T71" fmla="*/ 543 h 1044"/>
              <a:gd name="T72" fmla="*/ 456 w 1391"/>
              <a:gd name="T73" fmla="*/ 657 h 1044"/>
              <a:gd name="T74" fmla="*/ 489 w 1391"/>
              <a:gd name="T75" fmla="*/ 543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1" h="1044">
                <a:moveTo>
                  <a:pt x="1040" y="2"/>
                </a:moveTo>
                <a:cubicBezTo>
                  <a:pt x="1029" y="5"/>
                  <a:pt x="1020" y="12"/>
                  <a:pt x="1014" y="21"/>
                </a:cubicBezTo>
                <a:cubicBezTo>
                  <a:pt x="997" y="47"/>
                  <a:pt x="963" y="61"/>
                  <a:pt x="928" y="67"/>
                </a:cubicBezTo>
                <a:cubicBezTo>
                  <a:pt x="893" y="72"/>
                  <a:pt x="863" y="68"/>
                  <a:pt x="863" y="68"/>
                </a:cubicBezTo>
                <a:cubicBezTo>
                  <a:pt x="839" y="66"/>
                  <a:pt x="815" y="91"/>
                  <a:pt x="819" y="116"/>
                </a:cubicBezTo>
                <a:cubicBezTo>
                  <a:pt x="819" y="116"/>
                  <a:pt x="831" y="182"/>
                  <a:pt x="857" y="275"/>
                </a:cubicBezTo>
                <a:lnTo>
                  <a:pt x="531" y="275"/>
                </a:lnTo>
                <a:lnTo>
                  <a:pt x="516" y="236"/>
                </a:lnTo>
                <a:cubicBezTo>
                  <a:pt x="572" y="222"/>
                  <a:pt x="592" y="214"/>
                  <a:pt x="592" y="196"/>
                </a:cubicBezTo>
                <a:cubicBezTo>
                  <a:pt x="592" y="179"/>
                  <a:pt x="565" y="180"/>
                  <a:pt x="533" y="180"/>
                </a:cubicBezTo>
                <a:lnTo>
                  <a:pt x="353" y="180"/>
                </a:lnTo>
                <a:cubicBezTo>
                  <a:pt x="326" y="180"/>
                  <a:pt x="321" y="190"/>
                  <a:pt x="321" y="218"/>
                </a:cubicBezTo>
                <a:cubicBezTo>
                  <a:pt x="321" y="314"/>
                  <a:pt x="365" y="286"/>
                  <a:pt x="438" y="258"/>
                </a:cubicBezTo>
                <a:lnTo>
                  <a:pt x="458" y="309"/>
                </a:lnTo>
                <a:lnTo>
                  <a:pt x="258" y="731"/>
                </a:lnTo>
                <a:cubicBezTo>
                  <a:pt x="245" y="756"/>
                  <a:pt x="266" y="790"/>
                  <a:pt x="294" y="791"/>
                </a:cubicBezTo>
                <a:lnTo>
                  <a:pt x="670" y="791"/>
                </a:lnTo>
                <a:lnTo>
                  <a:pt x="673" y="791"/>
                </a:lnTo>
                <a:cubicBezTo>
                  <a:pt x="676" y="791"/>
                  <a:pt x="679" y="791"/>
                  <a:pt x="682" y="791"/>
                </a:cubicBezTo>
                <a:cubicBezTo>
                  <a:pt x="684" y="790"/>
                  <a:pt x="687" y="789"/>
                  <a:pt x="689" y="787"/>
                </a:cubicBezTo>
                <a:cubicBezTo>
                  <a:pt x="694" y="786"/>
                  <a:pt x="698" y="783"/>
                  <a:pt x="702" y="779"/>
                </a:cubicBezTo>
                <a:cubicBezTo>
                  <a:pt x="704" y="777"/>
                  <a:pt x="706" y="775"/>
                  <a:pt x="707" y="772"/>
                </a:cubicBezTo>
                <a:lnTo>
                  <a:pt x="713" y="765"/>
                </a:lnTo>
                <a:lnTo>
                  <a:pt x="916" y="462"/>
                </a:lnTo>
                <a:cubicBezTo>
                  <a:pt x="954" y="564"/>
                  <a:pt x="1005" y="673"/>
                  <a:pt x="1069" y="770"/>
                </a:cubicBezTo>
                <a:cubicBezTo>
                  <a:pt x="1079" y="791"/>
                  <a:pt x="1108" y="799"/>
                  <a:pt x="1127" y="786"/>
                </a:cubicBezTo>
                <a:cubicBezTo>
                  <a:pt x="1146" y="774"/>
                  <a:pt x="1151" y="744"/>
                  <a:pt x="1137" y="726"/>
                </a:cubicBezTo>
                <a:cubicBezTo>
                  <a:pt x="1061" y="611"/>
                  <a:pt x="1006" y="482"/>
                  <a:pt x="970" y="374"/>
                </a:cubicBezTo>
                <a:cubicBezTo>
                  <a:pt x="970" y="373"/>
                  <a:pt x="970" y="372"/>
                  <a:pt x="970" y="372"/>
                </a:cubicBezTo>
                <a:cubicBezTo>
                  <a:pt x="970" y="371"/>
                  <a:pt x="971" y="371"/>
                  <a:pt x="970" y="370"/>
                </a:cubicBezTo>
                <a:cubicBezTo>
                  <a:pt x="970" y="366"/>
                  <a:pt x="970" y="362"/>
                  <a:pt x="969" y="358"/>
                </a:cubicBezTo>
                <a:lnTo>
                  <a:pt x="952" y="304"/>
                </a:lnTo>
                <a:cubicBezTo>
                  <a:pt x="950" y="300"/>
                  <a:pt x="949" y="297"/>
                  <a:pt x="947" y="294"/>
                </a:cubicBezTo>
                <a:cubicBezTo>
                  <a:pt x="927" y="226"/>
                  <a:pt x="916" y="172"/>
                  <a:pt x="911" y="148"/>
                </a:cubicBezTo>
                <a:cubicBezTo>
                  <a:pt x="924" y="148"/>
                  <a:pt x="924" y="149"/>
                  <a:pt x="940" y="146"/>
                </a:cubicBezTo>
                <a:cubicBezTo>
                  <a:pt x="986" y="139"/>
                  <a:pt x="1046" y="121"/>
                  <a:pt x="1082" y="67"/>
                </a:cubicBezTo>
                <a:cubicBezTo>
                  <a:pt x="1092" y="54"/>
                  <a:pt x="1093" y="35"/>
                  <a:pt x="1084" y="21"/>
                </a:cubicBezTo>
                <a:cubicBezTo>
                  <a:pt x="1076" y="8"/>
                  <a:pt x="1059" y="0"/>
                  <a:pt x="1043" y="2"/>
                </a:cubicBezTo>
                <a:cubicBezTo>
                  <a:pt x="1042" y="2"/>
                  <a:pt x="1041" y="2"/>
                  <a:pt x="1040" y="2"/>
                </a:cubicBezTo>
                <a:close/>
                <a:moveTo>
                  <a:pt x="563" y="357"/>
                </a:moveTo>
                <a:lnTo>
                  <a:pt x="880" y="357"/>
                </a:lnTo>
                <a:cubicBezTo>
                  <a:pt x="881" y="359"/>
                  <a:pt x="883" y="362"/>
                  <a:pt x="884" y="365"/>
                </a:cubicBezTo>
                <a:lnTo>
                  <a:pt x="684" y="662"/>
                </a:lnTo>
                <a:lnTo>
                  <a:pt x="563" y="357"/>
                </a:lnTo>
                <a:close/>
                <a:moveTo>
                  <a:pt x="499" y="413"/>
                </a:moveTo>
                <a:lnTo>
                  <a:pt x="614" y="709"/>
                </a:lnTo>
                <a:lnTo>
                  <a:pt x="358" y="709"/>
                </a:lnTo>
                <a:lnTo>
                  <a:pt x="499" y="413"/>
                </a:lnTo>
                <a:close/>
                <a:moveTo>
                  <a:pt x="288" y="462"/>
                </a:moveTo>
                <a:cubicBezTo>
                  <a:pt x="131" y="462"/>
                  <a:pt x="0" y="593"/>
                  <a:pt x="0" y="750"/>
                </a:cubicBezTo>
                <a:cubicBezTo>
                  <a:pt x="0" y="908"/>
                  <a:pt x="131" y="1037"/>
                  <a:pt x="288" y="1037"/>
                </a:cubicBezTo>
                <a:cubicBezTo>
                  <a:pt x="413" y="1037"/>
                  <a:pt x="522" y="956"/>
                  <a:pt x="560" y="842"/>
                </a:cubicBezTo>
                <a:lnTo>
                  <a:pt x="461" y="842"/>
                </a:lnTo>
                <a:cubicBezTo>
                  <a:pt x="429" y="901"/>
                  <a:pt x="364" y="945"/>
                  <a:pt x="294" y="945"/>
                </a:cubicBezTo>
                <a:cubicBezTo>
                  <a:pt x="185" y="945"/>
                  <a:pt x="99" y="859"/>
                  <a:pt x="99" y="750"/>
                </a:cubicBezTo>
                <a:cubicBezTo>
                  <a:pt x="99" y="647"/>
                  <a:pt x="180" y="560"/>
                  <a:pt x="283" y="560"/>
                </a:cubicBezTo>
                <a:lnTo>
                  <a:pt x="326" y="467"/>
                </a:lnTo>
                <a:cubicBezTo>
                  <a:pt x="315" y="467"/>
                  <a:pt x="305" y="462"/>
                  <a:pt x="288" y="462"/>
                </a:cubicBezTo>
                <a:close/>
                <a:moveTo>
                  <a:pt x="1082" y="462"/>
                </a:moveTo>
                <a:cubicBezTo>
                  <a:pt x="1076" y="462"/>
                  <a:pt x="1071" y="464"/>
                  <a:pt x="1065" y="467"/>
                </a:cubicBezTo>
                <a:cubicBezTo>
                  <a:pt x="1076" y="499"/>
                  <a:pt x="1092" y="528"/>
                  <a:pt x="1103" y="560"/>
                </a:cubicBezTo>
                <a:cubicBezTo>
                  <a:pt x="1211" y="560"/>
                  <a:pt x="1298" y="647"/>
                  <a:pt x="1298" y="755"/>
                </a:cubicBezTo>
                <a:cubicBezTo>
                  <a:pt x="1298" y="864"/>
                  <a:pt x="1211" y="950"/>
                  <a:pt x="1103" y="950"/>
                </a:cubicBezTo>
                <a:cubicBezTo>
                  <a:pt x="994" y="950"/>
                  <a:pt x="908" y="864"/>
                  <a:pt x="908" y="755"/>
                </a:cubicBezTo>
                <a:cubicBezTo>
                  <a:pt x="908" y="717"/>
                  <a:pt x="918" y="679"/>
                  <a:pt x="940" y="652"/>
                </a:cubicBezTo>
                <a:cubicBezTo>
                  <a:pt x="923" y="619"/>
                  <a:pt x="907" y="588"/>
                  <a:pt x="896" y="555"/>
                </a:cubicBezTo>
                <a:cubicBezTo>
                  <a:pt x="847" y="609"/>
                  <a:pt x="814" y="679"/>
                  <a:pt x="814" y="755"/>
                </a:cubicBezTo>
                <a:cubicBezTo>
                  <a:pt x="814" y="913"/>
                  <a:pt x="945" y="1044"/>
                  <a:pt x="1103" y="1044"/>
                </a:cubicBezTo>
                <a:cubicBezTo>
                  <a:pt x="1260" y="1044"/>
                  <a:pt x="1391" y="913"/>
                  <a:pt x="1391" y="755"/>
                </a:cubicBezTo>
                <a:cubicBezTo>
                  <a:pt x="1391" y="598"/>
                  <a:pt x="1260" y="462"/>
                  <a:pt x="1103" y="462"/>
                </a:cubicBezTo>
                <a:cubicBezTo>
                  <a:pt x="1094" y="462"/>
                  <a:pt x="1088" y="461"/>
                  <a:pt x="1082" y="462"/>
                </a:cubicBezTo>
                <a:close/>
                <a:moveTo>
                  <a:pt x="489" y="543"/>
                </a:moveTo>
                <a:lnTo>
                  <a:pt x="446" y="636"/>
                </a:lnTo>
                <a:cubicBezTo>
                  <a:pt x="452" y="642"/>
                  <a:pt x="451" y="646"/>
                  <a:pt x="456" y="657"/>
                </a:cubicBezTo>
                <a:lnTo>
                  <a:pt x="560" y="657"/>
                </a:lnTo>
                <a:cubicBezTo>
                  <a:pt x="544" y="613"/>
                  <a:pt x="527" y="576"/>
                  <a:pt x="489" y="543"/>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8" name="Car">
            <a:extLst>
              <a:ext uri="{FF2B5EF4-FFF2-40B4-BE49-F238E27FC236}">
                <a16:creationId xmlns:a16="http://schemas.microsoft.com/office/drawing/2014/main" id="{D5632C4C-223E-4971-A717-B97087665CA2}"/>
              </a:ext>
            </a:extLst>
          </p:cNvPr>
          <p:cNvSpPr>
            <a:spLocks noChangeAspect="1" noEditPoints="1"/>
          </p:cNvSpPr>
          <p:nvPr/>
        </p:nvSpPr>
        <p:spPr bwMode="auto">
          <a:xfrm>
            <a:off x="2452522" y="3826447"/>
            <a:ext cx="125413" cy="106363"/>
          </a:xfrm>
          <a:custGeom>
            <a:avLst/>
            <a:gdLst>
              <a:gd name="T0" fmla="*/ 325 w 1085"/>
              <a:gd name="T1" fmla="*/ 0 h 922"/>
              <a:gd name="T2" fmla="*/ 163 w 1085"/>
              <a:gd name="T3" fmla="*/ 163 h 922"/>
              <a:gd name="T4" fmla="*/ 73 w 1085"/>
              <a:gd name="T5" fmla="*/ 434 h 922"/>
              <a:gd name="T6" fmla="*/ 54 w 1085"/>
              <a:gd name="T7" fmla="*/ 434 h 922"/>
              <a:gd name="T8" fmla="*/ 0 w 1085"/>
              <a:gd name="T9" fmla="*/ 488 h 922"/>
              <a:gd name="T10" fmla="*/ 0 w 1085"/>
              <a:gd name="T11" fmla="*/ 760 h 922"/>
              <a:gd name="T12" fmla="*/ 54 w 1085"/>
              <a:gd name="T13" fmla="*/ 814 h 922"/>
              <a:gd name="T14" fmla="*/ 54 w 1085"/>
              <a:gd name="T15" fmla="*/ 868 h 922"/>
              <a:gd name="T16" fmla="*/ 108 w 1085"/>
              <a:gd name="T17" fmla="*/ 922 h 922"/>
              <a:gd name="T18" fmla="*/ 217 w 1085"/>
              <a:gd name="T19" fmla="*/ 922 h 922"/>
              <a:gd name="T20" fmla="*/ 271 w 1085"/>
              <a:gd name="T21" fmla="*/ 868 h 922"/>
              <a:gd name="T22" fmla="*/ 271 w 1085"/>
              <a:gd name="T23" fmla="*/ 814 h 922"/>
              <a:gd name="T24" fmla="*/ 814 w 1085"/>
              <a:gd name="T25" fmla="*/ 814 h 922"/>
              <a:gd name="T26" fmla="*/ 814 w 1085"/>
              <a:gd name="T27" fmla="*/ 868 h 922"/>
              <a:gd name="T28" fmla="*/ 868 w 1085"/>
              <a:gd name="T29" fmla="*/ 922 h 922"/>
              <a:gd name="T30" fmla="*/ 977 w 1085"/>
              <a:gd name="T31" fmla="*/ 922 h 922"/>
              <a:gd name="T32" fmla="*/ 1031 w 1085"/>
              <a:gd name="T33" fmla="*/ 868 h 922"/>
              <a:gd name="T34" fmla="*/ 1031 w 1085"/>
              <a:gd name="T35" fmla="*/ 814 h 922"/>
              <a:gd name="T36" fmla="*/ 1085 w 1085"/>
              <a:gd name="T37" fmla="*/ 760 h 922"/>
              <a:gd name="T38" fmla="*/ 1085 w 1085"/>
              <a:gd name="T39" fmla="*/ 488 h 922"/>
              <a:gd name="T40" fmla="*/ 1031 w 1085"/>
              <a:gd name="T41" fmla="*/ 434 h 922"/>
              <a:gd name="T42" fmla="*/ 1012 w 1085"/>
              <a:gd name="T43" fmla="*/ 434 h 922"/>
              <a:gd name="T44" fmla="*/ 922 w 1085"/>
              <a:gd name="T45" fmla="*/ 163 h 922"/>
              <a:gd name="T46" fmla="*/ 760 w 1085"/>
              <a:gd name="T47" fmla="*/ 0 h 922"/>
              <a:gd name="T48" fmla="*/ 325 w 1085"/>
              <a:gd name="T49" fmla="*/ 0 h 922"/>
              <a:gd name="T50" fmla="*/ 325 w 1085"/>
              <a:gd name="T51" fmla="*/ 108 h 922"/>
              <a:gd name="T52" fmla="*/ 760 w 1085"/>
              <a:gd name="T53" fmla="*/ 108 h 922"/>
              <a:gd name="T54" fmla="*/ 819 w 1085"/>
              <a:gd name="T55" fmla="*/ 196 h 922"/>
              <a:gd name="T56" fmla="*/ 899 w 1085"/>
              <a:gd name="T57" fmla="*/ 434 h 922"/>
              <a:gd name="T58" fmla="*/ 190 w 1085"/>
              <a:gd name="T59" fmla="*/ 434 h 922"/>
              <a:gd name="T60" fmla="*/ 266 w 1085"/>
              <a:gd name="T61" fmla="*/ 196 h 922"/>
              <a:gd name="T62" fmla="*/ 325 w 1085"/>
              <a:gd name="T63" fmla="*/ 108 h 922"/>
              <a:gd name="T64" fmla="*/ 190 w 1085"/>
              <a:gd name="T65" fmla="*/ 529 h 922"/>
              <a:gd name="T66" fmla="*/ 286 w 1085"/>
              <a:gd name="T67" fmla="*/ 624 h 922"/>
              <a:gd name="T68" fmla="*/ 190 w 1085"/>
              <a:gd name="T69" fmla="*/ 721 h 922"/>
              <a:gd name="T70" fmla="*/ 93 w 1085"/>
              <a:gd name="T71" fmla="*/ 624 h 922"/>
              <a:gd name="T72" fmla="*/ 190 w 1085"/>
              <a:gd name="T73" fmla="*/ 529 h 922"/>
              <a:gd name="T74" fmla="*/ 895 w 1085"/>
              <a:gd name="T75" fmla="*/ 529 h 922"/>
              <a:gd name="T76" fmla="*/ 992 w 1085"/>
              <a:gd name="T77" fmla="*/ 624 h 922"/>
              <a:gd name="T78" fmla="*/ 895 w 1085"/>
              <a:gd name="T79" fmla="*/ 721 h 922"/>
              <a:gd name="T80" fmla="*/ 799 w 1085"/>
              <a:gd name="T81" fmla="*/ 624 h 922"/>
              <a:gd name="T82" fmla="*/ 895 w 1085"/>
              <a:gd name="T83" fmla="*/ 529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5" h="922">
                <a:moveTo>
                  <a:pt x="325" y="0"/>
                </a:moveTo>
                <a:cubicBezTo>
                  <a:pt x="236" y="0"/>
                  <a:pt x="198" y="54"/>
                  <a:pt x="163" y="163"/>
                </a:cubicBezTo>
                <a:cubicBezTo>
                  <a:pt x="133" y="253"/>
                  <a:pt x="90" y="381"/>
                  <a:pt x="73" y="434"/>
                </a:cubicBezTo>
                <a:lnTo>
                  <a:pt x="54" y="434"/>
                </a:lnTo>
                <a:cubicBezTo>
                  <a:pt x="24" y="434"/>
                  <a:pt x="0" y="458"/>
                  <a:pt x="0" y="488"/>
                </a:cubicBezTo>
                <a:lnTo>
                  <a:pt x="0" y="760"/>
                </a:lnTo>
                <a:cubicBezTo>
                  <a:pt x="0" y="789"/>
                  <a:pt x="24" y="814"/>
                  <a:pt x="54" y="814"/>
                </a:cubicBezTo>
                <a:lnTo>
                  <a:pt x="54" y="868"/>
                </a:lnTo>
                <a:cubicBezTo>
                  <a:pt x="54" y="898"/>
                  <a:pt x="78" y="922"/>
                  <a:pt x="108" y="922"/>
                </a:cubicBezTo>
                <a:lnTo>
                  <a:pt x="217" y="922"/>
                </a:lnTo>
                <a:cubicBezTo>
                  <a:pt x="247" y="922"/>
                  <a:pt x="271" y="898"/>
                  <a:pt x="271" y="868"/>
                </a:cubicBezTo>
                <a:lnTo>
                  <a:pt x="271" y="814"/>
                </a:lnTo>
                <a:lnTo>
                  <a:pt x="814" y="814"/>
                </a:lnTo>
                <a:lnTo>
                  <a:pt x="814" y="868"/>
                </a:lnTo>
                <a:cubicBezTo>
                  <a:pt x="814" y="898"/>
                  <a:pt x="838" y="922"/>
                  <a:pt x="868" y="922"/>
                </a:cubicBezTo>
                <a:lnTo>
                  <a:pt x="977" y="922"/>
                </a:lnTo>
                <a:cubicBezTo>
                  <a:pt x="1007" y="922"/>
                  <a:pt x="1031" y="898"/>
                  <a:pt x="1031" y="868"/>
                </a:cubicBezTo>
                <a:lnTo>
                  <a:pt x="1031" y="814"/>
                </a:lnTo>
                <a:cubicBezTo>
                  <a:pt x="1061" y="814"/>
                  <a:pt x="1085" y="789"/>
                  <a:pt x="1085" y="760"/>
                </a:cubicBezTo>
                <a:lnTo>
                  <a:pt x="1085" y="488"/>
                </a:lnTo>
                <a:cubicBezTo>
                  <a:pt x="1085" y="458"/>
                  <a:pt x="1061" y="434"/>
                  <a:pt x="1031" y="434"/>
                </a:cubicBezTo>
                <a:lnTo>
                  <a:pt x="1012" y="434"/>
                </a:lnTo>
                <a:cubicBezTo>
                  <a:pt x="994" y="381"/>
                  <a:pt x="951" y="252"/>
                  <a:pt x="922" y="163"/>
                </a:cubicBezTo>
                <a:cubicBezTo>
                  <a:pt x="888" y="56"/>
                  <a:pt x="849" y="0"/>
                  <a:pt x="760" y="0"/>
                </a:cubicBezTo>
                <a:lnTo>
                  <a:pt x="325" y="0"/>
                </a:lnTo>
                <a:close/>
                <a:moveTo>
                  <a:pt x="325" y="108"/>
                </a:moveTo>
                <a:lnTo>
                  <a:pt x="760" y="108"/>
                </a:lnTo>
                <a:cubicBezTo>
                  <a:pt x="777" y="108"/>
                  <a:pt x="791" y="109"/>
                  <a:pt x="819" y="196"/>
                </a:cubicBezTo>
                <a:cubicBezTo>
                  <a:pt x="833" y="240"/>
                  <a:pt x="886" y="396"/>
                  <a:pt x="899" y="434"/>
                </a:cubicBezTo>
                <a:lnTo>
                  <a:pt x="190" y="434"/>
                </a:lnTo>
                <a:cubicBezTo>
                  <a:pt x="202" y="396"/>
                  <a:pt x="252" y="240"/>
                  <a:pt x="266" y="196"/>
                </a:cubicBezTo>
                <a:cubicBezTo>
                  <a:pt x="295" y="108"/>
                  <a:pt x="307" y="108"/>
                  <a:pt x="325" y="108"/>
                </a:cubicBezTo>
                <a:close/>
                <a:moveTo>
                  <a:pt x="190" y="529"/>
                </a:moveTo>
                <a:cubicBezTo>
                  <a:pt x="243" y="529"/>
                  <a:pt x="286" y="571"/>
                  <a:pt x="286" y="624"/>
                </a:cubicBezTo>
                <a:cubicBezTo>
                  <a:pt x="286" y="677"/>
                  <a:pt x="243" y="721"/>
                  <a:pt x="190" y="721"/>
                </a:cubicBezTo>
                <a:cubicBezTo>
                  <a:pt x="137" y="721"/>
                  <a:pt x="93" y="677"/>
                  <a:pt x="93" y="624"/>
                </a:cubicBezTo>
                <a:cubicBezTo>
                  <a:pt x="93" y="571"/>
                  <a:pt x="137" y="529"/>
                  <a:pt x="190" y="529"/>
                </a:cubicBezTo>
                <a:close/>
                <a:moveTo>
                  <a:pt x="895" y="529"/>
                </a:moveTo>
                <a:cubicBezTo>
                  <a:pt x="948" y="529"/>
                  <a:pt x="992" y="571"/>
                  <a:pt x="992" y="624"/>
                </a:cubicBezTo>
                <a:cubicBezTo>
                  <a:pt x="992" y="677"/>
                  <a:pt x="948" y="721"/>
                  <a:pt x="895" y="721"/>
                </a:cubicBezTo>
                <a:cubicBezTo>
                  <a:pt x="842" y="721"/>
                  <a:pt x="799" y="677"/>
                  <a:pt x="799" y="624"/>
                </a:cubicBezTo>
                <a:cubicBezTo>
                  <a:pt x="799" y="571"/>
                  <a:pt x="842" y="529"/>
                  <a:pt x="895" y="52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9" name="Compass">
            <a:extLst>
              <a:ext uri="{FF2B5EF4-FFF2-40B4-BE49-F238E27FC236}">
                <a16:creationId xmlns:a16="http://schemas.microsoft.com/office/drawing/2014/main" id="{B70328CA-3F47-40A7-83DF-B7EDD0F2CED3}"/>
              </a:ext>
            </a:extLst>
          </p:cNvPr>
          <p:cNvSpPr>
            <a:spLocks noChangeAspect="1" noEditPoints="1"/>
          </p:cNvSpPr>
          <p:nvPr/>
        </p:nvSpPr>
        <p:spPr bwMode="auto">
          <a:xfrm>
            <a:off x="2864935" y="3799459"/>
            <a:ext cx="160338" cy="160338"/>
          </a:xfrm>
          <a:custGeom>
            <a:avLst/>
            <a:gdLst>
              <a:gd name="T0" fmla="*/ 695 w 1390"/>
              <a:gd name="T1" fmla="*/ 0 h 1391"/>
              <a:gd name="T2" fmla="*/ 0 w 1390"/>
              <a:gd name="T3" fmla="*/ 696 h 1391"/>
              <a:gd name="T4" fmla="*/ 695 w 1390"/>
              <a:gd name="T5" fmla="*/ 1391 h 1391"/>
              <a:gd name="T6" fmla="*/ 1390 w 1390"/>
              <a:gd name="T7" fmla="*/ 696 h 1391"/>
              <a:gd name="T8" fmla="*/ 695 w 1390"/>
              <a:gd name="T9" fmla="*/ 0 h 1391"/>
              <a:gd name="T10" fmla="*/ 637 w 1390"/>
              <a:gd name="T11" fmla="*/ 166 h 1391"/>
              <a:gd name="T12" fmla="*/ 624 w 1390"/>
              <a:gd name="T13" fmla="*/ 207 h 1391"/>
              <a:gd name="T14" fmla="*/ 695 w 1390"/>
              <a:gd name="T15" fmla="*/ 280 h 1391"/>
              <a:gd name="T16" fmla="*/ 766 w 1390"/>
              <a:gd name="T17" fmla="*/ 207 h 1391"/>
              <a:gd name="T18" fmla="*/ 753 w 1390"/>
              <a:gd name="T19" fmla="*/ 166 h 1391"/>
              <a:gd name="T20" fmla="*/ 1224 w 1390"/>
              <a:gd name="T21" fmla="*/ 638 h 1391"/>
              <a:gd name="T22" fmla="*/ 1183 w 1390"/>
              <a:gd name="T23" fmla="*/ 624 h 1391"/>
              <a:gd name="T24" fmla="*/ 1112 w 1390"/>
              <a:gd name="T25" fmla="*/ 696 h 1391"/>
              <a:gd name="T26" fmla="*/ 1183 w 1390"/>
              <a:gd name="T27" fmla="*/ 769 h 1391"/>
              <a:gd name="T28" fmla="*/ 1224 w 1390"/>
              <a:gd name="T29" fmla="*/ 753 h 1391"/>
              <a:gd name="T30" fmla="*/ 753 w 1390"/>
              <a:gd name="T31" fmla="*/ 1226 h 1391"/>
              <a:gd name="T32" fmla="*/ 766 w 1390"/>
              <a:gd name="T33" fmla="*/ 1184 h 1391"/>
              <a:gd name="T34" fmla="*/ 695 w 1390"/>
              <a:gd name="T35" fmla="*/ 1113 h 1391"/>
              <a:gd name="T36" fmla="*/ 624 w 1390"/>
              <a:gd name="T37" fmla="*/ 1184 h 1391"/>
              <a:gd name="T38" fmla="*/ 637 w 1390"/>
              <a:gd name="T39" fmla="*/ 1226 h 1391"/>
              <a:gd name="T40" fmla="*/ 166 w 1390"/>
              <a:gd name="T41" fmla="*/ 753 h 1391"/>
              <a:gd name="T42" fmla="*/ 207 w 1390"/>
              <a:gd name="T43" fmla="*/ 769 h 1391"/>
              <a:gd name="T44" fmla="*/ 278 w 1390"/>
              <a:gd name="T45" fmla="*/ 696 h 1391"/>
              <a:gd name="T46" fmla="*/ 207 w 1390"/>
              <a:gd name="T47" fmla="*/ 624 h 1391"/>
              <a:gd name="T48" fmla="*/ 166 w 1390"/>
              <a:gd name="T49" fmla="*/ 638 h 1391"/>
              <a:gd name="T50" fmla="*/ 637 w 1390"/>
              <a:gd name="T51" fmla="*/ 166 h 1391"/>
              <a:gd name="T52" fmla="*/ 983 w 1390"/>
              <a:gd name="T53" fmla="*/ 407 h 1391"/>
              <a:gd name="T54" fmla="*/ 607 w 1390"/>
              <a:gd name="T55" fmla="*/ 607 h 1391"/>
              <a:gd name="T56" fmla="*/ 407 w 1390"/>
              <a:gd name="T57" fmla="*/ 984 h 1391"/>
              <a:gd name="T58" fmla="*/ 783 w 1390"/>
              <a:gd name="T59" fmla="*/ 784 h 1391"/>
              <a:gd name="T60" fmla="*/ 983 w 1390"/>
              <a:gd name="T61" fmla="*/ 407 h 1391"/>
              <a:gd name="T62" fmla="*/ 695 w 1390"/>
              <a:gd name="T63" fmla="*/ 628 h 1391"/>
              <a:gd name="T64" fmla="*/ 763 w 1390"/>
              <a:gd name="T65" fmla="*/ 696 h 1391"/>
              <a:gd name="T66" fmla="*/ 695 w 1390"/>
              <a:gd name="T67" fmla="*/ 763 h 1391"/>
              <a:gd name="T68" fmla="*/ 627 w 1390"/>
              <a:gd name="T69" fmla="*/ 696 h 1391"/>
              <a:gd name="T70" fmla="*/ 695 w 1390"/>
              <a:gd name="T71" fmla="*/ 628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90" h="1391">
                <a:moveTo>
                  <a:pt x="695" y="0"/>
                </a:moveTo>
                <a:cubicBezTo>
                  <a:pt x="311" y="0"/>
                  <a:pt x="0" y="312"/>
                  <a:pt x="0" y="696"/>
                </a:cubicBezTo>
                <a:cubicBezTo>
                  <a:pt x="0" y="1080"/>
                  <a:pt x="311" y="1391"/>
                  <a:pt x="695" y="1391"/>
                </a:cubicBezTo>
                <a:cubicBezTo>
                  <a:pt x="1079" y="1391"/>
                  <a:pt x="1390" y="1080"/>
                  <a:pt x="1390" y="696"/>
                </a:cubicBezTo>
                <a:cubicBezTo>
                  <a:pt x="1390" y="312"/>
                  <a:pt x="1079" y="0"/>
                  <a:pt x="695" y="0"/>
                </a:cubicBezTo>
                <a:close/>
                <a:moveTo>
                  <a:pt x="637" y="166"/>
                </a:moveTo>
                <a:cubicBezTo>
                  <a:pt x="629" y="178"/>
                  <a:pt x="624" y="192"/>
                  <a:pt x="624" y="207"/>
                </a:cubicBezTo>
                <a:cubicBezTo>
                  <a:pt x="624" y="247"/>
                  <a:pt x="655" y="280"/>
                  <a:pt x="695" y="280"/>
                </a:cubicBezTo>
                <a:cubicBezTo>
                  <a:pt x="735" y="280"/>
                  <a:pt x="766" y="247"/>
                  <a:pt x="766" y="207"/>
                </a:cubicBezTo>
                <a:cubicBezTo>
                  <a:pt x="766" y="192"/>
                  <a:pt x="761" y="178"/>
                  <a:pt x="753" y="166"/>
                </a:cubicBezTo>
                <a:cubicBezTo>
                  <a:pt x="1000" y="193"/>
                  <a:pt x="1197" y="390"/>
                  <a:pt x="1224" y="638"/>
                </a:cubicBezTo>
                <a:cubicBezTo>
                  <a:pt x="1212" y="630"/>
                  <a:pt x="1199" y="624"/>
                  <a:pt x="1183" y="624"/>
                </a:cubicBezTo>
                <a:cubicBezTo>
                  <a:pt x="1144" y="624"/>
                  <a:pt x="1112" y="656"/>
                  <a:pt x="1112" y="696"/>
                </a:cubicBezTo>
                <a:cubicBezTo>
                  <a:pt x="1112" y="735"/>
                  <a:pt x="1144" y="769"/>
                  <a:pt x="1183" y="769"/>
                </a:cubicBezTo>
                <a:cubicBezTo>
                  <a:pt x="1199" y="769"/>
                  <a:pt x="1212" y="761"/>
                  <a:pt x="1224" y="753"/>
                </a:cubicBezTo>
                <a:cubicBezTo>
                  <a:pt x="1197" y="1001"/>
                  <a:pt x="1000" y="1200"/>
                  <a:pt x="753" y="1226"/>
                </a:cubicBezTo>
                <a:cubicBezTo>
                  <a:pt x="761" y="1215"/>
                  <a:pt x="766" y="1200"/>
                  <a:pt x="766" y="1184"/>
                </a:cubicBezTo>
                <a:cubicBezTo>
                  <a:pt x="766" y="1144"/>
                  <a:pt x="735" y="1113"/>
                  <a:pt x="695" y="1113"/>
                </a:cubicBezTo>
                <a:cubicBezTo>
                  <a:pt x="655" y="1113"/>
                  <a:pt x="624" y="1144"/>
                  <a:pt x="624" y="1184"/>
                </a:cubicBezTo>
                <a:cubicBezTo>
                  <a:pt x="624" y="1200"/>
                  <a:pt x="629" y="1215"/>
                  <a:pt x="637" y="1226"/>
                </a:cubicBezTo>
                <a:cubicBezTo>
                  <a:pt x="390" y="1200"/>
                  <a:pt x="193" y="1001"/>
                  <a:pt x="166" y="753"/>
                </a:cubicBezTo>
                <a:cubicBezTo>
                  <a:pt x="177" y="761"/>
                  <a:pt x="191" y="769"/>
                  <a:pt x="207" y="769"/>
                </a:cubicBezTo>
                <a:cubicBezTo>
                  <a:pt x="246" y="769"/>
                  <a:pt x="278" y="735"/>
                  <a:pt x="278" y="696"/>
                </a:cubicBezTo>
                <a:cubicBezTo>
                  <a:pt x="278" y="656"/>
                  <a:pt x="246" y="624"/>
                  <a:pt x="207" y="624"/>
                </a:cubicBezTo>
                <a:cubicBezTo>
                  <a:pt x="191" y="624"/>
                  <a:pt x="177" y="630"/>
                  <a:pt x="166" y="638"/>
                </a:cubicBezTo>
                <a:cubicBezTo>
                  <a:pt x="193" y="390"/>
                  <a:pt x="390" y="193"/>
                  <a:pt x="637" y="166"/>
                </a:cubicBezTo>
                <a:close/>
                <a:moveTo>
                  <a:pt x="983" y="407"/>
                </a:moveTo>
                <a:lnTo>
                  <a:pt x="607" y="607"/>
                </a:lnTo>
                <a:lnTo>
                  <a:pt x="407" y="984"/>
                </a:lnTo>
                <a:lnTo>
                  <a:pt x="783" y="784"/>
                </a:lnTo>
                <a:lnTo>
                  <a:pt x="983" y="407"/>
                </a:lnTo>
                <a:close/>
                <a:moveTo>
                  <a:pt x="695" y="628"/>
                </a:moveTo>
                <a:cubicBezTo>
                  <a:pt x="733" y="628"/>
                  <a:pt x="763" y="658"/>
                  <a:pt x="763" y="696"/>
                </a:cubicBezTo>
                <a:cubicBezTo>
                  <a:pt x="763" y="733"/>
                  <a:pt x="733" y="763"/>
                  <a:pt x="695" y="763"/>
                </a:cubicBezTo>
                <a:cubicBezTo>
                  <a:pt x="657" y="763"/>
                  <a:pt x="627" y="733"/>
                  <a:pt x="627" y="696"/>
                </a:cubicBezTo>
                <a:cubicBezTo>
                  <a:pt x="627" y="658"/>
                  <a:pt x="657" y="628"/>
                  <a:pt x="695" y="62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0" name="Audio">
            <a:extLst>
              <a:ext uri="{FF2B5EF4-FFF2-40B4-BE49-F238E27FC236}">
                <a16:creationId xmlns:a16="http://schemas.microsoft.com/office/drawing/2014/main" id="{B4B789CA-5677-4C2D-A940-921D5E054CEC}"/>
              </a:ext>
            </a:extLst>
          </p:cNvPr>
          <p:cNvSpPr>
            <a:spLocks noChangeAspect="1" noEditPoints="1"/>
          </p:cNvSpPr>
          <p:nvPr/>
        </p:nvSpPr>
        <p:spPr bwMode="auto">
          <a:xfrm>
            <a:off x="3293223" y="3826447"/>
            <a:ext cx="163513" cy="106363"/>
          </a:xfrm>
          <a:custGeom>
            <a:avLst/>
            <a:gdLst>
              <a:gd name="T0" fmla="*/ 2 w 1415"/>
              <a:gd name="T1" fmla="*/ 60 h 925"/>
              <a:gd name="T2" fmla="*/ 324 w 1415"/>
              <a:gd name="T3" fmla="*/ 106 h 925"/>
              <a:gd name="T4" fmla="*/ 324 w 1415"/>
              <a:gd name="T5" fmla="*/ 4 h 925"/>
              <a:gd name="T6" fmla="*/ 42 w 1415"/>
              <a:gd name="T7" fmla="*/ 4 h 925"/>
              <a:gd name="T8" fmla="*/ 2 w 1415"/>
              <a:gd name="T9" fmla="*/ 223 h 925"/>
              <a:gd name="T10" fmla="*/ 324 w 1415"/>
              <a:gd name="T11" fmla="*/ 269 h 925"/>
              <a:gd name="T12" fmla="*/ 324 w 1415"/>
              <a:gd name="T13" fmla="*/ 167 h 925"/>
              <a:gd name="T14" fmla="*/ 42 w 1415"/>
              <a:gd name="T15" fmla="*/ 167 h 925"/>
              <a:gd name="T16" fmla="*/ 1034 w 1415"/>
              <a:gd name="T17" fmla="*/ 223 h 925"/>
              <a:gd name="T18" fmla="*/ 1355 w 1415"/>
              <a:gd name="T19" fmla="*/ 269 h 925"/>
              <a:gd name="T20" fmla="*/ 1355 w 1415"/>
              <a:gd name="T21" fmla="*/ 167 h 925"/>
              <a:gd name="T22" fmla="*/ 1073 w 1415"/>
              <a:gd name="T23" fmla="*/ 167 h 925"/>
              <a:gd name="T24" fmla="*/ 2 w 1415"/>
              <a:gd name="T25" fmla="*/ 385 h 925"/>
              <a:gd name="T26" fmla="*/ 324 w 1415"/>
              <a:gd name="T27" fmla="*/ 432 h 925"/>
              <a:gd name="T28" fmla="*/ 324 w 1415"/>
              <a:gd name="T29" fmla="*/ 330 h 925"/>
              <a:gd name="T30" fmla="*/ 42 w 1415"/>
              <a:gd name="T31" fmla="*/ 330 h 925"/>
              <a:gd name="T32" fmla="*/ 491 w 1415"/>
              <a:gd name="T33" fmla="*/ 385 h 925"/>
              <a:gd name="T34" fmla="*/ 866 w 1415"/>
              <a:gd name="T35" fmla="*/ 432 h 925"/>
              <a:gd name="T36" fmla="*/ 866 w 1415"/>
              <a:gd name="T37" fmla="*/ 330 h 925"/>
              <a:gd name="T38" fmla="*/ 530 w 1415"/>
              <a:gd name="T39" fmla="*/ 330 h 925"/>
              <a:gd name="T40" fmla="*/ 1034 w 1415"/>
              <a:gd name="T41" fmla="*/ 385 h 925"/>
              <a:gd name="T42" fmla="*/ 1355 w 1415"/>
              <a:gd name="T43" fmla="*/ 432 h 925"/>
              <a:gd name="T44" fmla="*/ 1355 w 1415"/>
              <a:gd name="T45" fmla="*/ 330 h 925"/>
              <a:gd name="T46" fmla="*/ 1073 w 1415"/>
              <a:gd name="T47" fmla="*/ 330 h 925"/>
              <a:gd name="T48" fmla="*/ 2 w 1415"/>
              <a:gd name="T49" fmla="*/ 548 h 925"/>
              <a:gd name="T50" fmla="*/ 324 w 1415"/>
              <a:gd name="T51" fmla="*/ 595 h 925"/>
              <a:gd name="T52" fmla="*/ 324 w 1415"/>
              <a:gd name="T53" fmla="*/ 493 h 925"/>
              <a:gd name="T54" fmla="*/ 42 w 1415"/>
              <a:gd name="T55" fmla="*/ 493 h 925"/>
              <a:gd name="T56" fmla="*/ 491 w 1415"/>
              <a:gd name="T57" fmla="*/ 548 h 925"/>
              <a:gd name="T58" fmla="*/ 866 w 1415"/>
              <a:gd name="T59" fmla="*/ 595 h 925"/>
              <a:gd name="T60" fmla="*/ 866 w 1415"/>
              <a:gd name="T61" fmla="*/ 493 h 925"/>
              <a:gd name="T62" fmla="*/ 530 w 1415"/>
              <a:gd name="T63" fmla="*/ 493 h 925"/>
              <a:gd name="T64" fmla="*/ 1034 w 1415"/>
              <a:gd name="T65" fmla="*/ 548 h 925"/>
              <a:gd name="T66" fmla="*/ 1355 w 1415"/>
              <a:gd name="T67" fmla="*/ 595 h 925"/>
              <a:gd name="T68" fmla="*/ 1355 w 1415"/>
              <a:gd name="T69" fmla="*/ 493 h 925"/>
              <a:gd name="T70" fmla="*/ 1073 w 1415"/>
              <a:gd name="T71" fmla="*/ 493 h 925"/>
              <a:gd name="T72" fmla="*/ 2 w 1415"/>
              <a:gd name="T73" fmla="*/ 711 h 925"/>
              <a:gd name="T74" fmla="*/ 324 w 1415"/>
              <a:gd name="T75" fmla="*/ 757 h 925"/>
              <a:gd name="T76" fmla="*/ 324 w 1415"/>
              <a:gd name="T77" fmla="*/ 656 h 925"/>
              <a:gd name="T78" fmla="*/ 42 w 1415"/>
              <a:gd name="T79" fmla="*/ 656 h 925"/>
              <a:gd name="T80" fmla="*/ 491 w 1415"/>
              <a:gd name="T81" fmla="*/ 711 h 925"/>
              <a:gd name="T82" fmla="*/ 866 w 1415"/>
              <a:gd name="T83" fmla="*/ 757 h 925"/>
              <a:gd name="T84" fmla="*/ 866 w 1415"/>
              <a:gd name="T85" fmla="*/ 656 h 925"/>
              <a:gd name="T86" fmla="*/ 530 w 1415"/>
              <a:gd name="T87" fmla="*/ 656 h 925"/>
              <a:gd name="T88" fmla="*/ 1034 w 1415"/>
              <a:gd name="T89" fmla="*/ 711 h 925"/>
              <a:gd name="T90" fmla="*/ 1355 w 1415"/>
              <a:gd name="T91" fmla="*/ 757 h 925"/>
              <a:gd name="T92" fmla="*/ 1355 w 1415"/>
              <a:gd name="T93" fmla="*/ 656 h 925"/>
              <a:gd name="T94" fmla="*/ 1073 w 1415"/>
              <a:gd name="T95" fmla="*/ 656 h 925"/>
              <a:gd name="T96" fmla="*/ 2 w 1415"/>
              <a:gd name="T97" fmla="*/ 874 h 925"/>
              <a:gd name="T98" fmla="*/ 324 w 1415"/>
              <a:gd name="T99" fmla="*/ 920 h 925"/>
              <a:gd name="T100" fmla="*/ 324 w 1415"/>
              <a:gd name="T101" fmla="*/ 818 h 925"/>
              <a:gd name="T102" fmla="*/ 42 w 1415"/>
              <a:gd name="T103" fmla="*/ 818 h 925"/>
              <a:gd name="T104" fmla="*/ 491 w 1415"/>
              <a:gd name="T105" fmla="*/ 874 h 925"/>
              <a:gd name="T106" fmla="*/ 866 w 1415"/>
              <a:gd name="T107" fmla="*/ 920 h 925"/>
              <a:gd name="T108" fmla="*/ 866 w 1415"/>
              <a:gd name="T109" fmla="*/ 818 h 925"/>
              <a:gd name="T110" fmla="*/ 530 w 1415"/>
              <a:gd name="T111" fmla="*/ 818 h 925"/>
              <a:gd name="T112" fmla="*/ 1034 w 1415"/>
              <a:gd name="T113" fmla="*/ 874 h 925"/>
              <a:gd name="T114" fmla="*/ 1355 w 1415"/>
              <a:gd name="T115" fmla="*/ 920 h 925"/>
              <a:gd name="T116" fmla="*/ 1355 w 1415"/>
              <a:gd name="T117" fmla="*/ 818 h 925"/>
              <a:gd name="T118" fmla="*/ 1073 w 1415"/>
              <a:gd name="T119" fmla="*/ 818 h 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15" h="925">
                <a:moveTo>
                  <a:pt x="42" y="4"/>
                </a:moveTo>
                <a:cubicBezTo>
                  <a:pt x="18" y="10"/>
                  <a:pt x="0" y="35"/>
                  <a:pt x="2" y="60"/>
                </a:cubicBezTo>
                <a:cubicBezTo>
                  <a:pt x="5" y="84"/>
                  <a:pt x="27" y="105"/>
                  <a:pt x="52" y="106"/>
                </a:cubicBezTo>
                <a:lnTo>
                  <a:pt x="324" y="106"/>
                </a:lnTo>
                <a:cubicBezTo>
                  <a:pt x="353" y="111"/>
                  <a:pt x="384" y="85"/>
                  <a:pt x="384" y="55"/>
                </a:cubicBezTo>
                <a:cubicBezTo>
                  <a:pt x="384" y="25"/>
                  <a:pt x="353" y="0"/>
                  <a:pt x="324" y="4"/>
                </a:cubicBezTo>
                <a:lnTo>
                  <a:pt x="52" y="4"/>
                </a:lnTo>
                <a:cubicBezTo>
                  <a:pt x="49" y="4"/>
                  <a:pt x="45" y="4"/>
                  <a:pt x="42" y="4"/>
                </a:cubicBezTo>
                <a:close/>
                <a:moveTo>
                  <a:pt x="42" y="167"/>
                </a:moveTo>
                <a:cubicBezTo>
                  <a:pt x="18" y="173"/>
                  <a:pt x="0" y="198"/>
                  <a:pt x="2" y="223"/>
                </a:cubicBezTo>
                <a:cubicBezTo>
                  <a:pt x="5" y="247"/>
                  <a:pt x="27" y="268"/>
                  <a:pt x="52" y="269"/>
                </a:cubicBezTo>
                <a:lnTo>
                  <a:pt x="324" y="269"/>
                </a:lnTo>
                <a:cubicBezTo>
                  <a:pt x="353" y="274"/>
                  <a:pt x="384" y="248"/>
                  <a:pt x="384" y="218"/>
                </a:cubicBezTo>
                <a:cubicBezTo>
                  <a:pt x="384" y="188"/>
                  <a:pt x="353" y="162"/>
                  <a:pt x="324" y="167"/>
                </a:cubicBezTo>
                <a:lnTo>
                  <a:pt x="52" y="167"/>
                </a:lnTo>
                <a:cubicBezTo>
                  <a:pt x="49" y="167"/>
                  <a:pt x="45" y="167"/>
                  <a:pt x="42" y="167"/>
                </a:cubicBezTo>
                <a:close/>
                <a:moveTo>
                  <a:pt x="1073" y="167"/>
                </a:moveTo>
                <a:cubicBezTo>
                  <a:pt x="1049" y="173"/>
                  <a:pt x="1031" y="198"/>
                  <a:pt x="1034" y="223"/>
                </a:cubicBezTo>
                <a:cubicBezTo>
                  <a:pt x="1036" y="247"/>
                  <a:pt x="1059" y="268"/>
                  <a:pt x="1083" y="269"/>
                </a:cubicBezTo>
                <a:lnTo>
                  <a:pt x="1355" y="269"/>
                </a:lnTo>
                <a:cubicBezTo>
                  <a:pt x="1384" y="274"/>
                  <a:pt x="1415" y="248"/>
                  <a:pt x="1415" y="218"/>
                </a:cubicBezTo>
                <a:cubicBezTo>
                  <a:pt x="1415" y="188"/>
                  <a:pt x="1384" y="162"/>
                  <a:pt x="1355" y="167"/>
                </a:cubicBezTo>
                <a:lnTo>
                  <a:pt x="1083" y="167"/>
                </a:lnTo>
                <a:cubicBezTo>
                  <a:pt x="1080" y="167"/>
                  <a:pt x="1077" y="167"/>
                  <a:pt x="1073" y="167"/>
                </a:cubicBezTo>
                <a:close/>
                <a:moveTo>
                  <a:pt x="42" y="330"/>
                </a:moveTo>
                <a:cubicBezTo>
                  <a:pt x="18" y="336"/>
                  <a:pt x="0" y="361"/>
                  <a:pt x="2" y="385"/>
                </a:cubicBezTo>
                <a:cubicBezTo>
                  <a:pt x="5" y="410"/>
                  <a:pt x="27" y="431"/>
                  <a:pt x="52" y="432"/>
                </a:cubicBezTo>
                <a:lnTo>
                  <a:pt x="324" y="432"/>
                </a:lnTo>
                <a:cubicBezTo>
                  <a:pt x="353" y="437"/>
                  <a:pt x="384" y="411"/>
                  <a:pt x="384" y="381"/>
                </a:cubicBezTo>
                <a:cubicBezTo>
                  <a:pt x="384" y="351"/>
                  <a:pt x="353" y="325"/>
                  <a:pt x="324" y="330"/>
                </a:cubicBezTo>
                <a:lnTo>
                  <a:pt x="52" y="330"/>
                </a:lnTo>
                <a:cubicBezTo>
                  <a:pt x="49" y="330"/>
                  <a:pt x="45" y="330"/>
                  <a:pt x="42" y="330"/>
                </a:cubicBezTo>
                <a:close/>
                <a:moveTo>
                  <a:pt x="530" y="330"/>
                </a:moveTo>
                <a:cubicBezTo>
                  <a:pt x="506" y="336"/>
                  <a:pt x="488" y="361"/>
                  <a:pt x="491" y="385"/>
                </a:cubicBezTo>
                <a:cubicBezTo>
                  <a:pt x="493" y="410"/>
                  <a:pt x="516" y="431"/>
                  <a:pt x="541" y="432"/>
                </a:cubicBezTo>
                <a:lnTo>
                  <a:pt x="866" y="432"/>
                </a:lnTo>
                <a:cubicBezTo>
                  <a:pt x="896" y="437"/>
                  <a:pt x="926" y="411"/>
                  <a:pt x="926" y="381"/>
                </a:cubicBezTo>
                <a:cubicBezTo>
                  <a:pt x="926" y="351"/>
                  <a:pt x="896" y="325"/>
                  <a:pt x="866" y="330"/>
                </a:cubicBezTo>
                <a:lnTo>
                  <a:pt x="541" y="330"/>
                </a:lnTo>
                <a:cubicBezTo>
                  <a:pt x="537" y="330"/>
                  <a:pt x="534" y="330"/>
                  <a:pt x="530" y="330"/>
                </a:cubicBezTo>
                <a:close/>
                <a:moveTo>
                  <a:pt x="1073" y="330"/>
                </a:moveTo>
                <a:cubicBezTo>
                  <a:pt x="1049" y="336"/>
                  <a:pt x="1031" y="361"/>
                  <a:pt x="1034" y="385"/>
                </a:cubicBezTo>
                <a:cubicBezTo>
                  <a:pt x="1036" y="410"/>
                  <a:pt x="1059" y="431"/>
                  <a:pt x="1083" y="432"/>
                </a:cubicBezTo>
                <a:lnTo>
                  <a:pt x="1355" y="432"/>
                </a:lnTo>
                <a:cubicBezTo>
                  <a:pt x="1384" y="437"/>
                  <a:pt x="1415" y="411"/>
                  <a:pt x="1415" y="381"/>
                </a:cubicBezTo>
                <a:cubicBezTo>
                  <a:pt x="1415" y="351"/>
                  <a:pt x="1384" y="325"/>
                  <a:pt x="1355" y="330"/>
                </a:cubicBezTo>
                <a:lnTo>
                  <a:pt x="1083" y="330"/>
                </a:lnTo>
                <a:cubicBezTo>
                  <a:pt x="1080" y="330"/>
                  <a:pt x="1077" y="330"/>
                  <a:pt x="1073" y="330"/>
                </a:cubicBezTo>
                <a:close/>
                <a:moveTo>
                  <a:pt x="42" y="493"/>
                </a:moveTo>
                <a:cubicBezTo>
                  <a:pt x="18" y="498"/>
                  <a:pt x="0" y="524"/>
                  <a:pt x="2" y="548"/>
                </a:cubicBezTo>
                <a:cubicBezTo>
                  <a:pt x="5" y="573"/>
                  <a:pt x="27" y="594"/>
                  <a:pt x="52" y="595"/>
                </a:cubicBezTo>
                <a:lnTo>
                  <a:pt x="324" y="595"/>
                </a:lnTo>
                <a:cubicBezTo>
                  <a:pt x="353" y="599"/>
                  <a:pt x="384" y="573"/>
                  <a:pt x="384" y="544"/>
                </a:cubicBezTo>
                <a:cubicBezTo>
                  <a:pt x="384" y="514"/>
                  <a:pt x="353" y="488"/>
                  <a:pt x="324" y="493"/>
                </a:cubicBezTo>
                <a:lnTo>
                  <a:pt x="52" y="493"/>
                </a:lnTo>
                <a:cubicBezTo>
                  <a:pt x="49" y="492"/>
                  <a:pt x="45" y="492"/>
                  <a:pt x="42" y="493"/>
                </a:cubicBezTo>
                <a:close/>
                <a:moveTo>
                  <a:pt x="530" y="493"/>
                </a:moveTo>
                <a:cubicBezTo>
                  <a:pt x="506" y="498"/>
                  <a:pt x="488" y="524"/>
                  <a:pt x="491" y="548"/>
                </a:cubicBezTo>
                <a:cubicBezTo>
                  <a:pt x="493" y="573"/>
                  <a:pt x="516" y="594"/>
                  <a:pt x="541" y="595"/>
                </a:cubicBezTo>
                <a:lnTo>
                  <a:pt x="866" y="595"/>
                </a:lnTo>
                <a:cubicBezTo>
                  <a:pt x="896" y="599"/>
                  <a:pt x="926" y="573"/>
                  <a:pt x="926" y="544"/>
                </a:cubicBezTo>
                <a:cubicBezTo>
                  <a:pt x="926" y="514"/>
                  <a:pt x="896" y="488"/>
                  <a:pt x="866" y="493"/>
                </a:cubicBezTo>
                <a:lnTo>
                  <a:pt x="541" y="493"/>
                </a:lnTo>
                <a:cubicBezTo>
                  <a:pt x="537" y="492"/>
                  <a:pt x="534" y="492"/>
                  <a:pt x="530" y="493"/>
                </a:cubicBezTo>
                <a:close/>
                <a:moveTo>
                  <a:pt x="1073" y="493"/>
                </a:moveTo>
                <a:cubicBezTo>
                  <a:pt x="1049" y="498"/>
                  <a:pt x="1031" y="524"/>
                  <a:pt x="1034" y="548"/>
                </a:cubicBezTo>
                <a:cubicBezTo>
                  <a:pt x="1036" y="573"/>
                  <a:pt x="1059" y="594"/>
                  <a:pt x="1083" y="595"/>
                </a:cubicBezTo>
                <a:lnTo>
                  <a:pt x="1355" y="595"/>
                </a:lnTo>
                <a:cubicBezTo>
                  <a:pt x="1384" y="599"/>
                  <a:pt x="1415" y="573"/>
                  <a:pt x="1415" y="544"/>
                </a:cubicBezTo>
                <a:cubicBezTo>
                  <a:pt x="1415" y="514"/>
                  <a:pt x="1384" y="488"/>
                  <a:pt x="1355" y="493"/>
                </a:cubicBezTo>
                <a:lnTo>
                  <a:pt x="1083" y="493"/>
                </a:lnTo>
                <a:cubicBezTo>
                  <a:pt x="1080" y="492"/>
                  <a:pt x="1077" y="492"/>
                  <a:pt x="1073" y="493"/>
                </a:cubicBezTo>
                <a:close/>
                <a:moveTo>
                  <a:pt x="42" y="656"/>
                </a:moveTo>
                <a:cubicBezTo>
                  <a:pt x="18" y="661"/>
                  <a:pt x="0" y="686"/>
                  <a:pt x="2" y="711"/>
                </a:cubicBezTo>
                <a:cubicBezTo>
                  <a:pt x="5" y="736"/>
                  <a:pt x="27" y="757"/>
                  <a:pt x="52" y="757"/>
                </a:cubicBezTo>
                <a:lnTo>
                  <a:pt x="324" y="757"/>
                </a:lnTo>
                <a:cubicBezTo>
                  <a:pt x="353" y="762"/>
                  <a:pt x="384" y="736"/>
                  <a:pt x="384" y="707"/>
                </a:cubicBezTo>
                <a:cubicBezTo>
                  <a:pt x="384" y="677"/>
                  <a:pt x="353" y="651"/>
                  <a:pt x="324" y="656"/>
                </a:cubicBezTo>
                <a:lnTo>
                  <a:pt x="52" y="656"/>
                </a:lnTo>
                <a:cubicBezTo>
                  <a:pt x="49" y="655"/>
                  <a:pt x="45" y="655"/>
                  <a:pt x="42" y="656"/>
                </a:cubicBezTo>
                <a:close/>
                <a:moveTo>
                  <a:pt x="530" y="656"/>
                </a:moveTo>
                <a:cubicBezTo>
                  <a:pt x="506" y="661"/>
                  <a:pt x="488" y="686"/>
                  <a:pt x="491" y="711"/>
                </a:cubicBezTo>
                <a:cubicBezTo>
                  <a:pt x="493" y="736"/>
                  <a:pt x="516" y="757"/>
                  <a:pt x="541" y="757"/>
                </a:cubicBezTo>
                <a:lnTo>
                  <a:pt x="866" y="757"/>
                </a:lnTo>
                <a:cubicBezTo>
                  <a:pt x="896" y="762"/>
                  <a:pt x="926" y="736"/>
                  <a:pt x="926" y="707"/>
                </a:cubicBezTo>
                <a:cubicBezTo>
                  <a:pt x="926" y="677"/>
                  <a:pt x="896" y="651"/>
                  <a:pt x="866" y="656"/>
                </a:cubicBezTo>
                <a:lnTo>
                  <a:pt x="541" y="656"/>
                </a:lnTo>
                <a:cubicBezTo>
                  <a:pt x="537" y="655"/>
                  <a:pt x="534" y="655"/>
                  <a:pt x="530" y="656"/>
                </a:cubicBezTo>
                <a:close/>
                <a:moveTo>
                  <a:pt x="1073" y="656"/>
                </a:moveTo>
                <a:cubicBezTo>
                  <a:pt x="1049" y="661"/>
                  <a:pt x="1031" y="686"/>
                  <a:pt x="1034" y="711"/>
                </a:cubicBezTo>
                <a:cubicBezTo>
                  <a:pt x="1036" y="736"/>
                  <a:pt x="1059" y="757"/>
                  <a:pt x="1083" y="757"/>
                </a:cubicBezTo>
                <a:lnTo>
                  <a:pt x="1355" y="757"/>
                </a:lnTo>
                <a:cubicBezTo>
                  <a:pt x="1384" y="762"/>
                  <a:pt x="1415" y="736"/>
                  <a:pt x="1415" y="707"/>
                </a:cubicBezTo>
                <a:cubicBezTo>
                  <a:pt x="1415" y="677"/>
                  <a:pt x="1384" y="651"/>
                  <a:pt x="1355" y="656"/>
                </a:cubicBezTo>
                <a:lnTo>
                  <a:pt x="1083" y="656"/>
                </a:lnTo>
                <a:cubicBezTo>
                  <a:pt x="1080" y="655"/>
                  <a:pt x="1077" y="655"/>
                  <a:pt x="1073" y="656"/>
                </a:cubicBezTo>
                <a:close/>
                <a:moveTo>
                  <a:pt x="42" y="818"/>
                </a:moveTo>
                <a:cubicBezTo>
                  <a:pt x="18" y="824"/>
                  <a:pt x="0" y="849"/>
                  <a:pt x="2" y="874"/>
                </a:cubicBezTo>
                <a:cubicBezTo>
                  <a:pt x="5" y="898"/>
                  <a:pt x="27" y="919"/>
                  <a:pt x="52" y="920"/>
                </a:cubicBezTo>
                <a:lnTo>
                  <a:pt x="324" y="920"/>
                </a:lnTo>
                <a:cubicBezTo>
                  <a:pt x="353" y="925"/>
                  <a:pt x="384" y="899"/>
                  <a:pt x="384" y="869"/>
                </a:cubicBezTo>
                <a:cubicBezTo>
                  <a:pt x="384" y="840"/>
                  <a:pt x="353" y="814"/>
                  <a:pt x="324" y="818"/>
                </a:cubicBezTo>
                <a:lnTo>
                  <a:pt x="52" y="818"/>
                </a:lnTo>
                <a:cubicBezTo>
                  <a:pt x="49" y="818"/>
                  <a:pt x="45" y="818"/>
                  <a:pt x="42" y="818"/>
                </a:cubicBezTo>
                <a:close/>
                <a:moveTo>
                  <a:pt x="530" y="818"/>
                </a:moveTo>
                <a:cubicBezTo>
                  <a:pt x="506" y="824"/>
                  <a:pt x="488" y="849"/>
                  <a:pt x="491" y="874"/>
                </a:cubicBezTo>
                <a:cubicBezTo>
                  <a:pt x="493" y="898"/>
                  <a:pt x="516" y="919"/>
                  <a:pt x="541" y="920"/>
                </a:cubicBezTo>
                <a:lnTo>
                  <a:pt x="866" y="920"/>
                </a:lnTo>
                <a:cubicBezTo>
                  <a:pt x="896" y="925"/>
                  <a:pt x="926" y="899"/>
                  <a:pt x="926" y="869"/>
                </a:cubicBezTo>
                <a:cubicBezTo>
                  <a:pt x="926" y="840"/>
                  <a:pt x="896" y="814"/>
                  <a:pt x="866" y="818"/>
                </a:cubicBezTo>
                <a:lnTo>
                  <a:pt x="541" y="818"/>
                </a:lnTo>
                <a:cubicBezTo>
                  <a:pt x="537" y="818"/>
                  <a:pt x="534" y="818"/>
                  <a:pt x="530" y="818"/>
                </a:cubicBezTo>
                <a:close/>
                <a:moveTo>
                  <a:pt x="1073" y="818"/>
                </a:moveTo>
                <a:cubicBezTo>
                  <a:pt x="1049" y="824"/>
                  <a:pt x="1031" y="849"/>
                  <a:pt x="1034" y="874"/>
                </a:cubicBezTo>
                <a:cubicBezTo>
                  <a:pt x="1036" y="898"/>
                  <a:pt x="1059" y="919"/>
                  <a:pt x="1083" y="920"/>
                </a:cubicBezTo>
                <a:lnTo>
                  <a:pt x="1355" y="920"/>
                </a:lnTo>
                <a:cubicBezTo>
                  <a:pt x="1384" y="925"/>
                  <a:pt x="1415" y="899"/>
                  <a:pt x="1415" y="869"/>
                </a:cubicBezTo>
                <a:cubicBezTo>
                  <a:pt x="1415" y="840"/>
                  <a:pt x="1384" y="814"/>
                  <a:pt x="1355" y="818"/>
                </a:cubicBezTo>
                <a:lnTo>
                  <a:pt x="1083" y="818"/>
                </a:lnTo>
                <a:cubicBezTo>
                  <a:pt x="1080" y="818"/>
                  <a:pt x="1077" y="818"/>
                  <a:pt x="1073" y="81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1" name="Camera">
            <a:extLst>
              <a:ext uri="{FF2B5EF4-FFF2-40B4-BE49-F238E27FC236}">
                <a16:creationId xmlns:a16="http://schemas.microsoft.com/office/drawing/2014/main" id="{0F46D2A7-7EC9-499E-877F-83D62BA5F0C7}"/>
              </a:ext>
            </a:extLst>
          </p:cNvPr>
          <p:cNvSpPr>
            <a:spLocks noChangeAspect="1" noEditPoints="1"/>
          </p:cNvSpPr>
          <p:nvPr/>
        </p:nvSpPr>
        <p:spPr bwMode="auto">
          <a:xfrm>
            <a:off x="3705600" y="3813747"/>
            <a:ext cx="161925" cy="131763"/>
          </a:xfrm>
          <a:custGeom>
            <a:avLst/>
            <a:gdLst>
              <a:gd name="T0" fmla="*/ 570 w 1411"/>
              <a:gd name="T1" fmla="*/ 0 h 1139"/>
              <a:gd name="T2" fmla="*/ 494 w 1411"/>
              <a:gd name="T3" fmla="*/ 37 h 1139"/>
              <a:gd name="T4" fmla="*/ 424 w 1411"/>
              <a:gd name="T5" fmla="*/ 163 h 1139"/>
              <a:gd name="T6" fmla="*/ 326 w 1411"/>
              <a:gd name="T7" fmla="*/ 163 h 1139"/>
              <a:gd name="T8" fmla="*/ 272 w 1411"/>
              <a:gd name="T9" fmla="*/ 108 h 1139"/>
              <a:gd name="T10" fmla="*/ 163 w 1411"/>
              <a:gd name="T11" fmla="*/ 108 h 1139"/>
              <a:gd name="T12" fmla="*/ 109 w 1411"/>
              <a:gd name="T13" fmla="*/ 163 h 1139"/>
              <a:gd name="T14" fmla="*/ 109 w 1411"/>
              <a:gd name="T15" fmla="*/ 173 h 1139"/>
              <a:gd name="T16" fmla="*/ 0 w 1411"/>
              <a:gd name="T17" fmla="*/ 325 h 1139"/>
              <a:gd name="T18" fmla="*/ 0 w 1411"/>
              <a:gd name="T19" fmla="*/ 875 h 1139"/>
              <a:gd name="T20" fmla="*/ 265 w 1411"/>
              <a:gd name="T21" fmla="*/ 1139 h 1139"/>
              <a:gd name="T22" fmla="*/ 1147 w 1411"/>
              <a:gd name="T23" fmla="*/ 1139 h 1139"/>
              <a:gd name="T24" fmla="*/ 1411 w 1411"/>
              <a:gd name="T25" fmla="*/ 875 h 1139"/>
              <a:gd name="T26" fmla="*/ 1411 w 1411"/>
              <a:gd name="T27" fmla="*/ 427 h 1139"/>
              <a:gd name="T28" fmla="*/ 1147 w 1411"/>
              <a:gd name="T29" fmla="*/ 163 h 1139"/>
              <a:gd name="T30" fmla="*/ 1096 w 1411"/>
              <a:gd name="T31" fmla="*/ 163 h 1139"/>
              <a:gd name="T32" fmla="*/ 1026 w 1411"/>
              <a:gd name="T33" fmla="*/ 37 h 1139"/>
              <a:gd name="T34" fmla="*/ 950 w 1411"/>
              <a:gd name="T35" fmla="*/ 0 h 1139"/>
              <a:gd name="T36" fmla="*/ 570 w 1411"/>
              <a:gd name="T37" fmla="*/ 0 h 1139"/>
              <a:gd name="T38" fmla="*/ 217 w 1411"/>
              <a:gd name="T39" fmla="*/ 190 h 1139"/>
              <a:gd name="T40" fmla="*/ 299 w 1411"/>
              <a:gd name="T41" fmla="*/ 271 h 1139"/>
              <a:gd name="T42" fmla="*/ 217 w 1411"/>
              <a:gd name="T43" fmla="*/ 352 h 1139"/>
              <a:gd name="T44" fmla="*/ 136 w 1411"/>
              <a:gd name="T45" fmla="*/ 271 h 1139"/>
              <a:gd name="T46" fmla="*/ 217 w 1411"/>
              <a:gd name="T47" fmla="*/ 190 h 1139"/>
              <a:gd name="T48" fmla="*/ 760 w 1411"/>
              <a:gd name="T49" fmla="*/ 213 h 1139"/>
              <a:gd name="T50" fmla="*/ 1143 w 1411"/>
              <a:gd name="T51" fmla="*/ 597 h 1139"/>
              <a:gd name="T52" fmla="*/ 760 w 1411"/>
              <a:gd name="T53" fmla="*/ 980 h 1139"/>
              <a:gd name="T54" fmla="*/ 377 w 1411"/>
              <a:gd name="T55" fmla="*/ 597 h 1139"/>
              <a:gd name="T56" fmla="*/ 760 w 1411"/>
              <a:gd name="T57" fmla="*/ 213 h 1139"/>
              <a:gd name="T58" fmla="*/ 760 w 1411"/>
              <a:gd name="T59" fmla="*/ 336 h 1139"/>
              <a:gd name="T60" fmla="*/ 499 w 1411"/>
              <a:gd name="T61" fmla="*/ 597 h 1139"/>
              <a:gd name="T62" fmla="*/ 760 w 1411"/>
              <a:gd name="T63" fmla="*/ 858 h 1139"/>
              <a:gd name="T64" fmla="*/ 1021 w 1411"/>
              <a:gd name="T65" fmla="*/ 597 h 1139"/>
              <a:gd name="T66" fmla="*/ 760 w 1411"/>
              <a:gd name="T67" fmla="*/ 336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1" h="1139">
                <a:moveTo>
                  <a:pt x="570" y="0"/>
                </a:moveTo>
                <a:cubicBezTo>
                  <a:pt x="532" y="0"/>
                  <a:pt x="506" y="15"/>
                  <a:pt x="494" y="37"/>
                </a:cubicBezTo>
                <a:lnTo>
                  <a:pt x="424" y="163"/>
                </a:lnTo>
                <a:lnTo>
                  <a:pt x="326" y="163"/>
                </a:lnTo>
                <a:cubicBezTo>
                  <a:pt x="326" y="133"/>
                  <a:pt x="302" y="108"/>
                  <a:pt x="272" y="108"/>
                </a:cubicBezTo>
                <a:lnTo>
                  <a:pt x="163" y="108"/>
                </a:lnTo>
                <a:cubicBezTo>
                  <a:pt x="133" y="108"/>
                  <a:pt x="109" y="133"/>
                  <a:pt x="109" y="163"/>
                </a:cubicBezTo>
                <a:lnTo>
                  <a:pt x="109" y="173"/>
                </a:lnTo>
                <a:cubicBezTo>
                  <a:pt x="46" y="195"/>
                  <a:pt x="0" y="255"/>
                  <a:pt x="0" y="325"/>
                </a:cubicBezTo>
                <a:lnTo>
                  <a:pt x="0" y="875"/>
                </a:lnTo>
                <a:cubicBezTo>
                  <a:pt x="0" y="1021"/>
                  <a:pt x="119" y="1139"/>
                  <a:pt x="265" y="1139"/>
                </a:cubicBezTo>
                <a:lnTo>
                  <a:pt x="1147" y="1139"/>
                </a:lnTo>
                <a:cubicBezTo>
                  <a:pt x="1293" y="1139"/>
                  <a:pt x="1411" y="1021"/>
                  <a:pt x="1411" y="875"/>
                </a:cubicBezTo>
                <a:lnTo>
                  <a:pt x="1411" y="427"/>
                </a:lnTo>
                <a:cubicBezTo>
                  <a:pt x="1411" y="281"/>
                  <a:pt x="1293" y="163"/>
                  <a:pt x="1147" y="163"/>
                </a:cubicBezTo>
                <a:lnTo>
                  <a:pt x="1096" y="163"/>
                </a:lnTo>
                <a:lnTo>
                  <a:pt x="1026" y="37"/>
                </a:lnTo>
                <a:cubicBezTo>
                  <a:pt x="1014" y="15"/>
                  <a:pt x="987" y="0"/>
                  <a:pt x="950" y="0"/>
                </a:cubicBezTo>
                <a:lnTo>
                  <a:pt x="570" y="0"/>
                </a:lnTo>
                <a:close/>
                <a:moveTo>
                  <a:pt x="217" y="190"/>
                </a:moveTo>
                <a:cubicBezTo>
                  <a:pt x="262" y="190"/>
                  <a:pt x="299" y="226"/>
                  <a:pt x="299" y="271"/>
                </a:cubicBezTo>
                <a:cubicBezTo>
                  <a:pt x="299" y="316"/>
                  <a:pt x="262" y="352"/>
                  <a:pt x="217" y="352"/>
                </a:cubicBezTo>
                <a:cubicBezTo>
                  <a:pt x="172" y="352"/>
                  <a:pt x="136" y="316"/>
                  <a:pt x="136" y="271"/>
                </a:cubicBezTo>
                <a:cubicBezTo>
                  <a:pt x="136" y="226"/>
                  <a:pt x="172" y="190"/>
                  <a:pt x="217" y="190"/>
                </a:cubicBezTo>
                <a:close/>
                <a:moveTo>
                  <a:pt x="760" y="213"/>
                </a:moveTo>
                <a:cubicBezTo>
                  <a:pt x="972" y="213"/>
                  <a:pt x="1143" y="385"/>
                  <a:pt x="1143" y="597"/>
                </a:cubicBezTo>
                <a:cubicBezTo>
                  <a:pt x="1143" y="808"/>
                  <a:pt x="972" y="980"/>
                  <a:pt x="760" y="980"/>
                </a:cubicBezTo>
                <a:cubicBezTo>
                  <a:pt x="548" y="980"/>
                  <a:pt x="377" y="808"/>
                  <a:pt x="377" y="597"/>
                </a:cubicBezTo>
                <a:cubicBezTo>
                  <a:pt x="377" y="385"/>
                  <a:pt x="548" y="213"/>
                  <a:pt x="760" y="213"/>
                </a:cubicBezTo>
                <a:close/>
                <a:moveTo>
                  <a:pt x="760" y="336"/>
                </a:moveTo>
                <a:cubicBezTo>
                  <a:pt x="616" y="336"/>
                  <a:pt x="499" y="452"/>
                  <a:pt x="499" y="597"/>
                </a:cubicBezTo>
                <a:cubicBezTo>
                  <a:pt x="499" y="741"/>
                  <a:pt x="616" y="858"/>
                  <a:pt x="760" y="858"/>
                </a:cubicBezTo>
                <a:cubicBezTo>
                  <a:pt x="904" y="858"/>
                  <a:pt x="1021" y="741"/>
                  <a:pt x="1021" y="597"/>
                </a:cubicBezTo>
                <a:cubicBezTo>
                  <a:pt x="1021" y="452"/>
                  <a:pt x="904" y="336"/>
                  <a:pt x="760" y="33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2" name="Clapperboard">
            <a:extLst>
              <a:ext uri="{FF2B5EF4-FFF2-40B4-BE49-F238E27FC236}">
                <a16:creationId xmlns:a16="http://schemas.microsoft.com/office/drawing/2014/main" id="{8DBF5B29-1550-4279-A3BF-246C2CE27873}"/>
              </a:ext>
            </a:extLst>
          </p:cNvPr>
          <p:cNvSpPr>
            <a:spLocks noChangeAspect="1" noEditPoints="1"/>
          </p:cNvSpPr>
          <p:nvPr/>
        </p:nvSpPr>
        <p:spPr bwMode="auto">
          <a:xfrm>
            <a:off x="4080598" y="3797872"/>
            <a:ext cx="161925" cy="163513"/>
          </a:xfrm>
          <a:custGeom>
            <a:avLst/>
            <a:gdLst>
              <a:gd name="T0" fmla="*/ 1315 w 1412"/>
              <a:gd name="T1" fmla="*/ 0 h 1408"/>
              <a:gd name="T2" fmla="*/ 1052 w 1412"/>
              <a:gd name="T3" fmla="*/ 68 h 1408"/>
              <a:gd name="T4" fmla="*/ 1184 w 1412"/>
              <a:gd name="T5" fmla="*/ 146 h 1408"/>
              <a:gd name="T6" fmla="*/ 976 w 1412"/>
              <a:gd name="T7" fmla="*/ 200 h 1408"/>
              <a:gd name="T8" fmla="*/ 842 w 1412"/>
              <a:gd name="T9" fmla="*/ 124 h 1408"/>
              <a:gd name="T10" fmla="*/ 581 w 1412"/>
              <a:gd name="T11" fmla="*/ 192 h 1408"/>
              <a:gd name="T12" fmla="*/ 713 w 1412"/>
              <a:gd name="T13" fmla="*/ 270 h 1408"/>
              <a:gd name="T14" fmla="*/ 502 w 1412"/>
              <a:gd name="T15" fmla="*/ 324 h 1408"/>
              <a:gd name="T16" fmla="*/ 370 w 1412"/>
              <a:gd name="T17" fmla="*/ 248 h 1408"/>
              <a:gd name="T18" fmla="*/ 107 w 1412"/>
              <a:gd name="T19" fmla="*/ 316 h 1408"/>
              <a:gd name="T20" fmla="*/ 306 w 1412"/>
              <a:gd name="T21" fmla="*/ 433 h 1408"/>
              <a:gd name="T22" fmla="*/ 1356 w 1412"/>
              <a:gd name="T23" fmla="*/ 158 h 1408"/>
              <a:gd name="T24" fmla="*/ 1315 w 1412"/>
              <a:gd name="T25" fmla="*/ 0 h 1408"/>
              <a:gd name="T26" fmla="*/ 109 w 1412"/>
              <a:gd name="T27" fmla="*/ 431 h 1408"/>
              <a:gd name="T28" fmla="*/ 0 w 1412"/>
              <a:gd name="T29" fmla="*/ 539 h 1408"/>
              <a:gd name="T30" fmla="*/ 109 w 1412"/>
              <a:gd name="T31" fmla="*/ 648 h 1408"/>
              <a:gd name="T32" fmla="*/ 218 w 1412"/>
              <a:gd name="T33" fmla="*/ 539 h 1408"/>
              <a:gd name="T34" fmla="*/ 109 w 1412"/>
              <a:gd name="T35" fmla="*/ 431 h 1408"/>
              <a:gd name="T36" fmla="*/ 326 w 1412"/>
              <a:gd name="T37" fmla="*/ 594 h 1408"/>
              <a:gd name="T38" fmla="*/ 163 w 1412"/>
              <a:gd name="T39" fmla="*/ 756 h 1408"/>
              <a:gd name="T40" fmla="*/ 435 w 1412"/>
              <a:gd name="T41" fmla="*/ 756 h 1408"/>
              <a:gd name="T42" fmla="*/ 597 w 1412"/>
              <a:gd name="T43" fmla="*/ 594 h 1408"/>
              <a:gd name="T44" fmla="*/ 326 w 1412"/>
              <a:gd name="T45" fmla="*/ 594 h 1408"/>
              <a:gd name="T46" fmla="*/ 815 w 1412"/>
              <a:gd name="T47" fmla="*/ 594 h 1408"/>
              <a:gd name="T48" fmla="*/ 652 w 1412"/>
              <a:gd name="T49" fmla="*/ 756 h 1408"/>
              <a:gd name="T50" fmla="*/ 923 w 1412"/>
              <a:gd name="T51" fmla="*/ 756 h 1408"/>
              <a:gd name="T52" fmla="*/ 1086 w 1412"/>
              <a:gd name="T53" fmla="*/ 594 h 1408"/>
              <a:gd name="T54" fmla="*/ 815 w 1412"/>
              <a:gd name="T55" fmla="*/ 594 h 1408"/>
              <a:gd name="T56" fmla="*/ 1303 w 1412"/>
              <a:gd name="T57" fmla="*/ 594 h 1408"/>
              <a:gd name="T58" fmla="*/ 1140 w 1412"/>
              <a:gd name="T59" fmla="*/ 756 h 1408"/>
              <a:gd name="T60" fmla="*/ 1412 w 1412"/>
              <a:gd name="T61" fmla="*/ 756 h 1408"/>
              <a:gd name="T62" fmla="*/ 1412 w 1412"/>
              <a:gd name="T63" fmla="*/ 594 h 1408"/>
              <a:gd name="T64" fmla="*/ 1303 w 1412"/>
              <a:gd name="T65" fmla="*/ 594 h 1408"/>
              <a:gd name="T66" fmla="*/ 0 w 1412"/>
              <a:gd name="T67" fmla="*/ 811 h 1408"/>
              <a:gd name="T68" fmla="*/ 0 w 1412"/>
              <a:gd name="T69" fmla="*/ 1245 h 1408"/>
              <a:gd name="T70" fmla="*/ 163 w 1412"/>
              <a:gd name="T71" fmla="*/ 1408 h 1408"/>
              <a:gd name="T72" fmla="*/ 1249 w 1412"/>
              <a:gd name="T73" fmla="*/ 1408 h 1408"/>
              <a:gd name="T74" fmla="*/ 1412 w 1412"/>
              <a:gd name="T75" fmla="*/ 1245 h 1408"/>
              <a:gd name="T76" fmla="*/ 1412 w 1412"/>
              <a:gd name="T77" fmla="*/ 811 h 1408"/>
              <a:gd name="T78" fmla="*/ 0 w 1412"/>
              <a:gd name="T79" fmla="*/ 811 h 1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2" h="1408">
                <a:moveTo>
                  <a:pt x="1315" y="0"/>
                </a:moveTo>
                <a:lnTo>
                  <a:pt x="1052" y="68"/>
                </a:lnTo>
                <a:lnTo>
                  <a:pt x="1184" y="146"/>
                </a:lnTo>
                <a:lnTo>
                  <a:pt x="976" y="200"/>
                </a:lnTo>
                <a:lnTo>
                  <a:pt x="842" y="124"/>
                </a:lnTo>
                <a:lnTo>
                  <a:pt x="581" y="192"/>
                </a:lnTo>
                <a:lnTo>
                  <a:pt x="713" y="270"/>
                </a:lnTo>
                <a:lnTo>
                  <a:pt x="502" y="324"/>
                </a:lnTo>
                <a:lnTo>
                  <a:pt x="370" y="248"/>
                </a:lnTo>
                <a:lnTo>
                  <a:pt x="107" y="316"/>
                </a:lnTo>
                <a:lnTo>
                  <a:pt x="306" y="433"/>
                </a:lnTo>
                <a:lnTo>
                  <a:pt x="1356" y="158"/>
                </a:lnTo>
                <a:lnTo>
                  <a:pt x="1315" y="0"/>
                </a:lnTo>
                <a:close/>
                <a:moveTo>
                  <a:pt x="109" y="431"/>
                </a:moveTo>
                <a:cubicBezTo>
                  <a:pt x="49" y="431"/>
                  <a:pt x="0" y="479"/>
                  <a:pt x="0" y="539"/>
                </a:cubicBezTo>
                <a:cubicBezTo>
                  <a:pt x="0" y="599"/>
                  <a:pt x="49" y="648"/>
                  <a:pt x="109" y="648"/>
                </a:cubicBezTo>
                <a:cubicBezTo>
                  <a:pt x="169" y="648"/>
                  <a:pt x="218" y="599"/>
                  <a:pt x="218" y="539"/>
                </a:cubicBezTo>
                <a:cubicBezTo>
                  <a:pt x="218" y="479"/>
                  <a:pt x="169" y="431"/>
                  <a:pt x="109" y="431"/>
                </a:cubicBezTo>
                <a:close/>
                <a:moveTo>
                  <a:pt x="326" y="594"/>
                </a:moveTo>
                <a:lnTo>
                  <a:pt x="163" y="756"/>
                </a:lnTo>
                <a:lnTo>
                  <a:pt x="435" y="756"/>
                </a:lnTo>
                <a:lnTo>
                  <a:pt x="597" y="594"/>
                </a:lnTo>
                <a:lnTo>
                  <a:pt x="326" y="594"/>
                </a:lnTo>
                <a:close/>
                <a:moveTo>
                  <a:pt x="815" y="594"/>
                </a:moveTo>
                <a:lnTo>
                  <a:pt x="652" y="756"/>
                </a:lnTo>
                <a:lnTo>
                  <a:pt x="923" y="756"/>
                </a:lnTo>
                <a:lnTo>
                  <a:pt x="1086" y="594"/>
                </a:lnTo>
                <a:lnTo>
                  <a:pt x="815" y="594"/>
                </a:lnTo>
                <a:close/>
                <a:moveTo>
                  <a:pt x="1303" y="594"/>
                </a:moveTo>
                <a:lnTo>
                  <a:pt x="1140" y="756"/>
                </a:lnTo>
                <a:lnTo>
                  <a:pt x="1412" y="756"/>
                </a:lnTo>
                <a:lnTo>
                  <a:pt x="1412" y="594"/>
                </a:lnTo>
                <a:lnTo>
                  <a:pt x="1303" y="594"/>
                </a:lnTo>
                <a:close/>
                <a:moveTo>
                  <a:pt x="0" y="811"/>
                </a:moveTo>
                <a:lnTo>
                  <a:pt x="0" y="1245"/>
                </a:lnTo>
                <a:cubicBezTo>
                  <a:pt x="0" y="1335"/>
                  <a:pt x="73" y="1408"/>
                  <a:pt x="163" y="1408"/>
                </a:cubicBezTo>
                <a:lnTo>
                  <a:pt x="1249" y="1408"/>
                </a:lnTo>
                <a:cubicBezTo>
                  <a:pt x="1339" y="1408"/>
                  <a:pt x="1412" y="1335"/>
                  <a:pt x="1412" y="1245"/>
                </a:cubicBezTo>
                <a:lnTo>
                  <a:pt x="1412" y="811"/>
                </a:lnTo>
                <a:lnTo>
                  <a:pt x="0" y="81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3" name="Closed Captioning">
            <a:extLst>
              <a:ext uri="{FF2B5EF4-FFF2-40B4-BE49-F238E27FC236}">
                <a16:creationId xmlns:a16="http://schemas.microsoft.com/office/drawing/2014/main" id="{A6BE35DD-AC68-4FA7-9366-C0FD63839A05}"/>
              </a:ext>
            </a:extLst>
          </p:cNvPr>
          <p:cNvSpPr>
            <a:spLocks noChangeAspect="1" noEditPoints="1"/>
          </p:cNvSpPr>
          <p:nvPr/>
        </p:nvSpPr>
        <p:spPr bwMode="auto">
          <a:xfrm>
            <a:off x="4504087" y="3835972"/>
            <a:ext cx="138113" cy="87313"/>
          </a:xfrm>
          <a:custGeom>
            <a:avLst/>
            <a:gdLst>
              <a:gd name="T0" fmla="*/ 369 w 1194"/>
              <a:gd name="T1" fmla="*/ 0 h 760"/>
              <a:gd name="T2" fmla="*/ 103 w 1194"/>
              <a:gd name="T3" fmla="*/ 109 h 760"/>
              <a:gd name="T4" fmla="*/ 0 w 1194"/>
              <a:gd name="T5" fmla="*/ 397 h 760"/>
              <a:gd name="T6" fmla="*/ 93 w 1194"/>
              <a:gd name="T7" fmla="*/ 662 h 760"/>
              <a:gd name="T8" fmla="*/ 342 w 1194"/>
              <a:gd name="T9" fmla="*/ 760 h 760"/>
              <a:gd name="T10" fmla="*/ 542 w 1194"/>
              <a:gd name="T11" fmla="*/ 723 h 760"/>
              <a:gd name="T12" fmla="*/ 537 w 1194"/>
              <a:gd name="T13" fmla="*/ 723 h 760"/>
              <a:gd name="T14" fmla="*/ 537 w 1194"/>
              <a:gd name="T15" fmla="*/ 570 h 760"/>
              <a:gd name="T16" fmla="*/ 369 w 1194"/>
              <a:gd name="T17" fmla="*/ 619 h 760"/>
              <a:gd name="T18" fmla="*/ 217 w 1194"/>
              <a:gd name="T19" fmla="*/ 553 h 760"/>
              <a:gd name="T20" fmla="*/ 162 w 1194"/>
              <a:gd name="T21" fmla="*/ 385 h 760"/>
              <a:gd name="T22" fmla="*/ 229 w 1194"/>
              <a:gd name="T23" fmla="*/ 207 h 760"/>
              <a:gd name="T24" fmla="*/ 385 w 1194"/>
              <a:gd name="T25" fmla="*/ 141 h 760"/>
              <a:gd name="T26" fmla="*/ 542 w 1194"/>
              <a:gd name="T27" fmla="*/ 185 h 760"/>
              <a:gd name="T28" fmla="*/ 542 w 1194"/>
              <a:gd name="T29" fmla="*/ 27 h 760"/>
              <a:gd name="T30" fmla="*/ 369 w 1194"/>
              <a:gd name="T31" fmla="*/ 0 h 760"/>
              <a:gd name="T32" fmla="*/ 1021 w 1194"/>
              <a:gd name="T33" fmla="*/ 0 h 760"/>
              <a:gd name="T34" fmla="*/ 754 w 1194"/>
              <a:gd name="T35" fmla="*/ 109 h 760"/>
              <a:gd name="T36" fmla="*/ 651 w 1194"/>
              <a:gd name="T37" fmla="*/ 397 h 760"/>
              <a:gd name="T38" fmla="*/ 744 w 1194"/>
              <a:gd name="T39" fmla="*/ 662 h 760"/>
              <a:gd name="T40" fmla="*/ 993 w 1194"/>
              <a:gd name="T41" fmla="*/ 760 h 760"/>
              <a:gd name="T42" fmla="*/ 1194 w 1194"/>
              <a:gd name="T43" fmla="*/ 723 h 760"/>
              <a:gd name="T44" fmla="*/ 1194 w 1194"/>
              <a:gd name="T45" fmla="*/ 565 h 760"/>
              <a:gd name="T46" fmla="*/ 1026 w 1194"/>
              <a:gd name="T47" fmla="*/ 614 h 760"/>
              <a:gd name="T48" fmla="*/ 873 w 1194"/>
              <a:gd name="T49" fmla="*/ 548 h 760"/>
              <a:gd name="T50" fmla="*/ 819 w 1194"/>
              <a:gd name="T51" fmla="*/ 380 h 760"/>
              <a:gd name="T52" fmla="*/ 880 w 1194"/>
              <a:gd name="T53" fmla="*/ 207 h 760"/>
              <a:gd name="T54" fmla="*/ 1036 w 1194"/>
              <a:gd name="T55" fmla="*/ 141 h 760"/>
              <a:gd name="T56" fmla="*/ 1194 w 1194"/>
              <a:gd name="T57" fmla="*/ 185 h 760"/>
              <a:gd name="T58" fmla="*/ 1194 w 1194"/>
              <a:gd name="T59" fmla="*/ 27 h 760"/>
              <a:gd name="T60" fmla="*/ 1021 w 1194"/>
              <a:gd name="T61" fmla="*/ 0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94" h="760">
                <a:moveTo>
                  <a:pt x="369" y="0"/>
                </a:moveTo>
                <a:cubicBezTo>
                  <a:pt x="261" y="0"/>
                  <a:pt x="174" y="33"/>
                  <a:pt x="103" y="109"/>
                </a:cubicBezTo>
                <a:cubicBezTo>
                  <a:pt x="32" y="185"/>
                  <a:pt x="0" y="278"/>
                  <a:pt x="0" y="397"/>
                </a:cubicBezTo>
                <a:cubicBezTo>
                  <a:pt x="0" y="505"/>
                  <a:pt x="33" y="596"/>
                  <a:pt x="93" y="662"/>
                </a:cubicBezTo>
                <a:cubicBezTo>
                  <a:pt x="153" y="727"/>
                  <a:pt x="234" y="760"/>
                  <a:pt x="342" y="760"/>
                </a:cubicBezTo>
                <a:cubicBezTo>
                  <a:pt x="424" y="760"/>
                  <a:pt x="493" y="750"/>
                  <a:pt x="542" y="723"/>
                </a:cubicBezTo>
                <a:lnTo>
                  <a:pt x="537" y="723"/>
                </a:lnTo>
                <a:lnTo>
                  <a:pt x="537" y="570"/>
                </a:lnTo>
                <a:cubicBezTo>
                  <a:pt x="488" y="603"/>
                  <a:pt x="429" y="619"/>
                  <a:pt x="369" y="619"/>
                </a:cubicBezTo>
                <a:cubicBezTo>
                  <a:pt x="304" y="619"/>
                  <a:pt x="255" y="596"/>
                  <a:pt x="217" y="553"/>
                </a:cubicBezTo>
                <a:cubicBezTo>
                  <a:pt x="179" y="515"/>
                  <a:pt x="162" y="456"/>
                  <a:pt x="162" y="385"/>
                </a:cubicBezTo>
                <a:cubicBezTo>
                  <a:pt x="162" y="309"/>
                  <a:pt x="185" y="250"/>
                  <a:pt x="229" y="207"/>
                </a:cubicBezTo>
                <a:cubicBezTo>
                  <a:pt x="267" y="164"/>
                  <a:pt x="319" y="141"/>
                  <a:pt x="385" y="141"/>
                </a:cubicBezTo>
                <a:cubicBezTo>
                  <a:pt x="444" y="141"/>
                  <a:pt x="493" y="158"/>
                  <a:pt x="542" y="185"/>
                </a:cubicBezTo>
                <a:lnTo>
                  <a:pt x="542" y="27"/>
                </a:lnTo>
                <a:cubicBezTo>
                  <a:pt x="493" y="11"/>
                  <a:pt x="440" y="0"/>
                  <a:pt x="369" y="0"/>
                </a:cubicBezTo>
                <a:close/>
                <a:moveTo>
                  <a:pt x="1021" y="0"/>
                </a:moveTo>
                <a:cubicBezTo>
                  <a:pt x="912" y="0"/>
                  <a:pt x="825" y="33"/>
                  <a:pt x="754" y="109"/>
                </a:cubicBezTo>
                <a:cubicBezTo>
                  <a:pt x="684" y="185"/>
                  <a:pt x="651" y="278"/>
                  <a:pt x="651" y="397"/>
                </a:cubicBezTo>
                <a:cubicBezTo>
                  <a:pt x="651" y="505"/>
                  <a:pt x="684" y="596"/>
                  <a:pt x="744" y="662"/>
                </a:cubicBezTo>
                <a:cubicBezTo>
                  <a:pt x="804" y="727"/>
                  <a:pt x="885" y="760"/>
                  <a:pt x="993" y="760"/>
                </a:cubicBezTo>
                <a:cubicBezTo>
                  <a:pt x="1075" y="760"/>
                  <a:pt x="1145" y="750"/>
                  <a:pt x="1194" y="723"/>
                </a:cubicBezTo>
                <a:lnTo>
                  <a:pt x="1194" y="565"/>
                </a:lnTo>
                <a:cubicBezTo>
                  <a:pt x="1145" y="597"/>
                  <a:pt x="1085" y="614"/>
                  <a:pt x="1026" y="614"/>
                </a:cubicBezTo>
                <a:cubicBezTo>
                  <a:pt x="961" y="614"/>
                  <a:pt x="911" y="591"/>
                  <a:pt x="873" y="548"/>
                </a:cubicBezTo>
                <a:cubicBezTo>
                  <a:pt x="835" y="510"/>
                  <a:pt x="819" y="451"/>
                  <a:pt x="819" y="380"/>
                </a:cubicBezTo>
                <a:cubicBezTo>
                  <a:pt x="819" y="309"/>
                  <a:pt x="842" y="250"/>
                  <a:pt x="880" y="207"/>
                </a:cubicBezTo>
                <a:cubicBezTo>
                  <a:pt x="918" y="164"/>
                  <a:pt x="971" y="141"/>
                  <a:pt x="1036" y="141"/>
                </a:cubicBezTo>
                <a:cubicBezTo>
                  <a:pt x="1096" y="141"/>
                  <a:pt x="1145" y="158"/>
                  <a:pt x="1194" y="185"/>
                </a:cubicBezTo>
                <a:lnTo>
                  <a:pt x="1194" y="27"/>
                </a:lnTo>
                <a:cubicBezTo>
                  <a:pt x="1145" y="11"/>
                  <a:pt x="1091" y="0"/>
                  <a:pt x="1021" y="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4" name="Battery">
            <a:extLst>
              <a:ext uri="{FF2B5EF4-FFF2-40B4-BE49-F238E27FC236}">
                <a16:creationId xmlns:a16="http://schemas.microsoft.com/office/drawing/2014/main" id="{FE280C04-EE61-46CD-A0FF-E7BC5B15DB0F}"/>
              </a:ext>
            </a:extLst>
          </p:cNvPr>
          <p:cNvSpPr>
            <a:spLocks noChangeAspect="1" noEditPoints="1"/>
          </p:cNvSpPr>
          <p:nvPr/>
        </p:nvSpPr>
        <p:spPr bwMode="auto">
          <a:xfrm>
            <a:off x="4885471" y="3829622"/>
            <a:ext cx="161925" cy="100013"/>
          </a:xfrm>
          <a:custGeom>
            <a:avLst/>
            <a:gdLst>
              <a:gd name="T0" fmla="*/ 272 w 1411"/>
              <a:gd name="T1" fmla="*/ 0 h 868"/>
              <a:gd name="T2" fmla="*/ 109 w 1411"/>
              <a:gd name="T3" fmla="*/ 162 h 868"/>
              <a:gd name="T4" fmla="*/ 109 w 1411"/>
              <a:gd name="T5" fmla="*/ 217 h 868"/>
              <a:gd name="T6" fmla="*/ 55 w 1411"/>
              <a:gd name="T7" fmla="*/ 217 h 868"/>
              <a:gd name="T8" fmla="*/ 0 w 1411"/>
              <a:gd name="T9" fmla="*/ 271 h 868"/>
              <a:gd name="T10" fmla="*/ 0 w 1411"/>
              <a:gd name="T11" fmla="*/ 597 h 868"/>
              <a:gd name="T12" fmla="*/ 55 w 1411"/>
              <a:gd name="T13" fmla="*/ 651 h 868"/>
              <a:gd name="T14" fmla="*/ 109 w 1411"/>
              <a:gd name="T15" fmla="*/ 651 h 868"/>
              <a:gd name="T16" fmla="*/ 109 w 1411"/>
              <a:gd name="T17" fmla="*/ 705 h 868"/>
              <a:gd name="T18" fmla="*/ 272 w 1411"/>
              <a:gd name="T19" fmla="*/ 868 h 868"/>
              <a:gd name="T20" fmla="*/ 1249 w 1411"/>
              <a:gd name="T21" fmla="*/ 868 h 868"/>
              <a:gd name="T22" fmla="*/ 1411 w 1411"/>
              <a:gd name="T23" fmla="*/ 705 h 868"/>
              <a:gd name="T24" fmla="*/ 1411 w 1411"/>
              <a:gd name="T25" fmla="*/ 162 h 868"/>
              <a:gd name="T26" fmla="*/ 1249 w 1411"/>
              <a:gd name="T27" fmla="*/ 0 h 868"/>
              <a:gd name="T28" fmla="*/ 272 w 1411"/>
              <a:gd name="T29" fmla="*/ 0 h 868"/>
              <a:gd name="T30" fmla="*/ 272 w 1411"/>
              <a:gd name="T31" fmla="*/ 108 h 868"/>
              <a:gd name="T32" fmla="*/ 441 w 1411"/>
              <a:gd name="T33" fmla="*/ 108 h 868"/>
              <a:gd name="T34" fmla="*/ 441 w 1411"/>
              <a:gd name="T35" fmla="*/ 759 h 868"/>
              <a:gd name="T36" fmla="*/ 272 w 1411"/>
              <a:gd name="T37" fmla="*/ 759 h 868"/>
              <a:gd name="T38" fmla="*/ 217 w 1411"/>
              <a:gd name="T39" fmla="*/ 705 h 868"/>
              <a:gd name="T40" fmla="*/ 217 w 1411"/>
              <a:gd name="T41" fmla="*/ 651 h 868"/>
              <a:gd name="T42" fmla="*/ 217 w 1411"/>
              <a:gd name="T43" fmla="*/ 542 h 868"/>
              <a:gd name="T44" fmla="*/ 109 w 1411"/>
              <a:gd name="T45" fmla="*/ 542 h 868"/>
              <a:gd name="T46" fmla="*/ 109 w 1411"/>
              <a:gd name="T47" fmla="*/ 325 h 868"/>
              <a:gd name="T48" fmla="*/ 217 w 1411"/>
              <a:gd name="T49" fmla="*/ 325 h 868"/>
              <a:gd name="T50" fmla="*/ 217 w 1411"/>
              <a:gd name="T51" fmla="*/ 217 h 868"/>
              <a:gd name="T52" fmla="*/ 217 w 1411"/>
              <a:gd name="T53" fmla="*/ 162 h 868"/>
              <a:gd name="T54" fmla="*/ 272 w 1411"/>
              <a:gd name="T55" fmla="*/ 10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11" h="868">
                <a:moveTo>
                  <a:pt x="272" y="0"/>
                </a:moveTo>
                <a:cubicBezTo>
                  <a:pt x="179" y="0"/>
                  <a:pt x="109" y="70"/>
                  <a:pt x="109" y="162"/>
                </a:cubicBezTo>
                <a:lnTo>
                  <a:pt x="109" y="217"/>
                </a:lnTo>
                <a:lnTo>
                  <a:pt x="55" y="217"/>
                </a:lnTo>
                <a:cubicBezTo>
                  <a:pt x="22" y="217"/>
                  <a:pt x="0" y="238"/>
                  <a:pt x="0" y="271"/>
                </a:cubicBezTo>
                <a:lnTo>
                  <a:pt x="0" y="597"/>
                </a:lnTo>
                <a:cubicBezTo>
                  <a:pt x="0" y="629"/>
                  <a:pt x="22" y="651"/>
                  <a:pt x="55" y="651"/>
                </a:cubicBezTo>
                <a:lnTo>
                  <a:pt x="109" y="651"/>
                </a:lnTo>
                <a:lnTo>
                  <a:pt x="109" y="705"/>
                </a:lnTo>
                <a:cubicBezTo>
                  <a:pt x="109" y="797"/>
                  <a:pt x="179" y="868"/>
                  <a:pt x="272" y="868"/>
                </a:cubicBezTo>
                <a:lnTo>
                  <a:pt x="1249" y="868"/>
                </a:lnTo>
                <a:cubicBezTo>
                  <a:pt x="1341" y="868"/>
                  <a:pt x="1411" y="797"/>
                  <a:pt x="1411" y="705"/>
                </a:cubicBezTo>
                <a:lnTo>
                  <a:pt x="1411" y="162"/>
                </a:lnTo>
                <a:cubicBezTo>
                  <a:pt x="1411" y="70"/>
                  <a:pt x="1341" y="0"/>
                  <a:pt x="1249" y="0"/>
                </a:cubicBezTo>
                <a:lnTo>
                  <a:pt x="272" y="0"/>
                </a:lnTo>
                <a:close/>
                <a:moveTo>
                  <a:pt x="272" y="108"/>
                </a:moveTo>
                <a:lnTo>
                  <a:pt x="441" y="108"/>
                </a:lnTo>
                <a:lnTo>
                  <a:pt x="441" y="759"/>
                </a:lnTo>
                <a:lnTo>
                  <a:pt x="272" y="759"/>
                </a:lnTo>
                <a:cubicBezTo>
                  <a:pt x="239" y="759"/>
                  <a:pt x="217" y="738"/>
                  <a:pt x="217" y="705"/>
                </a:cubicBezTo>
                <a:lnTo>
                  <a:pt x="217" y="651"/>
                </a:lnTo>
                <a:lnTo>
                  <a:pt x="217" y="542"/>
                </a:lnTo>
                <a:lnTo>
                  <a:pt x="109" y="542"/>
                </a:lnTo>
                <a:lnTo>
                  <a:pt x="109" y="325"/>
                </a:lnTo>
                <a:lnTo>
                  <a:pt x="217" y="325"/>
                </a:lnTo>
                <a:lnTo>
                  <a:pt x="217" y="217"/>
                </a:lnTo>
                <a:lnTo>
                  <a:pt x="217" y="162"/>
                </a:lnTo>
                <a:cubicBezTo>
                  <a:pt x="217" y="130"/>
                  <a:pt x="239" y="108"/>
                  <a:pt x="272" y="10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5" name="GPS (2)">
            <a:extLst>
              <a:ext uri="{FF2B5EF4-FFF2-40B4-BE49-F238E27FC236}">
                <a16:creationId xmlns:a16="http://schemas.microsoft.com/office/drawing/2014/main" id="{A7C2BD81-528F-41CC-92B7-3E98919998D7}"/>
              </a:ext>
            </a:extLst>
          </p:cNvPr>
          <p:cNvSpPr>
            <a:spLocks noChangeAspect="1" noEditPoints="1"/>
          </p:cNvSpPr>
          <p:nvPr/>
        </p:nvSpPr>
        <p:spPr bwMode="auto">
          <a:xfrm>
            <a:off x="5235789" y="3802634"/>
            <a:ext cx="138113" cy="153988"/>
          </a:xfrm>
          <a:custGeom>
            <a:avLst/>
            <a:gdLst>
              <a:gd name="T0" fmla="*/ 603 w 1207"/>
              <a:gd name="T1" fmla="*/ 0 h 1326"/>
              <a:gd name="T2" fmla="*/ 0 w 1207"/>
              <a:gd name="T3" fmla="*/ 1326 h 1326"/>
              <a:gd name="T4" fmla="*/ 603 w 1207"/>
              <a:gd name="T5" fmla="*/ 1177 h 1326"/>
              <a:gd name="T6" fmla="*/ 1207 w 1207"/>
              <a:gd name="T7" fmla="*/ 1326 h 1326"/>
              <a:gd name="T8" fmla="*/ 603 w 1207"/>
              <a:gd name="T9" fmla="*/ 0 h 1326"/>
              <a:gd name="T10" fmla="*/ 603 w 1207"/>
              <a:gd name="T11" fmla="*/ 271 h 1326"/>
              <a:gd name="T12" fmla="*/ 603 w 1207"/>
              <a:gd name="T13" fmla="*/ 1061 h 1326"/>
              <a:gd name="T14" fmla="*/ 576 w 1207"/>
              <a:gd name="T15" fmla="*/ 1068 h 1326"/>
              <a:gd name="T16" fmla="*/ 196 w 1207"/>
              <a:gd name="T17" fmla="*/ 1161 h 1326"/>
              <a:gd name="T18" fmla="*/ 603 w 1207"/>
              <a:gd name="T19" fmla="*/ 271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7" h="1326">
                <a:moveTo>
                  <a:pt x="603" y="0"/>
                </a:moveTo>
                <a:lnTo>
                  <a:pt x="0" y="1326"/>
                </a:lnTo>
                <a:lnTo>
                  <a:pt x="603" y="1177"/>
                </a:lnTo>
                <a:lnTo>
                  <a:pt x="1207" y="1326"/>
                </a:lnTo>
                <a:lnTo>
                  <a:pt x="603" y="0"/>
                </a:lnTo>
                <a:close/>
                <a:moveTo>
                  <a:pt x="603" y="271"/>
                </a:moveTo>
                <a:lnTo>
                  <a:pt x="603" y="1061"/>
                </a:lnTo>
                <a:lnTo>
                  <a:pt x="576" y="1068"/>
                </a:lnTo>
                <a:lnTo>
                  <a:pt x="196" y="1161"/>
                </a:lnTo>
                <a:lnTo>
                  <a:pt x="603" y="27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6" name="Mobile Devices">
            <a:extLst>
              <a:ext uri="{FF2B5EF4-FFF2-40B4-BE49-F238E27FC236}">
                <a16:creationId xmlns:a16="http://schemas.microsoft.com/office/drawing/2014/main" id="{6FAA1C07-B190-46EF-8C42-4D2F0EC93FA3}"/>
              </a:ext>
            </a:extLst>
          </p:cNvPr>
          <p:cNvSpPr>
            <a:spLocks noChangeAspect="1" noEditPoints="1"/>
          </p:cNvSpPr>
          <p:nvPr/>
        </p:nvSpPr>
        <p:spPr bwMode="auto">
          <a:xfrm>
            <a:off x="5580589" y="3797872"/>
            <a:ext cx="161925" cy="163513"/>
          </a:xfrm>
          <a:custGeom>
            <a:avLst/>
            <a:gdLst>
              <a:gd name="T0" fmla="*/ 81 w 1411"/>
              <a:gd name="T1" fmla="*/ 0 h 1411"/>
              <a:gd name="T2" fmla="*/ 0 w 1411"/>
              <a:gd name="T3" fmla="*/ 81 h 1411"/>
              <a:gd name="T4" fmla="*/ 0 w 1411"/>
              <a:gd name="T5" fmla="*/ 1221 h 1411"/>
              <a:gd name="T6" fmla="*/ 81 w 1411"/>
              <a:gd name="T7" fmla="*/ 1302 h 1411"/>
              <a:gd name="T8" fmla="*/ 705 w 1411"/>
              <a:gd name="T9" fmla="*/ 1302 h 1411"/>
              <a:gd name="T10" fmla="*/ 705 w 1411"/>
              <a:gd name="T11" fmla="*/ 1139 h 1411"/>
              <a:gd name="T12" fmla="*/ 136 w 1411"/>
              <a:gd name="T13" fmla="*/ 1139 h 1411"/>
              <a:gd name="T14" fmla="*/ 108 w 1411"/>
              <a:gd name="T15" fmla="*/ 1112 h 1411"/>
              <a:gd name="T16" fmla="*/ 108 w 1411"/>
              <a:gd name="T17" fmla="*/ 135 h 1411"/>
              <a:gd name="T18" fmla="*/ 136 w 1411"/>
              <a:gd name="T19" fmla="*/ 108 h 1411"/>
              <a:gd name="T20" fmla="*/ 895 w 1411"/>
              <a:gd name="T21" fmla="*/ 108 h 1411"/>
              <a:gd name="T22" fmla="*/ 923 w 1411"/>
              <a:gd name="T23" fmla="*/ 135 h 1411"/>
              <a:gd name="T24" fmla="*/ 923 w 1411"/>
              <a:gd name="T25" fmla="*/ 380 h 1411"/>
              <a:gd name="T26" fmla="*/ 1031 w 1411"/>
              <a:gd name="T27" fmla="*/ 380 h 1411"/>
              <a:gd name="T28" fmla="*/ 1031 w 1411"/>
              <a:gd name="T29" fmla="*/ 81 h 1411"/>
              <a:gd name="T30" fmla="*/ 950 w 1411"/>
              <a:gd name="T31" fmla="*/ 0 h 1411"/>
              <a:gd name="T32" fmla="*/ 81 w 1411"/>
              <a:gd name="T33" fmla="*/ 0 h 1411"/>
              <a:gd name="T34" fmla="*/ 476 w 1411"/>
              <a:gd name="T35" fmla="*/ 35 h 1411"/>
              <a:gd name="T36" fmla="*/ 554 w 1411"/>
              <a:gd name="T37" fmla="*/ 35 h 1411"/>
              <a:gd name="T38" fmla="*/ 573 w 1411"/>
              <a:gd name="T39" fmla="*/ 54 h 1411"/>
              <a:gd name="T40" fmla="*/ 554 w 1411"/>
              <a:gd name="T41" fmla="*/ 73 h 1411"/>
              <a:gd name="T42" fmla="*/ 476 w 1411"/>
              <a:gd name="T43" fmla="*/ 73 h 1411"/>
              <a:gd name="T44" fmla="*/ 458 w 1411"/>
              <a:gd name="T45" fmla="*/ 54 h 1411"/>
              <a:gd name="T46" fmla="*/ 476 w 1411"/>
              <a:gd name="T47" fmla="*/ 35 h 1411"/>
              <a:gd name="T48" fmla="*/ 841 w 1411"/>
              <a:gd name="T49" fmla="*/ 434 h 1411"/>
              <a:gd name="T50" fmla="*/ 760 w 1411"/>
              <a:gd name="T51" fmla="*/ 515 h 1411"/>
              <a:gd name="T52" fmla="*/ 760 w 1411"/>
              <a:gd name="T53" fmla="*/ 1329 h 1411"/>
              <a:gd name="T54" fmla="*/ 841 w 1411"/>
              <a:gd name="T55" fmla="*/ 1411 h 1411"/>
              <a:gd name="T56" fmla="*/ 1330 w 1411"/>
              <a:gd name="T57" fmla="*/ 1411 h 1411"/>
              <a:gd name="T58" fmla="*/ 1411 w 1411"/>
              <a:gd name="T59" fmla="*/ 1329 h 1411"/>
              <a:gd name="T60" fmla="*/ 1411 w 1411"/>
              <a:gd name="T61" fmla="*/ 515 h 1411"/>
              <a:gd name="T62" fmla="*/ 1330 w 1411"/>
              <a:gd name="T63" fmla="*/ 434 h 1411"/>
              <a:gd name="T64" fmla="*/ 841 w 1411"/>
              <a:gd name="T65" fmla="*/ 434 h 1411"/>
              <a:gd name="T66" fmla="*/ 1046 w 1411"/>
              <a:gd name="T67" fmla="*/ 469 h 1411"/>
              <a:gd name="T68" fmla="*/ 1124 w 1411"/>
              <a:gd name="T69" fmla="*/ 469 h 1411"/>
              <a:gd name="T70" fmla="*/ 1143 w 1411"/>
              <a:gd name="T71" fmla="*/ 488 h 1411"/>
              <a:gd name="T72" fmla="*/ 1124 w 1411"/>
              <a:gd name="T73" fmla="*/ 507 h 1411"/>
              <a:gd name="T74" fmla="*/ 1046 w 1411"/>
              <a:gd name="T75" fmla="*/ 507 h 1411"/>
              <a:gd name="T76" fmla="*/ 1028 w 1411"/>
              <a:gd name="T77" fmla="*/ 488 h 1411"/>
              <a:gd name="T78" fmla="*/ 1046 w 1411"/>
              <a:gd name="T79" fmla="*/ 469 h 1411"/>
              <a:gd name="T80" fmla="*/ 895 w 1411"/>
              <a:gd name="T81" fmla="*/ 542 h 1411"/>
              <a:gd name="T82" fmla="*/ 1275 w 1411"/>
              <a:gd name="T83" fmla="*/ 542 h 1411"/>
              <a:gd name="T84" fmla="*/ 1302 w 1411"/>
              <a:gd name="T85" fmla="*/ 570 h 1411"/>
              <a:gd name="T86" fmla="*/ 1302 w 1411"/>
              <a:gd name="T87" fmla="*/ 1221 h 1411"/>
              <a:gd name="T88" fmla="*/ 1275 w 1411"/>
              <a:gd name="T89" fmla="*/ 1248 h 1411"/>
              <a:gd name="T90" fmla="*/ 895 w 1411"/>
              <a:gd name="T91" fmla="*/ 1248 h 1411"/>
              <a:gd name="T92" fmla="*/ 868 w 1411"/>
              <a:gd name="T93" fmla="*/ 1221 h 1411"/>
              <a:gd name="T94" fmla="*/ 868 w 1411"/>
              <a:gd name="T95" fmla="*/ 570 h 1411"/>
              <a:gd name="T96" fmla="*/ 895 w 1411"/>
              <a:gd name="T97" fmla="*/ 542 h 1411"/>
              <a:gd name="T98" fmla="*/ 515 w 1411"/>
              <a:gd name="T99" fmla="*/ 1173 h 1411"/>
              <a:gd name="T100" fmla="*/ 565 w 1411"/>
              <a:gd name="T101" fmla="*/ 1221 h 1411"/>
              <a:gd name="T102" fmla="*/ 515 w 1411"/>
              <a:gd name="T103" fmla="*/ 1268 h 1411"/>
              <a:gd name="T104" fmla="*/ 466 w 1411"/>
              <a:gd name="T105" fmla="*/ 1221 h 1411"/>
              <a:gd name="T106" fmla="*/ 515 w 1411"/>
              <a:gd name="T107" fmla="*/ 1173 h 1411"/>
              <a:gd name="T108" fmla="*/ 1085 w 1411"/>
              <a:gd name="T109" fmla="*/ 1282 h 1411"/>
              <a:gd name="T110" fmla="*/ 1135 w 1411"/>
              <a:gd name="T111" fmla="*/ 1329 h 1411"/>
              <a:gd name="T112" fmla="*/ 1085 w 1411"/>
              <a:gd name="T113" fmla="*/ 1377 h 1411"/>
              <a:gd name="T114" fmla="*/ 1036 w 1411"/>
              <a:gd name="T115" fmla="*/ 1329 h 1411"/>
              <a:gd name="T116" fmla="*/ 1085 w 1411"/>
              <a:gd name="T117" fmla="*/ 1282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11" h="1411">
                <a:moveTo>
                  <a:pt x="81" y="0"/>
                </a:moveTo>
                <a:cubicBezTo>
                  <a:pt x="36" y="0"/>
                  <a:pt x="0" y="36"/>
                  <a:pt x="0" y="81"/>
                </a:cubicBezTo>
                <a:lnTo>
                  <a:pt x="0" y="1221"/>
                </a:lnTo>
                <a:cubicBezTo>
                  <a:pt x="0" y="1266"/>
                  <a:pt x="36" y="1302"/>
                  <a:pt x="81" y="1302"/>
                </a:cubicBezTo>
                <a:lnTo>
                  <a:pt x="705" y="1302"/>
                </a:lnTo>
                <a:lnTo>
                  <a:pt x="705" y="1139"/>
                </a:lnTo>
                <a:lnTo>
                  <a:pt x="136" y="1139"/>
                </a:lnTo>
                <a:cubicBezTo>
                  <a:pt x="121" y="1139"/>
                  <a:pt x="108" y="1127"/>
                  <a:pt x="108" y="1112"/>
                </a:cubicBezTo>
                <a:lnTo>
                  <a:pt x="108" y="135"/>
                </a:lnTo>
                <a:cubicBezTo>
                  <a:pt x="108" y="120"/>
                  <a:pt x="121" y="108"/>
                  <a:pt x="136" y="108"/>
                </a:cubicBezTo>
                <a:lnTo>
                  <a:pt x="895" y="108"/>
                </a:lnTo>
                <a:cubicBezTo>
                  <a:pt x="910" y="108"/>
                  <a:pt x="923" y="120"/>
                  <a:pt x="923" y="135"/>
                </a:cubicBezTo>
                <a:lnTo>
                  <a:pt x="923" y="380"/>
                </a:lnTo>
                <a:lnTo>
                  <a:pt x="1031" y="380"/>
                </a:lnTo>
                <a:lnTo>
                  <a:pt x="1031" y="81"/>
                </a:lnTo>
                <a:cubicBezTo>
                  <a:pt x="1031" y="36"/>
                  <a:pt x="995" y="0"/>
                  <a:pt x="950" y="0"/>
                </a:cubicBezTo>
                <a:lnTo>
                  <a:pt x="81" y="0"/>
                </a:lnTo>
                <a:close/>
                <a:moveTo>
                  <a:pt x="476" y="35"/>
                </a:moveTo>
                <a:lnTo>
                  <a:pt x="554" y="35"/>
                </a:lnTo>
                <a:cubicBezTo>
                  <a:pt x="565" y="35"/>
                  <a:pt x="573" y="44"/>
                  <a:pt x="573" y="54"/>
                </a:cubicBezTo>
                <a:cubicBezTo>
                  <a:pt x="573" y="64"/>
                  <a:pt x="565" y="73"/>
                  <a:pt x="554" y="73"/>
                </a:cubicBezTo>
                <a:lnTo>
                  <a:pt x="476" y="73"/>
                </a:lnTo>
                <a:cubicBezTo>
                  <a:pt x="466" y="73"/>
                  <a:pt x="458" y="64"/>
                  <a:pt x="458" y="54"/>
                </a:cubicBezTo>
                <a:cubicBezTo>
                  <a:pt x="458" y="44"/>
                  <a:pt x="466" y="35"/>
                  <a:pt x="476" y="35"/>
                </a:cubicBezTo>
                <a:close/>
                <a:moveTo>
                  <a:pt x="841" y="434"/>
                </a:moveTo>
                <a:cubicBezTo>
                  <a:pt x="796" y="434"/>
                  <a:pt x="760" y="470"/>
                  <a:pt x="760" y="515"/>
                </a:cubicBezTo>
                <a:lnTo>
                  <a:pt x="760" y="1329"/>
                </a:lnTo>
                <a:cubicBezTo>
                  <a:pt x="760" y="1374"/>
                  <a:pt x="796" y="1411"/>
                  <a:pt x="841" y="1411"/>
                </a:cubicBezTo>
                <a:lnTo>
                  <a:pt x="1330" y="1411"/>
                </a:lnTo>
                <a:cubicBezTo>
                  <a:pt x="1374" y="1411"/>
                  <a:pt x="1411" y="1374"/>
                  <a:pt x="1411" y="1329"/>
                </a:cubicBezTo>
                <a:lnTo>
                  <a:pt x="1411" y="515"/>
                </a:lnTo>
                <a:cubicBezTo>
                  <a:pt x="1411" y="470"/>
                  <a:pt x="1374" y="434"/>
                  <a:pt x="1330" y="434"/>
                </a:cubicBezTo>
                <a:lnTo>
                  <a:pt x="841" y="434"/>
                </a:lnTo>
                <a:close/>
                <a:moveTo>
                  <a:pt x="1046" y="469"/>
                </a:moveTo>
                <a:lnTo>
                  <a:pt x="1124" y="469"/>
                </a:lnTo>
                <a:cubicBezTo>
                  <a:pt x="1135" y="469"/>
                  <a:pt x="1143" y="478"/>
                  <a:pt x="1143" y="488"/>
                </a:cubicBezTo>
                <a:cubicBezTo>
                  <a:pt x="1143" y="498"/>
                  <a:pt x="1135" y="507"/>
                  <a:pt x="1124" y="507"/>
                </a:cubicBezTo>
                <a:lnTo>
                  <a:pt x="1046" y="507"/>
                </a:lnTo>
                <a:cubicBezTo>
                  <a:pt x="1036" y="507"/>
                  <a:pt x="1028" y="498"/>
                  <a:pt x="1028" y="488"/>
                </a:cubicBezTo>
                <a:cubicBezTo>
                  <a:pt x="1028" y="478"/>
                  <a:pt x="1036" y="469"/>
                  <a:pt x="1046" y="469"/>
                </a:cubicBezTo>
                <a:close/>
                <a:moveTo>
                  <a:pt x="895" y="542"/>
                </a:moveTo>
                <a:lnTo>
                  <a:pt x="1275" y="542"/>
                </a:lnTo>
                <a:cubicBezTo>
                  <a:pt x="1290" y="542"/>
                  <a:pt x="1302" y="555"/>
                  <a:pt x="1302" y="570"/>
                </a:cubicBezTo>
                <a:lnTo>
                  <a:pt x="1302" y="1221"/>
                </a:lnTo>
                <a:cubicBezTo>
                  <a:pt x="1302" y="1236"/>
                  <a:pt x="1290" y="1248"/>
                  <a:pt x="1275" y="1248"/>
                </a:cubicBezTo>
                <a:lnTo>
                  <a:pt x="895" y="1248"/>
                </a:lnTo>
                <a:cubicBezTo>
                  <a:pt x="880" y="1248"/>
                  <a:pt x="868" y="1236"/>
                  <a:pt x="868" y="1221"/>
                </a:cubicBezTo>
                <a:lnTo>
                  <a:pt x="868" y="570"/>
                </a:lnTo>
                <a:cubicBezTo>
                  <a:pt x="868" y="555"/>
                  <a:pt x="880" y="542"/>
                  <a:pt x="895" y="542"/>
                </a:cubicBezTo>
                <a:close/>
                <a:moveTo>
                  <a:pt x="515" y="1173"/>
                </a:moveTo>
                <a:cubicBezTo>
                  <a:pt x="542" y="1173"/>
                  <a:pt x="565" y="1194"/>
                  <a:pt x="565" y="1221"/>
                </a:cubicBezTo>
                <a:cubicBezTo>
                  <a:pt x="565" y="1247"/>
                  <a:pt x="543" y="1268"/>
                  <a:pt x="515" y="1268"/>
                </a:cubicBezTo>
                <a:cubicBezTo>
                  <a:pt x="488" y="1268"/>
                  <a:pt x="466" y="1247"/>
                  <a:pt x="466" y="1221"/>
                </a:cubicBezTo>
                <a:cubicBezTo>
                  <a:pt x="466" y="1194"/>
                  <a:pt x="488" y="1173"/>
                  <a:pt x="515" y="1173"/>
                </a:cubicBezTo>
                <a:close/>
                <a:moveTo>
                  <a:pt x="1085" y="1282"/>
                </a:moveTo>
                <a:cubicBezTo>
                  <a:pt x="1112" y="1282"/>
                  <a:pt x="1135" y="1303"/>
                  <a:pt x="1135" y="1329"/>
                </a:cubicBezTo>
                <a:cubicBezTo>
                  <a:pt x="1135" y="1356"/>
                  <a:pt x="1112" y="1377"/>
                  <a:pt x="1085" y="1377"/>
                </a:cubicBezTo>
                <a:cubicBezTo>
                  <a:pt x="1058" y="1377"/>
                  <a:pt x="1036" y="1356"/>
                  <a:pt x="1036" y="1329"/>
                </a:cubicBezTo>
                <a:cubicBezTo>
                  <a:pt x="1036" y="1303"/>
                  <a:pt x="1058" y="1282"/>
                  <a:pt x="1085" y="128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7" name="GPS">
            <a:extLst>
              <a:ext uri="{FF2B5EF4-FFF2-40B4-BE49-F238E27FC236}">
                <a16:creationId xmlns:a16="http://schemas.microsoft.com/office/drawing/2014/main" id="{19908F10-9C1F-4251-9DA1-18D2A88B7576}"/>
              </a:ext>
            </a:extLst>
          </p:cNvPr>
          <p:cNvSpPr>
            <a:spLocks noChangeAspect="1" noEditPoints="1"/>
          </p:cNvSpPr>
          <p:nvPr/>
        </p:nvSpPr>
        <p:spPr bwMode="auto">
          <a:xfrm>
            <a:off x="5918207" y="3797872"/>
            <a:ext cx="163513" cy="163513"/>
          </a:xfrm>
          <a:custGeom>
            <a:avLst/>
            <a:gdLst>
              <a:gd name="T0" fmla="*/ 713 w 1420"/>
              <a:gd name="T1" fmla="*/ 0 h 1414"/>
              <a:gd name="T2" fmla="*/ 659 w 1420"/>
              <a:gd name="T3" fmla="*/ 56 h 1414"/>
              <a:gd name="T4" fmla="*/ 659 w 1420"/>
              <a:gd name="T5" fmla="*/ 114 h 1414"/>
              <a:gd name="T6" fmla="*/ 120 w 1420"/>
              <a:gd name="T7" fmla="*/ 653 h 1414"/>
              <a:gd name="T8" fmla="*/ 62 w 1420"/>
              <a:gd name="T9" fmla="*/ 653 h 1414"/>
              <a:gd name="T10" fmla="*/ 52 w 1420"/>
              <a:gd name="T11" fmla="*/ 653 h 1414"/>
              <a:gd name="T12" fmla="*/ 2 w 1420"/>
              <a:gd name="T13" fmla="*/ 713 h 1414"/>
              <a:gd name="T14" fmla="*/ 62 w 1420"/>
              <a:gd name="T15" fmla="*/ 762 h 1414"/>
              <a:gd name="T16" fmla="*/ 120 w 1420"/>
              <a:gd name="T17" fmla="*/ 762 h 1414"/>
              <a:gd name="T18" fmla="*/ 659 w 1420"/>
              <a:gd name="T19" fmla="*/ 1301 h 1414"/>
              <a:gd name="T20" fmla="*/ 659 w 1420"/>
              <a:gd name="T21" fmla="*/ 1359 h 1414"/>
              <a:gd name="T22" fmla="*/ 713 w 1420"/>
              <a:gd name="T23" fmla="*/ 1414 h 1414"/>
              <a:gd name="T24" fmla="*/ 767 w 1420"/>
              <a:gd name="T25" fmla="*/ 1359 h 1414"/>
              <a:gd name="T26" fmla="*/ 767 w 1420"/>
              <a:gd name="T27" fmla="*/ 1301 h 1414"/>
              <a:gd name="T28" fmla="*/ 1307 w 1420"/>
              <a:gd name="T29" fmla="*/ 762 h 1414"/>
              <a:gd name="T30" fmla="*/ 1364 w 1420"/>
              <a:gd name="T31" fmla="*/ 762 h 1414"/>
              <a:gd name="T32" fmla="*/ 1420 w 1420"/>
              <a:gd name="T33" fmla="*/ 708 h 1414"/>
              <a:gd name="T34" fmla="*/ 1364 w 1420"/>
              <a:gd name="T35" fmla="*/ 653 h 1414"/>
              <a:gd name="T36" fmla="*/ 1307 w 1420"/>
              <a:gd name="T37" fmla="*/ 653 h 1414"/>
              <a:gd name="T38" fmla="*/ 767 w 1420"/>
              <a:gd name="T39" fmla="*/ 114 h 1414"/>
              <a:gd name="T40" fmla="*/ 767 w 1420"/>
              <a:gd name="T41" fmla="*/ 56 h 1414"/>
              <a:gd name="T42" fmla="*/ 713 w 1420"/>
              <a:gd name="T43" fmla="*/ 0 h 1414"/>
              <a:gd name="T44" fmla="*/ 659 w 1420"/>
              <a:gd name="T45" fmla="*/ 223 h 1414"/>
              <a:gd name="T46" fmla="*/ 659 w 1420"/>
              <a:gd name="T47" fmla="*/ 274 h 1414"/>
              <a:gd name="T48" fmla="*/ 713 w 1420"/>
              <a:gd name="T49" fmla="*/ 329 h 1414"/>
              <a:gd name="T50" fmla="*/ 767 w 1420"/>
              <a:gd name="T51" fmla="*/ 274 h 1414"/>
              <a:gd name="T52" fmla="*/ 767 w 1420"/>
              <a:gd name="T53" fmla="*/ 223 h 1414"/>
              <a:gd name="T54" fmla="*/ 1198 w 1420"/>
              <a:gd name="T55" fmla="*/ 653 h 1414"/>
              <a:gd name="T56" fmla="*/ 1147 w 1420"/>
              <a:gd name="T57" fmla="*/ 653 h 1414"/>
              <a:gd name="T58" fmla="*/ 1137 w 1420"/>
              <a:gd name="T59" fmla="*/ 653 h 1414"/>
              <a:gd name="T60" fmla="*/ 1088 w 1420"/>
              <a:gd name="T61" fmla="*/ 713 h 1414"/>
              <a:gd name="T62" fmla="*/ 1147 w 1420"/>
              <a:gd name="T63" fmla="*/ 762 h 1414"/>
              <a:gd name="T64" fmla="*/ 1200 w 1420"/>
              <a:gd name="T65" fmla="*/ 762 h 1414"/>
              <a:gd name="T66" fmla="*/ 767 w 1420"/>
              <a:gd name="T67" fmla="*/ 1194 h 1414"/>
              <a:gd name="T68" fmla="*/ 767 w 1420"/>
              <a:gd name="T69" fmla="*/ 1142 h 1414"/>
              <a:gd name="T70" fmla="*/ 713 w 1420"/>
              <a:gd name="T71" fmla="*/ 1086 h 1414"/>
              <a:gd name="T72" fmla="*/ 659 w 1420"/>
              <a:gd name="T73" fmla="*/ 1142 h 1414"/>
              <a:gd name="T74" fmla="*/ 659 w 1420"/>
              <a:gd name="T75" fmla="*/ 1194 h 1414"/>
              <a:gd name="T76" fmla="*/ 226 w 1420"/>
              <a:gd name="T77" fmla="*/ 762 h 1414"/>
              <a:gd name="T78" fmla="*/ 279 w 1420"/>
              <a:gd name="T79" fmla="*/ 762 h 1414"/>
              <a:gd name="T80" fmla="*/ 334 w 1420"/>
              <a:gd name="T81" fmla="*/ 708 h 1414"/>
              <a:gd name="T82" fmla="*/ 279 w 1420"/>
              <a:gd name="T83" fmla="*/ 653 h 1414"/>
              <a:gd name="T84" fmla="*/ 228 w 1420"/>
              <a:gd name="T85" fmla="*/ 653 h 1414"/>
              <a:gd name="T86" fmla="*/ 659 w 1420"/>
              <a:gd name="T87" fmla="*/ 223 h 1414"/>
              <a:gd name="T88" fmla="*/ 713 w 1420"/>
              <a:gd name="T89" fmla="*/ 491 h 1414"/>
              <a:gd name="T90" fmla="*/ 496 w 1420"/>
              <a:gd name="T91" fmla="*/ 708 h 1414"/>
              <a:gd name="T92" fmla="*/ 713 w 1420"/>
              <a:gd name="T93" fmla="*/ 925 h 1414"/>
              <a:gd name="T94" fmla="*/ 930 w 1420"/>
              <a:gd name="T95" fmla="*/ 708 h 1414"/>
              <a:gd name="T96" fmla="*/ 713 w 1420"/>
              <a:gd name="T97" fmla="*/ 491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0" h="1414">
                <a:moveTo>
                  <a:pt x="713" y="0"/>
                </a:moveTo>
                <a:cubicBezTo>
                  <a:pt x="684" y="0"/>
                  <a:pt x="658" y="27"/>
                  <a:pt x="659" y="56"/>
                </a:cubicBezTo>
                <a:lnTo>
                  <a:pt x="659" y="114"/>
                </a:lnTo>
                <a:cubicBezTo>
                  <a:pt x="373" y="140"/>
                  <a:pt x="145" y="368"/>
                  <a:pt x="120" y="653"/>
                </a:cubicBezTo>
                <a:lnTo>
                  <a:pt x="62" y="653"/>
                </a:lnTo>
                <a:cubicBezTo>
                  <a:pt x="58" y="653"/>
                  <a:pt x="55" y="653"/>
                  <a:pt x="52" y="653"/>
                </a:cubicBezTo>
                <a:cubicBezTo>
                  <a:pt x="23" y="656"/>
                  <a:pt x="0" y="684"/>
                  <a:pt x="2" y="713"/>
                </a:cubicBezTo>
                <a:cubicBezTo>
                  <a:pt x="5" y="741"/>
                  <a:pt x="33" y="765"/>
                  <a:pt x="62" y="762"/>
                </a:cubicBezTo>
                <a:lnTo>
                  <a:pt x="120" y="762"/>
                </a:lnTo>
                <a:cubicBezTo>
                  <a:pt x="145" y="1048"/>
                  <a:pt x="373" y="1275"/>
                  <a:pt x="659" y="1301"/>
                </a:cubicBezTo>
                <a:lnTo>
                  <a:pt x="659" y="1359"/>
                </a:lnTo>
                <a:cubicBezTo>
                  <a:pt x="659" y="1388"/>
                  <a:pt x="684" y="1414"/>
                  <a:pt x="713" y="1414"/>
                </a:cubicBezTo>
                <a:cubicBezTo>
                  <a:pt x="742" y="1414"/>
                  <a:pt x="768" y="1388"/>
                  <a:pt x="767" y="1359"/>
                </a:cubicBezTo>
                <a:lnTo>
                  <a:pt x="767" y="1301"/>
                </a:lnTo>
                <a:cubicBezTo>
                  <a:pt x="1053" y="1275"/>
                  <a:pt x="1281" y="1048"/>
                  <a:pt x="1307" y="762"/>
                </a:cubicBezTo>
                <a:lnTo>
                  <a:pt x="1364" y="762"/>
                </a:lnTo>
                <a:cubicBezTo>
                  <a:pt x="1393" y="762"/>
                  <a:pt x="1420" y="736"/>
                  <a:pt x="1420" y="708"/>
                </a:cubicBezTo>
                <a:cubicBezTo>
                  <a:pt x="1420" y="679"/>
                  <a:pt x="1393" y="653"/>
                  <a:pt x="1364" y="653"/>
                </a:cubicBezTo>
                <a:lnTo>
                  <a:pt x="1307" y="653"/>
                </a:lnTo>
                <a:cubicBezTo>
                  <a:pt x="1281" y="368"/>
                  <a:pt x="1053" y="140"/>
                  <a:pt x="767" y="114"/>
                </a:cubicBezTo>
                <a:lnTo>
                  <a:pt x="767" y="56"/>
                </a:lnTo>
                <a:cubicBezTo>
                  <a:pt x="768" y="27"/>
                  <a:pt x="742" y="0"/>
                  <a:pt x="713" y="0"/>
                </a:cubicBezTo>
                <a:close/>
                <a:moveTo>
                  <a:pt x="659" y="223"/>
                </a:moveTo>
                <a:lnTo>
                  <a:pt x="659" y="274"/>
                </a:lnTo>
                <a:cubicBezTo>
                  <a:pt x="659" y="302"/>
                  <a:pt x="684" y="329"/>
                  <a:pt x="713" y="329"/>
                </a:cubicBezTo>
                <a:cubicBezTo>
                  <a:pt x="742" y="329"/>
                  <a:pt x="768" y="302"/>
                  <a:pt x="767" y="274"/>
                </a:cubicBezTo>
                <a:lnTo>
                  <a:pt x="767" y="223"/>
                </a:lnTo>
                <a:cubicBezTo>
                  <a:pt x="994" y="247"/>
                  <a:pt x="1173" y="427"/>
                  <a:pt x="1198" y="653"/>
                </a:cubicBezTo>
                <a:lnTo>
                  <a:pt x="1147" y="653"/>
                </a:lnTo>
                <a:cubicBezTo>
                  <a:pt x="1144" y="653"/>
                  <a:pt x="1141" y="653"/>
                  <a:pt x="1137" y="653"/>
                </a:cubicBezTo>
                <a:cubicBezTo>
                  <a:pt x="1109" y="656"/>
                  <a:pt x="1085" y="684"/>
                  <a:pt x="1088" y="713"/>
                </a:cubicBezTo>
                <a:cubicBezTo>
                  <a:pt x="1090" y="741"/>
                  <a:pt x="1119" y="765"/>
                  <a:pt x="1147" y="762"/>
                </a:cubicBezTo>
                <a:lnTo>
                  <a:pt x="1200" y="762"/>
                </a:lnTo>
                <a:cubicBezTo>
                  <a:pt x="1175" y="990"/>
                  <a:pt x="995" y="1170"/>
                  <a:pt x="767" y="1194"/>
                </a:cubicBezTo>
                <a:lnTo>
                  <a:pt x="767" y="1142"/>
                </a:lnTo>
                <a:cubicBezTo>
                  <a:pt x="768" y="1113"/>
                  <a:pt x="742" y="1086"/>
                  <a:pt x="713" y="1086"/>
                </a:cubicBezTo>
                <a:cubicBezTo>
                  <a:pt x="684" y="1086"/>
                  <a:pt x="658" y="1113"/>
                  <a:pt x="659" y="1142"/>
                </a:cubicBezTo>
                <a:lnTo>
                  <a:pt x="659" y="1194"/>
                </a:lnTo>
                <a:cubicBezTo>
                  <a:pt x="431" y="1170"/>
                  <a:pt x="251" y="990"/>
                  <a:pt x="226" y="762"/>
                </a:cubicBezTo>
                <a:lnTo>
                  <a:pt x="279" y="762"/>
                </a:lnTo>
                <a:cubicBezTo>
                  <a:pt x="308" y="762"/>
                  <a:pt x="334" y="736"/>
                  <a:pt x="334" y="708"/>
                </a:cubicBezTo>
                <a:cubicBezTo>
                  <a:pt x="334" y="679"/>
                  <a:pt x="308" y="653"/>
                  <a:pt x="279" y="653"/>
                </a:cubicBezTo>
                <a:lnTo>
                  <a:pt x="228" y="653"/>
                </a:lnTo>
                <a:cubicBezTo>
                  <a:pt x="253" y="427"/>
                  <a:pt x="432" y="247"/>
                  <a:pt x="659" y="223"/>
                </a:cubicBezTo>
                <a:close/>
                <a:moveTo>
                  <a:pt x="713" y="491"/>
                </a:moveTo>
                <a:cubicBezTo>
                  <a:pt x="593" y="491"/>
                  <a:pt x="496" y="588"/>
                  <a:pt x="496" y="708"/>
                </a:cubicBezTo>
                <a:cubicBezTo>
                  <a:pt x="496" y="828"/>
                  <a:pt x="593" y="925"/>
                  <a:pt x="713" y="925"/>
                </a:cubicBezTo>
                <a:cubicBezTo>
                  <a:pt x="833" y="925"/>
                  <a:pt x="930" y="828"/>
                  <a:pt x="930" y="708"/>
                </a:cubicBezTo>
                <a:cubicBezTo>
                  <a:pt x="930" y="588"/>
                  <a:pt x="833" y="491"/>
                  <a:pt x="713" y="491"/>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8" name="Alarm">
            <a:extLst>
              <a:ext uri="{FF2B5EF4-FFF2-40B4-BE49-F238E27FC236}">
                <a16:creationId xmlns:a16="http://schemas.microsoft.com/office/drawing/2014/main" id="{5C2A432B-41D6-429E-867F-A6EA7208CC24}"/>
              </a:ext>
            </a:extLst>
          </p:cNvPr>
          <p:cNvSpPr>
            <a:spLocks noChangeAspect="1" noEditPoints="1"/>
          </p:cNvSpPr>
          <p:nvPr/>
        </p:nvSpPr>
        <p:spPr bwMode="auto">
          <a:xfrm>
            <a:off x="6311498" y="3798666"/>
            <a:ext cx="163513" cy="161925"/>
          </a:xfrm>
          <a:custGeom>
            <a:avLst/>
            <a:gdLst>
              <a:gd name="T0" fmla="*/ 601 w 1420"/>
              <a:gd name="T1" fmla="*/ 98 h 1405"/>
              <a:gd name="T2" fmla="*/ 710 w 1420"/>
              <a:gd name="T3" fmla="*/ 0 h 1405"/>
              <a:gd name="T4" fmla="*/ 113 w 1420"/>
              <a:gd name="T5" fmla="*/ 95 h 1405"/>
              <a:gd name="T6" fmla="*/ 435 w 1420"/>
              <a:gd name="T7" fmla="*/ 78 h 1405"/>
              <a:gd name="T8" fmla="*/ 1103 w 1420"/>
              <a:gd name="T9" fmla="*/ 17 h 1405"/>
              <a:gd name="T10" fmla="*/ 1325 w 1420"/>
              <a:gd name="T11" fmla="*/ 419 h 1405"/>
              <a:gd name="T12" fmla="*/ 1103 w 1420"/>
              <a:gd name="T13" fmla="*/ 17 h 1405"/>
              <a:gd name="T14" fmla="*/ 123 w 1420"/>
              <a:gd name="T15" fmla="*/ 750 h 1405"/>
              <a:gd name="T16" fmla="*/ 321 w 1420"/>
              <a:gd name="T17" fmla="*/ 1348 h 1405"/>
              <a:gd name="T18" fmla="*/ 393 w 1420"/>
              <a:gd name="T19" fmla="*/ 1379 h 1405"/>
              <a:gd name="T20" fmla="*/ 710 w 1420"/>
              <a:gd name="T21" fmla="*/ 1336 h 1405"/>
              <a:gd name="T22" fmla="*/ 1027 w 1420"/>
              <a:gd name="T23" fmla="*/ 1379 h 1405"/>
              <a:gd name="T24" fmla="*/ 1098 w 1420"/>
              <a:gd name="T25" fmla="*/ 1348 h 1405"/>
              <a:gd name="T26" fmla="*/ 1297 w 1420"/>
              <a:gd name="T27" fmla="*/ 750 h 1405"/>
              <a:gd name="T28" fmla="*/ 656 w 1420"/>
              <a:gd name="T29" fmla="*/ 305 h 1405"/>
              <a:gd name="T30" fmla="*/ 681 w 1420"/>
              <a:gd name="T31" fmla="*/ 388 h 1405"/>
              <a:gd name="T32" fmla="*/ 661 w 1420"/>
              <a:gd name="T33" fmla="*/ 680 h 1405"/>
              <a:gd name="T34" fmla="*/ 710 w 1420"/>
              <a:gd name="T35" fmla="*/ 834 h 1405"/>
              <a:gd name="T36" fmla="*/ 885 w 1420"/>
              <a:gd name="T37" fmla="*/ 980 h 1405"/>
              <a:gd name="T38" fmla="*/ 942 w 1420"/>
              <a:gd name="T39" fmla="*/ 923 h 1405"/>
              <a:gd name="T40" fmla="*/ 795 w 1420"/>
              <a:gd name="T41" fmla="*/ 750 h 1405"/>
              <a:gd name="T42" fmla="*/ 745 w 1420"/>
              <a:gd name="T43" fmla="*/ 407 h 1405"/>
              <a:gd name="T44" fmla="*/ 764 w 1420"/>
              <a:gd name="T45" fmla="*/ 342 h 1405"/>
              <a:gd name="T46" fmla="*/ 1154 w 1420"/>
              <a:gd name="T47" fmla="*/ 688 h 1405"/>
              <a:gd name="T48" fmla="*/ 1105 w 1420"/>
              <a:gd name="T49" fmla="*/ 688 h 1405"/>
              <a:gd name="T50" fmla="*/ 1117 w 1420"/>
              <a:gd name="T51" fmla="*/ 809 h 1405"/>
              <a:gd name="T52" fmla="*/ 771 w 1420"/>
              <a:gd name="T53" fmla="*/ 1192 h 1405"/>
              <a:gd name="T54" fmla="*/ 703 w 1420"/>
              <a:gd name="T55" fmla="*/ 1094 h 1405"/>
              <a:gd name="T56" fmla="*/ 649 w 1420"/>
              <a:gd name="T57" fmla="*/ 1192 h 1405"/>
              <a:gd name="T58" fmla="*/ 303 w 1420"/>
              <a:gd name="T59" fmla="*/ 809 h 1405"/>
              <a:gd name="T60" fmla="*/ 303 w 1420"/>
              <a:gd name="T61" fmla="*/ 688 h 1405"/>
              <a:gd name="T62" fmla="*/ 656 w 1420"/>
              <a:gd name="T63" fmla="*/ 305 h 1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0" h="1405">
                <a:moveTo>
                  <a:pt x="710" y="0"/>
                </a:moveTo>
                <a:cubicBezTo>
                  <a:pt x="650" y="0"/>
                  <a:pt x="601" y="46"/>
                  <a:pt x="601" y="98"/>
                </a:cubicBezTo>
                <a:lnTo>
                  <a:pt x="818" y="98"/>
                </a:lnTo>
                <a:cubicBezTo>
                  <a:pt x="818" y="49"/>
                  <a:pt x="770" y="0"/>
                  <a:pt x="710" y="0"/>
                </a:cubicBezTo>
                <a:close/>
                <a:moveTo>
                  <a:pt x="274" y="17"/>
                </a:moveTo>
                <a:cubicBezTo>
                  <a:pt x="217" y="21"/>
                  <a:pt x="160" y="48"/>
                  <a:pt x="113" y="95"/>
                </a:cubicBezTo>
                <a:cubicBezTo>
                  <a:pt x="19" y="189"/>
                  <a:pt x="0" y="325"/>
                  <a:pt x="94" y="419"/>
                </a:cubicBezTo>
                <a:lnTo>
                  <a:pt x="435" y="78"/>
                </a:lnTo>
                <a:cubicBezTo>
                  <a:pt x="388" y="31"/>
                  <a:pt x="331" y="12"/>
                  <a:pt x="274" y="17"/>
                </a:cubicBezTo>
                <a:close/>
                <a:moveTo>
                  <a:pt x="1103" y="17"/>
                </a:moveTo>
                <a:cubicBezTo>
                  <a:pt x="1061" y="23"/>
                  <a:pt x="1020" y="43"/>
                  <a:pt x="985" y="78"/>
                </a:cubicBezTo>
                <a:lnTo>
                  <a:pt x="1325" y="419"/>
                </a:lnTo>
                <a:cubicBezTo>
                  <a:pt x="1420" y="325"/>
                  <a:pt x="1401" y="189"/>
                  <a:pt x="1307" y="95"/>
                </a:cubicBezTo>
                <a:cubicBezTo>
                  <a:pt x="1248" y="36"/>
                  <a:pt x="1174" y="7"/>
                  <a:pt x="1103" y="17"/>
                </a:cubicBezTo>
                <a:close/>
                <a:moveTo>
                  <a:pt x="710" y="163"/>
                </a:moveTo>
                <a:cubicBezTo>
                  <a:pt x="386" y="163"/>
                  <a:pt x="123" y="425"/>
                  <a:pt x="123" y="750"/>
                </a:cubicBezTo>
                <a:cubicBezTo>
                  <a:pt x="123" y="944"/>
                  <a:pt x="218" y="1116"/>
                  <a:pt x="364" y="1223"/>
                </a:cubicBezTo>
                <a:lnTo>
                  <a:pt x="321" y="1348"/>
                </a:lnTo>
                <a:cubicBezTo>
                  <a:pt x="317" y="1360"/>
                  <a:pt x="319" y="1383"/>
                  <a:pt x="343" y="1394"/>
                </a:cubicBezTo>
                <a:cubicBezTo>
                  <a:pt x="368" y="1405"/>
                  <a:pt x="387" y="1390"/>
                  <a:pt x="393" y="1379"/>
                </a:cubicBezTo>
                <a:lnTo>
                  <a:pt x="449" y="1275"/>
                </a:lnTo>
                <a:cubicBezTo>
                  <a:pt x="527" y="1314"/>
                  <a:pt x="616" y="1336"/>
                  <a:pt x="710" y="1336"/>
                </a:cubicBezTo>
                <a:cubicBezTo>
                  <a:pt x="804" y="1336"/>
                  <a:pt x="892" y="1314"/>
                  <a:pt x="971" y="1275"/>
                </a:cubicBezTo>
                <a:lnTo>
                  <a:pt x="1027" y="1379"/>
                </a:lnTo>
                <a:cubicBezTo>
                  <a:pt x="1032" y="1390"/>
                  <a:pt x="1051" y="1405"/>
                  <a:pt x="1076" y="1394"/>
                </a:cubicBezTo>
                <a:cubicBezTo>
                  <a:pt x="1101" y="1383"/>
                  <a:pt x="1102" y="1360"/>
                  <a:pt x="1098" y="1348"/>
                </a:cubicBezTo>
                <a:lnTo>
                  <a:pt x="1056" y="1223"/>
                </a:lnTo>
                <a:cubicBezTo>
                  <a:pt x="1201" y="1116"/>
                  <a:pt x="1297" y="944"/>
                  <a:pt x="1297" y="750"/>
                </a:cubicBezTo>
                <a:cubicBezTo>
                  <a:pt x="1297" y="425"/>
                  <a:pt x="1034" y="163"/>
                  <a:pt x="710" y="163"/>
                </a:cubicBezTo>
                <a:close/>
                <a:moveTo>
                  <a:pt x="656" y="305"/>
                </a:moveTo>
                <a:lnTo>
                  <a:pt x="656" y="342"/>
                </a:lnTo>
                <a:cubicBezTo>
                  <a:pt x="656" y="361"/>
                  <a:pt x="666" y="379"/>
                  <a:pt x="681" y="388"/>
                </a:cubicBezTo>
                <a:cubicBezTo>
                  <a:pt x="677" y="395"/>
                  <a:pt x="675" y="402"/>
                  <a:pt x="674" y="407"/>
                </a:cubicBezTo>
                <a:lnTo>
                  <a:pt x="661" y="680"/>
                </a:lnTo>
                <a:cubicBezTo>
                  <a:pt x="639" y="695"/>
                  <a:pt x="625" y="721"/>
                  <a:pt x="625" y="750"/>
                </a:cubicBezTo>
                <a:cubicBezTo>
                  <a:pt x="625" y="797"/>
                  <a:pt x="663" y="834"/>
                  <a:pt x="710" y="834"/>
                </a:cubicBezTo>
                <a:cubicBezTo>
                  <a:pt x="713" y="834"/>
                  <a:pt x="715" y="833"/>
                  <a:pt x="718" y="833"/>
                </a:cubicBezTo>
                <a:lnTo>
                  <a:pt x="885" y="980"/>
                </a:lnTo>
                <a:cubicBezTo>
                  <a:pt x="894" y="989"/>
                  <a:pt x="917" y="995"/>
                  <a:pt x="937" y="975"/>
                </a:cubicBezTo>
                <a:cubicBezTo>
                  <a:pt x="957" y="955"/>
                  <a:pt x="950" y="932"/>
                  <a:pt x="942" y="923"/>
                </a:cubicBezTo>
                <a:lnTo>
                  <a:pt x="795" y="753"/>
                </a:lnTo>
                <a:lnTo>
                  <a:pt x="795" y="750"/>
                </a:lnTo>
                <a:cubicBezTo>
                  <a:pt x="795" y="719"/>
                  <a:pt x="779" y="693"/>
                  <a:pt x="756" y="678"/>
                </a:cubicBezTo>
                <a:lnTo>
                  <a:pt x="745" y="407"/>
                </a:lnTo>
                <a:cubicBezTo>
                  <a:pt x="745" y="402"/>
                  <a:pt x="743" y="395"/>
                  <a:pt x="739" y="388"/>
                </a:cubicBezTo>
                <a:cubicBezTo>
                  <a:pt x="754" y="379"/>
                  <a:pt x="764" y="361"/>
                  <a:pt x="764" y="342"/>
                </a:cubicBezTo>
                <a:lnTo>
                  <a:pt x="764" y="305"/>
                </a:lnTo>
                <a:cubicBezTo>
                  <a:pt x="965" y="330"/>
                  <a:pt x="1127" y="488"/>
                  <a:pt x="1154" y="688"/>
                </a:cubicBezTo>
                <a:lnTo>
                  <a:pt x="1117" y="688"/>
                </a:lnTo>
                <a:cubicBezTo>
                  <a:pt x="1113" y="688"/>
                  <a:pt x="1109" y="688"/>
                  <a:pt x="1105" y="688"/>
                </a:cubicBezTo>
                <a:cubicBezTo>
                  <a:pt x="1076" y="695"/>
                  <a:pt x="1055" y="725"/>
                  <a:pt x="1057" y="754"/>
                </a:cubicBezTo>
                <a:cubicBezTo>
                  <a:pt x="1060" y="783"/>
                  <a:pt x="1087" y="808"/>
                  <a:pt x="1117" y="809"/>
                </a:cubicBezTo>
                <a:lnTo>
                  <a:pt x="1154" y="809"/>
                </a:lnTo>
                <a:cubicBezTo>
                  <a:pt x="1128" y="1008"/>
                  <a:pt x="969" y="1165"/>
                  <a:pt x="771" y="1192"/>
                </a:cubicBezTo>
                <a:lnTo>
                  <a:pt x="771" y="1157"/>
                </a:lnTo>
                <a:cubicBezTo>
                  <a:pt x="772" y="1122"/>
                  <a:pt x="738" y="1090"/>
                  <a:pt x="703" y="1094"/>
                </a:cubicBezTo>
                <a:cubicBezTo>
                  <a:pt x="673" y="1097"/>
                  <a:pt x="648" y="1126"/>
                  <a:pt x="649" y="1157"/>
                </a:cubicBezTo>
                <a:lnTo>
                  <a:pt x="649" y="1192"/>
                </a:lnTo>
                <a:cubicBezTo>
                  <a:pt x="450" y="1165"/>
                  <a:pt x="292" y="1008"/>
                  <a:pt x="265" y="809"/>
                </a:cubicBezTo>
                <a:lnTo>
                  <a:pt x="303" y="809"/>
                </a:lnTo>
                <a:cubicBezTo>
                  <a:pt x="337" y="814"/>
                  <a:pt x="373" y="784"/>
                  <a:pt x="373" y="749"/>
                </a:cubicBezTo>
                <a:cubicBezTo>
                  <a:pt x="373" y="714"/>
                  <a:pt x="337" y="683"/>
                  <a:pt x="303" y="688"/>
                </a:cubicBezTo>
                <a:lnTo>
                  <a:pt x="265" y="688"/>
                </a:lnTo>
                <a:cubicBezTo>
                  <a:pt x="293" y="488"/>
                  <a:pt x="454" y="330"/>
                  <a:pt x="656" y="305"/>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9" name="Calendar">
            <a:extLst>
              <a:ext uri="{FF2B5EF4-FFF2-40B4-BE49-F238E27FC236}">
                <a16:creationId xmlns:a16="http://schemas.microsoft.com/office/drawing/2014/main" id="{511739DD-2B70-4EFE-BD12-55731A522A27}"/>
              </a:ext>
            </a:extLst>
          </p:cNvPr>
          <p:cNvSpPr>
            <a:spLocks noChangeAspect="1" noEditPoints="1"/>
          </p:cNvSpPr>
          <p:nvPr/>
        </p:nvSpPr>
        <p:spPr bwMode="auto">
          <a:xfrm>
            <a:off x="6723081" y="3798666"/>
            <a:ext cx="163513" cy="161925"/>
          </a:xfrm>
          <a:custGeom>
            <a:avLst/>
            <a:gdLst>
              <a:gd name="T0" fmla="*/ 380 w 1411"/>
              <a:gd name="T1" fmla="*/ 0 h 1411"/>
              <a:gd name="T2" fmla="*/ 326 w 1411"/>
              <a:gd name="T3" fmla="*/ 54 h 1411"/>
              <a:gd name="T4" fmla="*/ 326 w 1411"/>
              <a:gd name="T5" fmla="*/ 217 h 1411"/>
              <a:gd name="T6" fmla="*/ 380 w 1411"/>
              <a:gd name="T7" fmla="*/ 271 h 1411"/>
              <a:gd name="T8" fmla="*/ 434 w 1411"/>
              <a:gd name="T9" fmla="*/ 217 h 1411"/>
              <a:gd name="T10" fmla="*/ 434 w 1411"/>
              <a:gd name="T11" fmla="*/ 54 h 1411"/>
              <a:gd name="T12" fmla="*/ 380 w 1411"/>
              <a:gd name="T13" fmla="*/ 0 h 1411"/>
              <a:gd name="T14" fmla="*/ 1031 w 1411"/>
              <a:gd name="T15" fmla="*/ 0 h 1411"/>
              <a:gd name="T16" fmla="*/ 977 w 1411"/>
              <a:gd name="T17" fmla="*/ 54 h 1411"/>
              <a:gd name="T18" fmla="*/ 977 w 1411"/>
              <a:gd name="T19" fmla="*/ 217 h 1411"/>
              <a:gd name="T20" fmla="*/ 1031 w 1411"/>
              <a:gd name="T21" fmla="*/ 271 h 1411"/>
              <a:gd name="T22" fmla="*/ 1085 w 1411"/>
              <a:gd name="T23" fmla="*/ 217 h 1411"/>
              <a:gd name="T24" fmla="*/ 1085 w 1411"/>
              <a:gd name="T25" fmla="*/ 54 h 1411"/>
              <a:gd name="T26" fmla="*/ 1031 w 1411"/>
              <a:gd name="T27" fmla="*/ 0 h 1411"/>
              <a:gd name="T28" fmla="*/ 163 w 1411"/>
              <a:gd name="T29" fmla="*/ 108 h 1411"/>
              <a:gd name="T30" fmla="*/ 0 w 1411"/>
              <a:gd name="T31" fmla="*/ 271 h 1411"/>
              <a:gd name="T32" fmla="*/ 0 w 1411"/>
              <a:gd name="T33" fmla="*/ 1248 h 1411"/>
              <a:gd name="T34" fmla="*/ 163 w 1411"/>
              <a:gd name="T35" fmla="*/ 1411 h 1411"/>
              <a:gd name="T36" fmla="*/ 1248 w 1411"/>
              <a:gd name="T37" fmla="*/ 1411 h 1411"/>
              <a:gd name="T38" fmla="*/ 1411 w 1411"/>
              <a:gd name="T39" fmla="*/ 1248 h 1411"/>
              <a:gd name="T40" fmla="*/ 1411 w 1411"/>
              <a:gd name="T41" fmla="*/ 271 h 1411"/>
              <a:gd name="T42" fmla="*/ 1248 w 1411"/>
              <a:gd name="T43" fmla="*/ 108 h 1411"/>
              <a:gd name="T44" fmla="*/ 1140 w 1411"/>
              <a:gd name="T45" fmla="*/ 108 h 1411"/>
              <a:gd name="T46" fmla="*/ 1140 w 1411"/>
              <a:gd name="T47" fmla="*/ 217 h 1411"/>
              <a:gd name="T48" fmla="*/ 1031 w 1411"/>
              <a:gd name="T49" fmla="*/ 326 h 1411"/>
              <a:gd name="T50" fmla="*/ 923 w 1411"/>
              <a:gd name="T51" fmla="*/ 217 h 1411"/>
              <a:gd name="T52" fmla="*/ 923 w 1411"/>
              <a:gd name="T53" fmla="*/ 108 h 1411"/>
              <a:gd name="T54" fmla="*/ 488 w 1411"/>
              <a:gd name="T55" fmla="*/ 108 h 1411"/>
              <a:gd name="T56" fmla="*/ 488 w 1411"/>
              <a:gd name="T57" fmla="*/ 217 h 1411"/>
              <a:gd name="T58" fmla="*/ 380 w 1411"/>
              <a:gd name="T59" fmla="*/ 326 h 1411"/>
              <a:gd name="T60" fmla="*/ 271 w 1411"/>
              <a:gd name="T61" fmla="*/ 217 h 1411"/>
              <a:gd name="T62" fmla="*/ 271 w 1411"/>
              <a:gd name="T63" fmla="*/ 108 h 1411"/>
              <a:gd name="T64" fmla="*/ 163 w 1411"/>
              <a:gd name="T65" fmla="*/ 108 h 1411"/>
              <a:gd name="T66" fmla="*/ 108 w 1411"/>
              <a:gd name="T67" fmla="*/ 488 h 1411"/>
              <a:gd name="T68" fmla="*/ 1302 w 1411"/>
              <a:gd name="T69" fmla="*/ 488 h 1411"/>
              <a:gd name="T70" fmla="*/ 1302 w 1411"/>
              <a:gd name="T71" fmla="*/ 1248 h 1411"/>
              <a:gd name="T72" fmla="*/ 1248 w 1411"/>
              <a:gd name="T73" fmla="*/ 1302 h 1411"/>
              <a:gd name="T74" fmla="*/ 163 w 1411"/>
              <a:gd name="T75" fmla="*/ 1302 h 1411"/>
              <a:gd name="T76" fmla="*/ 108 w 1411"/>
              <a:gd name="T77" fmla="*/ 1248 h 1411"/>
              <a:gd name="T78" fmla="*/ 108 w 1411"/>
              <a:gd name="T79" fmla="*/ 488 h 1411"/>
              <a:gd name="T80" fmla="*/ 488 w 1411"/>
              <a:gd name="T81" fmla="*/ 651 h 1411"/>
              <a:gd name="T82" fmla="*/ 488 w 1411"/>
              <a:gd name="T83" fmla="*/ 777 h 1411"/>
              <a:gd name="T84" fmla="*/ 750 w 1411"/>
              <a:gd name="T85" fmla="*/ 777 h 1411"/>
              <a:gd name="T86" fmla="*/ 544 w 1411"/>
              <a:gd name="T87" fmla="*/ 1194 h 1411"/>
              <a:gd name="T88" fmla="*/ 733 w 1411"/>
              <a:gd name="T89" fmla="*/ 1194 h 1411"/>
              <a:gd name="T90" fmla="*/ 921 w 1411"/>
              <a:gd name="T91" fmla="*/ 736 h 1411"/>
              <a:gd name="T92" fmla="*/ 921 w 1411"/>
              <a:gd name="T93" fmla="*/ 651 h 1411"/>
              <a:gd name="T94" fmla="*/ 488 w 1411"/>
              <a:gd name="T95" fmla="*/ 65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1" h="1411">
                <a:moveTo>
                  <a:pt x="380" y="0"/>
                </a:moveTo>
                <a:cubicBezTo>
                  <a:pt x="350" y="0"/>
                  <a:pt x="326" y="24"/>
                  <a:pt x="326" y="54"/>
                </a:cubicBezTo>
                <a:lnTo>
                  <a:pt x="326" y="217"/>
                </a:lnTo>
                <a:cubicBezTo>
                  <a:pt x="326" y="247"/>
                  <a:pt x="350" y="271"/>
                  <a:pt x="380" y="271"/>
                </a:cubicBezTo>
                <a:cubicBezTo>
                  <a:pt x="410" y="271"/>
                  <a:pt x="434" y="247"/>
                  <a:pt x="434" y="217"/>
                </a:cubicBezTo>
                <a:lnTo>
                  <a:pt x="434" y="54"/>
                </a:lnTo>
                <a:cubicBezTo>
                  <a:pt x="434" y="24"/>
                  <a:pt x="410" y="0"/>
                  <a:pt x="380" y="0"/>
                </a:cubicBezTo>
                <a:close/>
                <a:moveTo>
                  <a:pt x="1031" y="0"/>
                </a:moveTo>
                <a:cubicBezTo>
                  <a:pt x="1001" y="0"/>
                  <a:pt x="977" y="24"/>
                  <a:pt x="977" y="54"/>
                </a:cubicBezTo>
                <a:lnTo>
                  <a:pt x="977" y="217"/>
                </a:lnTo>
                <a:cubicBezTo>
                  <a:pt x="977" y="247"/>
                  <a:pt x="1001" y="271"/>
                  <a:pt x="1031" y="271"/>
                </a:cubicBezTo>
                <a:cubicBezTo>
                  <a:pt x="1061" y="271"/>
                  <a:pt x="1085" y="247"/>
                  <a:pt x="1085" y="217"/>
                </a:cubicBezTo>
                <a:lnTo>
                  <a:pt x="1085" y="54"/>
                </a:lnTo>
                <a:cubicBezTo>
                  <a:pt x="1085" y="24"/>
                  <a:pt x="1061" y="0"/>
                  <a:pt x="1031" y="0"/>
                </a:cubicBezTo>
                <a:close/>
                <a:moveTo>
                  <a:pt x="163" y="108"/>
                </a:moveTo>
                <a:cubicBezTo>
                  <a:pt x="73" y="108"/>
                  <a:pt x="0" y="181"/>
                  <a:pt x="0" y="271"/>
                </a:cubicBezTo>
                <a:lnTo>
                  <a:pt x="0" y="1248"/>
                </a:lnTo>
                <a:cubicBezTo>
                  <a:pt x="0" y="1338"/>
                  <a:pt x="73" y="1411"/>
                  <a:pt x="163" y="1411"/>
                </a:cubicBezTo>
                <a:lnTo>
                  <a:pt x="1248" y="1411"/>
                </a:lnTo>
                <a:cubicBezTo>
                  <a:pt x="1338" y="1411"/>
                  <a:pt x="1411" y="1338"/>
                  <a:pt x="1411" y="1248"/>
                </a:cubicBezTo>
                <a:lnTo>
                  <a:pt x="1411" y="271"/>
                </a:lnTo>
                <a:cubicBezTo>
                  <a:pt x="1411" y="181"/>
                  <a:pt x="1338" y="108"/>
                  <a:pt x="1248" y="108"/>
                </a:cubicBezTo>
                <a:lnTo>
                  <a:pt x="1140" y="108"/>
                </a:lnTo>
                <a:lnTo>
                  <a:pt x="1140" y="217"/>
                </a:lnTo>
                <a:cubicBezTo>
                  <a:pt x="1140" y="277"/>
                  <a:pt x="1091" y="326"/>
                  <a:pt x="1031" y="326"/>
                </a:cubicBezTo>
                <a:cubicBezTo>
                  <a:pt x="971" y="326"/>
                  <a:pt x="923" y="277"/>
                  <a:pt x="923" y="217"/>
                </a:cubicBezTo>
                <a:lnTo>
                  <a:pt x="923" y="108"/>
                </a:lnTo>
                <a:lnTo>
                  <a:pt x="488" y="108"/>
                </a:lnTo>
                <a:lnTo>
                  <a:pt x="488" y="217"/>
                </a:lnTo>
                <a:cubicBezTo>
                  <a:pt x="488" y="277"/>
                  <a:pt x="440" y="326"/>
                  <a:pt x="380" y="326"/>
                </a:cubicBezTo>
                <a:cubicBezTo>
                  <a:pt x="320" y="326"/>
                  <a:pt x="271" y="277"/>
                  <a:pt x="271" y="217"/>
                </a:cubicBezTo>
                <a:lnTo>
                  <a:pt x="271" y="108"/>
                </a:lnTo>
                <a:lnTo>
                  <a:pt x="163" y="108"/>
                </a:lnTo>
                <a:close/>
                <a:moveTo>
                  <a:pt x="108" y="488"/>
                </a:moveTo>
                <a:lnTo>
                  <a:pt x="1302" y="488"/>
                </a:lnTo>
                <a:lnTo>
                  <a:pt x="1302" y="1248"/>
                </a:lnTo>
                <a:cubicBezTo>
                  <a:pt x="1302" y="1278"/>
                  <a:pt x="1278" y="1302"/>
                  <a:pt x="1248" y="1302"/>
                </a:cubicBezTo>
                <a:lnTo>
                  <a:pt x="163" y="1302"/>
                </a:lnTo>
                <a:cubicBezTo>
                  <a:pt x="133" y="1302"/>
                  <a:pt x="108" y="1278"/>
                  <a:pt x="108" y="1248"/>
                </a:cubicBezTo>
                <a:lnTo>
                  <a:pt x="108" y="488"/>
                </a:lnTo>
                <a:close/>
                <a:moveTo>
                  <a:pt x="488" y="651"/>
                </a:moveTo>
                <a:lnTo>
                  <a:pt x="488" y="777"/>
                </a:lnTo>
                <a:lnTo>
                  <a:pt x="750" y="777"/>
                </a:lnTo>
                <a:lnTo>
                  <a:pt x="544" y="1194"/>
                </a:lnTo>
                <a:lnTo>
                  <a:pt x="733" y="1194"/>
                </a:lnTo>
                <a:lnTo>
                  <a:pt x="921" y="736"/>
                </a:lnTo>
                <a:lnTo>
                  <a:pt x="921" y="651"/>
                </a:lnTo>
                <a:lnTo>
                  <a:pt x="488" y="651"/>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0" name="Clock">
            <a:extLst>
              <a:ext uri="{FF2B5EF4-FFF2-40B4-BE49-F238E27FC236}">
                <a16:creationId xmlns:a16="http://schemas.microsoft.com/office/drawing/2014/main" id="{4344490B-4F1A-4151-9B3C-6CAD5EEB33B9}"/>
              </a:ext>
            </a:extLst>
          </p:cNvPr>
          <p:cNvSpPr>
            <a:spLocks noChangeAspect="1" noEditPoints="1"/>
          </p:cNvSpPr>
          <p:nvPr/>
        </p:nvSpPr>
        <p:spPr bwMode="auto">
          <a:xfrm>
            <a:off x="7108019" y="3799459"/>
            <a:ext cx="161925" cy="160338"/>
          </a:xfrm>
          <a:custGeom>
            <a:avLst/>
            <a:gdLst>
              <a:gd name="T0" fmla="*/ 698 w 1395"/>
              <a:gd name="T1" fmla="*/ 0 h 1394"/>
              <a:gd name="T2" fmla="*/ 0 w 1395"/>
              <a:gd name="T3" fmla="*/ 697 h 1394"/>
              <a:gd name="T4" fmla="*/ 698 w 1395"/>
              <a:gd name="T5" fmla="*/ 1394 h 1394"/>
              <a:gd name="T6" fmla="*/ 1395 w 1395"/>
              <a:gd name="T7" fmla="*/ 697 h 1394"/>
              <a:gd name="T8" fmla="*/ 698 w 1395"/>
              <a:gd name="T9" fmla="*/ 0 h 1394"/>
              <a:gd name="T10" fmla="*/ 642 w 1395"/>
              <a:gd name="T11" fmla="*/ 154 h 1394"/>
              <a:gd name="T12" fmla="*/ 648 w 1395"/>
              <a:gd name="T13" fmla="*/ 154 h 1394"/>
              <a:gd name="T14" fmla="*/ 648 w 1395"/>
              <a:gd name="T15" fmla="*/ 181 h 1394"/>
              <a:gd name="T16" fmla="*/ 698 w 1395"/>
              <a:gd name="T17" fmla="*/ 230 h 1394"/>
              <a:gd name="T18" fmla="*/ 747 w 1395"/>
              <a:gd name="T19" fmla="*/ 181 h 1394"/>
              <a:gd name="T20" fmla="*/ 747 w 1395"/>
              <a:gd name="T21" fmla="*/ 154 h 1394"/>
              <a:gd name="T22" fmla="*/ 1240 w 1395"/>
              <a:gd name="T23" fmla="*/ 648 h 1394"/>
              <a:gd name="T24" fmla="*/ 1213 w 1395"/>
              <a:gd name="T25" fmla="*/ 648 h 1394"/>
              <a:gd name="T26" fmla="*/ 1208 w 1395"/>
              <a:gd name="T27" fmla="*/ 648 h 1394"/>
              <a:gd name="T28" fmla="*/ 1161 w 1395"/>
              <a:gd name="T29" fmla="*/ 699 h 1394"/>
              <a:gd name="T30" fmla="*/ 1213 w 1395"/>
              <a:gd name="T31" fmla="*/ 746 h 1394"/>
              <a:gd name="T32" fmla="*/ 1240 w 1395"/>
              <a:gd name="T33" fmla="*/ 746 h 1394"/>
              <a:gd name="T34" fmla="*/ 747 w 1395"/>
              <a:gd name="T35" fmla="*/ 1238 h 1394"/>
              <a:gd name="T36" fmla="*/ 747 w 1395"/>
              <a:gd name="T37" fmla="*/ 1211 h 1394"/>
              <a:gd name="T38" fmla="*/ 692 w 1395"/>
              <a:gd name="T39" fmla="*/ 1163 h 1394"/>
              <a:gd name="T40" fmla="*/ 648 w 1395"/>
              <a:gd name="T41" fmla="*/ 1211 h 1394"/>
              <a:gd name="T42" fmla="*/ 648 w 1395"/>
              <a:gd name="T43" fmla="*/ 1238 h 1394"/>
              <a:gd name="T44" fmla="*/ 155 w 1395"/>
              <a:gd name="T45" fmla="*/ 746 h 1394"/>
              <a:gd name="T46" fmla="*/ 182 w 1395"/>
              <a:gd name="T47" fmla="*/ 746 h 1394"/>
              <a:gd name="T48" fmla="*/ 231 w 1395"/>
              <a:gd name="T49" fmla="*/ 697 h 1394"/>
              <a:gd name="T50" fmla="*/ 182 w 1395"/>
              <a:gd name="T51" fmla="*/ 648 h 1394"/>
              <a:gd name="T52" fmla="*/ 155 w 1395"/>
              <a:gd name="T53" fmla="*/ 648 h 1394"/>
              <a:gd name="T54" fmla="*/ 642 w 1395"/>
              <a:gd name="T55" fmla="*/ 154 h 1394"/>
              <a:gd name="T56" fmla="*/ 698 w 1395"/>
              <a:gd name="T57" fmla="*/ 286 h 1394"/>
              <a:gd name="T58" fmla="*/ 659 w 1395"/>
              <a:gd name="T59" fmla="*/ 324 h 1394"/>
              <a:gd name="T60" fmla="*/ 643 w 1395"/>
              <a:gd name="T61" fmla="*/ 610 h 1394"/>
              <a:gd name="T62" fmla="*/ 594 w 1395"/>
              <a:gd name="T63" fmla="*/ 697 h 1394"/>
              <a:gd name="T64" fmla="*/ 698 w 1395"/>
              <a:gd name="T65" fmla="*/ 800 h 1394"/>
              <a:gd name="T66" fmla="*/ 708 w 1395"/>
              <a:gd name="T67" fmla="*/ 800 h 1394"/>
              <a:gd name="T68" fmla="*/ 937 w 1395"/>
              <a:gd name="T69" fmla="*/ 1006 h 1394"/>
              <a:gd name="T70" fmla="*/ 999 w 1395"/>
              <a:gd name="T71" fmla="*/ 999 h 1394"/>
              <a:gd name="T72" fmla="*/ 1008 w 1395"/>
              <a:gd name="T73" fmla="*/ 934 h 1394"/>
              <a:gd name="T74" fmla="*/ 799 w 1395"/>
              <a:gd name="T75" fmla="*/ 697 h 1394"/>
              <a:gd name="T76" fmla="*/ 748 w 1395"/>
              <a:gd name="T77" fmla="*/ 609 h 1394"/>
              <a:gd name="T78" fmla="*/ 737 w 1395"/>
              <a:gd name="T79" fmla="*/ 324 h 1394"/>
              <a:gd name="T80" fmla="*/ 698 w 1395"/>
              <a:gd name="T81" fmla="*/ 286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95" h="1394">
                <a:moveTo>
                  <a:pt x="698" y="0"/>
                </a:moveTo>
                <a:cubicBezTo>
                  <a:pt x="313" y="0"/>
                  <a:pt x="0" y="312"/>
                  <a:pt x="0" y="697"/>
                </a:cubicBezTo>
                <a:cubicBezTo>
                  <a:pt x="0" y="1081"/>
                  <a:pt x="313" y="1394"/>
                  <a:pt x="698" y="1394"/>
                </a:cubicBezTo>
                <a:cubicBezTo>
                  <a:pt x="1082" y="1394"/>
                  <a:pt x="1395" y="1081"/>
                  <a:pt x="1395" y="697"/>
                </a:cubicBezTo>
                <a:cubicBezTo>
                  <a:pt x="1395" y="312"/>
                  <a:pt x="1082" y="0"/>
                  <a:pt x="698" y="0"/>
                </a:cubicBezTo>
                <a:close/>
                <a:moveTo>
                  <a:pt x="642" y="154"/>
                </a:moveTo>
                <a:lnTo>
                  <a:pt x="648" y="154"/>
                </a:lnTo>
                <a:lnTo>
                  <a:pt x="648" y="181"/>
                </a:lnTo>
                <a:cubicBezTo>
                  <a:pt x="648" y="206"/>
                  <a:pt x="671" y="230"/>
                  <a:pt x="698" y="230"/>
                </a:cubicBezTo>
                <a:cubicBezTo>
                  <a:pt x="723" y="230"/>
                  <a:pt x="747" y="206"/>
                  <a:pt x="747" y="181"/>
                </a:cubicBezTo>
                <a:lnTo>
                  <a:pt x="747" y="154"/>
                </a:lnTo>
                <a:cubicBezTo>
                  <a:pt x="1010" y="177"/>
                  <a:pt x="1217" y="384"/>
                  <a:pt x="1240" y="648"/>
                </a:cubicBezTo>
                <a:lnTo>
                  <a:pt x="1213" y="648"/>
                </a:lnTo>
                <a:cubicBezTo>
                  <a:pt x="1211" y="646"/>
                  <a:pt x="1210" y="646"/>
                  <a:pt x="1208" y="648"/>
                </a:cubicBezTo>
                <a:cubicBezTo>
                  <a:pt x="1183" y="648"/>
                  <a:pt x="1159" y="674"/>
                  <a:pt x="1161" y="699"/>
                </a:cubicBezTo>
                <a:cubicBezTo>
                  <a:pt x="1162" y="725"/>
                  <a:pt x="1188" y="746"/>
                  <a:pt x="1213" y="746"/>
                </a:cubicBezTo>
                <a:lnTo>
                  <a:pt x="1240" y="746"/>
                </a:lnTo>
                <a:cubicBezTo>
                  <a:pt x="1217" y="1008"/>
                  <a:pt x="1010" y="1215"/>
                  <a:pt x="747" y="1238"/>
                </a:cubicBezTo>
                <a:lnTo>
                  <a:pt x="747" y="1211"/>
                </a:lnTo>
                <a:cubicBezTo>
                  <a:pt x="749" y="1184"/>
                  <a:pt x="721" y="1159"/>
                  <a:pt x="692" y="1163"/>
                </a:cubicBezTo>
                <a:cubicBezTo>
                  <a:pt x="669" y="1165"/>
                  <a:pt x="648" y="1188"/>
                  <a:pt x="648" y="1211"/>
                </a:cubicBezTo>
                <a:lnTo>
                  <a:pt x="648" y="1238"/>
                </a:lnTo>
                <a:cubicBezTo>
                  <a:pt x="388" y="1214"/>
                  <a:pt x="178" y="1008"/>
                  <a:pt x="155" y="746"/>
                </a:cubicBezTo>
                <a:lnTo>
                  <a:pt x="182" y="746"/>
                </a:lnTo>
                <a:cubicBezTo>
                  <a:pt x="207" y="746"/>
                  <a:pt x="231" y="724"/>
                  <a:pt x="231" y="697"/>
                </a:cubicBezTo>
                <a:cubicBezTo>
                  <a:pt x="231" y="672"/>
                  <a:pt x="207" y="648"/>
                  <a:pt x="182" y="648"/>
                </a:cubicBezTo>
                <a:lnTo>
                  <a:pt x="155" y="648"/>
                </a:lnTo>
                <a:cubicBezTo>
                  <a:pt x="178" y="389"/>
                  <a:pt x="383" y="179"/>
                  <a:pt x="642" y="154"/>
                </a:cubicBezTo>
                <a:close/>
                <a:moveTo>
                  <a:pt x="698" y="286"/>
                </a:moveTo>
                <a:cubicBezTo>
                  <a:pt x="671" y="286"/>
                  <a:pt x="659" y="310"/>
                  <a:pt x="659" y="324"/>
                </a:cubicBezTo>
                <a:lnTo>
                  <a:pt x="643" y="610"/>
                </a:lnTo>
                <a:cubicBezTo>
                  <a:pt x="614" y="628"/>
                  <a:pt x="594" y="661"/>
                  <a:pt x="594" y="697"/>
                </a:cubicBezTo>
                <a:cubicBezTo>
                  <a:pt x="594" y="755"/>
                  <a:pt x="640" y="800"/>
                  <a:pt x="698" y="800"/>
                </a:cubicBezTo>
                <a:cubicBezTo>
                  <a:pt x="701" y="800"/>
                  <a:pt x="704" y="801"/>
                  <a:pt x="708" y="800"/>
                </a:cubicBezTo>
                <a:lnTo>
                  <a:pt x="937" y="1006"/>
                </a:lnTo>
                <a:cubicBezTo>
                  <a:pt x="948" y="1015"/>
                  <a:pt x="974" y="1024"/>
                  <a:pt x="999" y="999"/>
                </a:cubicBezTo>
                <a:cubicBezTo>
                  <a:pt x="1024" y="974"/>
                  <a:pt x="1018" y="944"/>
                  <a:pt x="1008" y="934"/>
                </a:cubicBezTo>
                <a:lnTo>
                  <a:pt x="799" y="697"/>
                </a:lnTo>
                <a:cubicBezTo>
                  <a:pt x="799" y="659"/>
                  <a:pt x="779" y="626"/>
                  <a:pt x="748" y="609"/>
                </a:cubicBezTo>
                <a:lnTo>
                  <a:pt x="737" y="324"/>
                </a:lnTo>
                <a:cubicBezTo>
                  <a:pt x="735" y="310"/>
                  <a:pt x="724" y="286"/>
                  <a:pt x="698" y="28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1" name="Stopwatch">
            <a:extLst>
              <a:ext uri="{FF2B5EF4-FFF2-40B4-BE49-F238E27FC236}">
                <a16:creationId xmlns:a16="http://schemas.microsoft.com/office/drawing/2014/main" id="{70898084-3A92-45E2-B1CA-A2F15E419019}"/>
              </a:ext>
            </a:extLst>
          </p:cNvPr>
          <p:cNvSpPr>
            <a:spLocks noChangeAspect="1" noEditPoints="1"/>
          </p:cNvSpPr>
          <p:nvPr/>
        </p:nvSpPr>
        <p:spPr bwMode="auto">
          <a:xfrm>
            <a:off x="7492920" y="3798666"/>
            <a:ext cx="123825" cy="161925"/>
          </a:xfrm>
          <a:custGeom>
            <a:avLst/>
            <a:gdLst>
              <a:gd name="T0" fmla="*/ 369 w 1078"/>
              <a:gd name="T1" fmla="*/ 0 h 1401"/>
              <a:gd name="T2" fmla="*/ 315 w 1078"/>
              <a:gd name="T3" fmla="*/ 54 h 1401"/>
              <a:gd name="T4" fmla="*/ 315 w 1078"/>
              <a:gd name="T5" fmla="*/ 163 h 1401"/>
              <a:gd name="T6" fmla="*/ 369 w 1078"/>
              <a:gd name="T7" fmla="*/ 217 h 1401"/>
              <a:gd name="T8" fmla="*/ 424 w 1078"/>
              <a:gd name="T9" fmla="*/ 217 h 1401"/>
              <a:gd name="T10" fmla="*/ 478 w 1078"/>
              <a:gd name="T11" fmla="*/ 272 h 1401"/>
              <a:gd name="T12" fmla="*/ 587 w 1078"/>
              <a:gd name="T13" fmla="*/ 272 h 1401"/>
              <a:gd name="T14" fmla="*/ 641 w 1078"/>
              <a:gd name="T15" fmla="*/ 217 h 1401"/>
              <a:gd name="T16" fmla="*/ 695 w 1078"/>
              <a:gd name="T17" fmla="*/ 217 h 1401"/>
              <a:gd name="T18" fmla="*/ 749 w 1078"/>
              <a:gd name="T19" fmla="*/ 163 h 1401"/>
              <a:gd name="T20" fmla="*/ 749 w 1078"/>
              <a:gd name="T21" fmla="*/ 54 h 1401"/>
              <a:gd name="T22" fmla="*/ 695 w 1078"/>
              <a:gd name="T23" fmla="*/ 0 h 1401"/>
              <a:gd name="T24" fmla="*/ 369 w 1078"/>
              <a:gd name="T25" fmla="*/ 0 h 1401"/>
              <a:gd name="T26" fmla="*/ 946 w 1078"/>
              <a:gd name="T27" fmla="*/ 268 h 1401"/>
              <a:gd name="T28" fmla="*/ 861 w 1078"/>
              <a:gd name="T29" fmla="*/ 353 h 1401"/>
              <a:gd name="T30" fmla="*/ 994 w 1078"/>
              <a:gd name="T31" fmla="*/ 485 h 1401"/>
              <a:gd name="T32" fmla="*/ 1078 w 1078"/>
              <a:gd name="T33" fmla="*/ 400 h 1401"/>
              <a:gd name="T34" fmla="*/ 946 w 1078"/>
              <a:gd name="T35" fmla="*/ 268 h 1401"/>
              <a:gd name="T36" fmla="*/ 532 w 1078"/>
              <a:gd name="T37" fmla="*/ 336 h 1401"/>
              <a:gd name="T38" fmla="*/ 0 w 1078"/>
              <a:gd name="T39" fmla="*/ 869 h 1401"/>
              <a:gd name="T40" fmla="*/ 532 w 1078"/>
              <a:gd name="T41" fmla="*/ 1401 h 1401"/>
              <a:gd name="T42" fmla="*/ 1065 w 1078"/>
              <a:gd name="T43" fmla="*/ 869 h 1401"/>
              <a:gd name="T44" fmla="*/ 532 w 1078"/>
              <a:gd name="T45" fmla="*/ 336 h 1401"/>
              <a:gd name="T46" fmla="*/ 532 w 1078"/>
              <a:gd name="T47" fmla="*/ 463 h 1401"/>
              <a:gd name="T48" fmla="*/ 938 w 1078"/>
              <a:gd name="T49" fmla="*/ 869 h 1401"/>
              <a:gd name="T50" fmla="*/ 532 w 1078"/>
              <a:gd name="T51" fmla="*/ 1274 h 1401"/>
              <a:gd name="T52" fmla="*/ 127 w 1078"/>
              <a:gd name="T53" fmla="*/ 869 h 1401"/>
              <a:gd name="T54" fmla="*/ 532 w 1078"/>
              <a:gd name="T55" fmla="*/ 463 h 1401"/>
              <a:gd name="T56" fmla="*/ 534 w 1078"/>
              <a:gd name="T57" fmla="*/ 528 h 1401"/>
              <a:gd name="T58" fmla="*/ 502 w 1078"/>
              <a:gd name="T59" fmla="*/ 558 h 1401"/>
              <a:gd name="T60" fmla="*/ 490 w 1078"/>
              <a:gd name="T61" fmla="*/ 780 h 1401"/>
              <a:gd name="T62" fmla="*/ 434 w 1078"/>
              <a:gd name="T63" fmla="*/ 869 h 1401"/>
              <a:gd name="T64" fmla="*/ 532 w 1078"/>
              <a:gd name="T65" fmla="*/ 967 h 1401"/>
              <a:gd name="T66" fmla="*/ 631 w 1078"/>
              <a:gd name="T67" fmla="*/ 869 h 1401"/>
              <a:gd name="T68" fmla="*/ 575 w 1078"/>
              <a:gd name="T69" fmla="*/ 780 h 1401"/>
              <a:gd name="T70" fmla="*/ 565 w 1078"/>
              <a:gd name="T71" fmla="*/ 558 h 1401"/>
              <a:gd name="T72" fmla="*/ 534 w 1078"/>
              <a:gd name="T73" fmla="*/ 528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8" h="1401">
                <a:moveTo>
                  <a:pt x="369" y="0"/>
                </a:moveTo>
                <a:cubicBezTo>
                  <a:pt x="340" y="0"/>
                  <a:pt x="315" y="25"/>
                  <a:pt x="315" y="54"/>
                </a:cubicBezTo>
                <a:lnTo>
                  <a:pt x="315" y="163"/>
                </a:lnTo>
                <a:cubicBezTo>
                  <a:pt x="315" y="193"/>
                  <a:pt x="340" y="217"/>
                  <a:pt x="369" y="217"/>
                </a:cubicBezTo>
                <a:lnTo>
                  <a:pt x="424" y="217"/>
                </a:lnTo>
                <a:cubicBezTo>
                  <a:pt x="424" y="247"/>
                  <a:pt x="448" y="272"/>
                  <a:pt x="478" y="272"/>
                </a:cubicBezTo>
                <a:lnTo>
                  <a:pt x="587" y="272"/>
                </a:lnTo>
                <a:cubicBezTo>
                  <a:pt x="616" y="272"/>
                  <a:pt x="641" y="247"/>
                  <a:pt x="641" y="217"/>
                </a:cubicBezTo>
                <a:lnTo>
                  <a:pt x="695" y="217"/>
                </a:lnTo>
                <a:cubicBezTo>
                  <a:pt x="725" y="217"/>
                  <a:pt x="749" y="193"/>
                  <a:pt x="749" y="163"/>
                </a:cubicBezTo>
                <a:lnTo>
                  <a:pt x="749" y="54"/>
                </a:lnTo>
                <a:cubicBezTo>
                  <a:pt x="749" y="25"/>
                  <a:pt x="725" y="0"/>
                  <a:pt x="695" y="0"/>
                </a:cubicBezTo>
                <a:lnTo>
                  <a:pt x="369" y="0"/>
                </a:lnTo>
                <a:close/>
                <a:moveTo>
                  <a:pt x="946" y="268"/>
                </a:moveTo>
                <a:lnTo>
                  <a:pt x="861" y="353"/>
                </a:lnTo>
                <a:lnTo>
                  <a:pt x="994" y="485"/>
                </a:lnTo>
                <a:lnTo>
                  <a:pt x="1078" y="400"/>
                </a:lnTo>
                <a:lnTo>
                  <a:pt x="946" y="268"/>
                </a:lnTo>
                <a:close/>
                <a:moveTo>
                  <a:pt x="532" y="336"/>
                </a:moveTo>
                <a:cubicBezTo>
                  <a:pt x="238" y="336"/>
                  <a:pt x="0" y="574"/>
                  <a:pt x="0" y="869"/>
                </a:cubicBezTo>
                <a:cubicBezTo>
                  <a:pt x="0" y="1163"/>
                  <a:pt x="238" y="1401"/>
                  <a:pt x="532" y="1401"/>
                </a:cubicBezTo>
                <a:cubicBezTo>
                  <a:pt x="826" y="1401"/>
                  <a:pt x="1065" y="1163"/>
                  <a:pt x="1065" y="869"/>
                </a:cubicBezTo>
                <a:cubicBezTo>
                  <a:pt x="1065" y="574"/>
                  <a:pt x="826" y="336"/>
                  <a:pt x="532" y="336"/>
                </a:cubicBezTo>
                <a:close/>
                <a:moveTo>
                  <a:pt x="532" y="463"/>
                </a:moveTo>
                <a:cubicBezTo>
                  <a:pt x="756" y="463"/>
                  <a:pt x="938" y="645"/>
                  <a:pt x="938" y="869"/>
                </a:cubicBezTo>
                <a:cubicBezTo>
                  <a:pt x="938" y="1093"/>
                  <a:pt x="756" y="1274"/>
                  <a:pt x="532" y="1274"/>
                </a:cubicBezTo>
                <a:cubicBezTo>
                  <a:pt x="308" y="1274"/>
                  <a:pt x="127" y="1093"/>
                  <a:pt x="127" y="869"/>
                </a:cubicBezTo>
                <a:cubicBezTo>
                  <a:pt x="127" y="645"/>
                  <a:pt x="308" y="463"/>
                  <a:pt x="532" y="463"/>
                </a:cubicBezTo>
                <a:close/>
                <a:moveTo>
                  <a:pt x="534" y="528"/>
                </a:moveTo>
                <a:cubicBezTo>
                  <a:pt x="512" y="528"/>
                  <a:pt x="502" y="547"/>
                  <a:pt x="502" y="558"/>
                </a:cubicBezTo>
                <a:lnTo>
                  <a:pt x="490" y="780"/>
                </a:lnTo>
                <a:cubicBezTo>
                  <a:pt x="457" y="796"/>
                  <a:pt x="434" y="829"/>
                  <a:pt x="434" y="869"/>
                </a:cubicBezTo>
                <a:cubicBezTo>
                  <a:pt x="434" y="923"/>
                  <a:pt x="478" y="967"/>
                  <a:pt x="532" y="967"/>
                </a:cubicBezTo>
                <a:cubicBezTo>
                  <a:pt x="587" y="967"/>
                  <a:pt x="631" y="923"/>
                  <a:pt x="631" y="869"/>
                </a:cubicBezTo>
                <a:cubicBezTo>
                  <a:pt x="631" y="829"/>
                  <a:pt x="608" y="796"/>
                  <a:pt x="575" y="780"/>
                </a:cubicBezTo>
                <a:lnTo>
                  <a:pt x="565" y="558"/>
                </a:lnTo>
                <a:cubicBezTo>
                  <a:pt x="564" y="547"/>
                  <a:pt x="556" y="528"/>
                  <a:pt x="534" y="528"/>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2" name="Add User">
            <a:extLst>
              <a:ext uri="{FF2B5EF4-FFF2-40B4-BE49-F238E27FC236}">
                <a16:creationId xmlns:a16="http://schemas.microsoft.com/office/drawing/2014/main" id="{12A5C2D5-B818-4A36-A26C-0FD873017D12}"/>
              </a:ext>
            </a:extLst>
          </p:cNvPr>
          <p:cNvSpPr>
            <a:spLocks noChangeAspect="1" noEditPoints="1"/>
          </p:cNvSpPr>
          <p:nvPr/>
        </p:nvSpPr>
        <p:spPr bwMode="auto">
          <a:xfrm>
            <a:off x="7913685" y="3799459"/>
            <a:ext cx="160338" cy="160338"/>
          </a:xfrm>
          <a:custGeom>
            <a:avLst/>
            <a:gdLst>
              <a:gd name="T0" fmla="*/ 567 w 1398"/>
              <a:gd name="T1" fmla="*/ 0 h 1392"/>
              <a:gd name="T2" fmla="*/ 272 w 1398"/>
              <a:gd name="T3" fmla="*/ 327 h 1392"/>
              <a:gd name="T4" fmla="*/ 412 w 1398"/>
              <a:gd name="T5" fmla="*/ 698 h 1392"/>
              <a:gd name="T6" fmla="*/ 373 w 1398"/>
              <a:gd name="T7" fmla="*/ 822 h 1392"/>
              <a:gd name="T8" fmla="*/ 0 w 1398"/>
              <a:gd name="T9" fmla="*/ 1114 h 1392"/>
              <a:gd name="T10" fmla="*/ 0 w 1398"/>
              <a:gd name="T11" fmla="*/ 1156 h 1392"/>
              <a:gd name="T12" fmla="*/ 568 w 1398"/>
              <a:gd name="T13" fmla="*/ 1346 h 1392"/>
              <a:gd name="T14" fmla="*/ 747 w 1398"/>
              <a:gd name="T15" fmla="*/ 1340 h 1392"/>
              <a:gd name="T16" fmla="*/ 631 w 1398"/>
              <a:gd name="T17" fmla="*/ 1050 h 1392"/>
              <a:gd name="T18" fmla="*/ 719 w 1398"/>
              <a:gd name="T19" fmla="*/ 790 h 1392"/>
              <a:gd name="T20" fmla="*/ 723 w 1398"/>
              <a:gd name="T21" fmla="*/ 697 h 1392"/>
              <a:gd name="T22" fmla="*/ 721 w 1398"/>
              <a:gd name="T23" fmla="*/ 697 h 1392"/>
              <a:gd name="T24" fmla="*/ 862 w 1398"/>
              <a:gd name="T25" fmla="*/ 327 h 1392"/>
              <a:gd name="T26" fmla="*/ 567 w 1398"/>
              <a:gd name="T27" fmla="*/ 0 h 1392"/>
              <a:gd name="T28" fmla="*/ 1055 w 1398"/>
              <a:gd name="T29" fmla="*/ 707 h 1392"/>
              <a:gd name="T30" fmla="*/ 713 w 1398"/>
              <a:gd name="T31" fmla="*/ 1050 h 1392"/>
              <a:gd name="T32" fmla="*/ 1055 w 1398"/>
              <a:gd name="T33" fmla="*/ 1392 h 1392"/>
              <a:gd name="T34" fmla="*/ 1398 w 1398"/>
              <a:gd name="T35" fmla="*/ 1050 h 1392"/>
              <a:gd name="T36" fmla="*/ 1055 w 1398"/>
              <a:gd name="T37" fmla="*/ 707 h 1392"/>
              <a:gd name="T38" fmla="*/ 1006 w 1398"/>
              <a:gd name="T39" fmla="*/ 860 h 1392"/>
              <a:gd name="T40" fmla="*/ 1103 w 1398"/>
              <a:gd name="T41" fmla="*/ 860 h 1392"/>
              <a:gd name="T42" fmla="*/ 1103 w 1398"/>
              <a:gd name="T43" fmla="*/ 1000 h 1392"/>
              <a:gd name="T44" fmla="*/ 1243 w 1398"/>
              <a:gd name="T45" fmla="*/ 1000 h 1392"/>
              <a:gd name="T46" fmla="*/ 1243 w 1398"/>
              <a:gd name="T47" fmla="*/ 1097 h 1392"/>
              <a:gd name="T48" fmla="*/ 1103 w 1398"/>
              <a:gd name="T49" fmla="*/ 1097 h 1392"/>
              <a:gd name="T50" fmla="*/ 1103 w 1398"/>
              <a:gd name="T51" fmla="*/ 1238 h 1392"/>
              <a:gd name="T52" fmla="*/ 1006 w 1398"/>
              <a:gd name="T53" fmla="*/ 1238 h 1392"/>
              <a:gd name="T54" fmla="*/ 1006 w 1398"/>
              <a:gd name="T55" fmla="*/ 1097 h 1392"/>
              <a:gd name="T56" fmla="*/ 865 w 1398"/>
              <a:gd name="T57" fmla="*/ 1097 h 1392"/>
              <a:gd name="T58" fmla="*/ 865 w 1398"/>
              <a:gd name="T59" fmla="*/ 1000 h 1392"/>
              <a:gd name="T60" fmla="*/ 1006 w 1398"/>
              <a:gd name="T61" fmla="*/ 1000 h 1392"/>
              <a:gd name="T62" fmla="*/ 1006 w 1398"/>
              <a:gd name="T63" fmla="*/ 860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8" h="1392">
                <a:moveTo>
                  <a:pt x="567" y="0"/>
                </a:moveTo>
                <a:cubicBezTo>
                  <a:pt x="403" y="0"/>
                  <a:pt x="272" y="112"/>
                  <a:pt x="272" y="327"/>
                </a:cubicBezTo>
                <a:cubicBezTo>
                  <a:pt x="272" y="467"/>
                  <a:pt x="327" y="610"/>
                  <a:pt x="412" y="698"/>
                </a:cubicBezTo>
                <a:cubicBezTo>
                  <a:pt x="445" y="787"/>
                  <a:pt x="386" y="818"/>
                  <a:pt x="373" y="822"/>
                </a:cubicBezTo>
                <a:cubicBezTo>
                  <a:pt x="202" y="885"/>
                  <a:pt x="0" y="1001"/>
                  <a:pt x="0" y="1114"/>
                </a:cubicBezTo>
                <a:lnTo>
                  <a:pt x="0" y="1156"/>
                </a:lnTo>
                <a:cubicBezTo>
                  <a:pt x="0" y="1311"/>
                  <a:pt x="296" y="1346"/>
                  <a:pt x="568" y="1346"/>
                </a:cubicBezTo>
                <a:cubicBezTo>
                  <a:pt x="628" y="1346"/>
                  <a:pt x="688" y="1344"/>
                  <a:pt x="747" y="1340"/>
                </a:cubicBezTo>
                <a:cubicBezTo>
                  <a:pt x="675" y="1264"/>
                  <a:pt x="631" y="1162"/>
                  <a:pt x="631" y="1050"/>
                </a:cubicBezTo>
                <a:cubicBezTo>
                  <a:pt x="631" y="952"/>
                  <a:pt x="664" y="862"/>
                  <a:pt x="719" y="790"/>
                </a:cubicBezTo>
                <a:cubicBezTo>
                  <a:pt x="711" y="771"/>
                  <a:pt x="708" y="743"/>
                  <a:pt x="723" y="697"/>
                </a:cubicBezTo>
                <a:lnTo>
                  <a:pt x="721" y="697"/>
                </a:lnTo>
                <a:cubicBezTo>
                  <a:pt x="805" y="609"/>
                  <a:pt x="862" y="467"/>
                  <a:pt x="862" y="327"/>
                </a:cubicBezTo>
                <a:cubicBezTo>
                  <a:pt x="862" y="112"/>
                  <a:pt x="730" y="0"/>
                  <a:pt x="567" y="0"/>
                </a:cubicBezTo>
                <a:close/>
                <a:moveTo>
                  <a:pt x="1055" y="707"/>
                </a:moveTo>
                <a:cubicBezTo>
                  <a:pt x="866" y="707"/>
                  <a:pt x="713" y="860"/>
                  <a:pt x="713" y="1050"/>
                </a:cubicBezTo>
                <a:cubicBezTo>
                  <a:pt x="713" y="1239"/>
                  <a:pt x="866" y="1392"/>
                  <a:pt x="1055" y="1392"/>
                </a:cubicBezTo>
                <a:cubicBezTo>
                  <a:pt x="1244" y="1392"/>
                  <a:pt x="1398" y="1239"/>
                  <a:pt x="1398" y="1050"/>
                </a:cubicBezTo>
                <a:cubicBezTo>
                  <a:pt x="1398" y="860"/>
                  <a:pt x="1244" y="707"/>
                  <a:pt x="1055" y="707"/>
                </a:cubicBezTo>
                <a:close/>
                <a:moveTo>
                  <a:pt x="1006" y="860"/>
                </a:moveTo>
                <a:lnTo>
                  <a:pt x="1103" y="860"/>
                </a:lnTo>
                <a:lnTo>
                  <a:pt x="1103" y="1000"/>
                </a:lnTo>
                <a:lnTo>
                  <a:pt x="1243" y="1000"/>
                </a:lnTo>
                <a:lnTo>
                  <a:pt x="1243" y="1097"/>
                </a:lnTo>
                <a:lnTo>
                  <a:pt x="1103" y="1097"/>
                </a:lnTo>
                <a:lnTo>
                  <a:pt x="1103" y="1238"/>
                </a:lnTo>
                <a:lnTo>
                  <a:pt x="1006" y="1238"/>
                </a:lnTo>
                <a:lnTo>
                  <a:pt x="1006" y="1097"/>
                </a:lnTo>
                <a:lnTo>
                  <a:pt x="865" y="1097"/>
                </a:lnTo>
                <a:lnTo>
                  <a:pt x="865" y="1000"/>
                </a:lnTo>
                <a:lnTo>
                  <a:pt x="1006" y="1000"/>
                </a:lnTo>
                <a:lnTo>
                  <a:pt x="1006" y="860"/>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3" name="Baby">
            <a:extLst>
              <a:ext uri="{FF2B5EF4-FFF2-40B4-BE49-F238E27FC236}">
                <a16:creationId xmlns:a16="http://schemas.microsoft.com/office/drawing/2014/main" id="{8C9789B2-F5C2-43D1-A9E3-175EC84466CC}"/>
              </a:ext>
            </a:extLst>
          </p:cNvPr>
          <p:cNvSpPr>
            <a:spLocks noChangeAspect="1" noEditPoints="1"/>
          </p:cNvSpPr>
          <p:nvPr/>
        </p:nvSpPr>
        <p:spPr bwMode="auto">
          <a:xfrm>
            <a:off x="8356640" y="3797872"/>
            <a:ext cx="115888" cy="163513"/>
          </a:xfrm>
          <a:custGeom>
            <a:avLst/>
            <a:gdLst>
              <a:gd name="T0" fmla="*/ 496 w 994"/>
              <a:gd name="T1" fmla="*/ 0 h 1422"/>
              <a:gd name="T2" fmla="*/ 279 w 994"/>
              <a:gd name="T3" fmla="*/ 217 h 1422"/>
              <a:gd name="T4" fmla="*/ 496 w 994"/>
              <a:gd name="T5" fmla="*/ 434 h 1422"/>
              <a:gd name="T6" fmla="*/ 713 w 994"/>
              <a:gd name="T7" fmla="*/ 217 h 1422"/>
              <a:gd name="T8" fmla="*/ 496 w 994"/>
              <a:gd name="T9" fmla="*/ 0 h 1422"/>
              <a:gd name="T10" fmla="*/ 410 w 994"/>
              <a:gd name="T11" fmla="*/ 488 h 1422"/>
              <a:gd name="T12" fmla="*/ 177 w 994"/>
              <a:gd name="T13" fmla="*/ 600 h 1422"/>
              <a:gd name="T14" fmla="*/ 27 w 994"/>
              <a:gd name="T15" fmla="*/ 790 h 1422"/>
              <a:gd name="T16" fmla="*/ 39 w 994"/>
              <a:gd name="T17" fmla="*/ 905 h 1422"/>
              <a:gd name="T18" fmla="*/ 154 w 994"/>
              <a:gd name="T19" fmla="*/ 892 h 1422"/>
              <a:gd name="T20" fmla="*/ 279 w 994"/>
              <a:gd name="T21" fmla="*/ 734 h 1422"/>
              <a:gd name="T22" fmla="*/ 279 w 994"/>
              <a:gd name="T23" fmla="*/ 923 h 1422"/>
              <a:gd name="T24" fmla="*/ 713 w 994"/>
              <a:gd name="T25" fmla="*/ 923 h 1422"/>
              <a:gd name="T26" fmla="*/ 713 w 994"/>
              <a:gd name="T27" fmla="*/ 733 h 1422"/>
              <a:gd name="T28" fmla="*/ 841 w 994"/>
              <a:gd name="T29" fmla="*/ 892 h 1422"/>
              <a:gd name="T30" fmla="*/ 955 w 994"/>
              <a:gd name="T31" fmla="*/ 905 h 1422"/>
              <a:gd name="T32" fmla="*/ 968 w 994"/>
              <a:gd name="T33" fmla="*/ 790 h 1422"/>
              <a:gd name="T34" fmla="*/ 815 w 994"/>
              <a:gd name="T35" fmla="*/ 600 h 1422"/>
              <a:gd name="T36" fmla="*/ 813 w 994"/>
              <a:gd name="T37" fmla="*/ 599 h 1422"/>
              <a:gd name="T38" fmla="*/ 812 w 994"/>
              <a:gd name="T39" fmla="*/ 597 h 1422"/>
              <a:gd name="T40" fmla="*/ 583 w 994"/>
              <a:gd name="T41" fmla="*/ 488 h 1422"/>
              <a:gd name="T42" fmla="*/ 410 w 994"/>
              <a:gd name="T43" fmla="*/ 488 h 1422"/>
              <a:gd name="T44" fmla="*/ 240 w 994"/>
              <a:gd name="T45" fmla="*/ 982 h 1422"/>
              <a:gd name="T46" fmla="*/ 132 w 994"/>
              <a:gd name="T47" fmla="*/ 1118 h 1422"/>
              <a:gd name="T48" fmla="*/ 132 w 994"/>
              <a:gd name="T49" fmla="*/ 1226 h 1422"/>
              <a:gd name="T50" fmla="*/ 295 w 994"/>
              <a:gd name="T51" fmla="*/ 1389 h 1422"/>
              <a:gd name="T52" fmla="*/ 410 w 994"/>
              <a:gd name="T53" fmla="*/ 1389 h 1422"/>
              <a:gd name="T54" fmla="*/ 410 w 994"/>
              <a:gd name="T55" fmla="*/ 1275 h 1422"/>
              <a:gd name="T56" fmla="*/ 301 w 994"/>
              <a:gd name="T57" fmla="*/ 1167 h 1422"/>
              <a:gd name="T58" fmla="*/ 366 w 994"/>
              <a:gd name="T59" fmla="*/ 1085 h 1422"/>
              <a:gd name="T60" fmla="*/ 240 w 994"/>
              <a:gd name="T61" fmla="*/ 982 h 1422"/>
              <a:gd name="T62" fmla="*/ 751 w 994"/>
              <a:gd name="T63" fmla="*/ 982 h 1422"/>
              <a:gd name="T64" fmla="*/ 627 w 994"/>
              <a:gd name="T65" fmla="*/ 1085 h 1422"/>
              <a:gd name="T66" fmla="*/ 691 w 994"/>
              <a:gd name="T67" fmla="*/ 1167 h 1422"/>
              <a:gd name="T68" fmla="*/ 583 w 994"/>
              <a:gd name="T69" fmla="*/ 1275 h 1422"/>
              <a:gd name="T70" fmla="*/ 583 w 994"/>
              <a:gd name="T71" fmla="*/ 1389 h 1422"/>
              <a:gd name="T72" fmla="*/ 696 w 994"/>
              <a:gd name="T73" fmla="*/ 1389 h 1422"/>
              <a:gd name="T74" fmla="*/ 859 w 994"/>
              <a:gd name="T75" fmla="*/ 1226 h 1422"/>
              <a:gd name="T76" fmla="*/ 859 w 994"/>
              <a:gd name="T77" fmla="*/ 1118 h 1422"/>
              <a:gd name="T78" fmla="*/ 751 w 994"/>
              <a:gd name="T79" fmla="*/ 982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4" h="1422">
                <a:moveTo>
                  <a:pt x="496" y="0"/>
                </a:moveTo>
                <a:cubicBezTo>
                  <a:pt x="376" y="0"/>
                  <a:pt x="279" y="97"/>
                  <a:pt x="279" y="217"/>
                </a:cubicBezTo>
                <a:cubicBezTo>
                  <a:pt x="279" y="337"/>
                  <a:pt x="376" y="434"/>
                  <a:pt x="496" y="434"/>
                </a:cubicBezTo>
                <a:cubicBezTo>
                  <a:pt x="616" y="434"/>
                  <a:pt x="713" y="337"/>
                  <a:pt x="713" y="217"/>
                </a:cubicBezTo>
                <a:cubicBezTo>
                  <a:pt x="713" y="97"/>
                  <a:pt x="616" y="0"/>
                  <a:pt x="496" y="0"/>
                </a:cubicBezTo>
                <a:close/>
                <a:moveTo>
                  <a:pt x="410" y="488"/>
                </a:moveTo>
                <a:cubicBezTo>
                  <a:pt x="318" y="488"/>
                  <a:pt x="232" y="530"/>
                  <a:pt x="177" y="600"/>
                </a:cubicBezTo>
                <a:lnTo>
                  <a:pt x="27" y="790"/>
                </a:lnTo>
                <a:cubicBezTo>
                  <a:pt x="0" y="824"/>
                  <a:pt x="6" y="878"/>
                  <a:pt x="39" y="905"/>
                </a:cubicBezTo>
                <a:cubicBezTo>
                  <a:pt x="73" y="931"/>
                  <a:pt x="127" y="925"/>
                  <a:pt x="154" y="892"/>
                </a:cubicBezTo>
                <a:lnTo>
                  <a:pt x="279" y="734"/>
                </a:lnTo>
                <a:lnTo>
                  <a:pt x="279" y="923"/>
                </a:lnTo>
                <a:lnTo>
                  <a:pt x="713" y="923"/>
                </a:lnTo>
                <a:lnTo>
                  <a:pt x="713" y="733"/>
                </a:lnTo>
                <a:lnTo>
                  <a:pt x="841" y="892"/>
                </a:lnTo>
                <a:cubicBezTo>
                  <a:pt x="867" y="925"/>
                  <a:pt x="922" y="931"/>
                  <a:pt x="955" y="905"/>
                </a:cubicBezTo>
                <a:cubicBezTo>
                  <a:pt x="988" y="878"/>
                  <a:pt x="994" y="824"/>
                  <a:pt x="968" y="790"/>
                </a:cubicBezTo>
                <a:lnTo>
                  <a:pt x="815" y="600"/>
                </a:lnTo>
                <a:lnTo>
                  <a:pt x="813" y="599"/>
                </a:lnTo>
                <a:lnTo>
                  <a:pt x="812" y="597"/>
                </a:lnTo>
                <a:cubicBezTo>
                  <a:pt x="756" y="534"/>
                  <a:pt x="675" y="488"/>
                  <a:pt x="583" y="488"/>
                </a:cubicBezTo>
                <a:lnTo>
                  <a:pt x="410" y="488"/>
                </a:lnTo>
                <a:close/>
                <a:moveTo>
                  <a:pt x="240" y="982"/>
                </a:moveTo>
                <a:lnTo>
                  <a:pt x="132" y="1118"/>
                </a:lnTo>
                <a:cubicBezTo>
                  <a:pt x="110" y="1150"/>
                  <a:pt x="110" y="1194"/>
                  <a:pt x="132" y="1226"/>
                </a:cubicBezTo>
                <a:lnTo>
                  <a:pt x="295" y="1389"/>
                </a:lnTo>
                <a:cubicBezTo>
                  <a:pt x="327" y="1422"/>
                  <a:pt x="377" y="1422"/>
                  <a:pt x="410" y="1389"/>
                </a:cubicBezTo>
                <a:cubicBezTo>
                  <a:pt x="442" y="1356"/>
                  <a:pt x="442" y="1308"/>
                  <a:pt x="410" y="1275"/>
                </a:cubicBezTo>
                <a:lnTo>
                  <a:pt x="301" y="1167"/>
                </a:lnTo>
                <a:lnTo>
                  <a:pt x="366" y="1085"/>
                </a:lnTo>
                <a:lnTo>
                  <a:pt x="240" y="982"/>
                </a:lnTo>
                <a:close/>
                <a:moveTo>
                  <a:pt x="751" y="982"/>
                </a:moveTo>
                <a:lnTo>
                  <a:pt x="627" y="1085"/>
                </a:lnTo>
                <a:lnTo>
                  <a:pt x="691" y="1167"/>
                </a:lnTo>
                <a:lnTo>
                  <a:pt x="583" y="1275"/>
                </a:lnTo>
                <a:cubicBezTo>
                  <a:pt x="550" y="1308"/>
                  <a:pt x="550" y="1356"/>
                  <a:pt x="583" y="1389"/>
                </a:cubicBezTo>
                <a:cubicBezTo>
                  <a:pt x="615" y="1422"/>
                  <a:pt x="664" y="1422"/>
                  <a:pt x="696" y="1389"/>
                </a:cubicBezTo>
                <a:lnTo>
                  <a:pt x="859" y="1226"/>
                </a:lnTo>
                <a:cubicBezTo>
                  <a:pt x="881" y="1194"/>
                  <a:pt x="881" y="1150"/>
                  <a:pt x="859" y="1118"/>
                </a:cubicBezTo>
                <a:lnTo>
                  <a:pt x="751" y="982"/>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4" name="Edit User">
            <a:extLst>
              <a:ext uri="{FF2B5EF4-FFF2-40B4-BE49-F238E27FC236}">
                <a16:creationId xmlns:a16="http://schemas.microsoft.com/office/drawing/2014/main" id="{C99036D7-A5A0-4BC7-A83E-6CA2F025C213}"/>
              </a:ext>
            </a:extLst>
          </p:cNvPr>
          <p:cNvSpPr>
            <a:spLocks noChangeAspect="1" noEditPoints="1"/>
          </p:cNvSpPr>
          <p:nvPr/>
        </p:nvSpPr>
        <p:spPr bwMode="auto">
          <a:xfrm>
            <a:off x="8753556" y="3798666"/>
            <a:ext cx="163513" cy="161925"/>
          </a:xfrm>
          <a:custGeom>
            <a:avLst/>
            <a:gdLst>
              <a:gd name="T0" fmla="*/ 595 w 1409"/>
              <a:gd name="T1" fmla="*/ 0 h 1399"/>
              <a:gd name="T2" fmla="*/ 275 w 1409"/>
              <a:gd name="T3" fmla="*/ 339 h 1399"/>
              <a:gd name="T4" fmla="*/ 432 w 1409"/>
              <a:gd name="T5" fmla="*/ 724 h 1399"/>
              <a:gd name="T6" fmla="*/ 392 w 1409"/>
              <a:gd name="T7" fmla="*/ 855 h 1399"/>
              <a:gd name="T8" fmla="*/ 0 w 1409"/>
              <a:gd name="T9" fmla="*/ 1155 h 1399"/>
              <a:gd name="T10" fmla="*/ 0 w 1409"/>
              <a:gd name="T11" fmla="*/ 1199 h 1399"/>
              <a:gd name="T12" fmla="*/ 548 w 1409"/>
              <a:gd name="T13" fmla="*/ 1396 h 1399"/>
              <a:gd name="T14" fmla="*/ 549 w 1409"/>
              <a:gd name="T15" fmla="*/ 1331 h 1399"/>
              <a:gd name="T16" fmla="*/ 617 w 1409"/>
              <a:gd name="T17" fmla="*/ 1102 h 1399"/>
              <a:gd name="T18" fmla="*/ 656 w 1409"/>
              <a:gd name="T19" fmla="*/ 1040 h 1399"/>
              <a:gd name="T20" fmla="*/ 829 w 1409"/>
              <a:gd name="T21" fmla="*/ 868 h 1399"/>
              <a:gd name="T22" fmla="*/ 788 w 1409"/>
              <a:gd name="T23" fmla="*/ 855 h 1399"/>
              <a:gd name="T24" fmla="*/ 760 w 1409"/>
              <a:gd name="T25" fmla="*/ 723 h 1399"/>
              <a:gd name="T26" fmla="*/ 758 w 1409"/>
              <a:gd name="T27" fmla="*/ 723 h 1399"/>
              <a:gd name="T28" fmla="*/ 916 w 1409"/>
              <a:gd name="T29" fmla="*/ 339 h 1399"/>
              <a:gd name="T30" fmla="*/ 595 w 1409"/>
              <a:gd name="T31" fmla="*/ 0 h 1399"/>
              <a:gd name="T32" fmla="*/ 1236 w 1409"/>
              <a:gd name="T33" fmla="*/ 650 h 1399"/>
              <a:gd name="T34" fmla="*/ 1189 w 1409"/>
              <a:gd name="T35" fmla="*/ 668 h 1399"/>
              <a:gd name="T36" fmla="*/ 1160 w 1409"/>
              <a:gd name="T37" fmla="*/ 699 h 1399"/>
              <a:gd name="T38" fmla="*/ 1352 w 1409"/>
              <a:gd name="T39" fmla="*/ 892 h 1399"/>
              <a:gd name="T40" fmla="*/ 1382 w 1409"/>
              <a:gd name="T41" fmla="*/ 862 h 1399"/>
              <a:gd name="T42" fmla="*/ 1382 w 1409"/>
              <a:gd name="T43" fmla="*/ 767 h 1399"/>
              <a:gd name="T44" fmla="*/ 1285 w 1409"/>
              <a:gd name="T45" fmla="*/ 670 h 1399"/>
              <a:gd name="T46" fmla="*/ 1236 w 1409"/>
              <a:gd name="T47" fmla="*/ 650 h 1399"/>
              <a:gd name="T48" fmla="*/ 1128 w 1409"/>
              <a:gd name="T49" fmla="*/ 726 h 1399"/>
              <a:gd name="T50" fmla="*/ 1080 w 1409"/>
              <a:gd name="T51" fmla="*/ 768 h 1399"/>
              <a:gd name="T52" fmla="*/ 1282 w 1409"/>
              <a:gd name="T53" fmla="*/ 970 h 1399"/>
              <a:gd name="T54" fmla="*/ 1328 w 1409"/>
              <a:gd name="T55" fmla="*/ 928 h 1399"/>
              <a:gd name="T56" fmla="*/ 1128 w 1409"/>
              <a:gd name="T57" fmla="*/ 726 h 1399"/>
              <a:gd name="T58" fmla="*/ 1051 w 1409"/>
              <a:gd name="T59" fmla="*/ 801 h 1399"/>
              <a:gd name="T60" fmla="*/ 731 w 1409"/>
              <a:gd name="T61" fmla="*/ 1119 h 1399"/>
              <a:gd name="T62" fmla="*/ 721 w 1409"/>
              <a:gd name="T63" fmla="*/ 1133 h 1399"/>
              <a:gd name="T64" fmla="*/ 653 w 1409"/>
              <a:gd name="T65" fmla="*/ 1362 h 1399"/>
              <a:gd name="T66" fmla="*/ 661 w 1409"/>
              <a:gd name="T67" fmla="*/ 1391 h 1399"/>
              <a:gd name="T68" fmla="*/ 682 w 1409"/>
              <a:gd name="T69" fmla="*/ 1399 h 1399"/>
              <a:gd name="T70" fmla="*/ 688 w 1409"/>
              <a:gd name="T71" fmla="*/ 1398 h 1399"/>
              <a:gd name="T72" fmla="*/ 919 w 1409"/>
              <a:gd name="T73" fmla="*/ 1330 h 1399"/>
              <a:gd name="T74" fmla="*/ 931 w 1409"/>
              <a:gd name="T75" fmla="*/ 1321 h 1399"/>
              <a:gd name="T76" fmla="*/ 1253 w 1409"/>
              <a:gd name="T77" fmla="*/ 1002 h 1399"/>
              <a:gd name="T78" fmla="*/ 1175 w 1409"/>
              <a:gd name="T79" fmla="*/ 924 h 1399"/>
              <a:gd name="T80" fmla="*/ 1123 w 1409"/>
              <a:gd name="T81" fmla="*/ 872 h 1399"/>
              <a:gd name="T82" fmla="*/ 1051 w 1409"/>
              <a:gd name="T83" fmla="*/ 801 h 1399"/>
              <a:gd name="T84" fmla="*/ 770 w 1409"/>
              <a:gd name="T85" fmla="*/ 1167 h 1399"/>
              <a:gd name="T86" fmla="*/ 785 w 1409"/>
              <a:gd name="T87" fmla="*/ 1182 h 1399"/>
              <a:gd name="T88" fmla="*/ 861 w 1409"/>
              <a:gd name="T89" fmla="*/ 1189 h 1399"/>
              <a:gd name="T90" fmla="*/ 866 w 1409"/>
              <a:gd name="T91" fmla="*/ 1262 h 1399"/>
              <a:gd name="T92" fmla="*/ 885 w 1409"/>
              <a:gd name="T93" fmla="*/ 1281 h 1399"/>
              <a:gd name="T94" fmla="*/ 761 w 1409"/>
              <a:gd name="T95" fmla="*/ 1318 h 1399"/>
              <a:gd name="T96" fmla="*/ 734 w 1409"/>
              <a:gd name="T97" fmla="*/ 1291 h 1399"/>
              <a:gd name="T98" fmla="*/ 770 w 1409"/>
              <a:gd name="T99" fmla="*/ 1167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9" h="1399">
                <a:moveTo>
                  <a:pt x="595" y="0"/>
                </a:moveTo>
                <a:cubicBezTo>
                  <a:pt x="423" y="0"/>
                  <a:pt x="275" y="116"/>
                  <a:pt x="275" y="339"/>
                </a:cubicBezTo>
                <a:cubicBezTo>
                  <a:pt x="275" y="485"/>
                  <a:pt x="343" y="633"/>
                  <a:pt x="432" y="724"/>
                </a:cubicBezTo>
                <a:cubicBezTo>
                  <a:pt x="467" y="816"/>
                  <a:pt x="405" y="850"/>
                  <a:pt x="392" y="855"/>
                </a:cubicBezTo>
                <a:cubicBezTo>
                  <a:pt x="211" y="920"/>
                  <a:pt x="0" y="1038"/>
                  <a:pt x="0" y="1155"/>
                </a:cubicBezTo>
                <a:lnTo>
                  <a:pt x="0" y="1199"/>
                </a:lnTo>
                <a:cubicBezTo>
                  <a:pt x="0" y="1350"/>
                  <a:pt x="276" y="1392"/>
                  <a:pt x="548" y="1396"/>
                </a:cubicBezTo>
                <a:cubicBezTo>
                  <a:pt x="544" y="1375"/>
                  <a:pt x="543" y="1353"/>
                  <a:pt x="549" y="1331"/>
                </a:cubicBezTo>
                <a:lnTo>
                  <a:pt x="617" y="1102"/>
                </a:lnTo>
                <a:cubicBezTo>
                  <a:pt x="624" y="1078"/>
                  <a:pt x="637" y="1057"/>
                  <a:pt x="656" y="1040"/>
                </a:cubicBezTo>
                <a:lnTo>
                  <a:pt x="829" y="868"/>
                </a:lnTo>
                <a:cubicBezTo>
                  <a:pt x="815" y="863"/>
                  <a:pt x="802" y="859"/>
                  <a:pt x="788" y="855"/>
                </a:cubicBezTo>
                <a:cubicBezTo>
                  <a:pt x="780" y="852"/>
                  <a:pt x="726" y="826"/>
                  <a:pt x="760" y="723"/>
                </a:cubicBezTo>
                <a:lnTo>
                  <a:pt x="758" y="723"/>
                </a:lnTo>
                <a:cubicBezTo>
                  <a:pt x="847" y="631"/>
                  <a:pt x="916" y="484"/>
                  <a:pt x="916" y="339"/>
                </a:cubicBezTo>
                <a:cubicBezTo>
                  <a:pt x="916" y="116"/>
                  <a:pt x="767" y="0"/>
                  <a:pt x="595" y="0"/>
                </a:cubicBezTo>
                <a:close/>
                <a:moveTo>
                  <a:pt x="1236" y="650"/>
                </a:moveTo>
                <a:cubicBezTo>
                  <a:pt x="1219" y="650"/>
                  <a:pt x="1202" y="655"/>
                  <a:pt x="1189" y="668"/>
                </a:cubicBezTo>
                <a:lnTo>
                  <a:pt x="1160" y="699"/>
                </a:lnTo>
                <a:lnTo>
                  <a:pt x="1352" y="892"/>
                </a:lnTo>
                <a:lnTo>
                  <a:pt x="1382" y="862"/>
                </a:lnTo>
                <a:cubicBezTo>
                  <a:pt x="1408" y="835"/>
                  <a:pt x="1409" y="793"/>
                  <a:pt x="1382" y="767"/>
                </a:cubicBezTo>
                <a:lnTo>
                  <a:pt x="1285" y="670"/>
                </a:lnTo>
                <a:cubicBezTo>
                  <a:pt x="1272" y="657"/>
                  <a:pt x="1254" y="650"/>
                  <a:pt x="1236" y="650"/>
                </a:cubicBezTo>
                <a:close/>
                <a:moveTo>
                  <a:pt x="1128" y="726"/>
                </a:moveTo>
                <a:lnTo>
                  <a:pt x="1080" y="768"/>
                </a:lnTo>
                <a:lnTo>
                  <a:pt x="1282" y="970"/>
                </a:lnTo>
                <a:lnTo>
                  <a:pt x="1328" y="928"/>
                </a:lnTo>
                <a:lnTo>
                  <a:pt x="1128" y="726"/>
                </a:lnTo>
                <a:close/>
                <a:moveTo>
                  <a:pt x="1051" y="801"/>
                </a:moveTo>
                <a:lnTo>
                  <a:pt x="731" y="1119"/>
                </a:lnTo>
                <a:cubicBezTo>
                  <a:pt x="726" y="1123"/>
                  <a:pt x="722" y="1127"/>
                  <a:pt x="721" y="1133"/>
                </a:cubicBezTo>
                <a:lnTo>
                  <a:pt x="653" y="1362"/>
                </a:lnTo>
                <a:cubicBezTo>
                  <a:pt x="650" y="1372"/>
                  <a:pt x="654" y="1383"/>
                  <a:pt x="661" y="1391"/>
                </a:cubicBezTo>
                <a:cubicBezTo>
                  <a:pt x="667" y="1396"/>
                  <a:pt x="674" y="1399"/>
                  <a:pt x="682" y="1399"/>
                </a:cubicBezTo>
                <a:cubicBezTo>
                  <a:pt x="684" y="1399"/>
                  <a:pt x="686" y="1398"/>
                  <a:pt x="688" y="1398"/>
                </a:cubicBezTo>
                <a:lnTo>
                  <a:pt x="919" y="1330"/>
                </a:lnTo>
                <a:cubicBezTo>
                  <a:pt x="924" y="1328"/>
                  <a:pt x="927" y="1325"/>
                  <a:pt x="931" y="1321"/>
                </a:cubicBezTo>
                <a:lnTo>
                  <a:pt x="1253" y="1002"/>
                </a:lnTo>
                <a:lnTo>
                  <a:pt x="1175" y="924"/>
                </a:lnTo>
                <a:lnTo>
                  <a:pt x="1123" y="872"/>
                </a:lnTo>
                <a:lnTo>
                  <a:pt x="1051" y="801"/>
                </a:lnTo>
                <a:close/>
                <a:moveTo>
                  <a:pt x="770" y="1167"/>
                </a:moveTo>
                <a:lnTo>
                  <a:pt x="785" y="1182"/>
                </a:lnTo>
                <a:lnTo>
                  <a:pt x="861" y="1189"/>
                </a:lnTo>
                <a:lnTo>
                  <a:pt x="866" y="1262"/>
                </a:lnTo>
                <a:lnTo>
                  <a:pt x="885" y="1281"/>
                </a:lnTo>
                <a:lnTo>
                  <a:pt x="761" y="1318"/>
                </a:lnTo>
                <a:lnTo>
                  <a:pt x="734" y="1291"/>
                </a:lnTo>
                <a:lnTo>
                  <a:pt x="770" y="1167"/>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5" name="Find User">
            <a:extLst>
              <a:ext uri="{FF2B5EF4-FFF2-40B4-BE49-F238E27FC236}">
                <a16:creationId xmlns:a16="http://schemas.microsoft.com/office/drawing/2014/main" id="{30273541-4FE0-45A5-ABD8-D56C72585B30}"/>
              </a:ext>
            </a:extLst>
          </p:cNvPr>
          <p:cNvSpPr>
            <a:spLocks noChangeAspect="1" noEditPoints="1"/>
          </p:cNvSpPr>
          <p:nvPr/>
        </p:nvSpPr>
        <p:spPr bwMode="auto">
          <a:xfrm>
            <a:off x="9175079" y="3798666"/>
            <a:ext cx="161925" cy="161925"/>
          </a:xfrm>
          <a:custGeom>
            <a:avLst/>
            <a:gdLst>
              <a:gd name="T0" fmla="*/ 541 w 1412"/>
              <a:gd name="T1" fmla="*/ 0 h 1403"/>
              <a:gd name="T2" fmla="*/ 250 w 1412"/>
              <a:gd name="T3" fmla="*/ 314 h 1403"/>
              <a:gd name="T4" fmla="*/ 394 w 1412"/>
              <a:gd name="T5" fmla="*/ 670 h 1403"/>
              <a:gd name="T6" fmla="*/ 357 w 1412"/>
              <a:gd name="T7" fmla="*/ 790 h 1403"/>
              <a:gd name="T8" fmla="*/ 0 w 1412"/>
              <a:gd name="T9" fmla="*/ 1068 h 1403"/>
              <a:gd name="T10" fmla="*/ 0 w 1412"/>
              <a:gd name="T11" fmla="*/ 1109 h 1403"/>
              <a:gd name="T12" fmla="*/ 543 w 1412"/>
              <a:gd name="T13" fmla="*/ 1290 h 1403"/>
              <a:gd name="T14" fmla="*/ 828 w 1412"/>
              <a:gd name="T15" fmla="*/ 1272 h 1403"/>
              <a:gd name="T16" fmla="*/ 597 w 1412"/>
              <a:gd name="T17" fmla="*/ 941 h 1403"/>
              <a:gd name="T18" fmla="*/ 682 w 1412"/>
              <a:gd name="T19" fmla="*/ 710 h 1403"/>
              <a:gd name="T20" fmla="*/ 691 w 1412"/>
              <a:gd name="T21" fmla="*/ 668 h 1403"/>
              <a:gd name="T22" fmla="*/ 833 w 1412"/>
              <a:gd name="T23" fmla="*/ 314 h 1403"/>
              <a:gd name="T24" fmla="*/ 541 w 1412"/>
              <a:gd name="T25" fmla="*/ 0 h 1403"/>
              <a:gd name="T26" fmla="*/ 950 w 1412"/>
              <a:gd name="T27" fmla="*/ 643 h 1403"/>
              <a:gd name="T28" fmla="*/ 652 w 1412"/>
              <a:gd name="T29" fmla="*/ 941 h 1403"/>
              <a:gd name="T30" fmla="*/ 950 w 1412"/>
              <a:gd name="T31" fmla="*/ 1240 h 1403"/>
              <a:gd name="T32" fmla="*/ 1135 w 1412"/>
              <a:gd name="T33" fmla="*/ 1173 h 1403"/>
              <a:gd name="T34" fmla="*/ 1147 w 1412"/>
              <a:gd name="T35" fmla="*/ 1185 h 1403"/>
              <a:gd name="T36" fmla="*/ 1155 w 1412"/>
              <a:gd name="T37" fmla="*/ 1248 h 1403"/>
              <a:gd name="T38" fmla="*/ 1291 w 1412"/>
              <a:gd name="T39" fmla="*/ 1382 h 1403"/>
              <a:gd name="T40" fmla="*/ 1366 w 1412"/>
              <a:gd name="T41" fmla="*/ 1382 h 1403"/>
              <a:gd name="T42" fmla="*/ 1391 w 1412"/>
              <a:gd name="T43" fmla="*/ 1358 h 1403"/>
              <a:gd name="T44" fmla="*/ 1391 w 1412"/>
              <a:gd name="T45" fmla="*/ 1282 h 1403"/>
              <a:gd name="T46" fmla="*/ 1255 w 1412"/>
              <a:gd name="T47" fmla="*/ 1148 h 1403"/>
              <a:gd name="T48" fmla="*/ 1194 w 1412"/>
              <a:gd name="T49" fmla="*/ 1138 h 1403"/>
              <a:gd name="T50" fmla="*/ 1182 w 1412"/>
              <a:gd name="T51" fmla="*/ 1126 h 1403"/>
              <a:gd name="T52" fmla="*/ 1249 w 1412"/>
              <a:gd name="T53" fmla="*/ 941 h 1403"/>
              <a:gd name="T54" fmla="*/ 950 w 1412"/>
              <a:gd name="T55" fmla="*/ 643 h 1403"/>
              <a:gd name="T56" fmla="*/ 950 w 1412"/>
              <a:gd name="T57" fmla="*/ 724 h 1403"/>
              <a:gd name="T58" fmla="*/ 1167 w 1412"/>
              <a:gd name="T59" fmla="*/ 941 h 1403"/>
              <a:gd name="T60" fmla="*/ 950 w 1412"/>
              <a:gd name="T61" fmla="*/ 1158 h 1403"/>
              <a:gd name="T62" fmla="*/ 733 w 1412"/>
              <a:gd name="T63" fmla="*/ 941 h 1403"/>
              <a:gd name="T64" fmla="*/ 950 w 1412"/>
              <a:gd name="T65" fmla="*/ 724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2" h="1403">
                <a:moveTo>
                  <a:pt x="541" y="0"/>
                </a:moveTo>
                <a:cubicBezTo>
                  <a:pt x="385" y="0"/>
                  <a:pt x="250" y="108"/>
                  <a:pt x="250" y="314"/>
                </a:cubicBezTo>
                <a:cubicBezTo>
                  <a:pt x="250" y="448"/>
                  <a:pt x="312" y="585"/>
                  <a:pt x="394" y="670"/>
                </a:cubicBezTo>
                <a:cubicBezTo>
                  <a:pt x="426" y="754"/>
                  <a:pt x="368" y="786"/>
                  <a:pt x="357" y="790"/>
                </a:cubicBezTo>
                <a:cubicBezTo>
                  <a:pt x="192" y="850"/>
                  <a:pt x="0" y="960"/>
                  <a:pt x="0" y="1068"/>
                </a:cubicBezTo>
                <a:lnTo>
                  <a:pt x="0" y="1109"/>
                </a:lnTo>
                <a:cubicBezTo>
                  <a:pt x="0" y="1257"/>
                  <a:pt x="282" y="1290"/>
                  <a:pt x="543" y="1290"/>
                </a:cubicBezTo>
                <a:cubicBezTo>
                  <a:pt x="641" y="1290"/>
                  <a:pt x="741" y="1285"/>
                  <a:pt x="828" y="1272"/>
                </a:cubicBezTo>
                <a:cubicBezTo>
                  <a:pt x="693" y="1222"/>
                  <a:pt x="597" y="1093"/>
                  <a:pt x="597" y="941"/>
                </a:cubicBezTo>
                <a:cubicBezTo>
                  <a:pt x="597" y="853"/>
                  <a:pt x="629" y="772"/>
                  <a:pt x="682" y="710"/>
                </a:cubicBezTo>
                <a:cubicBezTo>
                  <a:pt x="683" y="698"/>
                  <a:pt x="685" y="685"/>
                  <a:pt x="691" y="668"/>
                </a:cubicBezTo>
                <a:cubicBezTo>
                  <a:pt x="771" y="583"/>
                  <a:pt x="833" y="447"/>
                  <a:pt x="833" y="314"/>
                </a:cubicBezTo>
                <a:cubicBezTo>
                  <a:pt x="833" y="107"/>
                  <a:pt x="698" y="0"/>
                  <a:pt x="541" y="0"/>
                </a:cubicBezTo>
                <a:close/>
                <a:moveTo>
                  <a:pt x="950" y="643"/>
                </a:moveTo>
                <a:cubicBezTo>
                  <a:pt x="785" y="643"/>
                  <a:pt x="652" y="776"/>
                  <a:pt x="652" y="941"/>
                </a:cubicBezTo>
                <a:cubicBezTo>
                  <a:pt x="652" y="1106"/>
                  <a:pt x="785" y="1240"/>
                  <a:pt x="950" y="1240"/>
                </a:cubicBezTo>
                <a:cubicBezTo>
                  <a:pt x="1021" y="1240"/>
                  <a:pt x="1084" y="1215"/>
                  <a:pt x="1135" y="1173"/>
                </a:cubicBezTo>
                <a:lnTo>
                  <a:pt x="1147" y="1185"/>
                </a:lnTo>
                <a:cubicBezTo>
                  <a:pt x="1136" y="1206"/>
                  <a:pt x="1138" y="1231"/>
                  <a:pt x="1155" y="1248"/>
                </a:cubicBezTo>
                <a:lnTo>
                  <a:pt x="1291" y="1382"/>
                </a:lnTo>
                <a:cubicBezTo>
                  <a:pt x="1312" y="1403"/>
                  <a:pt x="1345" y="1403"/>
                  <a:pt x="1366" y="1382"/>
                </a:cubicBezTo>
                <a:lnTo>
                  <a:pt x="1391" y="1358"/>
                </a:lnTo>
                <a:cubicBezTo>
                  <a:pt x="1412" y="1337"/>
                  <a:pt x="1412" y="1303"/>
                  <a:pt x="1391" y="1282"/>
                </a:cubicBezTo>
                <a:lnTo>
                  <a:pt x="1255" y="1148"/>
                </a:lnTo>
                <a:cubicBezTo>
                  <a:pt x="1239" y="1131"/>
                  <a:pt x="1214" y="1128"/>
                  <a:pt x="1194" y="1138"/>
                </a:cubicBezTo>
                <a:lnTo>
                  <a:pt x="1182" y="1126"/>
                </a:lnTo>
                <a:cubicBezTo>
                  <a:pt x="1223" y="1075"/>
                  <a:pt x="1249" y="1011"/>
                  <a:pt x="1249" y="941"/>
                </a:cubicBezTo>
                <a:cubicBezTo>
                  <a:pt x="1249" y="776"/>
                  <a:pt x="1115" y="643"/>
                  <a:pt x="950" y="643"/>
                </a:cubicBezTo>
                <a:close/>
                <a:moveTo>
                  <a:pt x="950" y="724"/>
                </a:moveTo>
                <a:cubicBezTo>
                  <a:pt x="1070" y="724"/>
                  <a:pt x="1167" y="821"/>
                  <a:pt x="1167" y="941"/>
                </a:cubicBezTo>
                <a:cubicBezTo>
                  <a:pt x="1167" y="1061"/>
                  <a:pt x="1070" y="1158"/>
                  <a:pt x="950" y="1158"/>
                </a:cubicBezTo>
                <a:cubicBezTo>
                  <a:pt x="830" y="1158"/>
                  <a:pt x="733" y="1061"/>
                  <a:pt x="733" y="941"/>
                </a:cubicBezTo>
                <a:cubicBezTo>
                  <a:pt x="733" y="821"/>
                  <a:pt x="830" y="724"/>
                  <a:pt x="950" y="72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6" name="Anchor">
            <a:extLst>
              <a:ext uri="{FF2B5EF4-FFF2-40B4-BE49-F238E27FC236}">
                <a16:creationId xmlns:a16="http://schemas.microsoft.com/office/drawing/2014/main" id="{ED9F881A-E51E-4506-9DB5-0A1B55A14992}"/>
              </a:ext>
            </a:extLst>
          </p:cNvPr>
          <p:cNvSpPr>
            <a:spLocks noChangeAspect="1" noEditPoints="1"/>
          </p:cNvSpPr>
          <p:nvPr/>
        </p:nvSpPr>
        <p:spPr bwMode="auto">
          <a:xfrm>
            <a:off x="9558430" y="3797872"/>
            <a:ext cx="163513" cy="163513"/>
          </a:xfrm>
          <a:custGeom>
            <a:avLst/>
            <a:gdLst>
              <a:gd name="T0" fmla="*/ 705 w 1411"/>
              <a:gd name="T1" fmla="*/ 0 h 1411"/>
              <a:gd name="T2" fmla="*/ 488 w 1411"/>
              <a:gd name="T3" fmla="*/ 217 h 1411"/>
              <a:gd name="T4" fmla="*/ 597 w 1411"/>
              <a:gd name="T5" fmla="*/ 404 h 1411"/>
              <a:gd name="T6" fmla="*/ 597 w 1411"/>
              <a:gd name="T7" fmla="*/ 543 h 1411"/>
              <a:gd name="T8" fmla="*/ 434 w 1411"/>
              <a:gd name="T9" fmla="*/ 543 h 1411"/>
              <a:gd name="T10" fmla="*/ 434 w 1411"/>
              <a:gd name="T11" fmla="*/ 651 h 1411"/>
              <a:gd name="T12" fmla="*/ 597 w 1411"/>
              <a:gd name="T13" fmla="*/ 651 h 1411"/>
              <a:gd name="T14" fmla="*/ 597 w 1411"/>
              <a:gd name="T15" fmla="*/ 1140 h 1411"/>
              <a:gd name="T16" fmla="*/ 252 w 1411"/>
              <a:gd name="T17" fmla="*/ 799 h 1411"/>
              <a:gd name="T18" fmla="*/ 359 w 1411"/>
              <a:gd name="T19" fmla="*/ 799 h 1411"/>
              <a:gd name="T20" fmla="*/ 107 w 1411"/>
              <a:gd name="T21" fmla="*/ 600 h 1411"/>
              <a:gd name="T22" fmla="*/ 0 w 1411"/>
              <a:gd name="T23" fmla="*/ 906 h 1411"/>
              <a:gd name="T24" fmla="*/ 76 w 1411"/>
              <a:gd name="T25" fmla="*/ 855 h 1411"/>
              <a:gd name="T26" fmla="*/ 556 w 1411"/>
              <a:gd name="T27" fmla="*/ 1284 h 1411"/>
              <a:gd name="T28" fmla="*/ 705 w 1411"/>
              <a:gd name="T29" fmla="*/ 1411 h 1411"/>
              <a:gd name="T30" fmla="*/ 855 w 1411"/>
              <a:gd name="T31" fmla="*/ 1284 h 1411"/>
              <a:gd name="T32" fmla="*/ 1333 w 1411"/>
              <a:gd name="T33" fmla="*/ 858 h 1411"/>
              <a:gd name="T34" fmla="*/ 1411 w 1411"/>
              <a:gd name="T35" fmla="*/ 906 h 1411"/>
              <a:gd name="T36" fmla="*/ 1309 w 1411"/>
              <a:gd name="T37" fmla="*/ 597 h 1411"/>
              <a:gd name="T38" fmla="*/ 1051 w 1411"/>
              <a:gd name="T39" fmla="*/ 799 h 1411"/>
              <a:gd name="T40" fmla="*/ 1158 w 1411"/>
              <a:gd name="T41" fmla="*/ 799 h 1411"/>
              <a:gd name="T42" fmla="*/ 814 w 1411"/>
              <a:gd name="T43" fmla="*/ 1140 h 1411"/>
              <a:gd name="T44" fmla="*/ 814 w 1411"/>
              <a:gd name="T45" fmla="*/ 651 h 1411"/>
              <a:gd name="T46" fmla="*/ 977 w 1411"/>
              <a:gd name="T47" fmla="*/ 651 h 1411"/>
              <a:gd name="T48" fmla="*/ 977 w 1411"/>
              <a:gd name="T49" fmla="*/ 543 h 1411"/>
              <a:gd name="T50" fmla="*/ 814 w 1411"/>
              <a:gd name="T51" fmla="*/ 543 h 1411"/>
              <a:gd name="T52" fmla="*/ 814 w 1411"/>
              <a:gd name="T53" fmla="*/ 404 h 1411"/>
              <a:gd name="T54" fmla="*/ 922 w 1411"/>
              <a:gd name="T55" fmla="*/ 217 h 1411"/>
              <a:gd name="T56" fmla="*/ 705 w 1411"/>
              <a:gd name="T57" fmla="*/ 0 h 1411"/>
              <a:gd name="T58" fmla="*/ 705 w 1411"/>
              <a:gd name="T59" fmla="*/ 109 h 1411"/>
              <a:gd name="T60" fmla="*/ 814 w 1411"/>
              <a:gd name="T61" fmla="*/ 217 h 1411"/>
              <a:gd name="T62" fmla="*/ 705 w 1411"/>
              <a:gd name="T63" fmla="*/ 326 h 1411"/>
              <a:gd name="T64" fmla="*/ 597 w 1411"/>
              <a:gd name="T65" fmla="*/ 217 h 1411"/>
              <a:gd name="T66" fmla="*/ 705 w 1411"/>
              <a:gd name="T67" fmla="*/ 109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1" h="1411">
                <a:moveTo>
                  <a:pt x="705" y="0"/>
                </a:moveTo>
                <a:cubicBezTo>
                  <a:pt x="586" y="0"/>
                  <a:pt x="488" y="98"/>
                  <a:pt x="488" y="217"/>
                </a:cubicBezTo>
                <a:cubicBezTo>
                  <a:pt x="488" y="297"/>
                  <a:pt x="532" y="366"/>
                  <a:pt x="597" y="404"/>
                </a:cubicBezTo>
                <a:lnTo>
                  <a:pt x="597" y="543"/>
                </a:lnTo>
                <a:lnTo>
                  <a:pt x="434" y="543"/>
                </a:lnTo>
                <a:lnTo>
                  <a:pt x="434" y="651"/>
                </a:lnTo>
                <a:lnTo>
                  <a:pt x="597" y="651"/>
                </a:lnTo>
                <a:lnTo>
                  <a:pt x="597" y="1140"/>
                </a:lnTo>
                <a:cubicBezTo>
                  <a:pt x="465" y="1131"/>
                  <a:pt x="321" y="959"/>
                  <a:pt x="252" y="799"/>
                </a:cubicBezTo>
                <a:cubicBezTo>
                  <a:pt x="307" y="802"/>
                  <a:pt x="359" y="799"/>
                  <a:pt x="359" y="799"/>
                </a:cubicBezTo>
                <a:cubicBezTo>
                  <a:pt x="359" y="799"/>
                  <a:pt x="254" y="641"/>
                  <a:pt x="107" y="600"/>
                </a:cubicBezTo>
                <a:cubicBezTo>
                  <a:pt x="14" y="680"/>
                  <a:pt x="0" y="906"/>
                  <a:pt x="0" y="906"/>
                </a:cubicBezTo>
                <a:cubicBezTo>
                  <a:pt x="0" y="906"/>
                  <a:pt x="35" y="886"/>
                  <a:pt x="76" y="855"/>
                </a:cubicBezTo>
                <a:cubicBezTo>
                  <a:pt x="147" y="1058"/>
                  <a:pt x="333" y="1235"/>
                  <a:pt x="556" y="1284"/>
                </a:cubicBezTo>
                <a:cubicBezTo>
                  <a:pt x="652" y="1305"/>
                  <a:pt x="705" y="1411"/>
                  <a:pt x="705" y="1411"/>
                </a:cubicBezTo>
                <a:cubicBezTo>
                  <a:pt x="705" y="1411"/>
                  <a:pt x="759" y="1305"/>
                  <a:pt x="855" y="1284"/>
                </a:cubicBezTo>
                <a:cubicBezTo>
                  <a:pt x="1077" y="1235"/>
                  <a:pt x="1261" y="1060"/>
                  <a:pt x="1333" y="858"/>
                </a:cubicBezTo>
                <a:cubicBezTo>
                  <a:pt x="1376" y="891"/>
                  <a:pt x="1411" y="906"/>
                  <a:pt x="1411" y="906"/>
                </a:cubicBezTo>
                <a:cubicBezTo>
                  <a:pt x="1411" y="841"/>
                  <a:pt x="1403" y="708"/>
                  <a:pt x="1309" y="597"/>
                </a:cubicBezTo>
                <a:cubicBezTo>
                  <a:pt x="1162" y="638"/>
                  <a:pt x="1051" y="799"/>
                  <a:pt x="1051" y="799"/>
                </a:cubicBezTo>
                <a:cubicBezTo>
                  <a:pt x="1051" y="799"/>
                  <a:pt x="1104" y="802"/>
                  <a:pt x="1158" y="799"/>
                </a:cubicBezTo>
                <a:cubicBezTo>
                  <a:pt x="1089" y="959"/>
                  <a:pt x="946" y="1131"/>
                  <a:pt x="814" y="1140"/>
                </a:cubicBezTo>
                <a:lnTo>
                  <a:pt x="814" y="651"/>
                </a:lnTo>
                <a:lnTo>
                  <a:pt x="977" y="651"/>
                </a:lnTo>
                <a:lnTo>
                  <a:pt x="977" y="543"/>
                </a:lnTo>
                <a:lnTo>
                  <a:pt x="814" y="543"/>
                </a:lnTo>
                <a:lnTo>
                  <a:pt x="814" y="404"/>
                </a:lnTo>
                <a:cubicBezTo>
                  <a:pt x="878" y="366"/>
                  <a:pt x="922" y="297"/>
                  <a:pt x="922" y="217"/>
                </a:cubicBezTo>
                <a:cubicBezTo>
                  <a:pt x="922" y="98"/>
                  <a:pt x="825" y="0"/>
                  <a:pt x="705" y="0"/>
                </a:cubicBezTo>
                <a:close/>
                <a:moveTo>
                  <a:pt x="705" y="109"/>
                </a:moveTo>
                <a:cubicBezTo>
                  <a:pt x="766" y="109"/>
                  <a:pt x="814" y="157"/>
                  <a:pt x="814" y="217"/>
                </a:cubicBezTo>
                <a:cubicBezTo>
                  <a:pt x="814" y="278"/>
                  <a:pt x="766" y="326"/>
                  <a:pt x="705" y="326"/>
                </a:cubicBezTo>
                <a:cubicBezTo>
                  <a:pt x="645" y="326"/>
                  <a:pt x="597" y="278"/>
                  <a:pt x="597" y="217"/>
                </a:cubicBezTo>
                <a:cubicBezTo>
                  <a:pt x="597" y="157"/>
                  <a:pt x="645" y="109"/>
                  <a:pt x="705" y="109"/>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7" name="Beach">
            <a:extLst>
              <a:ext uri="{FF2B5EF4-FFF2-40B4-BE49-F238E27FC236}">
                <a16:creationId xmlns:a16="http://schemas.microsoft.com/office/drawing/2014/main" id="{E3C709B5-9A55-4D34-852A-E57291C70297}"/>
              </a:ext>
            </a:extLst>
          </p:cNvPr>
          <p:cNvSpPr>
            <a:spLocks noChangeAspect="1" noEditPoints="1"/>
          </p:cNvSpPr>
          <p:nvPr/>
        </p:nvSpPr>
        <p:spPr bwMode="auto">
          <a:xfrm>
            <a:off x="9939813" y="3787553"/>
            <a:ext cx="187325" cy="184150"/>
          </a:xfrm>
          <a:custGeom>
            <a:avLst/>
            <a:gdLst>
              <a:gd name="T0" fmla="*/ 640 w 1628"/>
              <a:gd name="T1" fmla="*/ 199 h 1607"/>
              <a:gd name="T2" fmla="*/ 385 w 1628"/>
              <a:gd name="T3" fmla="*/ 511 h 1607"/>
              <a:gd name="T4" fmla="*/ 782 w 1628"/>
              <a:gd name="T5" fmla="*/ 408 h 1607"/>
              <a:gd name="T6" fmla="*/ 462 w 1628"/>
              <a:gd name="T7" fmla="*/ 1005 h 1607"/>
              <a:gd name="T8" fmla="*/ 891 w 1628"/>
              <a:gd name="T9" fmla="*/ 533 h 1607"/>
              <a:gd name="T10" fmla="*/ 1281 w 1628"/>
              <a:gd name="T11" fmla="*/ 999 h 1607"/>
              <a:gd name="T12" fmla="*/ 940 w 1628"/>
              <a:gd name="T13" fmla="*/ 435 h 1607"/>
              <a:gd name="T14" fmla="*/ 1357 w 1628"/>
              <a:gd name="T15" fmla="*/ 467 h 1607"/>
              <a:gd name="T16" fmla="*/ 891 w 1628"/>
              <a:gd name="T17" fmla="*/ 299 h 1607"/>
              <a:gd name="T18" fmla="*/ 640 w 1628"/>
              <a:gd name="T19" fmla="*/ 199 h 1607"/>
              <a:gd name="T20" fmla="*/ 896 w 1628"/>
              <a:gd name="T21" fmla="*/ 587 h 1607"/>
              <a:gd name="T22" fmla="*/ 825 w 1628"/>
              <a:gd name="T23" fmla="*/ 620 h 1607"/>
              <a:gd name="T24" fmla="*/ 336 w 1628"/>
              <a:gd name="T25" fmla="*/ 1367 h 1607"/>
              <a:gd name="T26" fmla="*/ 792 w 1628"/>
              <a:gd name="T27" fmla="*/ 1308 h 1607"/>
              <a:gd name="T28" fmla="*/ 950 w 1628"/>
              <a:gd name="T29" fmla="*/ 620 h 1607"/>
              <a:gd name="T30" fmla="*/ 896 w 1628"/>
              <a:gd name="T31" fmla="*/ 587 h 1607"/>
              <a:gd name="T32" fmla="*/ 0 w 1628"/>
              <a:gd name="T33" fmla="*/ 1362 h 1607"/>
              <a:gd name="T34" fmla="*/ 418 w 1628"/>
              <a:gd name="T35" fmla="*/ 1607 h 1607"/>
              <a:gd name="T36" fmla="*/ 1032 w 1628"/>
              <a:gd name="T37" fmla="*/ 1493 h 1607"/>
              <a:gd name="T38" fmla="*/ 1401 w 1628"/>
              <a:gd name="T39" fmla="*/ 1525 h 1607"/>
              <a:gd name="T40" fmla="*/ 1032 w 1628"/>
              <a:gd name="T41" fmla="*/ 1395 h 1607"/>
              <a:gd name="T42" fmla="*/ 418 w 1628"/>
              <a:gd name="T43" fmla="*/ 1503 h 1607"/>
              <a:gd name="T44" fmla="*/ 0 w 1628"/>
              <a:gd name="T45" fmla="*/ 136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28" h="1607">
                <a:moveTo>
                  <a:pt x="640" y="199"/>
                </a:moveTo>
                <a:cubicBezTo>
                  <a:pt x="478" y="196"/>
                  <a:pt x="374" y="332"/>
                  <a:pt x="385" y="511"/>
                </a:cubicBezTo>
                <a:cubicBezTo>
                  <a:pt x="456" y="332"/>
                  <a:pt x="685" y="310"/>
                  <a:pt x="782" y="408"/>
                </a:cubicBezTo>
                <a:cubicBezTo>
                  <a:pt x="554" y="380"/>
                  <a:pt x="239" y="543"/>
                  <a:pt x="462" y="1005"/>
                </a:cubicBezTo>
                <a:cubicBezTo>
                  <a:pt x="505" y="657"/>
                  <a:pt x="771" y="549"/>
                  <a:pt x="891" y="533"/>
                </a:cubicBezTo>
                <a:cubicBezTo>
                  <a:pt x="1054" y="544"/>
                  <a:pt x="1270" y="723"/>
                  <a:pt x="1281" y="999"/>
                </a:cubicBezTo>
                <a:cubicBezTo>
                  <a:pt x="1628" y="549"/>
                  <a:pt x="1076" y="386"/>
                  <a:pt x="940" y="435"/>
                </a:cubicBezTo>
                <a:cubicBezTo>
                  <a:pt x="973" y="364"/>
                  <a:pt x="1162" y="304"/>
                  <a:pt x="1357" y="467"/>
                </a:cubicBezTo>
                <a:cubicBezTo>
                  <a:pt x="1287" y="0"/>
                  <a:pt x="891" y="299"/>
                  <a:pt x="891" y="299"/>
                </a:cubicBezTo>
                <a:cubicBezTo>
                  <a:pt x="799" y="231"/>
                  <a:pt x="713" y="200"/>
                  <a:pt x="640" y="199"/>
                </a:cubicBezTo>
                <a:close/>
                <a:moveTo>
                  <a:pt x="896" y="587"/>
                </a:moveTo>
                <a:lnTo>
                  <a:pt x="825" y="620"/>
                </a:lnTo>
                <a:cubicBezTo>
                  <a:pt x="808" y="1325"/>
                  <a:pt x="352" y="1362"/>
                  <a:pt x="336" y="1367"/>
                </a:cubicBezTo>
                <a:cubicBezTo>
                  <a:pt x="477" y="1416"/>
                  <a:pt x="586" y="1335"/>
                  <a:pt x="792" y="1308"/>
                </a:cubicBezTo>
                <a:cubicBezTo>
                  <a:pt x="1015" y="1118"/>
                  <a:pt x="950" y="620"/>
                  <a:pt x="950" y="620"/>
                </a:cubicBezTo>
                <a:lnTo>
                  <a:pt x="896" y="587"/>
                </a:lnTo>
                <a:close/>
                <a:moveTo>
                  <a:pt x="0" y="1362"/>
                </a:moveTo>
                <a:cubicBezTo>
                  <a:pt x="0" y="1362"/>
                  <a:pt x="103" y="1607"/>
                  <a:pt x="418" y="1607"/>
                </a:cubicBezTo>
                <a:cubicBezTo>
                  <a:pt x="776" y="1607"/>
                  <a:pt x="793" y="1493"/>
                  <a:pt x="1032" y="1493"/>
                </a:cubicBezTo>
                <a:cubicBezTo>
                  <a:pt x="1260" y="1493"/>
                  <a:pt x="1401" y="1525"/>
                  <a:pt x="1401" y="1525"/>
                </a:cubicBezTo>
                <a:cubicBezTo>
                  <a:pt x="1401" y="1525"/>
                  <a:pt x="1238" y="1395"/>
                  <a:pt x="1032" y="1395"/>
                </a:cubicBezTo>
                <a:cubicBezTo>
                  <a:pt x="825" y="1395"/>
                  <a:pt x="646" y="1503"/>
                  <a:pt x="418" y="1503"/>
                </a:cubicBezTo>
                <a:cubicBezTo>
                  <a:pt x="146" y="1503"/>
                  <a:pt x="0" y="1362"/>
                  <a:pt x="0" y="136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8" name="Bell">
            <a:extLst>
              <a:ext uri="{FF2B5EF4-FFF2-40B4-BE49-F238E27FC236}">
                <a16:creationId xmlns:a16="http://schemas.microsoft.com/office/drawing/2014/main" id="{2C982ED8-4616-4BF0-9756-521A70BFE9AF}"/>
              </a:ext>
            </a:extLst>
          </p:cNvPr>
          <p:cNvSpPr>
            <a:spLocks noChangeAspect="1" noEditPoints="1"/>
          </p:cNvSpPr>
          <p:nvPr/>
        </p:nvSpPr>
        <p:spPr bwMode="auto">
          <a:xfrm>
            <a:off x="10376797" y="3798666"/>
            <a:ext cx="136525" cy="161925"/>
          </a:xfrm>
          <a:custGeom>
            <a:avLst/>
            <a:gdLst>
              <a:gd name="T0" fmla="*/ 597 w 1194"/>
              <a:gd name="T1" fmla="*/ 0 h 1411"/>
              <a:gd name="T2" fmla="*/ 543 w 1194"/>
              <a:gd name="T3" fmla="*/ 55 h 1411"/>
              <a:gd name="T4" fmla="*/ 543 w 1194"/>
              <a:gd name="T5" fmla="*/ 109 h 1411"/>
              <a:gd name="T6" fmla="*/ 543 w 1194"/>
              <a:gd name="T7" fmla="*/ 114 h 1411"/>
              <a:gd name="T8" fmla="*/ 272 w 1194"/>
              <a:gd name="T9" fmla="*/ 435 h 1411"/>
              <a:gd name="T10" fmla="*/ 272 w 1194"/>
              <a:gd name="T11" fmla="*/ 706 h 1411"/>
              <a:gd name="T12" fmla="*/ 0 w 1194"/>
              <a:gd name="T13" fmla="*/ 1032 h 1411"/>
              <a:gd name="T14" fmla="*/ 597 w 1194"/>
              <a:gd name="T15" fmla="*/ 1194 h 1411"/>
              <a:gd name="T16" fmla="*/ 1194 w 1194"/>
              <a:gd name="T17" fmla="*/ 1032 h 1411"/>
              <a:gd name="T18" fmla="*/ 923 w 1194"/>
              <a:gd name="T19" fmla="*/ 706 h 1411"/>
              <a:gd name="T20" fmla="*/ 923 w 1194"/>
              <a:gd name="T21" fmla="*/ 435 h 1411"/>
              <a:gd name="T22" fmla="*/ 652 w 1194"/>
              <a:gd name="T23" fmla="*/ 114 h 1411"/>
              <a:gd name="T24" fmla="*/ 652 w 1194"/>
              <a:gd name="T25" fmla="*/ 109 h 1411"/>
              <a:gd name="T26" fmla="*/ 652 w 1194"/>
              <a:gd name="T27" fmla="*/ 55 h 1411"/>
              <a:gd name="T28" fmla="*/ 597 w 1194"/>
              <a:gd name="T29" fmla="*/ 0 h 1411"/>
              <a:gd name="T30" fmla="*/ 506 w 1194"/>
              <a:gd name="T31" fmla="*/ 1254 h 1411"/>
              <a:gd name="T32" fmla="*/ 489 w 1194"/>
              <a:gd name="T33" fmla="*/ 1303 h 1411"/>
              <a:gd name="T34" fmla="*/ 597 w 1194"/>
              <a:gd name="T35" fmla="*/ 1411 h 1411"/>
              <a:gd name="T36" fmla="*/ 706 w 1194"/>
              <a:gd name="T37" fmla="*/ 1303 h 1411"/>
              <a:gd name="T38" fmla="*/ 689 w 1194"/>
              <a:gd name="T39" fmla="*/ 1254 h 1411"/>
              <a:gd name="T40" fmla="*/ 597 w 1194"/>
              <a:gd name="T41" fmla="*/ 1254 h 1411"/>
              <a:gd name="T42" fmla="*/ 506 w 1194"/>
              <a:gd name="T43" fmla="*/ 1254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4" h="1411">
                <a:moveTo>
                  <a:pt x="597" y="0"/>
                </a:moveTo>
                <a:cubicBezTo>
                  <a:pt x="565" y="0"/>
                  <a:pt x="543" y="22"/>
                  <a:pt x="543" y="55"/>
                </a:cubicBezTo>
                <a:lnTo>
                  <a:pt x="543" y="109"/>
                </a:lnTo>
                <a:lnTo>
                  <a:pt x="543" y="114"/>
                </a:lnTo>
                <a:cubicBezTo>
                  <a:pt x="389" y="140"/>
                  <a:pt x="272" y="274"/>
                  <a:pt x="272" y="435"/>
                </a:cubicBezTo>
                <a:lnTo>
                  <a:pt x="272" y="706"/>
                </a:lnTo>
                <a:cubicBezTo>
                  <a:pt x="272" y="749"/>
                  <a:pt x="0" y="966"/>
                  <a:pt x="0" y="1032"/>
                </a:cubicBezTo>
                <a:cubicBezTo>
                  <a:pt x="0" y="1124"/>
                  <a:pt x="239" y="1194"/>
                  <a:pt x="597" y="1194"/>
                </a:cubicBezTo>
                <a:cubicBezTo>
                  <a:pt x="956" y="1194"/>
                  <a:pt x="1194" y="1124"/>
                  <a:pt x="1194" y="1032"/>
                </a:cubicBezTo>
                <a:cubicBezTo>
                  <a:pt x="1194" y="966"/>
                  <a:pt x="923" y="749"/>
                  <a:pt x="923" y="706"/>
                </a:cubicBezTo>
                <a:lnTo>
                  <a:pt x="923" y="435"/>
                </a:lnTo>
                <a:cubicBezTo>
                  <a:pt x="923" y="274"/>
                  <a:pt x="805" y="140"/>
                  <a:pt x="652" y="114"/>
                </a:cubicBezTo>
                <a:lnTo>
                  <a:pt x="652" y="109"/>
                </a:lnTo>
                <a:lnTo>
                  <a:pt x="652" y="55"/>
                </a:lnTo>
                <a:cubicBezTo>
                  <a:pt x="652" y="22"/>
                  <a:pt x="630" y="0"/>
                  <a:pt x="597" y="0"/>
                </a:cubicBezTo>
                <a:close/>
                <a:moveTo>
                  <a:pt x="506" y="1254"/>
                </a:moveTo>
                <a:cubicBezTo>
                  <a:pt x="495" y="1270"/>
                  <a:pt x="489" y="1281"/>
                  <a:pt x="489" y="1303"/>
                </a:cubicBezTo>
                <a:cubicBezTo>
                  <a:pt x="489" y="1363"/>
                  <a:pt x="538" y="1411"/>
                  <a:pt x="597" y="1411"/>
                </a:cubicBezTo>
                <a:cubicBezTo>
                  <a:pt x="657" y="1411"/>
                  <a:pt x="706" y="1363"/>
                  <a:pt x="706" y="1303"/>
                </a:cubicBezTo>
                <a:cubicBezTo>
                  <a:pt x="706" y="1281"/>
                  <a:pt x="700" y="1270"/>
                  <a:pt x="689" y="1254"/>
                </a:cubicBezTo>
                <a:lnTo>
                  <a:pt x="597" y="1254"/>
                </a:lnTo>
                <a:lnTo>
                  <a:pt x="506" y="125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79" name="Birthday Cake">
            <a:extLst>
              <a:ext uri="{FF2B5EF4-FFF2-40B4-BE49-F238E27FC236}">
                <a16:creationId xmlns:a16="http://schemas.microsoft.com/office/drawing/2014/main" id="{78B9D155-8968-4EC0-9346-7C74E23FFB31}"/>
              </a:ext>
            </a:extLst>
          </p:cNvPr>
          <p:cNvSpPr>
            <a:spLocks noChangeAspect="1" noEditPoints="1"/>
          </p:cNvSpPr>
          <p:nvPr/>
        </p:nvSpPr>
        <p:spPr bwMode="auto">
          <a:xfrm>
            <a:off x="1351414" y="4197636"/>
            <a:ext cx="150813" cy="163513"/>
          </a:xfrm>
          <a:custGeom>
            <a:avLst/>
            <a:gdLst>
              <a:gd name="T0" fmla="*/ 110 w 1303"/>
              <a:gd name="T1" fmla="*/ 176 h 1411"/>
              <a:gd name="T2" fmla="*/ 161 w 1303"/>
              <a:gd name="T3" fmla="*/ 227 h 1411"/>
              <a:gd name="T4" fmla="*/ 273 w 1303"/>
              <a:gd name="T5" fmla="*/ 227 h 1411"/>
              <a:gd name="T6" fmla="*/ 324 w 1303"/>
              <a:gd name="T7" fmla="*/ 176 h 1411"/>
              <a:gd name="T8" fmla="*/ 651 w 1303"/>
              <a:gd name="T9" fmla="*/ 0 h 1411"/>
              <a:gd name="T10" fmla="*/ 639 w 1303"/>
              <a:gd name="T11" fmla="*/ 282 h 1411"/>
              <a:gd name="T12" fmla="*/ 651 w 1303"/>
              <a:gd name="T13" fmla="*/ 136 h 1411"/>
              <a:gd name="T14" fmla="*/ 663 w 1303"/>
              <a:gd name="T15" fmla="*/ 282 h 1411"/>
              <a:gd name="T16" fmla="*/ 651 w 1303"/>
              <a:gd name="T17" fmla="*/ 0 h 1411"/>
              <a:gd name="T18" fmla="*/ 979 w 1303"/>
              <a:gd name="T19" fmla="*/ 176 h 1411"/>
              <a:gd name="T20" fmla="*/ 1029 w 1303"/>
              <a:gd name="T21" fmla="*/ 227 h 1411"/>
              <a:gd name="T22" fmla="*/ 1141 w 1303"/>
              <a:gd name="T23" fmla="*/ 227 h 1411"/>
              <a:gd name="T24" fmla="*/ 1192 w 1303"/>
              <a:gd name="T25" fmla="*/ 176 h 1411"/>
              <a:gd name="T26" fmla="*/ 110 w 1303"/>
              <a:gd name="T27" fmla="*/ 309 h 1411"/>
              <a:gd name="T28" fmla="*/ 110 w 1303"/>
              <a:gd name="T29" fmla="*/ 456 h 1411"/>
              <a:gd name="T30" fmla="*/ 324 w 1303"/>
              <a:gd name="T31" fmla="*/ 758 h 1411"/>
              <a:gd name="T32" fmla="*/ 360 w 1303"/>
              <a:gd name="T33" fmla="*/ 380 h 1411"/>
              <a:gd name="T34" fmla="*/ 110 w 1303"/>
              <a:gd name="T35" fmla="*/ 309 h 1411"/>
              <a:gd name="T36" fmla="*/ 509 w 1303"/>
              <a:gd name="T37" fmla="*/ 339 h 1411"/>
              <a:gd name="T38" fmla="*/ 544 w 1303"/>
              <a:gd name="T39" fmla="*/ 758 h 1411"/>
              <a:gd name="T40" fmla="*/ 758 w 1303"/>
              <a:gd name="T41" fmla="*/ 451 h 1411"/>
              <a:gd name="T42" fmla="*/ 733 w 1303"/>
              <a:gd name="T43" fmla="*/ 339 h 1411"/>
              <a:gd name="T44" fmla="*/ 979 w 1303"/>
              <a:gd name="T45" fmla="*/ 309 h 1411"/>
              <a:gd name="T46" fmla="*/ 979 w 1303"/>
              <a:gd name="T47" fmla="*/ 456 h 1411"/>
              <a:gd name="T48" fmla="*/ 1192 w 1303"/>
              <a:gd name="T49" fmla="*/ 758 h 1411"/>
              <a:gd name="T50" fmla="*/ 1228 w 1303"/>
              <a:gd name="T51" fmla="*/ 380 h 1411"/>
              <a:gd name="T52" fmla="*/ 979 w 1303"/>
              <a:gd name="T53" fmla="*/ 309 h 1411"/>
              <a:gd name="T54" fmla="*/ 0 w 1303"/>
              <a:gd name="T55" fmla="*/ 977 h 1411"/>
              <a:gd name="T56" fmla="*/ 0 w 1303"/>
              <a:gd name="T57" fmla="*/ 1330 h 1411"/>
              <a:gd name="T58" fmla="*/ 81 w 1303"/>
              <a:gd name="T59" fmla="*/ 1411 h 1411"/>
              <a:gd name="T60" fmla="*/ 1297 w 1303"/>
              <a:gd name="T61" fmla="*/ 1357 h 1411"/>
              <a:gd name="T62" fmla="*/ 1303 w 1303"/>
              <a:gd name="T63" fmla="*/ 977 h 1411"/>
              <a:gd name="T64" fmla="*/ 163 w 1303"/>
              <a:gd name="T65" fmla="*/ 814 h 1411"/>
              <a:gd name="T66" fmla="*/ 326 w 1303"/>
              <a:gd name="T67" fmla="*/ 1140 h 1411"/>
              <a:gd name="T68" fmla="*/ 543 w 1303"/>
              <a:gd name="T69" fmla="*/ 1140 h 1411"/>
              <a:gd name="T70" fmla="*/ 760 w 1303"/>
              <a:gd name="T71" fmla="*/ 1140 h 1411"/>
              <a:gd name="T72" fmla="*/ 977 w 1303"/>
              <a:gd name="T73" fmla="*/ 1140 h 1411"/>
              <a:gd name="T74" fmla="*/ 1194 w 1303"/>
              <a:gd name="T75" fmla="*/ 1140 h 1411"/>
              <a:gd name="T76" fmla="*/ 109 w 1303"/>
              <a:gd name="T77" fmla="*/ 1303 h 1411"/>
              <a:gd name="T78" fmla="*/ 217 w 1303"/>
              <a:gd name="T79" fmla="*/ 103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03" h="1411">
                <a:moveTo>
                  <a:pt x="217" y="0"/>
                </a:moveTo>
                <a:cubicBezTo>
                  <a:pt x="217" y="0"/>
                  <a:pt x="110" y="118"/>
                  <a:pt x="110" y="176"/>
                </a:cubicBezTo>
                <a:cubicBezTo>
                  <a:pt x="110" y="231"/>
                  <a:pt x="152" y="276"/>
                  <a:pt x="205" y="282"/>
                </a:cubicBezTo>
                <a:cubicBezTo>
                  <a:pt x="180" y="276"/>
                  <a:pt x="161" y="254"/>
                  <a:pt x="161" y="227"/>
                </a:cubicBezTo>
                <a:cubicBezTo>
                  <a:pt x="161" y="197"/>
                  <a:pt x="217" y="136"/>
                  <a:pt x="217" y="136"/>
                </a:cubicBezTo>
                <a:cubicBezTo>
                  <a:pt x="217" y="136"/>
                  <a:pt x="273" y="197"/>
                  <a:pt x="273" y="227"/>
                </a:cubicBezTo>
                <a:cubicBezTo>
                  <a:pt x="273" y="254"/>
                  <a:pt x="254" y="276"/>
                  <a:pt x="229" y="282"/>
                </a:cubicBezTo>
                <a:cubicBezTo>
                  <a:pt x="282" y="276"/>
                  <a:pt x="324" y="231"/>
                  <a:pt x="324" y="176"/>
                </a:cubicBezTo>
                <a:cubicBezTo>
                  <a:pt x="324" y="118"/>
                  <a:pt x="217" y="0"/>
                  <a:pt x="217" y="0"/>
                </a:cubicBezTo>
                <a:close/>
                <a:moveTo>
                  <a:pt x="651" y="0"/>
                </a:moveTo>
                <a:cubicBezTo>
                  <a:pt x="651" y="0"/>
                  <a:pt x="544" y="118"/>
                  <a:pt x="544" y="176"/>
                </a:cubicBezTo>
                <a:cubicBezTo>
                  <a:pt x="544" y="231"/>
                  <a:pt x="586" y="276"/>
                  <a:pt x="639" y="282"/>
                </a:cubicBezTo>
                <a:cubicBezTo>
                  <a:pt x="614" y="276"/>
                  <a:pt x="595" y="254"/>
                  <a:pt x="595" y="227"/>
                </a:cubicBezTo>
                <a:cubicBezTo>
                  <a:pt x="595" y="197"/>
                  <a:pt x="651" y="136"/>
                  <a:pt x="651" y="136"/>
                </a:cubicBezTo>
                <a:cubicBezTo>
                  <a:pt x="651" y="136"/>
                  <a:pt x="707" y="197"/>
                  <a:pt x="707" y="227"/>
                </a:cubicBezTo>
                <a:cubicBezTo>
                  <a:pt x="707" y="254"/>
                  <a:pt x="688" y="276"/>
                  <a:pt x="663" y="282"/>
                </a:cubicBezTo>
                <a:cubicBezTo>
                  <a:pt x="716" y="276"/>
                  <a:pt x="758" y="231"/>
                  <a:pt x="758" y="176"/>
                </a:cubicBezTo>
                <a:cubicBezTo>
                  <a:pt x="758" y="118"/>
                  <a:pt x="651" y="0"/>
                  <a:pt x="651" y="0"/>
                </a:cubicBezTo>
                <a:close/>
                <a:moveTo>
                  <a:pt x="1085" y="0"/>
                </a:moveTo>
                <a:cubicBezTo>
                  <a:pt x="1085" y="0"/>
                  <a:pt x="979" y="118"/>
                  <a:pt x="979" y="176"/>
                </a:cubicBezTo>
                <a:cubicBezTo>
                  <a:pt x="979" y="231"/>
                  <a:pt x="1020" y="276"/>
                  <a:pt x="1074" y="282"/>
                </a:cubicBezTo>
                <a:cubicBezTo>
                  <a:pt x="1048" y="276"/>
                  <a:pt x="1029" y="254"/>
                  <a:pt x="1029" y="227"/>
                </a:cubicBezTo>
                <a:cubicBezTo>
                  <a:pt x="1029" y="197"/>
                  <a:pt x="1085" y="136"/>
                  <a:pt x="1085" y="136"/>
                </a:cubicBezTo>
                <a:cubicBezTo>
                  <a:pt x="1085" y="136"/>
                  <a:pt x="1141" y="197"/>
                  <a:pt x="1141" y="227"/>
                </a:cubicBezTo>
                <a:cubicBezTo>
                  <a:pt x="1141" y="254"/>
                  <a:pt x="1122" y="276"/>
                  <a:pt x="1097" y="282"/>
                </a:cubicBezTo>
                <a:cubicBezTo>
                  <a:pt x="1151" y="276"/>
                  <a:pt x="1192" y="231"/>
                  <a:pt x="1192" y="176"/>
                </a:cubicBezTo>
                <a:cubicBezTo>
                  <a:pt x="1192" y="118"/>
                  <a:pt x="1085" y="0"/>
                  <a:pt x="1085" y="0"/>
                </a:cubicBezTo>
                <a:close/>
                <a:moveTo>
                  <a:pt x="110" y="309"/>
                </a:moveTo>
                <a:cubicBezTo>
                  <a:pt x="91" y="306"/>
                  <a:pt x="75" y="320"/>
                  <a:pt x="75" y="339"/>
                </a:cubicBezTo>
                <a:cubicBezTo>
                  <a:pt x="75" y="359"/>
                  <a:pt x="110" y="394"/>
                  <a:pt x="110" y="456"/>
                </a:cubicBezTo>
                <a:lnTo>
                  <a:pt x="110" y="758"/>
                </a:lnTo>
                <a:lnTo>
                  <a:pt x="324" y="758"/>
                </a:lnTo>
                <a:lnTo>
                  <a:pt x="324" y="451"/>
                </a:lnTo>
                <a:cubicBezTo>
                  <a:pt x="324" y="413"/>
                  <a:pt x="360" y="400"/>
                  <a:pt x="360" y="380"/>
                </a:cubicBezTo>
                <a:cubicBezTo>
                  <a:pt x="360" y="360"/>
                  <a:pt x="359" y="339"/>
                  <a:pt x="298" y="339"/>
                </a:cubicBezTo>
                <a:cubicBezTo>
                  <a:pt x="209" y="339"/>
                  <a:pt x="110" y="309"/>
                  <a:pt x="110" y="309"/>
                </a:cubicBezTo>
                <a:close/>
                <a:moveTo>
                  <a:pt x="544" y="309"/>
                </a:moveTo>
                <a:cubicBezTo>
                  <a:pt x="525" y="306"/>
                  <a:pt x="509" y="320"/>
                  <a:pt x="509" y="339"/>
                </a:cubicBezTo>
                <a:cubicBezTo>
                  <a:pt x="509" y="359"/>
                  <a:pt x="544" y="394"/>
                  <a:pt x="544" y="456"/>
                </a:cubicBezTo>
                <a:lnTo>
                  <a:pt x="544" y="758"/>
                </a:lnTo>
                <a:lnTo>
                  <a:pt x="758" y="758"/>
                </a:lnTo>
                <a:lnTo>
                  <a:pt x="758" y="451"/>
                </a:lnTo>
                <a:cubicBezTo>
                  <a:pt x="758" y="413"/>
                  <a:pt x="794" y="400"/>
                  <a:pt x="794" y="380"/>
                </a:cubicBezTo>
                <a:cubicBezTo>
                  <a:pt x="794" y="360"/>
                  <a:pt x="793" y="339"/>
                  <a:pt x="733" y="339"/>
                </a:cubicBezTo>
                <a:cubicBezTo>
                  <a:pt x="643" y="339"/>
                  <a:pt x="544" y="309"/>
                  <a:pt x="544" y="309"/>
                </a:cubicBezTo>
                <a:close/>
                <a:moveTo>
                  <a:pt x="979" y="309"/>
                </a:moveTo>
                <a:cubicBezTo>
                  <a:pt x="959" y="306"/>
                  <a:pt x="943" y="320"/>
                  <a:pt x="943" y="339"/>
                </a:cubicBezTo>
                <a:cubicBezTo>
                  <a:pt x="943" y="359"/>
                  <a:pt x="979" y="394"/>
                  <a:pt x="979" y="456"/>
                </a:cubicBezTo>
                <a:lnTo>
                  <a:pt x="979" y="758"/>
                </a:lnTo>
                <a:lnTo>
                  <a:pt x="1192" y="758"/>
                </a:lnTo>
                <a:lnTo>
                  <a:pt x="1192" y="451"/>
                </a:lnTo>
                <a:cubicBezTo>
                  <a:pt x="1192" y="413"/>
                  <a:pt x="1228" y="400"/>
                  <a:pt x="1228" y="380"/>
                </a:cubicBezTo>
                <a:cubicBezTo>
                  <a:pt x="1228" y="360"/>
                  <a:pt x="1227" y="339"/>
                  <a:pt x="1167" y="339"/>
                </a:cubicBezTo>
                <a:cubicBezTo>
                  <a:pt x="1077" y="339"/>
                  <a:pt x="979" y="309"/>
                  <a:pt x="979" y="309"/>
                </a:cubicBezTo>
                <a:close/>
                <a:moveTo>
                  <a:pt x="163" y="814"/>
                </a:moveTo>
                <a:cubicBezTo>
                  <a:pt x="73" y="814"/>
                  <a:pt x="0" y="887"/>
                  <a:pt x="0" y="977"/>
                </a:cubicBezTo>
                <a:lnTo>
                  <a:pt x="0" y="1031"/>
                </a:lnTo>
                <a:lnTo>
                  <a:pt x="0" y="1330"/>
                </a:lnTo>
                <a:cubicBezTo>
                  <a:pt x="0" y="1339"/>
                  <a:pt x="2" y="1349"/>
                  <a:pt x="5" y="1357"/>
                </a:cubicBezTo>
                <a:cubicBezTo>
                  <a:pt x="16" y="1389"/>
                  <a:pt x="46" y="1411"/>
                  <a:pt x="81" y="1411"/>
                </a:cubicBezTo>
                <a:lnTo>
                  <a:pt x="1221" y="1411"/>
                </a:lnTo>
                <a:cubicBezTo>
                  <a:pt x="1257" y="1411"/>
                  <a:pt x="1286" y="1389"/>
                  <a:pt x="1297" y="1357"/>
                </a:cubicBezTo>
                <a:cubicBezTo>
                  <a:pt x="1300" y="1349"/>
                  <a:pt x="1303" y="1339"/>
                  <a:pt x="1303" y="1330"/>
                </a:cubicBezTo>
                <a:lnTo>
                  <a:pt x="1303" y="977"/>
                </a:lnTo>
                <a:cubicBezTo>
                  <a:pt x="1303" y="887"/>
                  <a:pt x="1230" y="814"/>
                  <a:pt x="1140" y="814"/>
                </a:cubicBezTo>
                <a:lnTo>
                  <a:pt x="163" y="814"/>
                </a:lnTo>
                <a:close/>
                <a:moveTo>
                  <a:pt x="217" y="1031"/>
                </a:moveTo>
                <a:cubicBezTo>
                  <a:pt x="217" y="1091"/>
                  <a:pt x="266" y="1140"/>
                  <a:pt x="326" y="1140"/>
                </a:cubicBezTo>
                <a:cubicBezTo>
                  <a:pt x="386" y="1140"/>
                  <a:pt x="434" y="1091"/>
                  <a:pt x="434" y="1031"/>
                </a:cubicBezTo>
                <a:cubicBezTo>
                  <a:pt x="434" y="1091"/>
                  <a:pt x="483" y="1140"/>
                  <a:pt x="543" y="1140"/>
                </a:cubicBezTo>
                <a:cubicBezTo>
                  <a:pt x="603" y="1140"/>
                  <a:pt x="651" y="1091"/>
                  <a:pt x="651" y="1031"/>
                </a:cubicBezTo>
                <a:cubicBezTo>
                  <a:pt x="651" y="1091"/>
                  <a:pt x="700" y="1140"/>
                  <a:pt x="760" y="1140"/>
                </a:cubicBezTo>
                <a:cubicBezTo>
                  <a:pt x="820" y="1140"/>
                  <a:pt x="868" y="1091"/>
                  <a:pt x="868" y="1031"/>
                </a:cubicBezTo>
                <a:cubicBezTo>
                  <a:pt x="868" y="1091"/>
                  <a:pt x="917" y="1140"/>
                  <a:pt x="977" y="1140"/>
                </a:cubicBezTo>
                <a:cubicBezTo>
                  <a:pt x="1037" y="1140"/>
                  <a:pt x="1085" y="1091"/>
                  <a:pt x="1085" y="1031"/>
                </a:cubicBezTo>
                <a:cubicBezTo>
                  <a:pt x="1085" y="1091"/>
                  <a:pt x="1134" y="1140"/>
                  <a:pt x="1194" y="1140"/>
                </a:cubicBezTo>
                <a:lnTo>
                  <a:pt x="1194" y="1303"/>
                </a:lnTo>
                <a:lnTo>
                  <a:pt x="109" y="1303"/>
                </a:lnTo>
                <a:lnTo>
                  <a:pt x="109" y="1140"/>
                </a:lnTo>
                <a:cubicBezTo>
                  <a:pt x="168" y="1140"/>
                  <a:pt x="217" y="1091"/>
                  <a:pt x="217" y="1031"/>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0" name="Content">
            <a:extLst>
              <a:ext uri="{FF2B5EF4-FFF2-40B4-BE49-F238E27FC236}">
                <a16:creationId xmlns:a16="http://schemas.microsoft.com/office/drawing/2014/main" id="{3BF7DC48-3CDB-4603-A841-319950EC86E8}"/>
              </a:ext>
            </a:extLst>
          </p:cNvPr>
          <p:cNvSpPr>
            <a:spLocks noChangeAspect="1" noEditPoints="1"/>
          </p:cNvSpPr>
          <p:nvPr/>
        </p:nvSpPr>
        <p:spPr bwMode="auto">
          <a:xfrm>
            <a:off x="1768968" y="4198430"/>
            <a:ext cx="157163" cy="161925"/>
          </a:xfrm>
          <a:custGeom>
            <a:avLst/>
            <a:gdLst>
              <a:gd name="T0" fmla="*/ 0 w 1357"/>
              <a:gd name="T1" fmla="*/ 55 h 1411"/>
              <a:gd name="T2" fmla="*/ 0 w 1357"/>
              <a:gd name="T3" fmla="*/ 489 h 1411"/>
              <a:gd name="T4" fmla="*/ 0 w 1357"/>
              <a:gd name="T5" fmla="*/ 869 h 1411"/>
              <a:gd name="T6" fmla="*/ 0 w 1357"/>
              <a:gd name="T7" fmla="*/ 977 h 1411"/>
              <a:gd name="T8" fmla="*/ 0 w 1357"/>
              <a:gd name="T9" fmla="*/ 1411 h 1411"/>
              <a:gd name="T10" fmla="*/ 489 w 1357"/>
              <a:gd name="T11" fmla="*/ 1411 h 1411"/>
              <a:gd name="T12" fmla="*/ 543 w 1357"/>
              <a:gd name="T13" fmla="*/ 1357 h 1411"/>
              <a:gd name="T14" fmla="*/ 543 w 1357"/>
              <a:gd name="T15" fmla="*/ 869 h 1411"/>
              <a:gd name="T16" fmla="*/ 543 w 1357"/>
              <a:gd name="T17" fmla="*/ 489 h 1411"/>
              <a:gd name="T18" fmla="*/ 543 w 1357"/>
              <a:gd name="T19" fmla="*/ 55 h 1411"/>
              <a:gd name="T20" fmla="*/ 489 w 1357"/>
              <a:gd name="T21" fmla="*/ 0 h 1411"/>
              <a:gd name="T22" fmla="*/ 0 w 1357"/>
              <a:gd name="T23" fmla="*/ 0 h 1411"/>
              <a:gd name="T24" fmla="*/ 434 w 1357"/>
              <a:gd name="T25" fmla="*/ 109 h 1411"/>
              <a:gd name="T26" fmla="*/ 370 w 1357"/>
              <a:gd name="T27" fmla="*/ 295 h 1411"/>
              <a:gd name="T28" fmla="*/ 192 w 1357"/>
              <a:gd name="T29" fmla="*/ 216 h 1411"/>
              <a:gd name="T30" fmla="*/ 109 w 1357"/>
              <a:gd name="T31" fmla="*/ 109 h 1411"/>
              <a:gd name="T32" fmla="*/ 652 w 1357"/>
              <a:gd name="T33" fmla="*/ 217 h 1411"/>
              <a:gd name="T34" fmla="*/ 1357 w 1357"/>
              <a:gd name="T35" fmla="*/ 109 h 1411"/>
              <a:gd name="T36" fmla="*/ 353 w 1357"/>
              <a:gd name="T37" fmla="*/ 155 h 1411"/>
              <a:gd name="T38" fmla="*/ 353 w 1357"/>
              <a:gd name="T39" fmla="*/ 228 h 1411"/>
              <a:gd name="T40" fmla="*/ 353 w 1357"/>
              <a:gd name="T41" fmla="*/ 155 h 1411"/>
              <a:gd name="T42" fmla="*/ 652 w 1357"/>
              <a:gd name="T43" fmla="*/ 380 h 1411"/>
              <a:gd name="T44" fmla="*/ 1357 w 1357"/>
              <a:gd name="T45" fmla="*/ 326 h 1411"/>
              <a:gd name="T46" fmla="*/ 109 w 1357"/>
              <a:gd name="T47" fmla="*/ 543 h 1411"/>
              <a:gd name="T48" fmla="*/ 434 w 1357"/>
              <a:gd name="T49" fmla="*/ 869 h 1411"/>
              <a:gd name="T50" fmla="*/ 109 w 1357"/>
              <a:gd name="T51" fmla="*/ 543 h 1411"/>
              <a:gd name="T52" fmla="*/ 652 w 1357"/>
              <a:gd name="T53" fmla="*/ 652 h 1411"/>
              <a:gd name="T54" fmla="*/ 1357 w 1357"/>
              <a:gd name="T55" fmla="*/ 543 h 1411"/>
              <a:gd name="T56" fmla="*/ 304 w 1357"/>
              <a:gd name="T57" fmla="*/ 601 h 1411"/>
              <a:gd name="T58" fmla="*/ 255 w 1357"/>
              <a:gd name="T59" fmla="*/ 621 h 1411"/>
              <a:gd name="T60" fmla="*/ 192 w 1357"/>
              <a:gd name="T61" fmla="*/ 687 h 1411"/>
              <a:gd name="T62" fmla="*/ 180 w 1357"/>
              <a:gd name="T63" fmla="*/ 765 h 1411"/>
              <a:gd name="T64" fmla="*/ 261 w 1357"/>
              <a:gd name="T65" fmla="*/ 811 h 1411"/>
              <a:gd name="T66" fmla="*/ 322 w 1357"/>
              <a:gd name="T67" fmla="*/ 762 h 1411"/>
              <a:gd name="T68" fmla="*/ 343 w 1357"/>
              <a:gd name="T69" fmla="*/ 672 h 1411"/>
              <a:gd name="T70" fmla="*/ 324 w 1357"/>
              <a:gd name="T71" fmla="*/ 604 h 1411"/>
              <a:gd name="T72" fmla="*/ 289 w 1357"/>
              <a:gd name="T73" fmla="*/ 657 h 1411"/>
              <a:gd name="T74" fmla="*/ 275 w 1357"/>
              <a:gd name="T75" fmla="*/ 699 h 1411"/>
              <a:gd name="T76" fmla="*/ 273 w 1357"/>
              <a:gd name="T77" fmla="*/ 704 h 1411"/>
              <a:gd name="T78" fmla="*/ 267 w 1357"/>
              <a:gd name="T79" fmla="*/ 704 h 1411"/>
              <a:gd name="T80" fmla="*/ 265 w 1357"/>
              <a:gd name="T81" fmla="*/ 699 h 1411"/>
              <a:gd name="T82" fmla="*/ 270 w 1357"/>
              <a:gd name="T83" fmla="*/ 696 h 1411"/>
              <a:gd name="T84" fmla="*/ 652 w 1357"/>
              <a:gd name="T85" fmla="*/ 760 h 1411"/>
              <a:gd name="T86" fmla="*/ 1357 w 1357"/>
              <a:gd name="T87" fmla="*/ 814 h 1411"/>
              <a:gd name="T88" fmla="*/ 652 w 1357"/>
              <a:gd name="T89" fmla="*/ 760 h 1411"/>
              <a:gd name="T90" fmla="*/ 434 w 1357"/>
              <a:gd name="T91" fmla="*/ 977 h 1411"/>
              <a:gd name="T92" fmla="*/ 109 w 1357"/>
              <a:gd name="T93" fmla="*/ 1303 h 1411"/>
              <a:gd name="T94" fmla="*/ 652 w 1357"/>
              <a:gd name="T95" fmla="*/ 977 h 1411"/>
              <a:gd name="T96" fmla="*/ 1357 w 1357"/>
              <a:gd name="T97" fmla="*/ 1086 h 1411"/>
              <a:gd name="T98" fmla="*/ 652 w 1357"/>
              <a:gd name="T99" fmla="*/ 977 h 1411"/>
              <a:gd name="T100" fmla="*/ 246 w 1357"/>
              <a:gd name="T101" fmla="*/ 1077 h 1411"/>
              <a:gd name="T102" fmla="*/ 207 w 1357"/>
              <a:gd name="T103" fmla="*/ 1115 h 1411"/>
              <a:gd name="T104" fmla="*/ 207 w 1357"/>
              <a:gd name="T105" fmla="*/ 1166 h 1411"/>
              <a:gd name="T106" fmla="*/ 243 w 1357"/>
              <a:gd name="T107" fmla="*/ 1205 h 1411"/>
              <a:gd name="T108" fmla="*/ 297 w 1357"/>
              <a:gd name="T109" fmla="*/ 1205 h 1411"/>
              <a:gd name="T110" fmla="*/ 336 w 1357"/>
              <a:gd name="T111" fmla="*/ 1166 h 1411"/>
              <a:gd name="T112" fmla="*/ 336 w 1357"/>
              <a:gd name="T113" fmla="*/ 1115 h 1411"/>
              <a:gd name="T114" fmla="*/ 300 w 1357"/>
              <a:gd name="T115" fmla="*/ 1077 h 1411"/>
              <a:gd name="T116" fmla="*/ 272 w 1357"/>
              <a:gd name="T117" fmla="*/ 1091 h 1411"/>
              <a:gd name="T118" fmla="*/ 272 w 1357"/>
              <a:gd name="T119" fmla="*/ 1189 h 1411"/>
              <a:gd name="T120" fmla="*/ 272 w 1357"/>
              <a:gd name="T121" fmla="*/ 1091 h 1411"/>
              <a:gd name="T122" fmla="*/ 652 w 1357"/>
              <a:gd name="T123" fmla="*/ 1249 h 1411"/>
              <a:gd name="T124" fmla="*/ 1357 w 1357"/>
              <a:gd name="T125" fmla="*/ 1194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57" h="1411">
                <a:moveTo>
                  <a:pt x="0" y="0"/>
                </a:moveTo>
                <a:lnTo>
                  <a:pt x="0" y="55"/>
                </a:lnTo>
                <a:lnTo>
                  <a:pt x="0" y="435"/>
                </a:lnTo>
                <a:lnTo>
                  <a:pt x="0" y="489"/>
                </a:lnTo>
                <a:lnTo>
                  <a:pt x="0" y="543"/>
                </a:lnTo>
                <a:lnTo>
                  <a:pt x="0" y="869"/>
                </a:lnTo>
                <a:lnTo>
                  <a:pt x="0" y="923"/>
                </a:lnTo>
                <a:lnTo>
                  <a:pt x="0" y="977"/>
                </a:lnTo>
                <a:lnTo>
                  <a:pt x="0" y="1357"/>
                </a:lnTo>
                <a:lnTo>
                  <a:pt x="0" y="1411"/>
                </a:lnTo>
                <a:lnTo>
                  <a:pt x="55" y="1411"/>
                </a:lnTo>
                <a:lnTo>
                  <a:pt x="489" y="1411"/>
                </a:lnTo>
                <a:lnTo>
                  <a:pt x="543" y="1411"/>
                </a:lnTo>
                <a:lnTo>
                  <a:pt x="543" y="1357"/>
                </a:lnTo>
                <a:lnTo>
                  <a:pt x="543" y="923"/>
                </a:lnTo>
                <a:lnTo>
                  <a:pt x="543" y="869"/>
                </a:lnTo>
                <a:lnTo>
                  <a:pt x="543" y="543"/>
                </a:lnTo>
                <a:lnTo>
                  <a:pt x="543" y="489"/>
                </a:lnTo>
                <a:lnTo>
                  <a:pt x="543" y="435"/>
                </a:lnTo>
                <a:lnTo>
                  <a:pt x="543" y="55"/>
                </a:lnTo>
                <a:lnTo>
                  <a:pt x="543" y="0"/>
                </a:lnTo>
                <a:lnTo>
                  <a:pt x="489" y="0"/>
                </a:lnTo>
                <a:lnTo>
                  <a:pt x="55" y="0"/>
                </a:lnTo>
                <a:lnTo>
                  <a:pt x="0" y="0"/>
                </a:lnTo>
                <a:close/>
                <a:moveTo>
                  <a:pt x="109" y="109"/>
                </a:moveTo>
                <a:lnTo>
                  <a:pt x="434" y="109"/>
                </a:lnTo>
                <a:lnTo>
                  <a:pt x="434" y="356"/>
                </a:lnTo>
                <a:lnTo>
                  <a:pt x="370" y="295"/>
                </a:lnTo>
                <a:lnTo>
                  <a:pt x="292" y="334"/>
                </a:lnTo>
                <a:lnTo>
                  <a:pt x="192" y="216"/>
                </a:lnTo>
                <a:lnTo>
                  <a:pt x="109" y="287"/>
                </a:lnTo>
                <a:lnTo>
                  <a:pt x="109" y="109"/>
                </a:lnTo>
                <a:close/>
                <a:moveTo>
                  <a:pt x="652" y="109"/>
                </a:moveTo>
                <a:lnTo>
                  <a:pt x="652" y="217"/>
                </a:lnTo>
                <a:lnTo>
                  <a:pt x="1357" y="217"/>
                </a:lnTo>
                <a:lnTo>
                  <a:pt x="1357" y="109"/>
                </a:lnTo>
                <a:lnTo>
                  <a:pt x="652" y="109"/>
                </a:lnTo>
                <a:close/>
                <a:moveTo>
                  <a:pt x="353" y="155"/>
                </a:moveTo>
                <a:cubicBezTo>
                  <a:pt x="333" y="155"/>
                  <a:pt x="317" y="170"/>
                  <a:pt x="317" y="190"/>
                </a:cubicBezTo>
                <a:cubicBezTo>
                  <a:pt x="317" y="210"/>
                  <a:pt x="333" y="228"/>
                  <a:pt x="353" y="228"/>
                </a:cubicBezTo>
                <a:cubicBezTo>
                  <a:pt x="373" y="228"/>
                  <a:pt x="389" y="210"/>
                  <a:pt x="389" y="190"/>
                </a:cubicBezTo>
                <a:cubicBezTo>
                  <a:pt x="389" y="170"/>
                  <a:pt x="373" y="155"/>
                  <a:pt x="353" y="155"/>
                </a:cubicBezTo>
                <a:close/>
                <a:moveTo>
                  <a:pt x="652" y="326"/>
                </a:moveTo>
                <a:lnTo>
                  <a:pt x="652" y="380"/>
                </a:lnTo>
                <a:lnTo>
                  <a:pt x="1357" y="380"/>
                </a:lnTo>
                <a:lnTo>
                  <a:pt x="1357" y="326"/>
                </a:lnTo>
                <a:lnTo>
                  <a:pt x="652" y="326"/>
                </a:lnTo>
                <a:close/>
                <a:moveTo>
                  <a:pt x="109" y="543"/>
                </a:moveTo>
                <a:lnTo>
                  <a:pt x="434" y="543"/>
                </a:lnTo>
                <a:lnTo>
                  <a:pt x="434" y="869"/>
                </a:lnTo>
                <a:lnTo>
                  <a:pt x="109" y="869"/>
                </a:lnTo>
                <a:lnTo>
                  <a:pt x="109" y="543"/>
                </a:lnTo>
                <a:close/>
                <a:moveTo>
                  <a:pt x="652" y="543"/>
                </a:moveTo>
                <a:lnTo>
                  <a:pt x="652" y="652"/>
                </a:lnTo>
                <a:lnTo>
                  <a:pt x="1357" y="652"/>
                </a:lnTo>
                <a:lnTo>
                  <a:pt x="1357" y="543"/>
                </a:lnTo>
                <a:lnTo>
                  <a:pt x="652" y="543"/>
                </a:lnTo>
                <a:close/>
                <a:moveTo>
                  <a:pt x="304" y="601"/>
                </a:moveTo>
                <a:cubicBezTo>
                  <a:pt x="282" y="604"/>
                  <a:pt x="260" y="624"/>
                  <a:pt x="260" y="624"/>
                </a:cubicBezTo>
                <a:cubicBezTo>
                  <a:pt x="260" y="624"/>
                  <a:pt x="258" y="623"/>
                  <a:pt x="255" y="621"/>
                </a:cubicBezTo>
                <a:cubicBezTo>
                  <a:pt x="242" y="614"/>
                  <a:pt x="212" y="600"/>
                  <a:pt x="192" y="619"/>
                </a:cubicBezTo>
                <a:cubicBezTo>
                  <a:pt x="166" y="644"/>
                  <a:pt x="192" y="687"/>
                  <a:pt x="192" y="687"/>
                </a:cubicBezTo>
                <a:cubicBezTo>
                  <a:pt x="192" y="687"/>
                  <a:pt x="153" y="718"/>
                  <a:pt x="165" y="750"/>
                </a:cubicBezTo>
                <a:cubicBezTo>
                  <a:pt x="168" y="758"/>
                  <a:pt x="174" y="762"/>
                  <a:pt x="180" y="765"/>
                </a:cubicBezTo>
                <a:cubicBezTo>
                  <a:pt x="200" y="776"/>
                  <a:pt x="229" y="772"/>
                  <a:pt x="229" y="772"/>
                </a:cubicBezTo>
                <a:cubicBezTo>
                  <a:pt x="229" y="772"/>
                  <a:pt x="242" y="800"/>
                  <a:pt x="261" y="811"/>
                </a:cubicBezTo>
                <a:cubicBezTo>
                  <a:pt x="267" y="814"/>
                  <a:pt x="273" y="817"/>
                  <a:pt x="280" y="816"/>
                </a:cubicBezTo>
                <a:cubicBezTo>
                  <a:pt x="310" y="814"/>
                  <a:pt x="322" y="762"/>
                  <a:pt x="322" y="762"/>
                </a:cubicBezTo>
                <a:cubicBezTo>
                  <a:pt x="322" y="762"/>
                  <a:pt x="370" y="757"/>
                  <a:pt x="378" y="726"/>
                </a:cubicBezTo>
                <a:cubicBezTo>
                  <a:pt x="386" y="699"/>
                  <a:pt x="351" y="677"/>
                  <a:pt x="343" y="672"/>
                </a:cubicBezTo>
                <a:cubicBezTo>
                  <a:pt x="342" y="671"/>
                  <a:pt x="341" y="670"/>
                  <a:pt x="341" y="670"/>
                </a:cubicBezTo>
                <a:cubicBezTo>
                  <a:pt x="341" y="670"/>
                  <a:pt x="351" y="620"/>
                  <a:pt x="324" y="604"/>
                </a:cubicBezTo>
                <a:cubicBezTo>
                  <a:pt x="317" y="600"/>
                  <a:pt x="311" y="600"/>
                  <a:pt x="304" y="601"/>
                </a:cubicBezTo>
                <a:close/>
                <a:moveTo>
                  <a:pt x="289" y="657"/>
                </a:moveTo>
                <a:cubicBezTo>
                  <a:pt x="290" y="656"/>
                  <a:pt x="293" y="656"/>
                  <a:pt x="295" y="657"/>
                </a:cubicBezTo>
                <a:cubicBezTo>
                  <a:pt x="311" y="665"/>
                  <a:pt x="275" y="699"/>
                  <a:pt x="275" y="699"/>
                </a:cubicBezTo>
                <a:cubicBezTo>
                  <a:pt x="275" y="699"/>
                  <a:pt x="322" y="693"/>
                  <a:pt x="319" y="711"/>
                </a:cubicBezTo>
                <a:cubicBezTo>
                  <a:pt x="316" y="729"/>
                  <a:pt x="273" y="704"/>
                  <a:pt x="273" y="704"/>
                </a:cubicBezTo>
                <a:cubicBezTo>
                  <a:pt x="273" y="704"/>
                  <a:pt x="293" y="747"/>
                  <a:pt x="275" y="750"/>
                </a:cubicBezTo>
                <a:cubicBezTo>
                  <a:pt x="257" y="753"/>
                  <a:pt x="267" y="704"/>
                  <a:pt x="267" y="704"/>
                </a:cubicBezTo>
                <a:cubicBezTo>
                  <a:pt x="267" y="704"/>
                  <a:pt x="230" y="737"/>
                  <a:pt x="224" y="721"/>
                </a:cubicBezTo>
                <a:cubicBezTo>
                  <a:pt x="219" y="705"/>
                  <a:pt x="265" y="699"/>
                  <a:pt x="265" y="699"/>
                </a:cubicBezTo>
                <a:cubicBezTo>
                  <a:pt x="265" y="699"/>
                  <a:pt x="222" y="675"/>
                  <a:pt x="236" y="663"/>
                </a:cubicBezTo>
                <a:cubicBezTo>
                  <a:pt x="250" y="652"/>
                  <a:pt x="270" y="696"/>
                  <a:pt x="270" y="696"/>
                </a:cubicBezTo>
                <a:cubicBezTo>
                  <a:pt x="270" y="696"/>
                  <a:pt x="276" y="660"/>
                  <a:pt x="289" y="657"/>
                </a:cubicBezTo>
                <a:close/>
                <a:moveTo>
                  <a:pt x="652" y="760"/>
                </a:moveTo>
                <a:lnTo>
                  <a:pt x="652" y="814"/>
                </a:lnTo>
                <a:lnTo>
                  <a:pt x="1357" y="814"/>
                </a:lnTo>
                <a:lnTo>
                  <a:pt x="1357" y="760"/>
                </a:lnTo>
                <a:lnTo>
                  <a:pt x="652" y="760"/>
                </a:lnTo>
                <a:close/>
                <a:moveTo>
                  <a:pt x="109" y="977"/>
                </a:moveTo>
                <a:lnTo>
                  <a:pt x="434" y="977"/>
                </a:lnTo>
                <a:lnTo>
                  <a:pt x="434" y="1303"/>
                </a:lnTo>
                <a:lnTo>
                  <a:pt x="109" y="1303"/>
                </a:lnTo>
                <a:lnTo>
                  <a:pt x="109" y="977"/>
                </a:lnTo>
                <a:close/>
                <a:moveTo>
                  <a:pt x="652" y="977"/>
                </a:moveTo>
                <a:lnTo>
                  <a:pt x="652" y="1086"/>
                </a:lnTo>
                <a:lnTo>
                  <a:pt x="1357" y="1086"/>
                </a:lnTo>
                <a:lnTo>
                  <a:pt x="1357" y="977"/>
                </a:lnTo>
                <a:lnTo>
                  <a:pt x="652" y="977"/>
                </a:lnTo>
                <a:close/>
                <a:moveTo>
                  <a:pt x="272" y="1032"/>
                </a:moveTo>
                <a:cubicBezTo>
                  <a:pt x="272" y="1032"/>
                  <a:pt x="259" y="1072"/>
                  <a:pt x="246" y="1077"/>
                </a:cubicBezTo>
                <a:cubicBezTo>
                  <a:pt x="234" y="1083"/>
                  <a:pt x="195" y="1064"/>
                  <a:pt x="195" y="1064"/>
                </a:cubicBezTo>
                <a:cubicBezTo>
                  <a:pt x="195" y="1064"/>
                  <a:pt x="211" y="1102"/>
                  <a:pt x="207" y="1115"/>
                </a:cubicBezTo>
                <a:cubicBezTo>
                  <a:pt x="204" y="1124"/>
                  <a:pt x="163" y="1140"/>
                  <a:pt x="163" y="1140"/>
                </a:cubicBezTo>
                <a:cubicBezTo>
                  <a:pt x="163" y="1140"/>
                  <a:pt x="204" y="1155"/>
                  <a:pt x="207" y="1166"/>
                </a:cubicBezTo>
                <a:cubicBezTo>
                  <a:pt x="211" y="1182"/>
                  <a:pt x="195" y="1216"/>
                  <a:pt x="195" y="1216"/>
                </a:cubicBezTo>
                <a:cubicBezTo>
                  <a:pt x="195" y="1216"/>
                  <a:pt x="231" y="1198"/>
                  <a:pt x="243" y="1205"/>
                </a:cubicBezTo>
                <a:cubicBezTo>
                  <a:pt x="255" y="1211"/>
                  <a:pt x="272" y="1249"/>
                  <a:pt x="272" y="1249"/>
                </a:cubicBezTo>
                <a:cubicBezTo>
                  <a:pt x="272" y="1249"/>
                  <a:pt x="285" y="1210"/>
                  <a:pt x="297" y="1205"/>
                </a:cubicBezTo>
                <a:cubicBezTo>
                  <a:pt x="310" y="1199"/>
                  <a:pt x="348" y="1216"/>
                  <a:pt x="348" y="1216"/>
                </a:cubicBezTo>
                <a:cubicBezTo>
                  <a:pt x="348" y="1216"/>
                  <a:pt x="332" y="1178"/>
                  <a:pt x="336" y="1166"/>
                </a:cubicBezTo>
                <a:cubicBezTo>
                  <a:pt x="339" y="1156"/>
                  <a:pt x="380" y="1140"/>
                  <a:pt x="380" y="1140"/>
                </a:cubicBezTo>
                <a:cubicBezTo>
                  <a:pt x="380" y="1140"/>
                  <a:pt x="339" y="1124"/>
                  <a:pt x="336" y="1115"/>
                </a:cubicBezTo>
                <a:cubicBezTo>
                  <a:pt x="331" y="1099"/>
                  <a:pt x="348" y="1064"/>
                  <a:pt x="348" y="1064"/>
                </a:cubicBezTo>
                <a:cubicBezTo>
                  <a:pt x="348" y="1064"/>
                  <a:pt x="312" y="1084"/>
                  <a:pt x="300" y="1077"/>
                </a:cubicBezTo>
                <a:cubicBezTo>
                  <a:pt x="289" y="1071"/>
                  <a:pt x="272" y="1032"/>
                  <a:pt x="272" y="1032"/>
                </a:cubicBezTo>
                <a:close/>
                <a:moveTo>
                  <a:pt x="272" y="1091"/>
                </a:moveTo>
                <a:cubicBezTo>
                  <a:pt x="299" y="1091"/>
                  <a:pt x="321" y="1113"/>
                  <a:pt x="321" y="1140"/>
                </a:cubicBezTo>
                <a:cubicBezTo>
                  <a:pt x="321" y="1168"/>
                  <a:pt x="299" y="1189"/>
                  <a:pt x="272" y="1189"/>
                </a:cubicBezTo>
                <a:cubicBezTo>
                  <a:pt x="244" y="1189"/>
                  <a:pt x="222" y="1168"/>
                  <a:pt x="222" y="1140"/>
                </a:cubicBezTo>
                <a:cubicBezTo>
                  <a:pt x="222" y="1113"/>
                  <a:pt x="244" y="1091"/>
                  <a:pt x="272" y="1091"/>
                </a:cubicBezTo>
                <a:close/>
                <a:moveTo>
                  <a:pt x="652" y="1194"/>
                </a:moveTo>
                <a:lnTo>
                  <a:pt x="652" y="1249"/>
                </a:lnTo>
                <a:lnTo>
                  <a:pt x="1357" y="1249"/>
                </a:lnTo>
                <a:lnTo>
                  <a:pt x="1357" y="1194"/>
                </a:lnTo>
                <a:lnTo>
                  <a:pt x="652" y="1194"/>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1" name="Details">
            <a:extLst>
              <a:ext uri="{FF2B5EF4-FFF2-40B4-BE49-F238E27FC236}">
                <a16:creationId xmlns:a16="http://schemas.microsoft.com/office/drawing/2014/main" id="{C9A3273A-92FC-412B-BCDA-F32B080CF282}"/>
              </a:ext>
            </a:extLst>
          </p:cNvPr>
          <p:cNvSpPr>
            <a:spLocks noChangeAspect="1" noEditPoints="1"/>
          </p:cNvSpPr>
          <p:nvPr/>
        </p:nvSpPr>
        <p:spPr bwMode="auto">
          <a:xfrm>
            <a:off x="2140791" y="4198430"/>
            <a:ext cx="163513" cy="161925"/>
          </a:xfrm>
          <a:custGeom>
            <a:avLst/>
            <a:gdLst>
              <a:gd name="T0" fmla="*/ 0 w 1411"/>
              <a:gd name="T1" fmla="*/ 54 h 1411"/>
              <a:gd name="T2" fmla="*/ 0 w 1411"/>
              <a:gd name="T3" fmla="*/ 488 h 1411"/>
              <a:gd name="T4" fmla="*/ 0 w 1411"/>
              <a:gd name="T5" fmla="*/ 923 h 1411"/>
              <a:gd name="T6" fmla="*/ 0 w 1411"/>
              <a:gd name="T7" fmla="*/ 1357 h 1411"/>
              <a:gd name="T8" fmla="*/ 54 w 1411"/>
              <a:gd name="T9" fmla="*/ 1411 h 1411"/>
              <a:gd name="T10" fmla="*/ 488 w 1411"/>
              <a:gd name="T11" fmla="*/ 1411 h 1411"/>
              <a:gd name="T12" fmla="*/ 488 w 1411"/>
              <a:gd name="T13" fmla="*/ 977 h 1411"/>
              <a:gd name="T14" fmla="*/ 488 w 1411"/>
              <a:gd name="T15" fmla="*/ 543 h 1411"/>
              <a:gd name="T16" fmla="*/ 488 w 1411"/>
              <a:gd name="T17" fmla="*/ 434 h 1411"/>
              <a:gd name="T18" fmla="*/ 488 w 1411"/>
              <a:gd name="T19" fmla="*/ 0 h 1411"/>
              <a:gd name="T20" fmla="*/ 54 w 1411"/>
              <a:gd name="T21" fmla="*/ 0 h 1411"/>
              <a:gd name="T22" fmla="*/ 108 w 1411"/>
              <a:gd name="T23" fmla="*/ 108 h 1411"/>
              <a:gd name="T24" fmla="*/ 380 w 1411"/>
              <a:gd name="T25" fmla="*/ 312 h 1411"/>
              <a:gd name="T26" fmla="*/ 261 w 1411"/>
              <a:gd name="T27" fmla="*/ 298 h 1411"/>
              <a:gd name="T28" fmla="*/ 108 w 1411"/>
              <a:gd name="T29" fmla="*/ 253 h 1411"/>
              <a:gd name="T30" fmla="*/ 315 w 1411"/>
              <a:gd name="T31" fmla="*/ 142 h 1411"/>
              <a:gd name="T32" fmla="*/ 315 w 1411"/>
              <a:gd name="T33" fmla="*/ 205 h 1411"/>
              <a:gd name="T34" fmla="*/ 315 w 1411"/>
              <a:gd name="T35" fmla="*/ 142 h 1411"/>
              <a:gd name="T36" fmla="*/ 651 w 1411"/>
              <a:gd name="T37" fmla="*/ 326 h 1411"/>
              <a:gd name="T38" fmla="*/ 977 w 1411"/>
              <a:gd name="T39" fmla="*/ 217 h 1411"/>
              <a:gd name="T40" fmla="*/ 1085 w 1411"/>
              <a:gd name="T41" fmla="*/ 217 h 1411"/>
              <a:gd name="T42" fmla="*/ 1411 w 1411"/>
              <a:gd name="T43" fmla="*/ 326 h 1411"/>
              <a:gd name="T44" fmla="*/ 1085 w 1411"/>
              <a:gd name="T45" fmla="*/ 217 h 1411"/>
              <a:gd name="T46" fmla="*/ 380 w 1411"/>
              <a:gd name="T47" fmla="*/ 597 h 1411"/>
              <a:gd name="T48" fmla="*/ 108 w 1411"/>
              <a:gd name="T49" fmla="*/ 868 h 1411"/>
              <a:gd name="T50" fmla="*/ 271 w 1411"/>
              <a:gd name="T51" fmla="*/ 641 h 1411"/>
              <a:gd name="T52" fmla="*/ 229 w 1411"/>
              <a:gd name="T53" fmla="*/ 658 h 1411"/>
              <a:gd name="T54" fmla="*/ 173 w 1411"/>
              <a:gd name="T55" fmla="*/ 716 h 1411"/>
              <a:gd name="T56" fmla="*/ 164 w 1411"/>
              <a:gd name="T57" fmla="*/ 785 h 1411"/>
              <a:gd name="T58" fmla="*/ 236 w 1411"/>
              <a:gd name="T59" fmla="*/ 824 h 1411"/>
              <a:gd name="T60" fmla="*/ 288 w 1411"/>
              <a:gd name="T61" fmla="*/ 782 h 1411"/>
              <a:gd name="T62" fmla="*/ 305 w 1411"/>
              <a:gd name="T63" fmla="*/ 702 h 1411"/>
              <a:gd name="T64" fmla="*/ 271 w 1411"/>
              <a:gd name="T65" fmla="*/ 641 h 1411"/>
              <a:gd name="T66" fmla="*/ 651 w 1411"/>
              <a:gd name="T67" fmla="*/ 760 h 1411"/>
              <a:gd name="T68" fmla="*/ 977 w 1411"/>
              <a:gd name="T69" fmla="*/ 651 h 1411"/>
              <a:gd name="T70" fmla="*/ 1085 w 1411"/>
              <a:gd name="T71" fmla="*/ 651 h 1411"/>
              <a:gd name="T72" fmla="*/ 1411 w 1411"/>
              <a:gd name="T73" fmla="*/ 760 h 1411"/>
              <a:gd name="T74" fmla="*/ 1085 w 1411"/>
              <a:gd name="T75" fmla="*/ 651 h 1411"/>
              <a:gd name="T76" fmla="*/ 264 w 1411"/>
              <a:gd name="T77" fmla="*/ 690 h 1411"/>
              <a:gd name="T78" fmla="*/ 285 w 1411"/>
              <a:gd name="T79" fmla="*/ 736 h 1411"/>
              <a:gd name="T80" fmla="*/ 247 w 1411"/>
              <a:gd name="T81" fmla="*/ 772 h 1411"/>
              <a:gd name="T82" fmla="*/ 202 w 1411"/>
              <a:gd name="T83" fmla="*/ 746 h 1411"/>
              <a:gd name="T84" fmla="*/ 213 w 1411"/>
              <a:gd name="T85" fmla="*/ 695 h 1411"/>
              <a:gd name="T86" fmla="*/ 259 w 1411"/>
              <a:gd name="T87" fmla="*/ 688 h 1411"/>
              <a:gd name="T88" fmla="*/ 380 w 1411"/>
              <a:gd name="T89" fmla="*/ 1031 h 1411"/>
              <a:gd name="T90" fmla="*/ 108 w 1411"/>
              <a:gd name="T91" fmla="*/ 1302 h 1411"/>
              <a:gd name="T92" fmla="*/ 244 w 1411"/>
              <a:gd name="T93" fmla="*/ 1072 h 1411"/>
              <a:gd name="T94" fmla="*/ 176 w 1411"/>
              <a:gd name="T95" fmla="*/ 1101 h 1411"/>
              <a:gd name="T96" fmla="*/ 149 w 1411"/>
              <a:gd name="T97" fmla="*/ 1167 h 1411"/>
              <a:gd name="T98" fmla="*/ 176 w 1411"/>
              <a:gd name="T99" fmla="*/ 1235 h 1411"/>
              <a:gd name="T100" fmla="*/ 244 w 1411"/>
              <a:gd name="T101" fmla="*/ 1262 h 1411"/>
              <a:gd name="T102" fmla="*/ 312 w 1411"/>
              <a:gd name="T103" fmla="*/ 1235 h 1411"/>
              <a:gd name="T104" fmla="*/ 339 w 1411"/>
              <a:gd name="T105" fmla="*/ 1167 h 1411"/>
              <a:gd name="T106" fmla="*/ 312 w 1411"/>
              <a:gd name="T107" fmla="*/ 1101 h 1411"/>
              <a:gd name="T108" fmla="*/ 244 w 1411"/>
              <a:gd name="T109" fmla="*/ 1072 h 1411"/>
              <a:gd name="T110" fmla="*/ 651 w 1411"/>
              <a:gd name="T111" fmla="*/ 1194 h 1411"/>
              <a:gd name="T112" fmla="*/ 977 w 1411"/>
              <a:gd name="T113" fmla="*/ 1085 h 1411"/>
              <a:gd name="T114" fmla="*/ 1085 w 1411"/>
              <a:gd name="T115" fmla="*/ 1085 h 1411"/>
              <a:gd name="T116" fmla="*/ 1411 w 1411"/>
              <a:gd name="T117" fmla="*/ 1194 h 1411"/>
              <a:gd name="T118" fmla="*/ 1085 w 1411"/>
              <a:gd name="T119" fmla="*/ 1085 h 1411"/>
              <a:gd name="T120" fmla="*/ 288 w 1411"/>
              <a:gd name="T121" fmla="*/ 1167 h 1411"/>
              <a:gd name="T122" fmla="*/ 200 w 1411"/>
              <a:gd name="T123" fmla="*/ 1167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1" h="1411">
                <a:moveTo>
                  <a:pt x="0" y="0"/>
                </a:moveTo>
                <a:lnTo>
                  <a:pt x="0" y="54"/>
                </a:lnTo>
                <a:lnTo>
                  <a:pt x="0" y="434"/>
                </a:lnTo>
                <a:lnTo>
                  <a:pt x="0" y="488"/>
                </a:lnTo>
                <a:lnTo>
                  <a:pt x="0" y="543"/>
                </a:lnTo>
                <a:lnTo>
                  <a:pt x="0" y="923"/>
                </a:lnTo>
                <a:lnTo>
                  <a:pt x="0" y="977"/>
                </a:lnTo>
                <a:lnTo>
                  <a:pt x="0" y="1357"/>
                </a:lnTo>
                <a:lnTo>
                  <a:pt x="0" y="1411"/>
                </a:lnTo>
                <a:lnTo>
                  <a:pt x="54" y="1411"/>
                </a:lnTo>
                <a:lnTo>
                  <a:pt x="434" y="1411"/>
                </a:lnTo>
                <a:lnTo>
                  <a:pt x="488" y="1411"/>
                </a:lnTo>
                <a:lnTo>
                  <a:pt x="488" y="1357"/>
                </a:lnTo>
                <a:lnTo>
                  <a:pt x="488" y="977"/>
                </a:lnTo>
                <a:lnTo>
                  <a:pt x="488" y="923"/>
                </a:lnTo>
                <a:lnTo>
                  <a:pt x="488" y="543"/>
                </a:lnTo>
                <a:lnTo>
                  <a:pt x="488" y="488"/>
                </a:lnTo>
                <a:lnTo>
                  <a:pt x="488" y="434"/>
                </a:lnTo>
                <a:lnTo>
                  <a:pt x="488" y="54"/>
                </a:lnTo>
                <a:lnTo>
                  <a:pt x="488" y="0"/>
                </a:lnTo>
                <a:lnTo>
                  <a:pt x="434" y="0"/>
                </a:lnTo>
                <a:lnTo>
                  <a:pt x="54" y="0"/>
                </a:lnTo>
                <a:lnTo>
                  <a:pt x="0" y="0"/>
                </a:lnTo>
                <a:close/>
                <a:moveTo>
                  <a:pt x="108" y="108"/>
                </a:moveTo>
                <a:lnTo>
                  <a:pt x="380" y="108"/>
                </a:lnTo>
                <a:lnTo>
                  <a:pt x="380" y="312"/>
                </a:lnTo>
                <a:lnTo>
                  <a:pt x="330" y="264"/>
                </a:lnTo>
                <a:lnTo>
                  <a:pt x="261" y="298"/>
                </a:lnTo>
                <a:lnTo>
                  <a:pt x="174" y="195"/>
                </a:lnTo>
                <a:lnTo>
                  <a:pt x="108" y="253"/>
                </a:lnTo>
                <a:lnTo>
                  <a:pt x="108" y="108"/>
                </a:lnTo>
                <a:close/>
                <a:moveTo>
                  <a:pt x="315" y="142"/>
                </a:moveTo>
                <a:cubicBezTo>
                  <a:pt x="298" y="142"/>
                  <a:pt x="283" y="155"/>
                  <a:pt x="283" y="173"/>
                </a:cubicBezTo>
                <a:cubicBezTo>
                  <a:pt x="283" y="190"/>
                  <a:pt x="298" y="205"/>
                  <a:pt x="315" y="205"/>
                </a:cubicBezTo>
                <a:cubicBezTo>
                  <a:pt x="333" y="205"/>
                  <a:pt x="347" y="190"/>
                  <a:pt x="347" y="173"/>
                </a:cubicBezTo>
                <a:cubicBezTo>
                  <a:pt x="347" y="155"/>
                  <a:pt x="333" y="142"/>
                  <a:pt x="315" y="142"/>
                </a:cubicBezTo>
                <a:close/>
                <a:moveTo>
                  <a:pt x="651" y="217"/>
                </a:moveTo>
                <a:lnTo>
                  <a:pt x="651" y="326"/>
                </a:lnTo>
                <a:lnTo>
                  <a:pt x="977" y="326"/>
                </a:lnTo>
                <a:lnTo>
                  <a:pt x="977" y="217"/>
                </a:lnTo>
                <a:lnTo>
                  <a:pt x="651" y="217"/>
                </a:lnTo>
                <a:close/>
                <a:moveTo>
                  <a:pt x="1085" y="217"/>
                </a:moveTo>
                <a:lnTo>
                  <a:pt x="1085" y="326"/>
                </a:lnTo>
                <a:lnTo>
                  <a:pt x="1411" y="326"/>
                </a:lnTo>
                <a:lnTo>
                  <a:pt x="1411" y="217"/>
                </a:lnTo>
                <a:lnTo>
                  <a:pt x="1085" y="217"/>
                </a:lnTo>
                <a:close/>
                <a:moveTo>
                  <a:pt x="108" y="597"/>
                </a:moveTo>
                <a:lnTo>
                  <a:pt x="380" y="597"/>
                </a:lnTo>
                <a:lnTo>
                  <a:pt x="380" y="868"/>
                </a:lnTo>
                <a:lnTo>
                  <a:pt x="108" y="868"/>
                </a:lnTo>
                <a:lnTo>
                  <a:pt x="108" y="597"/>
                </a:lnTo>
                <a:close/>
                <a:moveTo>
                  <a:pt x="271" y="641"/>
                </a:moveTo>
                <a:cubicBezTo>
                  <a:pt x="252" y="644"/>
                  <a:pt x="234" y="661"/>
                  <a:pt x="234" y="661"/>
                </a:cubicBezTo>
                <a:cubicBezTo>
                  <a:pt x="234" y="661"/>
                  <a:pt x="232" y="660"/>
                  <a:pt x="229" y="658"/>
                </a:cubicBezTo>
                <a:cubicBezTo>
                  <a:pt x="218" y="652"/>
                  <a:pt x="192" y="640"/>
                  <a:pt x="174" y="656"/>
                </a:cubicBezTo>
                <a:cubicBezTo>
                  <a:pt x="152" y="678"/>
                  <a:pt x="173" y="716"/>
                  <a:pt x="173" y="716"/>
                </a:cubicBezTo>
                <a:cubicBezTo>
                  <a:pt x="173" y="716"/>
                  <a:pt x="140" y="742"/>
                  <a:pt x="151" y="770"/>
                </a:cubicBezTo>
                <a:cubicBezTo>
                  <a:pt x="153" y="777"/>
                  <a:pt x="159" y="782"/>
                  <a:pt x="164" y="785"/>
                </a:cubicBezTo>
                <a:cubicBezTo>
                  <a:pt x="181" y="795"/>
                  <a:pt x="207" y="790"/>
                  <a:pt x="207" y="790"/>
                </a:cubicBezTo>
                <a:cubicBezTo>
                  <a:pt x="207" y="790"/>
                  <a:pt x="218" y="814"/>
                  <a:pt x="236" y="824"/>
                </a:cubicBezTo>
                <a:cubicBezTo>
                  <a:pt x="241" y="827"/>
                  <a:pt x="247" y="828"/>
                  <a:pt x="252" y="828"/>
                </a:cubicBezTo>
                <a:cubicBezTo>
                  <a:pt x="279" y="826"/>
                  <a:pt x="288" y="782"/>
                  <a:pt x="288" y="782"/>
                </a:cubicBezTo>
                <a:cubicBezTo>
                  <a:pt x="288" y="782"/>
                  <a:pt x="332" y="777"/>
                  <a:pt x="339" y="750"/>
                </a:cubicBezTo>
                <a:cubicBezTo>
                  <a:pt x="345" y="725"/>
                  <a:pt x="312" y="706"/>
                  <a:pt x="305" y="702"/>
                </a:cubicBezTo>
                <a:cubicBezTo>
                  <a:pt x="305" y="702"/>
                  <a:pt x="314" y="658"/>
                  <a:pt x="290" y="644"/>
                </a:cubicBezTo>
                <a:cubicBezTo>
                  <a:pt x="284" y="641"/>
                  <a:pt x="278" y="640"/>
                  <a:pt x="271" y="641"/>
                </a:cubicBezTo>
                <a:close/>
                <a:moveTo>
                  <a:pt x="651" y="651"/>
                </a:moveTo>
                <a:lnTo>
                  <a:pt x="651" y="760"/>
                </a:lnTo>
                <a:lnTo>
                  <a:pt x="977" y="760"/>
                </a:lnTo>
                <a:lnTo>
                  <a:pt x="977" y="651"/>
                </a:lnTo>
                <a:lnTo>
                  <a:pt x="651" y="651"/>
                </a:lnTo>
                <a:close/>
                <a:moveTo>
                  <a:pt x="1085" y="651"/>
                </a:moveTo>
                <a:lnTo>
                  <a:pt x="1085" y="760"/>
                </a:lnTo>
                <a:lnTo>
                  <a:pt x="1411" y="760"/>
                </a:lnTo>
                <a:lnTo>
                  <a:pt x="1411" y="651"/>
                </a:lnTo>
                <a:lnTo>
                  <a:pt x="1085" y="651"/>
                </a:lnTo>
                <a:close/>
                <a:moveTo>
                  <a:pt x="259" y="688"/>
                </a:moveTo>
                <a:cubicBezTo>
                  <a:pt x="261" y="688"/>
                  <a:pt x="263" y="689"/>
                  <a:pt x="264" y="690"/>
                </a:cubicBezTo>
                <a:cubicBezTo>
                  <a:pt x="278" y="698"/>
                  <a:pt x="246" y="726"/>
                  <a:pt x="246" y="726"/>
                </a:cubicBezTo>
                <a:cubicBezTo>
                  <a:pt x="246" y="726"/>
                  <a:pt x="287" y="720"/>
                  <a:pt x="285" y="736"/>
                </a:cubicBezTo>
                <a:cubicBezTo>
                  <a:pt x="282" y="752"/>
                  <a:pt x="246" y="731"/>
                  <a:pt x="246" y="731"/>
                </a:cubicBezTo>
                <a:cubicBezTo>
                  <a:pt x="246" y="731"/>
                  <a:pt x="263" y="769"/>
                  <a:pt x="247" y="772"/>
                </a:cubicBezTo>
                <a:cubicBezTo>
                  <a:pt x="232" y="774"/>
                  <a:pt x="241" y="731"/>
                  <a:pt x="241" y="731"/>
                </a:cubicBezTo>
                <a:cubicBezTo>
                  <a:pt x="241" y="731"/>
                  <a:pt x="206" y="760"/>
                  <a:pt x="202" y="746"/>
                </a:cubicBezTo>
                <a:cubicBezTo>
                  <a:pt x="197" y="732"/>
                  <a:pt x="237" y="727"/>
                  <a:pt x="237" y="727"/>
                </a:cubicBezTo>
                <a:cubicBezTo>
                  <a:pt x="237" y="727"/>
                  <a:pt x="201" y="705"/>
                  <a:pt x="213" y="695"/>
                </a:cubicBezTo>
                <a:cubicBezTo>
                  <a:pt x="226" y="685"/>
                  <a:pt x="242" y="724"/>
                  <a:pt x="242" y="724"/>
                </a:cubicBezTo>
                <a:cubicBezTo>
                  <a:pt x="242" y="724"/>
                  <a:pt x="249" y="691"/>
                  <a:pt x="259" y="688"/>
                </a:cubicBezTo>
                <a:close/>
                <a:moveTo>
                  <a:pt x="108" y="1031"/>
                </a:moveTo>
                <a:lnTo>
                  <a:pt x="380" y="1031"/>
                </a:lnTo>
                <a:lnTo>
                  <a:pt x="380" y="1302"/>
                </a:lnTo>
                <a:lnTo>
                  <a:pt x="108" y="1302"/>
                </a:lnTo>
                <a:lnTo>
                  <a:pt x="108" y="1031"/>
                </a:lnTo>
                <a:close/>
                <a:moveTo>
                  <a:pt x="244" y="1072"/>
                </a:moveTo>
                <a:cubicBezTo>
                  <a:pt x="244" y="1072"/>
                  <a:pt x="233" y="1106"/>
                  <a:pt x="222" y="1111"/>
                </a:cubicBezTo>
                <a:cubicBezTo>
                  <a:pt x="211" y="1115"/>
                  <a:pt x="176" y="1101"/>
                  <a:pt x="176" y="1101"/>
                </a:cubicBezTo>
                <a:cubicBezTo>
                  <a:pt x="176" y="1101"/>
                  <a:pt x="192" y="1134"/>
                  <a:pt x="188" y="1145"/>
                </a:cubicBezTo>
                <a:cubicBezTo>
                  <a:pt x="185" y="1153"/>
                  <a:pt x="149" y="1167"/>
                  <a:pt x="149" y="1167"/>
                </a:cubicBezTo>
                <a:cubicBezTo>
                  <a:pt x="149" y="1167"/>
                  <a:pt x="184" y="1179"/>
                  <a:pt x="186" y="1189"/>
                </a:cubicBezTo>
                <a:cubicBezTo>
                  <a:pt x="190" y="1203"/>
                  <a:pt x="176" y="1235"/>
                  <a:pt x="176" y="1235"/>
                </a:cubicBezTo>
                <a:cubicBezTo>
                  <a:pt x="176" y="1235"/>
                  <a:pt x="208" y="1217"/>
                  <a:pt x="219" y="1223"/>
                </a:cubicBezTo>
                <a:cubicBezTo>
                  <a:pt x="229" y="1228"/>
                  <a:pt x="244" y="1262"/>
                  <a:pt x="244" y="1262"/>
                </a:cubicBezTo>
                <a:cubicBezTo>
                  <a:pt x="244" y="1262"/>
                  <a:pt x="255" y="1227"/>
                  <a:pt x="266" y="1223"/>
                </a:cubicBezTo>
                <a:cubicBezTo>
                  <a:pt x="277" y="1218"/>
                  <a:pt x="312" y="1235"/>
                  <a:pt x="312" y="1235"/>
                </a:cubicBezTo>
                <a:cubicBezTo>
                  <a:pt x="312" y="1235"/>
                  <a:pt x="296" y="1200"/>
                  <a:pt x="300" y="1189"/>
                </a:cubicBezTo>
                <a:cubicBezTo>
                  <a:pt x="303" y="1180"/>
                  <a:pt x="339" y="1167"/>
                  <a:pt x="339" y="1167"/>
                </a:cubicBezTo>
                <a:cubicBezTo>
                  <a:pt x="339" y="1167"/>
                  <a:pt x="305" y="1153"/>
                  <a:pt x="302" y="1145"/>
                </a:cubicBezTo>
                <a:cubicBezTo>
                  <a:pt x="297" y="1131"/>
                  <a:pt x="312" y="1101"/>
                  <a:pt x="312" y="1101"/>
                </a:cubicBezTo>
                <a:cubicBezTo>
                  <a:pt x="312" y="1101"/>
                  <a:pt x="280" y="1116"/>
                  <a:pt x="269" y="1111"/>
                </a:cubicBezTo>
                <a:cubicBezTo>
                  <a:pt x="259" y="1105"/>
                  <a:pt x="244" y="1072"/>
                  <a:pt x="244" y="1072"/>
                </a:cubicBezTo>
                <a:close/>
                <a:moveTo>
                  <a:pt x="651" y="1085"/>
                </a:moveTo>
                <a:lnTo>
                  <a:pt x="651" y="1194"/>
                </a:lnTo>
                <a:lnTo>
                  <a:pt x="977" y="1194"/>
                </a:lnTo>
                <a:lnTo>
                  <a:pt x="977" y="1085"/>
                </a:lnTo>
                <a:lnTo>
                  <a:pt x="651" y="1085"/>
                </a:lnTo>
                <a:close/>
                <a:moveTo>
                  <a:pt x="1085" y="1085"/>
                </a:moveTo>
                <a:lnTo>
                  <a:pt x="1085" y="1194"/>
                </a:lnTo>
                <a:lnTo>
                  <a:pt x="1411" y="1194"/>
                </a:lnTo>
                <a:lnTo>
                  <a:pt x="1411" y="1085"/>
                </a:lnTo>
                <a:lnTo>
                  <a:pt x="1085" y="1085"/>
                </a:lnTo>
                <a:close/>
                <a:moveTo>
                  <a:pt x="244" y="1124"/>
                </a:moveTo>
                <a:cubicBezTo>
                  <a:pt x="268" y="1124"/>
                  <a:pt x="288" y="1143"/>
                  <a:pt x="288" y="1167"/>
                </a:cubicBezTo>
                <a:cubicBezTo>
                  <a:pt x="288" y="1191"/>
                  <a:pt x="268" y="1211"/>
                  <a:pt x="244" y="1211"/>
                </a:cubicBezTo>
                <a:cubicBezTo>
                  <a:pt x="220" y="1211"/>
                  <a:pt x="200" y="1191"/>
                  <a:pt x="200" y="1167"/>
                </a:cubicBezTo>
                <a:cubicBezTo>
                  <a:pt x="200" y="1143"/>
                  <a:pt x="220" y="1124"/>
                  <a:pt x="244" y="1124"/>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2" name="Large Icons">
            <a:extLst>
              <a:ext uri="{FF2B5EF4-FFF2-40B4-BE49-F238E27FC236}">
                <a16:creationId xmlns:a16="http://schemas.microsoft.com/office/drawing/2014/main" id="{4FD51633-E343-467A-87C3-C10D8FFC6941}"/>
              </a:ext>
            </a:extLst>
          </p:cNvPr>
          <p:cNvSpPr>
            <a:spLocks noChangeAspect="1" noEditPoints="1"/>
          </p:cNvSpPr>
          <p:nvPr/>
        </p:nvSpPr>
        <p:spPr bwMode="auto">
          <a:xfrm>
            <a:off x="2516583" y="4210336"/>
            <a:ext cx="161925" cy="138113"/>
          </a:xfrm>
          <a:custGeom>
            <a:avLst/>
            <a:gdLst>
              <a:gd name="T0" fmla="*/ 0 w 1411"/>
              <a:gd name="T1" fmla="*/ 0 h 1194"/>
              <a:gd name="T2" fmla="*/ 0 w 1411"/>
              <a:gd name="T3" fmla="*/ 55 h 1194"/>
              <a:gd name="T4" fmla="*/ 0 w 1411"/>
              <a:gd name="T5" fmla="*/ 1140 h 1194"/>
              <a:gd name="T6" fmla="*/ 0 w 1411"/>
              <a:gd name="T7" fmla="*/ 1194 h 1194"/>
              <a:gd name="T8" fmla="*/ 54 w 1411"/>
              <a:gd name="T9" fmla="*/ 1194 h 1194"/>
              <a:gd name="T10" fmla="*/ 1356 w 1411"/>
              <a:gd name="T11" fmla="*/ 1194 h 1194"/>
              <a:gd name="T12" fmla="*/ 1411 w 1411"/>
              <a:gd name="T13" fmla="*/ 1194 h 1194"/>
              <a:gd name="T14" fmla="*/ 1411 w 1411"/>
              <a:gd name="T15" fmla="*/ 1140 h 1194"/>
              <a:gd name="T16" fmla="*/ 1411 w 1411"/>
              <a:gd name="T17" fmla="*/ 55 h 1194"/>
              <a:gd name="T18" fmla="*/ 1411 w 1411"/>
              <a:gd name="T19" fmla="*/ 0 h 1194"/>
              <a:gd name="T20" fmla="*/ 1356 w 1411"/>
              <a:gd name="T21" fmla="*/ 0 h 1194"/>
              <a:gd name="T22" fmla="*/ 54 w 1411"/>
              <a:gd name="T23" fmla="*/ 0 h 1194"/>
              <a:gd name="T24" fmla="*/ 0 w 1411"/>
              <a:gd name="T25" fmla="*/ 0 h 1194"/>
              <a:gd name="T26" fmla="*/ 108 w 1411"/>
              <a:gd name="T27" fmla="*/ 109 h 1194"/>
              <a:gd name="T28" fmla="*/ 1302 w 1411"/>
              <a:gd name="T29" fmla="*/ 109 h 1194"/>
              <a:gd name="T30" fmla="*/ 1302 w 1411"/>
              <a:gd name="T31" fmla="*/ 1086 h 1194"/>
              <a:gd name="T32" fmla="*/ 108 w 1411"/>
              <a:gd name="T33" fmla="*/ 1086 h 1194"/>
              <a:gd name="T34" fmla="*/ 108 w 1411"/>
              <a:gd name="T35" fmla="*/ 109 h 1194"/>
              <a:gd name="T36" fmla="*/ 162 w 1411"/>
              <a:gd name="T37" fmla="*/ 163 h 1194"/>
              <a:gd name="T38" fmla="*/ 162 w 1411"/>
              <a:gd name="T39" fmla="*/ 217 h 1194"/>
              <a:gd name="T40" fmla="*/ 162 w 1411"/>
              <a:gd name="T41" fmla="*/ 977 h 1194"/>
              <a:gd name="T42" fmla="*/ 162 w 1411"/>
              <a:gd name="T43" fmla="*/ 1032 h 1194"/>
              <a:gd name="T44" fmla="*/ 1248 w 1411"/>
              <a:gd name="T45" fmla="*/ 1032 h 1194"/>
              <a:gd name="T46" fmla="*/ 1248 w 1411"/>
              <a:gd name="T47" fmla="*/ 760 h 1194"/>
              <a:gd name="T48" fmla="*/ 1248 w 1411"/>
              <a:gd name="T49" fmla="*/ 217 h 1194"/>
              <a:gd name="T50" fmla="*/ 1248 w 1411"/>
              <a:gd name="T51" fmla="*/ 163 h 1194"/>
              <a:gd name="T52" fmla="*/ 1194 w 1411"/>
              <a:gd name="T53" fmla="*/ 163 h 1194"/>
              <a:gd name="T54" fmla="*/ 217 w 1411"/>
              <a:gd name="T55" fmla="*/ 163 h 1194"/>
              <a:gd name="T56" fmla="*/ 162 w 1411"/>
              <a:gd name="T57" fmla="*/ 163 h 1194"/>
              <a:gd name="T58" fmla="*/ 271 w 1411"/>
              <a:gd name="T59" fmla="*/ 272 h 1194"/>
              <a:gd name="T60" fmla="*/ 1139 w 1411"/>
              <a:gd name="T61" fmla="*/ 272 h 1194"/>
              <a:gd name="T62" fmla="*/ 1139 w 1411"/>
              <a:gd name="T63" fmla="*/ 716 h 1194"/>
              <a:gd name="T64" fmla="*/ 977 w 1411"/>
              <a:gd name="T65" fmla="*/ 652 h 1194"/>
              <a:gd name="T66" fmla="*/ 759 w 1411"/>
              <a:gd name="T67" fmla="*/ 760 h 1194"/>
              <a:gd name="T68" fmla="*/ 488 w 1411"/>
              <a:gd name="T69" fmla="*/ 380 h 1194"/>
              <a:gd name="T70" fmla="*/ 271 w 1411"/>
              <a:gd name="T71" fmla="*/ 633 h 1194"/>
              <a:gd name="T72" fmla="*/ 271 w 1411"/>
              <a:gd name="T73" fmla="*/ 272 h 1194"/>
              <a:gd name="T74" fmla="*/ 949 w 1411"/>
              <a:gd name="T75" fmla="*/ 380 h 1194"/>
              <a:gd name="T76" fmla="*/ 868 w 1411"/>
              <a:gd name="T77" fmla="*/ 462 h 1194"/>
              <a:gd name="T78" fmla="*/ 949 w 1411"/>
              <a:gd name="T79" fmla="*/ 543 h 1194"/>
              <a:gd name="T80" fmla="*/ 1031 w 1411"/>
              <a:gd name="T81" fmla="*/ 462 h 1194"/>
              <a:gd name="T82" fmla="*/ 949 w 1411"/>
              <a:gd name="T83" fmla="*/ 380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11" h="1194">
                <a:moveTo>
                  <a:pt x="0" y="0"/>
                </a:moveTo>
                <a:lnTo>
                  <a:pt x="0" y="55"/>
                </a:lnTo>
                <a:lnTo>
                  <a:pt x="0" y="1140"/>
                </a:lnTo>
                <a:lnTo>
                  <a:pt x="0" y="1194"/>
                </a:lnTo>
                <a:lnTo>
                  <a:pt x="54" y="1194"/>
                </a:lnTo>
                <a:lnTo>
                  <a:pt x="1356" y="1194"/>
                </a:lnTo>
                <a:lnTo>
                  <a:pt x="1411" y="1194"/>
                </a:lnTo>
                <a:lnTo>
                  <a:pt x="1411" y="1140"/>
                </a:lnTo>
                <a:lnTo>
                  <a:pt x="1411" y="55"/>
                </a:lnTo>
                <a:lnTo>
                  <a:pt x="1411" y="0"/>
                </a:lnTo>
                <a:lnTo>
                  <a:pt x="1356" y="0"/>
                </a:lnTo>
                <a:lnTo>
                  <a:pt x="54" y="0"/>
                </a:lnTo>
                <a:lnTo>
                  <a:pt x="0" y="0"/>
                </a:lnTo>
                <a:close/>
                <a:moveTo>
                  <a:pt x="108" y="109"/>
                </a:moveTo>
                <a:lnTo>
                  <a:pt x="1302" y="109"/>
                </a:lnTo>
                <a:lnTo>
                  <a:pt x="1302" y="1086"/>
                </a:lnTo>
                <a:lnTo>
                  <a:pt x="108" y="1086"/>
                </a:lnTo>
                <a:lnTo>
                  <a:pt x="108" y="109"/>
                </a:lnTo>
                <a:close/>
                <a:moveTo>
                  <a:pt x="162" y="163"/>
                </a:moveTo>
                <a:lnTo>
                  <a:pt x="162" y="217"/>
                </a:lnTo>
                <a:lnTo>
                  <a:pt x="162" y="977"/>
                </a:lnTo>
                <a:lnTo>
                  <a:pt x="162" y="1032"/>
                </a:lnTo>
                <a:lnTo>
                  <a:pt x="1248" y="1032"/>
                </a:lnTo>
                <a:lnTo>
                  <a:pt x="1248" y="760"/>
                </a:lnTo>
                <a:lnTo>
                  <a:pt x="1248" y="217"/>
                </a:lnTo>
                <a:lnTo>
                  <a:pt x="1248" y="163"/>
                </a:lnTo>
                <a:lnTo>
                  <a:pt x="1194" y="163"/>
                </a:lnTo>
                <a:lnTo>
                  <a:pt x="217" y="163"/>
                </a:lnTo>
                <a:lnTo>
                  <a:pt x="162" y="163"/>
                </a:lnTo>
                <a:close/>
                <a:moveTo>
                  <a:pt x="271" y="272"/>
                </a:moveTo>
                <a:lnTo>
                  <a:pt x="1139" y="272"/>
                </a:lnTo>
                <a:lnTo>
                  <a:pt x="1139" y="716"/>
                </a:lnTo>
                <a:lnTo>
                  <a:pt x="977" y="652"/>
                </a:lnTo>
                <a:lnTo>
                  <a:pt x="759" y="760"/>
                </a:lnTo>
                <a:lnTo>
                  <a:pt x="488" y="380"/>
                </a:lnTo>
                <a:lnTo>
                  <a:pt x="271" y="633"/>
                </a:lnTo>
                <a:lnTo>
                  <a:pt x="271" y="272"/>
                </a:lnTo>
                <a:close/>
                <a:moveTo>
                  <a:pt x="949" y="380"/>
                </a:moveTo>
                <a:cubicBezTo>
                  <a:pt x="904" y="380"/>
                  <a:pt x="868" y="417"/>
                  <a:pt x="868" y="462"/>
                </a:cubicBezTo>
                <a:cubicBezTo>
                  <a:pt x="868" y="507"/>
                  <a:pt x="904" y="543"/>
                  <a:pt x="949" y="543"/>
                </a:cubicBezTo>
                <a:cubicBezTo>
                  <a:pt x="994" y="543"/>
                  <a:pt x="1031" y="507"/>
                  <a:pt x="1031" y="462"/>
                </a:cubicBezTo>
                <a:cubicBezTo>
                  <a:pt x="1031" y="417"/>
                  <a:pt x="994" y="380"/>
                  <a:pt x="949" y="38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3" name="List">
            <a:extLst>
              <a:ext uri="{FF2B5EF4-FFF2-40B4-BE49-F238E27FC236}">
                <a16:creationId xmlns:a16="http://schemas.microsoft.com/office/drawing/2014/main" id="{3134412E-5E3E-4223-8EA1-8002FE907184}"/>
              </a:ext>
            </a:extLst>
          </p:cNvPr>
          <p:cNvSpPr>
            <a:spLocks noChangeAspect="1" noEditPoints="1"/>
          </p:cNvSpPr>
          <p:nvPr/>
        </p:nvSpPr>
        <p:spPr bwMode="auto">
          <a:xfrm>
            <a:off x="2992190" y="4197636"/>
            <a:ext cx="161925" cy="163513"/>
          </a:xfrm>
          <a:custGeom>
            <a:avLst/>
            <a:gdLst>
              <a:gd name="T0" fmla="*/ 0 w 1411"/>
              <a:gd name="T1" fmla="*/ 434 h 1411"/>
              <a:gd name="T2" fmla="*/ 434 w 1411"/>
              <a:gd name="T3" fmla="*/ 380 h 1411"/>
              <a:gd name="T4" fmla="*/ 54 w 1411"/>
              <a:gd name="T5" fmla="*/ 0 h 1411"/>
              <a:gd name="T6" fmla="*/ 760 w 1411"/>
              <a:gd name="T7" fmla="*/ 380 h 1411"/>
              <a:gd name="T8" fmla="*/ 1194 w 1411"/>
              <a:gd name="T9" fmla="*/ 434 h 1411"/>
              <a:gd name="T10" fmla="*/ 1139 w 1411"/>
              <a:gd name="T11" fmla="*/ 0 h 1411"/>
              <a:gd name="T12" fmla="*/ 325 w 1411"/>
              <a:gd name="T13" fmla="*/ 108 h 1411"/>
              <a:gd name="T14" fmla="*/ 156 w 1411"/>
              <a:gd name="T15" fmla="*/ 176 h 1411"/>
              <a:gd name="T16" fmla="*/ 1085 w 1411"/>
              <a:gd name="T17" fmla="*/ 108 h 1411"/>
              <a:gd name="T18" fmla="*/ 276 w 1411"/>
              <a:gd name="T19" fmla="*/ 130 h 1411"/>
              <a:gd name="T20" fmla="*/ 276 w 1411"/>
              <a:gd name="T21" fmla="*/ 130 h 1411"/>
              <a:gd name="T22" fmla="*/ 921 w 1411"/>
              <a:gd name="T23" fmla="*/ 154 h 1411"/>
              <a:gd name="T24" fmla="*/ 946 w 1411"/>
              <a:gd name="T25" fmla="*/ 261 h 1411"/>
              <a:gd name="T26" fmla="*/ 1050 w 1411"/>
              <a:gd name="T27" fmla="*/ 229 h 1411"/>
              <a:gd name="T28" fmla="*/ 997 w 1411"/>
              <a:gd name="T29" fmla="*/ 142 h 1411"/>
              <a:gd name="T30" fmla="*/ 651 w 1411"/>
              <a:gd name="T31" fmla="*/ 163 h 1411"/>
              <a:gd name="T32" fmla="*/ 1411 w 1411"/>
              <a:gd name="T33" fmla="*/ 271 h 1411"/>
              <a:gd name="T34" fmla="*/ 992 w 1411"/>
              <a:gd name="T35" fmla="*/ 181 h 1411"/>
              <a:gd name="T36" fmla="*/ 978 w 1411"/>
              <a:gd name="T37" fmla="*/ 246 h 1411"/>
              <a:gd name="T38" fmla="*/ 951 w 1411"/>
              <a:gd name="T39" fmla="*/ 185 h 1411"/>
              <a:gd name="T40" fmla="*/ 0 w 1411"/>
              <a:gd name="T41" fmla="*/ 543 h 1411"/>
              <a:gd name="T42" fmla="*/ 380 w 1411"/>
              <a:gd name="T43" fmla="*/ 922 h 1411"/>
              <a:gd name="T44" fmla="*/ 434 w 1411"/>
              <a:gd name="T45" fmla="*/ 488 h 1411"/>
              <a:gd name="T46" fmla="*/ 760 w 1411"/>
              <a:gd name="T47" fmla="*/ 488 h 1411"/>
              <a:gd name="T48" fmla="*/ 814 w 1411"/>
              <a:gd name="T49" fmla="*/ 922 h 1411"/>
              <a:gd name="T50" fmla="*/ 1194 w 1411"/>
              <a:gd name="T51" fmla="*/ 543 h 1411"/>
              <a:gd name="T52" fmla="*/ 760 w 1411"/>
              <a:gd name="T53" fmla="*/ 488 h 1411"/>
              <a:gd name="T54" fmla="*/ 108 w 1411"/>
              <a:gd name="T55" fmla="*/ 814 h 1411"/>
              <a:gd name="T56" fmla="*/ 1085 w 1411"/>
              <a:gd name="T57" fmla="*/ 814 h 1411"/>
              <a:gd name="T58" fmla="*/ 196 w 1411"/>
              <a:gd name="T59" fmla="*/ 658 h 1411"/>
              <a:gd name="T60" fmla="*/ 166 w 1411"/>
              <a:gd name="T61" fmla="*/ 726 h 1411"/>
              <a:gd name="T62" fmla="*/ 235 w 1411"/>
              <a:gd name="T63" fmla="*/ 755 h 1411"/>
              <a:gd name="T64" fmla="*/ 264 w 1411"/>
              <a:gd name="T65" fmla="*/ 687 h 1411"/>
              <a:gd name="T66" fmla="*/ 931 w 1411"/>
              <a:gd name="T67" fmla="*/ 643 h 1411"/>
              <a:gd name="T68" fmla="*/ 931 w 1411"/>
              <a:gd name="T69" fmla="*/ 643 h 1411"/>
              <a:gd name="T70" fmla="*/ 651 w 1411"/>
              <a:gd name="T71" fmla="*/ 651 h 1411"/>
              <a:gd name="T72" fmla="*/ 1411 w 1411"/>
              <a:gd name="T73" fmla="*/ 760 h 1411"/>
              <a:gd name="T74" fmla="*/ 254 w 1411"/>
              <a:gd name="T75" fmla="*/ 707 h 1411"/>
              <a:gd name="T76" fmla="*/ 990 w 1411"/>
              <a:gd name="T77" fmla="*/ 697 h 1411"/>
              <a:gd name="T78" fmla="*/ 938 w 1411"/>
              <a:gd name="T79" fmla="*/ 773 h 1411"/>
              <a:gd name="T80" fmla="*/ 990 w 1411"/>
              <a:gd name="T81" fmla="*/ 697 h 1411"/>
              <a:gd name="T82" fmla="*/ 0 w 1411"/>
              <a:gd name="T83" fmla="*/ 1411 h 1411"/>
              <a:gd name="T84" fmla="*/ 434 w 1411"/>
              <a:gd name="T85" fmla="*/ 1357 h 1411"/>
              <a:gd name="T86" fmla="*/ 54 w 1411"/>
              <a:gd name="T87" fmla="*/ 977 h 1411"/>
              <a:gd name="T88" fmla="*/ 760 w 1411"/>
              <a:gd name="T89" fmla="*/ 1357 h 1411"/>
              <a:gd name="T90" fmla="*/ 1194 w 1411"/>
              <a:gd name="T91" fmla="*/ 1411 h 1411"/>
              <a:gd name="T92" fmla="*/ 1139 w 1411"/>
              <a:gd name="T93" fmla="*/ 977 h 1411"/>
              <a:gd name="T94" fmla="*/ 325 w 1411"/>
              <a:gd name="T95" fmla="*/ 1085 h 1411"/>
              <a:gd name="T96" fmla="*/ 868 w 1411"/>
              <a:gd name="T97" fmla="*/ 1085 h 1411"/>
              <a:gd name="T98" fmla="*/ 990 w 1411"/>
              <a:gd name="T99" fmla="*/ 1241 h 1411"/>
              <a:gd name="T100" fmla="*/ 1036 w 1411"/>
              <a:gd name="T101" fmla="*/ 1107 h 1411"/>
              <a:gd name="T102" fmla="*/ 1036 w 1411"/>
              <a:gd name="T103" fmla="*/ 1107 h 1411"/>
              <a:gd name="T104" fmla="*/ 161 w 1411"/>
              <a:gd name="T105" fmla="*/ 1131 h 1411"/>
              <a:gd name="T106" fmla="*/ 186 w 1411"/>
              <a:gd name="T107" fmla="*/ 1238 h 1411"/>
              <a:gd name="T108" fmla="*/ 290 w 1411"/>
              <a:gd name="T109" fmla="*/ 1206 h 1411"/>
              <a:gd name="T110" fmla="*/ 237 w 1411"/>
              <a:gd name="T111" fmla="*/ 1119 h 1411"/>
              <a:gd name="T112" fmla="*/ 651 w 1411"/>
              <a:gd name="T113" fmla="*/ 1140 h 1411"/>
              <a:gd name="T114" fmla="*/ 1411 w 1411"/>
              <a:gd name="T115" fmla="*/ 1248 h 1411"/>
              <a:gd name="T116" fmla="*/ 232 w 1411"/>
              <a:gd name="T117" fmla="*/ 1158 h 1411"/>
              <a:gd name="T118" fmla="*/ 218 w 1411"/>
              <a:gd name="T119" fmla="*/ 1223 h 1411"/>
              <a:gd name="T120" fmla="*/ 191 w 1411"/>
              <a:gd name="T121" fmla="*/ 1162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1411">
                <a:moveTo>
                  <a:pt x="0" y="0"/>
                </a:moveTo>
                <a:lnTo>
                  <a:pt x="0" y="54"/>
                </a:lnTo>
                <a:lnTo>
                  <a:pt x="0" y="380"/>
                </a:lnTo>
                <a:lnTo>
                  <a:pt x="0" y="434"/>
                </a:lnTo>
                <a:lnTo>
                  <a:pt x="54" y="434"/>
                </a:lnTo>
                <a:lnTo>
                  <a:pt x="380" y="434"/>
                </a:lnTo>
                <a:lnTo>
                  <a:pt x="434" y="434"/>
                </a:lnTo>
                <a:lnTo>
                  <a:pt x="434" y="380"/>
                </a:lnTo>
                <a:lnTo>
                  <a:pt x="434" y="54"/>
                </a:lnTo>
                <a:lnTo>
                  <a:pt x="434" y="0"/>
                </a:lnTo>
                <a:lnTo>
                  <a:pt x="380" y="0"/>
                </a:lnTo>
                <a:lnTo>
                  <a:pt x="54" y="0"/>
                </a:lnTo>
                <a:lnTo>
                  <a:pt x="0" y="0"/>
                </a:lnTo>
                <a:close/>
                <a:moveTo>
                  <a:pt x="760" y="0"/>
                </a:moveTo>
                <a:lnTo>
                  <a:pt x="760" y="54"/>
                </a:lnTo>
                <a:lnTo>
                  <a:pt x="760" y="380"/>
                </a:lnTo>
                <a:lnTo>
                  <a:pt x="760" y="434"/>
                </a:lnTo>
                <a:lnTo>
                  <a:pt x="814" y="434"/>
                </a:lnTo>
                <a:lnTo>
                  <a:pt x="1139" y="434"/>
                </a:lnTo>
                <a:lnTo>
                  <a:pt x="1194" y="434"/>
                </a:lnTo>
                <a:lnTo>
                  <a:pt x="1194" y="380"/>
                </a:lnTo>
                <a:lnTo>
                  <a:pt x="1194" y="54"/>
                </a:lnTo>
                <a:lnTo>
                  <a:pt x="1194" y="0"/>
                </a:lnTo>
                <a:lnTo>
                  <a:pt x="1139" y="0"/>
                </a:lnTo>
                <a:lnTo>
                  <a:pt x="814" y="0"/>
                </a:lnTo>
                <a:lnTo>
                  <a:pt x="760" y="0"/>
                </a:lnTo>
                <a:close/>
                <a:moveTo>
                  <a:pt x="108" y="108"/>
                </a:moveTo>
                <a:lnTo>
                  <a:pt x="325" y="108"/>
                </a:lnTo>
                <a:lnTo>
                  <a:pt x="325" y="269"/>
                </a:lnTo>
                <a:lnTo>
                  <a:pt x="290" y="236"/>
                </a:lnTo>
                <a:lnTo>
                  <a:pt x="230" y="264"/>
                </a:lnTo>
                <a:lnTo>
                  <a:pt x="156" y="176"/>
                </a:lnTo>
                <a:lnTo>
                  <a:pt x="108" y="217"/>
                </a:lnTo>
                <a:lnTo>
                  <a:pt x="108" y="108"/>
                </a:lnTo>
                <a:close/>
                <a:moveTo>
                  <a:pt x="868" y="108"/>
                </a:moveTo>
                <a:lnTo>
                  <a:pt x="1085" y="108"/>
                </a:lnTo>
                <a:lnTo>
                  <a:pt x="1085" y="325"/>
                </a:lnTo>
                <a:lnTo>
                  <a:pt x="868" y="325"/>
                </a:lnTo>
                <a:lnTo>
                  <a:pt x="868" y="108"/>
                </a:lnTo>
                <a:close/>
                <a:moveTo>
                  <a:pt x="276" y="130"/>
                </a:moveTo>
                <a:cubicBezTo>
                  <a:pt x="261" y="130"/>
                  <a:pt x="249" y="143"/>
                  <a:pt x="249" y="158"/>
                </a:cubicBezTo>
                <a:cubicBezTo>
                  <a:pt x="249" y="173"/>
                  <a:pt x="261" y="185"/>
                  <a:pt x="276" y="185"/>
                </a:cubicBezTo>
                <a:cubicBezTo>
                  <a:pt x="291" y="185"/>
                  <a:pt x="303" y="173"/>
                  <a:pt x="303" y="158"/>
                </a:cubicBezTo>
                <a:cubicBezTo>
                  <a:pt x="303" y="143"/>
                  <a:pt x="291" y="130"/>
                  <a:pt x="276" y="130"/>
                </a:cubicBezTo>
                <a:close/>
                <a:moveTo>
                  <a:pt x="997" y="142"/>
                </a:moveTo>
                <a:cubicBezTo>
                  <a:pt x="982" y="145"/>
                  <a:pt x="968" y="158"/>
                  <a:pt x="968" y="158"/>
                </a:cubicBezTo>
                <a:cubicBezTo>
                  <a:pt x="968" y="158"/>
                  <a:pt x="966" y="157"/>
                  <a:pt x="963" y="156"/>
                </a:cubicBezTo>
                <a:cubicBezTo>
                  <a:pt x="954" y="151"/>
                  <a:pt x="934" y="141"/>
                  <a:pt x="921" y="154"/>
                </a:cubicBezTo>
                <a:cubicBezTo>
                  <a:pt x="903" y="171"/>
                  <a:pt x="919" y="202"/>
                  <a:pt x="919" y="202"/>
                </a:cubicBezTo>
                <a:cubicBezTo>
                  <a:pt x="919" y="202"/>
                  <a:pt x="894" y="222"/>
                  <a:pt x="902" y="244"/>
                </a:cubicBezTo>
                <a:cubicBezTo>
                  <a:pt x="904" y="249"/>
                  <a:pt x="908" y="253"/>
                  <a:pt x="912" y="256"/>
                </a:cubicBezTo>
                <a:cubicBezTo>
                  <a:pt x="926" y="264"/>
                  <a:pt x="946" y="261"/>
                  <a:pt x="946" y="261"/>
                </a:cubicBezTo>
                <a:cubicBezTo>
                  <a:pt x="946" y="261"/>
                  <a:pt x="956" y="279"/>
                  <a:pt x="970" y="286"/>
                </a:cubicBezTo>
                <a:cubicBezTo>
                  <a:pt x="974" y="289"/>
                  <a:pt x="977" y="290"/>
                  <a:pt x="982" y="290"/>
                </a:cubicBezTo>
                <a:cubicBezTo>
                  <a:pt x="1003" y="289"/>
                  <a:pt x="1011" y="253"/>
                  <a:pt x="1011" y="253"/>
                </a:cubicBezTo>
                <a:cubicBezTo>
                  <a:pt x="1011" y="253"/>
                  <a:pt x="1044" y="250"/>
                  <a:pt x="1050" y="229"/>
                </a:cubicBezTo>
                <a:cubicBezTo>
                  <a:pt x="1055" y="210"/>
                  <a:pt x="1030" y="195"/>
                  <a:pt x="1024" y="191"/>
                </a:cubicBezTo>
                <a:cubicBezTo>
                  <a:pt x="1023" y="191"/>
                  <a:pt x="1024" y="190"/>
                  <a:pt x="1024" y="190"/>
                </a:cubicBezTo>
                <a:cubicBezTo>
                  <a:pt x="1024" y="190"/>
                  <a:pt x="1031" y="156"/>
                  <a:pt x="1012" y="146"/>
                </a:cubicBezTo>
                <a:cubicBezTo>
                  <a:pt x="1008" y="143"/>
                  <a:pt x="1002" y="142"/>
                  <a:pt x="997" y="142"/>
                </a:cubicBezTo>
                <a:close/>
                <a:moveTo>
                  <a:pt x="488" y="163"/>
                </a:moveTo>
                <a:lnTo>
                  <a:pt x="488" y="271"/>
                </a:lnTo>
                <a:lnTo>
                  <a:pt x="651" y="271"/>
                </a:lnTo>
                <a:lnTo>
                  <a:pt x="651" y="163"/>
                </a:lnTo>
                <a:lnTo>
                  <a:pt x="488" y="163"/>
                </a:lnTo>
                <a:close/>
                <a:moveTo>
                  <a:pt x="1248" y="163"/>
                </a:moveTo>
                <a:lnTo>
                  <a:pt x="1248" y="271"/>
                </a:lnTo>
                <a:lnTo>
                  <a:pt x="1411" y="271"/>
                </a:lnTo>
                <a:lnTo>
                  <a:pt x="1411" y="163"/>
                </a:lnTo>
                <a:lnTo>
                  <a:pt x="1248" y="163"/>
                </a:lnTo>
                <a:close/>
                <a:moveTo>
                  <a:pt x="989" y="180"/>
                </a:moveTo>
                <a:cubicBezTo>
                  <a:pt x="990" y="179"/>
                  <a:pt x="991" y="181"/>
                  <a:pt x="992" y="181"/>
                </a:cubicBezTo>
                <a:cubicBezTo>
                  <a:pt x="1003" y="187"/>
                  <a:pt x="978" y="210"/>
                  <a:pt x="978" y="210"/>
                </a:cubicBezTo>
                <a:cubicBezTo>
                  <a:pt x="978" y="210"/>
                  <a:pt x="1011" y="206"/>
                  <a:pt x="1009" y="219"/>
                </a:cubicBezTo>
                <a:cubicBezTo>
                  <a:pt x="1007" y="231"/>
                  <a:pt x="977" y="213"/>
                  <a:pt x="977" y="213"/>
                </a:cubicBezTo>
                <a:cubicBezTo>
                  <a:pt x="977" y="213"/>
                  <a:pt x="991" y="244"/>
                  <a:pt x="978" y="246"/>
                </a:cubicBezTo>
                <a:cubicBezTo>
                  <a:pt x="966" y="248"/>
                  <a:pt x="973" y="213"/>
                  <a:pt x="973" y="213"/>
                </a:cubicBezTo>
                <a:cubicBezTo>
                  <a:pt x="973" y="213"/>
                  <a:pt x="947" y="236"/>
                  <a:pt x="943" y="225"/>
                </a:cubicBezTo>
                <a:cubicBezTo>
                  <a:pt x="939" y="214"/>
                  <a:pt x="972" y="210"/>
                  <a:pt x="972" y="210"/>
                </a:cubicBezTo>
                <a:cubicBezTo>
                  <a:pt x="972" y="210"/>
                  <a:pt x="942" y="193"/>
                  <a:pt x="951" y="185"/>
                </a:cubicBezTo>
                <a:cubicBezTo>
                  <a:pt x="961" y="177"/>
                  <a:pt x="973" y="208"/>
                  <a:pt x="973" y="208"/>
                </a:cubicBezTo>
                <a:cubicBezTo>
                  <a:pt x="973" y="208"/>
                  <a:pt x="980" y="182"/>
                  <a:pt x="989" y="180"/>
                </a:cubicBezTo>
                <a:close/>
                <a:moveTo>
                  <a:pt x="0" y="488"/>
                </a:moveTo>
                <a:lnTo>
                  <a:pt x="0" y="543"/>
                </a:lnTo>
                <a:lnTo>
                  <a:pt x="0" y="868"/>
                </a:lnTo>
                <a:lnTo>
                  <a:pt x="0" y="922"/>
                </a:lnTo>
                <a:lnTo>
                  <a:pt x="54" y="922"/>
                </a:lnTo>
                <a:lnTo>
                  <a:pt x="380" y="922"/>
                </a:lnTo>
                <a:lnTo>
                  <a:pt x="434" y="922"/>
                </a:lnTo>
                <a:lnTo>
                  <a:pt x="434" y="868"/>
                </a:lnTo>
                <a:lnTo>
                  <a:pt x="434" y="543"/>
                </a:lnTo>
                <a:lnTo>
                  <a:pt x="434" y="488"/>
                </a:lnTo>
                <a:lnTo>
                  <a:pt x="380" y="488"/>
                </a:lnTo>
                <a:lnTo>
                  <a:pt x="54" y="488"/>
                </a:lnTo>
                <a:lnTo>
                  <a:pt x="0" y="488"/>
                </a:lnTo>
                <a:close/>
                <a:moveTo>
                  <a:pt x="760" y="488"/>
                </a:moveTo>
                <a:lnTo>
                  <a:pt x="760" y="543"/>
                </a:lnTo>
                <a:lnTo>
                  <a:pt x="760" y="868"/>
                </a:lnTo>
                <a:lnTo>
                  <a:pt x="760" y="922"/>
                </a:lnTo>
                <a:lnTo>
                  <a:pt x="814" y="922"/>
                </a:lnTo>
                <a:lnTo>
                  <a:pt x="1139" y="922"/>
                </a:lnTo>
                <a:lnTo>
                  <a:pt x="1194" y="922"/>
                </a:lnTo>
                <a:lnTo>
                  <a:pt x="1194" y="868"/>
                </a:lnTo>
                <a:lnTo>
                  <a:pt x="1194" y="543"/>
                </a:lnTo>
                <a:lnTo>
                  <a:pt x="1194" y="488"/>
                </a:lnTo>
                <a:lnTo>
                  <a:pt x="1139" y="488"/>
                </a:lnTo>
                <a:lnTo>
                  <a:pt x="814" y="488"/>
                </a:lnTo>
                <a:lnTo>
                  <a:pt x="760" y="488"/>
                </a:lnTo>
                <a:close/>
                <a:moveTo>
                  <a:pt x="108" y="597"/>
                </a:moveTo>
                <a:lnTo>
                  <a:pt x="325" y="597"/>
                </a:lnTo>
                <a:lnTo>
                  <a:pt x="325" y="814"/>
                </a:lnTo>
                <a:lnTo>
                  <a:pt x="108" y="814"/>
                </a:lnTo>
                <a:lnTo>
                  <a:pt x="108" y="597"/>
                </a:lnTo>
                <a:close/>
                <a:moveTo>
                  <a:pt x="868" y="597"/>
                </a:moveTo>
                <a:lnTo>
                  <a:pt x="1085" y="597"/>
                </a:lnTo>
                <a:lnTo>
                  <a:pt x="1085" y="814"/>
                </a:lnTo>
                <a:lnTo>
                  <a:pt x="868" y="814"/>
                </a:lnTo>
                <a:lnTo>
                  <a:pt x="868" y="597"/>
                </a:lnTo>
                <a:close/>
                <a:moveTo>
                  <a:pt x="215" y="624"/>
                </a:moveTo>
                <a:cubicBezTo>
                  <a:pt x="215" y="624"/>
                  <a:pt x="206" y="654"/>
                  <a:pt x="196" y="658"/>
                </a:cubicBezTo>
                <a:cubicBezTo>
                  <a:pt x="187" y="662"/>
                  <a:pt x="157" y="648"/>
                  <a:pt x="157" y="648"/>
                </a:cubicBezTo>
                <a:cubicBezTo>
                  <a:pt x="157" y="648"/>
                  <a:pt x="171" y="677"/>
                  <a:pt x="168" y="687"/>
                </a:cubicBezTo>
                <a:cubicBezTo>
                  <a:pt x="165" y="694"/>
                  <a:pt x="134" y="707"/>
                  <a:pt x="134" y="707"/>
                </a:cubicBezTo>
                <a:cubicBezTo>
                  <a:pt x="134" y="707"/>
                  <a:pt x="164" y="717"/>
                  <a:pt x="166" y="726"/>
                </a:cubicBezTo>
                <a:cubicBezTo>
                  <a:pt x="169" y="738"/>
                  <a:pt x="157" y="765"/>
                  <a:pt x="157" y="765"/>
                </a:cubicBezTo>
                <a:cubicBezTo>
                  <a:pt x="157" y="765"/>
                  <a:pt x="186" y="750"/>
                  <a:pt x="195" y="755"/>
                </a:cubicBezTo>
                <a:cubicBezTo>
                  <a:pt x="204" y="759"/>
                  <a:pt x="215" y="788"/>
                  <a:pt x="215" y="788"/>
                </a:cubicBezTo>
                <a:cubicBezTo>
                  <a:pt x="215" y="788"/>
                  <a:pt x="226" y="759"/>
                  <a:pt x="235" y="755"/>
                </a:cubicBezTo>
                <a:cubicBezTo>
                  <a:pt x="245" y="751"/>
                  <a:pt x="274" y="765"/>
                  <a:pt x="274" y="765"/>
                </a:cubicBezTo>
                <a:cubicBezTo>
                  <a:pt x="274" y="765"/>
                  <a:pt x="261" y="735"/>
                  <a:pt x="264" y="726"/>
                </a:cubicBezTo>
                <a:cubicBezTo>
                  <a:pt x="267" y="718"/>
                  <a:pt x="298" y="707"/>
                  <a:pt x="298" y="707"/>
                </a:cubicBezTo>
                <a:cubicBezTo>
                  <a:pt x="298" y="707"/>
                  <a:pt x="267" y="694"/>
                  <a:pt x="264" y="687"/>
                </a:cubicBezTo>
                <a:cubicBezTo>
                  <a:pt x="260" y="675"/>
                  <a:pt x="274" y="648"/>
                  <a:pt x="274" y="648"/>
                </a:cubicBezTo>
                <a:cubicBezTo>
                  <a:pt x="274" y="648"/>
                  <a:pt x="246" y="663"/>
                  <a:pt x="237" y="658"/>
                </a:cubicBezTo>
                <a:cubicBezTo>
                  <a:pt x="228" y="653"/>
                  <a:pt x="215" y="624"/>
                  <a:pt x="215" y="624"/>
                </a:cubicBezTo>
                <a:close/>
                <a:moveTo>
                  <a:pt x="931" y="643"/>
                </a:moveTo>
                <a:cubicBezTo>
                  <a:pt x="919" y="643"/>
                  <a:pt x="910" y="653"/>
                  <a:pt x="910" y="665"/>
                </a:cubicBezTo>
                <a:cubicBezTo>
                  <a:pt x="910" y="676"/>
                  <a:pt x="919" y="685"/>
                  <a:pt x="931" y="685"/>
                </a:cubicBezTo>
                <a:cubicBezTo>
                  <a:pt x="942" y="685"/>
                  <a:pt x="953" y="676"/>
                  <a:pt x="953" y="665"/>
                </a:cubicBezTo>
                <a:cubicBezTo>
                  <a:pt x="953" y="653"/>
                  <a:pt x="942" y="643"/>
                  <a:pt x="931" y="643"/>
                </a:cubicBezTo>
                <a:close/>
                <a:moveTo>
                  <a:pt x="488" y="651"/>
                </a:moveTo>
                <a:lnTo>
                  <a:pt x="488" y="760"/>
                </a:lnTo>
                <a:lnTo>
                  <a:pt x="651" y="760"/>
                </a:lnTo>
                <a:lnTo>
                  <a:pt x="651" y="651"/>
                </a:lnTo>
                <a:lnTo>
                  <a:pt x="488" y="651"/>
                </a:lnTo>
                <a:close/>
                <a:moveTo>
                  <a:pt x="1248" y="651"/>
                </a:moveTo>
                <a:lnTo>
                  <a:pt x="1248" y="760"/>
                </a:lnTo>
                <a:lnTo>
                  <a:pt x="1411" y="760"/>
                </a:lnTo>
                <a:lnTo>
                  <a:pt x="1411" y="651"/>
                </a:lnTo>
                <a:lnTo>
                  <a:pt x="1248" y="651"/>
                </a:lnTo>
                <a:close/>
                <a:moveTo>
                  <a:pt x="215" y="668"/>
                </a:moveTo>
                <a:cubicBezTo>
                  <a:pt x="236" y="668"/>
                  <a:pt x="254" y="686"/>
                  <a:pt x="254" y="707"/>
                </a:cubicBezTo>
                <a:cubicBezTo>
                  <a:pt x="254" y="728"/>
                  <a:pt x="236" y="744"/>
                  <a:pt x="215" y="744"/>
                </a:cubicBezTo>
                <a:cubicBezTo>
                  <a:pt x="194" y="744"/>
                  <a:pt x="178" y="728"/>
                  <a:pt x="178" y="707"/>
                </a:cubicBezTo>
                <a:cubicBezTo>
                  <a:pt x="178" y="686"/>
                  <a:pt x="194" y="668"/>
                  <a:pt x="215" y="668"/>
                </a:cubicBezTo>
                <a:close/>
                <a:moveTo>
                  <a:pt x="990" y="697"/>
                </a:moveTo>
                <a:cubicBezTo>
                  <a:pt x="979" y="697"/>
                  <a:pt x="969" y="701"/>
                  <a:pt x="963" y="710"/>
                </a:cubicBezTo>
                <a:cubicBezTo>
                  <a:pt x="950" y="709"/>
                  <a:pt x="939" y="719"/>
                  <a:pt x="936" y="731"/>
                </a:cubicBezTo>
                <a:cubicBezTo>
                  <a:pt x="925" y="731"/>
                  <a:pt x="916" y="740"/>
                  <a:pt x="916" y="751"/>
                </a:cubicBezTo>
                <a:cubicBezTo>
                  <a:pt x="916" y="763"/>
                  <a:pt x="926" y="773"/>
                  <a:pt x="938" y="773"/>
                </a:cubicBezTo>
                <a:lnTo>
                  <a:pt x="1014" y="773"/>
                </a:lnTo>
                <a:cubicBezTo>
                  <a:pt x="1029" y="773"/>
                  <a:pt x="1041" y="761"/>
                  <a:pt x="1041" y="746"/>
                </a:cubicBezTo>
                <a:cubicBezTo>
                  <a:pt x="1041" y="734"/>
                  <a:pt x="1032" y="724"/>
                  <a:pt x="1021" y="721"/>
                </a:cubicBezTo>
                <a:cubicBezTo>
                  <a:pt x="1018" y="706"/>
                  <a:pt x="1005" y="697"/>
                  <a:pt x="990" y="697"/>
                </a:cubicBezTo>
                <a:close/>
                <a:moveTo>
                  <a:pt x="0" y="977"/>
                </a:moveTo>
                <a:lnTo>
                  <a:pt x="0" y="1031"/>
                </a:lnTo>
                <a:lnTo>
                  <a:pt x="0" y="1357"/>
                </a:lnTo>
                <a:lnTo>
                  <a:pt x="0" y="1411"/>
                </a:lnTo>
                <a:lnTo>
                  <a:pt x="54" y="1411"/>
                </a:lnTo>
                <a:lnTo>
                  <a:pt x="380" y="1411"/>
                </a:lnTo>
                <a:lnTo>
                  <a:pt x="434" y="1411"/>
                </a:lnTo>
                <a:lnTo>
                  <a:pt x="434" y="1357"/>
                </a:lnTo>
                <a:lnTo>
                  <a:pt x="434" y="1031"/>
                </a:lnTo>
                <a:lnTo>
                  <a:pt x="434" y="977"/>
                </a:lnTo>
                <a:lnTo>
                  <a:pt x="380" y="977"/>
                </a:lnTo>
                <a:lnTo>
                  <a:pt x="54" y="977"/>
                </a:lnTo>
                <a:lnTo>
                  <a:pt x="0" y="977"/>
                </a:lnTo>
                <a:close/>
                <a:moveTo>
                  <a:pt x="760" y="977"/>
                </a:moveTo>
                <a:lnTo>
                  <a:pt x="760" y="1031"/>
                </a:lnTo>
                <a:lnTo>
                  <a:pt x="760" y="1357"/>
                </a:lnTo>
                <a:lnTo>
                  <a:pt x="760" y="1411"/>
                </a:lnTo>
                <a:lnTo>
                  <a:pt x="814" y="1411"/>
                </a:lnTo>
                <a:lnTo>
                  <a:pt x="1139" y="1411"/>
                </a:lnTo>
                <a:lnTo>
                  <a:pt x="1194" y="1411"/>
                </a:lnTo>
                <a:lnTo>
                  <a:pt x="1194" y="1357"/>
                </a:lnTo>
                <a:lnTo>
                  <a:pt x="1194" y="1031"/>
                </a:lnTo>
                <a:lnTo>
                  <a:pt x="1194" y="977"/>
                </a:lnTo>
                <a:lnTo>
                  <a:pt x="1139" y="977"/>
                </a:lnTo>
                <a:lnTo>
                  <a:pt x="814" y="977"/>
                </a:lnTo>
                <a:lnTo>
                  <a:pt x="760" y="977"/>
                </a:lnTo>
                <a:close/>
                <a:moveTo>
                  <a:pt x="108" y="1085"/>
                </a:moveTo>
                <a:lnTo>
                  <a:pt x="325" y="1085"/>
                </a:lnTo>
                <a:lnTo>
                  <a:pt x="325" y="1302"/>
                </a:lnTo>
                <a:lnTo>
                  <a:pt x="108" y="1302"/>
                </a:lnTo>
                <a:lnTo>
                  <a:pt x="108" y="1085"/>
                </a:lnTo>
                <a:close/>
                <a:moveTo>
                  <a:pt x="868" y="1085"/>
                </a:moveTo>
                <a:lnTo>
                  <a:pt x="1085" y="1085"/>
                </a:lnTo>
                <a:lnTo>
                  <a:pt x="1085" y="1246"/>
                </a:lnTo>
                <a:lnTo>
                  <a:pt x="1050" y="1212"/>
                </a:lnTo>
                <a:lnTo>
                  <a:pt x="990" y="1241"/>
                </a:lnTo>
                <a:lnTo>
                  <a:pt x="917" y="1153"/>
                </a:lnTo>
                <a:lnTo>
                  <a:pt x="868" y="1194"/>
                </a:lnTo>
                <a:lnTo>
                  <a:pt x="868" y="1085"/>
                </a:lnTo>
                <a:close/>
                <a:moveTo>
                  <a:pt x="1036" y="1107"/>
                </a:moveTo>
                <a:cubicBezTo>
                  <a:pt x="1021" y="1107"/>
                  <a:pt x="1009" y="1119"/>
                  <a:pt x="1009" y="1134"/>
                </a:cubicBezTo>
                <a:cubicBezTo>
                  <a:pt x="1009" y="1149"/>
                  <a:pt x="1021" y="1162"/>
                  <a:pt x="1036" y="1162"/>
                </a:cubicBezTo>
                <a:cubicBezTo>
                  <a:pt x="1051" y="1162"/>
                  <a:pt x="1063" y="1149"/>
                  <a:pt x="1063" y="1134"/>
                </a:cubicBezTo>
                <a:cubicBezTo>
                  <a:pt x="1063" y="1119"/>
                  <a:pt x="1051" y="1107"/>
                  <a:pt x="1036" y="1107"/>
                </a:cubicBezTo>
                <a:close/>
                <a:moveTo>
                  <a:pt x="237" y="1119"/>
                </a:moveTo>
                <a:cubicBezTo>
                  <a:pt x="222" y="1121"/>
                  <a:pt x="208" y="1134"/>
                  <a:pt x="208" y="1134"/>
                </a:cubicBezTo>
                <a:cubicBezTo>
                  <a:pt x="208" y="1134"/>
                  <a:pt x="206" y="1134"/>
                  <a:pt x="203" y="1133"/>
                </a:cubicBezTo>
                <a:cubicBezTo>
                  <a:pt x="195" y="1128"/>
                  <a:pt x="174" y="1118"/>
                  <a:pt x="161" y="1131"/>
                </a:cubicBezTo>
                <a:cubicBezTo>
                  <a:pt x="143" y="1148"/>
                  <a:pt x="159" y="1179"/>
                  <a:pt x="159" y="1179"/>
                </a:cubicBezTo>
                <a:cubicBezTo>
                  <a:pt x="159" y="1179"/>
                  <a:pt x="134" y="1199"/>
                  <a:pt x="142" y="1221"/>
                </a:cubicBezTo>
                <a:cubicBezTo>
                  <a:pt x="144" y="1226"/>
                  <a:pt x="148" y="1230"/>
                  <a:pt x="152" y="1233"/>
                </a:cubicBezTo>
                <a:cubicBezTo>
                  <a:pt x="166" y="1241"/>
                  <a:pt x="186" y="1238"/>
                  <a:pt x="186" y="1238"/>
                </a:cubicBezTo>
                <a:cubicBezTo>
                  <a:pt x="186" y="1238"/>
                  <a:pt x="196" y="1255"/>
                  <a:pt x="210" y="1263"/>
                </a:cubicBezTo>
                <a:cubicBezTo>
                  <a:pt x="214" y="1266"/>
                  <a:pt x="217" y="1267"/>
                  <a:pt x="222" y="1267"/>
                </a:cubicBezTo>
                <a:cubicBezTo>
                  <a:pt x="243" y="1266"/>
                  <a:pt x="251" y="1229"/>
                  <a:pt x="251" y="1229"/>
                </a:cubicBezTo>
                <a:cubicBezTo>
                  <a:pt x="251" y="1229"/>
                  <a:pt x="284" y="1227"/>
                  <a:pt x="290" y="1206"/>
                </a:cubicBezTo>
                <a:cubicBezTo>
                  <a:pt x="295" y="1187"/>
                  <a:pt x="270" y="1172"/>
                  <a:pt x="264" y="1168"/>
                </a:cubicBezTo>
                <a:cubicBezTo>
                  <a:pt x="264" y="1168"/>
                  <a:pt x="264" y="1167"/>
                  <a:pt x="264" y="1167"/>
                </a:cubicBezTo>
                <a:cubicBezTo>
                  <a:pt x="264" y="1167"/>
                  <a:pt x="271" y="1133"/>
                  <a:pt x="252" y="1123"/>
                </a:cubicBezTo>
                <a:cubicBezTo>
                  <a:pt x="248" y="1120"/>
                  <a:pt x="242" y="1118"/>
                  <a:pt x="237" y="1119"/>
                </a:cubicBezTo>
                <a:close/>
                <a:moveTo>
                  <a:pt x="488" y="1140"/>
                </a:moveTo>
                <a:lnTo>
                  <a:pt x="488" y="1248"/>
                </a:lnTo>
                <a:lnTo>
                  <a:pt x="651" y="1248"/>
                </a:lnTo>
                <a:lnTo>
                  <a:pt x="651" y="1140"/>
                </a:lnTo>
                <a:lnTo>
                  <a:pt x="488" y="1140"/>
                </a:lnTo>
                <a:close/>
                <a:moveTo>
                  <a:pt x="1248" y="1140"/>
                </a:moveTo>
                <a:lnTo>
                  <a:pt x="1248" y="1248"/>
                </a:lnTo>
                <a:lnTo>
                  <a:pt x="1411" y="1248"/>
                </a:lnTo>
                <a:lnTo>
                  <a:pt x="1411" y="1140"/>
                </a:lnTo>
                <a:lnTo>
                  <a:pt x="1248" y="1140"/>
                </a:lnTo>
                <a:close/>
                <a:moveTo>
                  <a:pt x="229" y="1156"/>
                </a:moveTo>
                <a:cubicBezTo>
                  <a:pt x="230" y="1156"/>
                  <a:pt x="231" y="1157"/>
                  <a:pt x="232" y="1158"/>
                </a:cubicBezTo>
                <a:cubicBezTo>
                  <a:pt x="243" y="1164"/>
                  <a:pt x="218" y="1187"/>
                  <a:pt x="218" y="1187"/>
                </a:cubicBezTo>
                <a:cubicBezTo>
                  <a:pt x="218" y="1187"/>
                  <a:pt x="251" y="1183"/>
                  <a:pt x="249" y="1196"/>
                </a:cubicBezTo>
                <a:cubicBezTo>
                  <a:pt x="247" y="1208"/>
                  <a:pt x="217" y="1190"/>
                  <a:pt x="217" y="1190"/>
                </a:cubicBezTo>
                <a:cubicBezTo>
                  <a:pt x="217" y="1190"/>
                  <a:pt x="231" y="1221"/>
                  <a:pt x="218" y="1223"/>
                </a:cubicBezTo>
                <a:cubicBezTo>
                  <a:pt x="206" y="1225"/>
                  <a:pt x="213" y="1190"/>
                  <a:pt x="213" y="1190"/>
                </a:cubicBezTo>
                <a:cubicBezTo>
                  <a:pt x="213" y="1190"/>
                  <a:pt x="187" y="1213"/>
                  <a:pt x="183" y="1202"/>
                </a:cubicBezTo>
                <a:cubicBezTo>
                  <a:pt x="179" y="1191"/>
                  <a:pt x="212" y="1187"/>
                  <a:pt x="212" y="1187"/>
                </a:cubicBezTo>
                <a:cubicBezTo>
                  <a:pt x="212" y="1187"/>
                  <a:pt x="182" y="1170"/>
                  <a:pt x="191" y="1162"/>
                </a:cubicBezTo>
                <a:cubicBezTo>
                  <a:pt x="201" y="1154"/>
                  <a:pt x="213" y="1185"/>
                  <a:pt x="213" y="1185"/>
                </a:cubicBezTo>
                <a:cubicBezTo>
                  <a:pt x="213" y="1185"/>
                  <a:pt x="220" y="1159"/>
                  <a:pt x="229" y="115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4" name="Arrow">
            <a:extLst>
              <a:ext uri="{FF2B5EF4-FFF2-40B4-BE49-F238E27FC236}">
                <a16:creationId xmlns:a16="http://schemas.microsoft.com/office/drawing/2014/main" id="{6A259DCA-3FCE-49FB-B05C-94A333D6010E}"/>
              </a:ext>
            </a:extLst>
          </p:cNvPr>
          <p:cNvSpPr>
            <a:spLocks noEditPoints="1"/>
          </p:cNvSpPr>
          <p:nvPr/>
        </p:nvSpPr>
        <p:spPr bwMode="auto">
          <a:xfrm>
            <a:off x="1201568" y="6099496"/>
            <a:ext cx="515938" cy="252413"/>
          </a:xfrm>
          <a:custGeom>
            <a:avLst/>
            <a:gdLst>
              <a:gd name="T0" fmla="*/ 1745 w 3666"/>
              <a:gd name="T1" fmla="*/ 3 h 1798"/>
              <a:gd name="T2" fmla="*/ 3581 w 3666"/>
              <a:gd name="T3" fmla="*/ 911 h 1798"/>
              <a:gd name="T4" fmla="*/ 2454 w 3666"/>
              <a:gd name="T5" fmla="*/ 1503 h 1798"/>
              <a:gd name="T6" fmla="*/ 1664 w 3666"/>
              <a:gd name="T7" fmla="*/ 1798 h 1798"/>
              <a:gd name="T8" fmla="*/ 0 w 3666"/>
              <a:gd name="T9" fmla="*/ 901 h 1798"/>
              <a:gd name="T10" fmla="*/ 1581 w 3666"/>
              <a:gd name="T11" fmla="*/ 849 h 1798"/>
              <a:gd name="T12" fmla="*/ 3119 w 3666"/>
              <a:gd name="T13" fmla="*/ 911 h 1798"/>
            </a:gdLst>
            <a:ahLst/>
            <a:cxnLst>
              <a:cxn ang="0">
                <a:pos x="T0" y="T1"/>
              </a:cxn>
              <a:cxn ang="0">
                <a:pos x="T2" y="T3"/>
              </a:cxn>
              <a:cxn ang="0">
                <a:pos x="T4" y="T5"/>
              </a:cxn>
              <a:cxn ang="0">
                <a:pos x="T6" y="T7"/>
              </a:cxn>
              <a:cxn ang="0">
                <a:pos x="T8" y="T9"/>
              </a:cxn>
              <a:cxn ang="0">
                <a:pos x="T10" y="T11"/>
              </a:cxn>
              <a:cxn ang="0">
                <a:pos x="T12" y="T13"/>
              </a:cxn>
            </a:cxnLst>
            <a:rect l="0" t="0" r="r" b="b"/>
            <a:pathLst>
              <a:path w="3666" h="1798">
                <a:moveTo>
                  <a:pt x="1745" y="3"/>
                </a:moveTo>
                <a:cubicBezTo>
                  <a:pt x="1928" y="0"/>
                  <a:pt x="3423" y="529"/>
                  <a:pt x="3581" y="911"/>
                </a:cubicBezTo>
                <a:cubicBezTo>
                  <a:pt x="3666" y="1117"/>
                  <a:pt x="3022" y="1318"/>
                  <a:pt x="2454" y="1503"/>
                </a:cubicBezTo>
                <a:cubicBezTo>
                  <a:pt x="2117" y="1612"/>
                  <a:pt x="1849" y="1671"/>
                  <a:pt x="1664" y="1798"/>
                </a:cubicBezTo>
                <a:moveTo>
                  <a:pt x="0" y="901"/>
                </a:moveTo>
                <a:cubicBezTo>
                  <a:pt x="495" y="871"/>
                  <a:pt x="1101" y="836"/>
                  <a:pt x="1581" y="849"/>
                </a:cubicBezTo>
                <a:cubicBezTo>
                  <a:pt x="2150" y="864"/>
                  <a:pt x="2539" y="911"/>
                  <a:pt x="3119" y="911"/>
                </a:cubicBezTo>
              </a:path>
            </a:pathLst>
          </a:custGeom>
          <a:noFill/>
          <a:ln w="38100" cap="rnd">
            <a:solidFill>
              <a:srgbClr val="1D43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a:solidFill>
                <a:srgbClr val="1D436F"/>
              </a:solidFill>
              <a:latin typeface="Segoe Print" panose="02000600000000000000" pitchFamily="2" charset="0"/>
            </a:endParaRPr>
          </a:p>
        </p:txBody>
      </p:sp>
      <p:sp>
        <p:nvSpPr>
          <p:cNvPr id="185" name="Arrow (180 Degrees)">
            <a:extLst>
              <a:ext uri="{FF2B5EF4-FFF2-40B4-BE49-F238E27FC236}">
                <a16:creationId xmlns:a16="http://schemas.microsoft.com/office/drawing/2014/main" id="{C057FBA8-F894-46FB-A91F-9D6DF3D6FA50}"/>
              </a:ext>
            </a:extLst>
          </p:cNvPr>
          <p:cNvSpPr>
            <a:spLocks noEditPoints="1"/>
          </p:cNvSpPr>
          <p:nvPr/>
        </p:nvSpPr>
        <p:spPr bwMode="auto">
          <a:xfrm>
            <a:off x="2074497" y="5693248"/>
            <a:ext cx="1611313" cy="850900"/>
          </a:xfrm>
          <a:custGeom>
            <a:avLst/>
            <a:gdLst>
              <a:gd name="T0" fmla="*/ 9293 w 11475"/>
              <a:gd name="T1" fmla="*/ 4067 h 6056"/>
              <a:gd name="T2" fmla="*/ 10476 w 11475"/>
              <a:gd name="T3" fmla="*/ 6014 h 6056"/>
              <a:gd name="T4" fmla="*/ 11475 w 11475"/>
              <a:gd name="T5" fmla="*/ 4310 h 6056"/>
              <a:gd name="T6" fmla="*/ 54 w 11475"/>
              <a:gd name="T7" fmla="*/ 5899 h 6056"/>
              <a:gd name="T8" fmla="*/ 1769 w 11475"/>
              <a:gd name="T9" fmla="*/ 1817 h 6056"/>
              <a:gd name="T10" fmla="*/ 5603 w 11475"/>
              <a:gd name="T11" fmla="*/ 0 h 6056"/>
              <a:gd name="T12" fmla="*/ 9116 w 11475"/>
              <a:gd name="T13" fmla="*/ 1058 h 6056"/>
              <a:gd name="T14" fmla="*/ 10424 w 11475"/>
              <a:gd name="T15" fmla="*/ 5557 h 60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75" h="6056">
                <a:moveTo>
                  <a:pt x="9293" y="4067"/>
                </a:moveTo>
                <a:cubicBezTo>
                  <a:pt x="9891" y="5483"/>
                  <a:pt x="10220" y="6056"/>
                  <a:pt x="10476" y="6014"/>
                </a:cubicBezTo>
                <a:cubicBezTo>
                  <a:pt x="10778" y="5966"/>
                  <a:pt x="10730" y="5204"/>
                  <a:pt x="11475" y="4310"/>
                </a:cubicBezTo>
                <a:moveTo>
                  <a:pt x="54" y="5899"/>
                </a:moveTo>
                <a:cubicBezTo>
                  <a:pt x="0" y="4177"/>
                  <a:pt x="393" y="3006"/>
                  <a:pt x="1769" y="1817"/>
                </a:cubicBezTo>
                <a:cubicBezTo>
                  <a:pt x="2511" y="875"/>
                  <a:pt x="4152" y="0"/>
                  <a:pt x="5603" y="0"/>
                </a:cubicBezTo>
                <a:cubicBezTo>
                  <a:pt x="7181" y="0"/>
                  <a:pt x="8255" y="189"/>
                  <a:pt x="9116" y="1058"/>
                </a:cubicBezTo>
                <a:cubicBezTo>
                  <a:pt x="10107" y="1844"/>
                  <a:pt x="10440" y="3837"/>
                  <a:pt x="10424" y="5557"/>
                </a:cubicBezTo>
              </a:path>
            </a:pathLst>
          </a:custGeom>
          <a:noFill/>
          <a:ln w="38100" cap="rnd">
            <a:solidFill>
              <a:srgbClr val="1D43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a:solidFill>
                <a:srgbClr val="1D436F"/>
              </a:solidFill>
              <a:latin typeface="Segoe Print" panose="02000600000000000000" pitchFamily="2" charset="0"/>
            </a:endParaRPr>
          </a:p>
        </p:txBody>
      </p:sp>
      <p:sp>
        <p:nvSpPr>
          <p:cNvPr id="186" name="Arrow (Corner)">
            <a:extLst>
              <a:ext uri="{FF2B5EF4-FFF2-40B4-BE49-F238E27FC236}">
                <a16:creationId xmlns:a16="http://schemas.microsoft.com/office/drawing/2014/main" id="{AA9C3282-0C22-4EEC-BA69-14ADCC6228FC}"/>
              </a:ext>
            </a:extLst>
          </p:cNvPr>
          <p:cNvSpPr>
            <a:spLocks noEditPoints="1"/>
          </p:cNvSpPr>
          <p:nvPr/>
        </p:nvSpPr>
        <p:spPr bwMode="auto">
          <a:xfrm>
            <a:off x="4061193" y="5674198"/>
            <a:ext cx="868363" cy="889000"/>
          </a:xfrm>
          <a:custGeom>
            <a:avLst/>
            <a:gdLst>
              <a:gd name="T0" fmla="*/ 3477 w 6177"/>
              <a:gd name="T1" fmla="*/ 0 h 6324"/>
              <a:gd name="T2" fmla="*/ 3344 w 6177"/>
              <a:gd name="T3" fmla="*/ 2590 h 6324"/>
              <a:gd name="T4" fmla="*/ 220 w 6177"/>
              <a:gd name="T5" fmla="*/ 6324 h 6324"/>
              <a:gd name="T6" fmla="*/ 372 w 6177"/>
              <a:gd name="T7" fmla="*/ 1124 h 6324"/>
              <a:gd name="T8" fmla="*/ 906 w 6177"/>
              <a:gd name="T9" fmla="*/ 1238 h 6324"/>
              <a:gd name="T10" fmla="*/ 4849 w 6177"/>
              <a:gd name="T11" fmla="*/ 1257 h 6324"/>
            </a:gdLst>
            <a:ahLst/>
            <a:cxnLst>
              <a:cxn ang="0">
                <a:pos x="T0" y="T1"/>
              </a:cxn>
              <a:cxn ang="0">
                <a:pos x="T2" y="T3"/>
              </a:cxn>
              <a:cxn ang="0">
                <a:pos x="T4" y="T5"/>
              </a:cxn>
              <a:cxn ang="0">
                <a:pos x="T6" y="T7"/>
              </a:cxn>
              <a:cxn ang="0">
                <a:pos x="T8" y="T9"/>
              </a:cxn>
              <a:cxn ang="0">
                <a:pos x="T10" y="T11"/>
              </a:cxn>
            </a:cxnLst>
            <a:rect l="0" t="0" r="r" b="b"/>
            <a:pathLst>
              <a:path w="6177" h="6324">
                <a:moveTo>
                  <a:pt x="3477" y="0"/>
                </a:moveTo>
                <a:cubicBezTo>
                  <a:pt x="6123" y="1587"/>
                  <a:pt x="6177" y="971"/>
                  <a:pt x="3344" y="2590"/>
                </a:cubicBezTo>
                <a:moveTo>
                  <a:pt x="220" y="6324"/>
                </a:moveTo>
                <a:cubicBezTo>
                  <a:pt x="118" y="5737"/>
                  <a:pt x="0" y="1496"/>
                  <a:pt x="372" y="1124"/>
                </a:cubicBezTo>
                <a:cubicBezTo>
                  <a:pt x="410" y="1086"/>
                  <a:pt x="840" y="1230"/>
                  <a:pt x="906" y="1238"/>
                </a:cubicBezTo>
                <a:cubicBezTo>
                  <a:pt x="2142" y="1392"/>
                  <a:pt x="3675" y="1518"/>
                  <a:pt x="4849" y="1257"/>
                </a:cubicBezTo>
              </a:path>
            </a:pathLst>
          </a:custGeom>
          <a:noFill/>
          <a:ln w="38100" cap="rnd">
            <a:solidFill>
              <a:srgbClr val="1D43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a:solidFill>
                <a:srgbClr val="1D436F"/>
              </a:solidFill>
              <a:latin typeface="Segoe Print" panose="02000600000000000000" pitchFamily="2" charset="0"/>
            </a:endParaRPr>
          </a:p>
        </p:txBody>
      </p:sp>
      <p:sp>
        <p:nvSpPr>
          <p:cNvPr id="187" name="Arrow (Long)">
            <a:extLst>
              <a:ext uri="{FF2B5EF4-FFF2-40B4-BE49-F238E27FC236}">
                <a16:creationId xmlns:a16="http://schemas.microsoft.com/office/drawing/2014/main" id="{F71AF39F-F1A7-4281-9D2E-F650E9F1219F}"/>
              </a:ext>
            </a:extLst>
          </p:cNvPr>
          <p:cNvSpPr>
            <a:spLocks noEditPoints="1"/>
          </p:cNvSpPr>
          <p:nvPr/>
        </p:nvSpPr>
        <p:spPr bwMode="auto">
          <a:xfrm>
            <a:off x="5269685" y="6038951"/>
            <a:ext cx="1876425" cy="276225"/>
          </a:xfrm>
          <a:custGeom>
            <a:avLst/>
            <a:gdLst>
              <a:gd name="T0" fmla="*/ 11772 w 13350"/>
              <a:gd name="T1" fmla="*/ 0 h 1966"/>
              <a:gd name="T2" fmla="*/ 13326 w 13350"/>
              <a:gd name="T3" fmla="*/ 1133 h 1966"/>
              <a:gd name="T4" fmla="*/ 11394 w 13350"/>
              <a:gd name="T5" fmla="*/ 1966 h 1966"/>
              <a:gd name="T6" fmla="*/ 0 w 13350"/>
              <a:gd name="T7" fmla="*/ 1535 h 1966"/>
              <a:gd name="T8" fmla="*/ 12580 w 13350"/>
              <a:gd name="T9" fmla="*/ 1078 h 1966"/>
            </a:gdLst>
            <a:ahLst/>
            <a:cxnLst>
              <a:cxn ang="0">
                <a:pos x="T0" y="T1"/>
              </a:cxn>
              <a:cxn ang="0">
                <a:pos x="T2" y="T3"/>
              </a:cxn>
              <a:cxn ang="0">
                <a:pos x="T4" y="T5"/>
              </a:cxn>
              <a:cxn ang="0">
                <a:pos x="T6" y="T7"/>
              </a:cxn>
              <a:cxn ang="0">
                <a:pos x="T8" y="T9"/>
              </a:cxn>
            </a:cxnLst>
            <a:rect l="0" t="0" r="r" b="b"/>
            <a:pathLst>
              <a:path w="13350" h="1966">
                <a:moveTo>
                  <a:pt x="11772" y="0"/>
                </a:moveTo>
                <a:cubicBezTo>
                  <a:pt x="12689" y="805"/>
                  <a:pt x="13350" y="921"/>
                  <a:pt x="13326" y="1133"/>
                </a:cubicBezTo>
                <a:cubicBezTo>
                  <a:pt x="13296" y="1387"/>
                  <a:pt x="13084" y="1001"/>
                  <a:pt x="11394" y="1966"/>
                </a:cubicBezTo>
                <a:moveTo>
                  <a:pt x="0" y="1535"/>
                </a:moveTo>
                <a:cubicBezTo>
                  <a:pt x="4034" y="904"/>
                  <a:pt x="8497" y="170"/>
                  <a:pt x="12580" y="1078"/>
                </a:cubicBezTo>
              </a:path>
            </a:pathLst>
          </a:custGeom>
          <a:noFill/>
          <a:ln w="38100" cap="rnd">
            <a:solidFill>
              <a:srgbClr val="1D43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a:solidFill>
                <a:srgbClr val="1D436F"/>
              </a:solidFill>
              <a:latin typeface="Segoe Print" panose="02000600000000000000" pitchFamily="2" charset="0"/>
            </a:endParaRPr>
          </a:p>
        </p:txBody>
      </p:sp>
    </p:spTree>
    <p:extLst>
      <p:ext uri="{BB962C8B-B14F-4D97-AF65-F5344CB8AC3E}">
        <p14:creationId xmlns:p14="http://schemas.microsoft.com/office/powerpoint/2010/main" val="157327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C986E9B3-15AF-4FF5-8D83-C09DB3C29F18}"/>
              </a:ext>
            </a:extLst>
          </p:cNvPr>
          <p:cNvSpPr txBox="1"/>
          <p:nvPr/>
        </p:nvSpPr>
        <p:spPr>
          <a:xfrm>
            <a:off x="5460579" y="6067830"/>
            <a:ext cx="968727" cy="369332"/>
          </a:xfrm>
          <a:prstGeom prst="rect">
            <a:avLst/>
          </a:prstGeom>
          <a:noFill/>
        </p:spPr>
        <p:txBody>
          <a:bodyPr wrap="none" rtlCol="0">
            <a:spAutoFit/>
          </a:bodyPr>
          <a:lstStyle/>
          <a:p>
            <a:r>
              <a:rPr lang="en-US" altLang="ko-KR" dirty="0"/>
              <a:t>&gt;992px</a:t>
            </a:r>
            <a:endParaRPr lang="ko-KR" altLang="en-US" dirty="0"/>
          </a:p>
        </p:txBody>
      </p:sp>
      <p:grpSp>
        <p:nvGrpSpPr>
          <p:cNvPr id="31" name="Medium Device Grid">
            <a:extLst>
              <a:ext uri="{FF2B5EF4-FFF2-40B4-BE49-F238E27FC236}">
                <a16:creationId xmlns:a16="http://schemas.microsoft.com/office/drawing/2014/main" id="{4B8D078B-2BF2-4E5C-A0B1-F26742F1A6C9}"/>
              </a:ext>
            </a:extLst>
          </p:cNvPr>
          <p:cNvGrpSpPr/>
          <p:nvPr/>
        </p:nvGrpSpPr>
        <p:grpSpPr>
          <a:xfrm>
            <a:off x="1476372" y="420838"/>
            <a:ext cx="9239256" cy="5238750"/>
            <a:chOff x="738561" y="1261242"/>
            <a:chExt cx="9239256" cy="5238750"/>
          </a:xfrm>
        </p:grpSpPr>
        <p:grpSp>
          <p:nvGrpSpPr>
            <p:cNvPr id="60" name="Columns">
              <a:extLst>
                <a:ext uri="{FF2B5EF4-FFF2-40B4-BE49-F238E27FC236}">
                  <a16:creationId xmlns:a16="http://schemas.microsoft.com/office/drawing/2014/main" id="{03E6B821-AA34-4975-A502-4EB9E328D9D8}"/>
                </a:ext>
              </a:extLst>
            </p:cNvPr>
            <p:cNvGrpSpPr/>
            <p:nvPr/>
          </p:nvGrpSpPr>
          <p:grpSpPr>
            <a:xfrm>
              <a:off x="738561" y="1261242"/>
              <a:ext cx="9239256" cy="5238750"/>
              <a:chOff x="738561" y="1261242"/>
              <a:chExt cx="9239256" cy="5238750"/>
            </a:xfrm>
          </p:grpSpPr>
          <p:sp>
            <p:nvSpPr>
              <p:cNvPr id="75" name=".col-md-1">
                <a:extLst>
                  <a:ext uri="{FF2B5EF4-FFF2-40B4-BE49-F238E27FC236}">
                    <a16:creationId xmlns:a16="http://schemas.microsoft.com/office/drawing/2014/main" id="{A49ED84A-92DC-4A9D-9FA7-FD0CB2F6F7CB}"/>
                  </a:ext>
                </a:extLst>
              </p:cNvPr>
              <p:cNvSpPr/>
              <p:nvPr/>
            </p:nvSpPr>
            <p:spPr>
              <a:xfrm>
                <a:off x="738561"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6" name=".col-md-1">
                <a:extLst>
                  <a:ext uri="{FF2B5EF4-FFF2-40B4-BE49-F238E27FC236}">
                    <a16:creationId xmlns:a16="http://schemas.microsoft.com/office/drawing/2014/main" id="{41470C8B-1AE9-413E-8460-B966CD4E264C}"/>
                  </a:ext>
                </a:extLst>
              </p:cNvPr>
              <p:cNvSpPr/>
              <p:nvPr/>
            </p:nvSpPr>
            <p:spPr>
              <a:xfrm>
                <a:off x="1508499"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7" name=".col-md-1">
                <a:extLst>
                  <a:ext uri="{FF2B5EF4-FFF2-40B4-BE49-F238E27FC236}">
                    <a16:creationId xmlns:a16="http://schemas.microsoft.com/office/drawing/2014/main" id="{E9E75A5F-C289-4BA3-8B57-05FA6E04C8B2}"/>
                  </a:ext>
                </a:extLst>
              </p:cNvPr>
              <p:cNvSpPr/>
              <p:nvPr/>
            </p:nvSpPr>
            <p:spPr>
              <a:xfrm>
                <a:off x="2278437"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8" name=".col-md-1">
                <a:extLst>
                  <a:ext uri="{FF2B5EF4-FFF2-40B4-BE49-F238E27FC236}">
                    <a16:creationId xmlns:a16="http://schemas.microsoft.com/office/drawing/2014/main" id="{4FC21E4B-1115-4A56-A558-B8B4BC9409A8}"/>
                  </a:ext>
                </a:extLst>
              </p:cNvPr>
              <p:cNvSpPr/>
              <p:nvPr/>
            </p:nvSpPr>
            <p:spPr>
              <a:xfrm>
                <a:off x="3048375"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9" name=".col-md-1">
                <a:extLst>
                  <a:ext uri="{FF2B5EF4-FFF2-40B4-BE49-F238E27FC236}">
                    <a16:creationId xmlns:a16="http://schemas.microsoft.com/office/drawing/2014/main" id="{4663C63A-1364-4283-AB2C-3DD81A40E11C}"/>
                  </a:ext>
                </a:extLst>
              </p:cNvPr>
              <p:cNvSpPr/>
              <p:nvPr/>
            </p:nvSpPr>
            <p:spPr>
              <a:xfrm>
                <a:off x="3818313"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0" name=".col-md-1">
                <a:extLst>
                  <a:ext uri="{FF2B5EF4-FFF2-40B4-BE49-F238E27FC236}">
                    <a16:creationId xmlns:a16="http://schemas.microsoft.com/office/drawing/2014/main" id="{1D813549-E910-498B-8387-DA3EC1DA19FF}"/>
                  </a:ext>
                </a:extLst>
              </p:cNvPr>
              <p:cNvSpPr/>
              <p:nvPr/>
            </p:nvSpPr>
            <p:spPr>
              <a:xfrm>
                <a:off x="4588251"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1" name=".col-md-1">
                <a:extLst>
                  <a:ext uri="{FF2B5EF4-FFF2-40B4-BE49-F238E27FC236}">
                    <a16:creationId xmlns:a16="http://schemas.microsoft.com/office/drawing/2014/main" id="{6AB5121A-92AE-473F-B2AE-F219321E048F}"/>
                  </a:ext>
                </a:extLst>
              </p:cNvPr>
              <p:cNvSpPr/>
              <p:nvPr/>
            </p:nvSpPr>
            <p:spPr>
              <a:xfrm>
                <a:off x="5358189"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2" name=".col-md-1">
                <a:extLst>
                  <a:ext uri="{FF2B5EF4-FFF2-40B4-BE49-F238E27FC236}">
                    <a16:creationId xmlns:a16="http://schemas.microsoft.com/office/drawing/2014/main" id="{CC894045-AA09-4E16-BF71-C7C52997C6B6}"/>
                  </a:ext>
                </a:extLst>
              </p:cNvPr>
              <p:cNvSpPr/>
              <p:nvPr/>
            </p:nvSpPr>
            <p:spPr>
              <a:xfrm>
                <a:off x="6128127"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3" name=".col-md-1">
                <a:extLst>
                  <a:ext uri="{FF2B5EF4-FFF2-40B4-BE49-F238E27FC236}">
                    <a16:creationId xmlns:a16="http://schemas.microsoft.com/office/drawing/2014/main" id="{1BA075ED-2DF6-4EBD-92D0-008491C609B1}"/>
                  </a:ext>
                </a:extLst>
              </p:cNvPr>
              <p:cNvSpPr/>
              <p:nvPr/>
            </p:nvSpPr>
            <p:spPr>
              <a:xfrm>
                <a:off x="6898065"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4" name=".col-md-1">
                <a:extLst>
                  <a:ext uri="{FF2B5EF4-FFF2-40B4-BE49-F238E27FC236}">
                    <a16:creationId xmlns:a16="http://schemas.microsoft.com/office/drawing/2014/main" id="{09AEB9A9-A280-4CAF-A1C6-87A360CEDD63}"/>
                  </a:ext>
                </a:extLst>
              </p:cNvPr>
              <p:cNvSpPr/>
              <p:nvPr/>
            </p:nvSpPr>
            <p:spPr>
              <a:xfrm>
                <a:off x="7668003"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5" name=".col-md-1">
                <a:extLst>
                  <a:ext uri="{FF2B5EF4-FFF2-40B4-BE49-F238E27FC236}">
                    <a16:creationId xmlns:a16="http://schemas.microsoft.com/office/drawing/2014/main" id="{7F5CC9A1-75EC-4E68-853C-5C690B492E5E}"/>
                  </a:ext>
                </a:extLst>
              </p:cNvPr>
              <p:cNvSpPr/>
              <p:nvPr/>
            </p:nvSpPr>
            <p:spPr>
              <a:xfrm>
                <a:off x="8437941"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86" name=".col-md-1">
                <a:extLst>
                  <a:ext uri="{FF2B5EF4-FFF2-40B4-BE49-F238E27FC236}">
                    <a16:creationId xmlns:a16="http://schemas.microsoft.com/office/drawing/2014/main" id="{81EC51E1-036C-4275-B01E-1D66B7589A63}"/>
                  </a:ext>
                </a:extLst>
              </p:cNvPr>
              <p:cNvSpPr/>
              <p:nvPr/>
            </p:nvSpPr>
            <p:spPr>
              <a:xfrm>
                <a:off x="9207879" y="1261242"/>
                <a:ext cx="769938"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61" name="Gutters">
              <a:extLst>
                <a:ext uri="{FF2B5EF4-FFF2-40B4-BE49-F238E27FC236}">
                  <a16:creationId xmlns:a16="http://schemas.microsoft.com/office/drawing/2014/main" id="{17D0DC2B-44DB-4895-86ED-16EACE197A0D}"/>
                </a:ext>
              </a:extLst>
            </p:cNvPr>
            <p:cNvGrpSpPr/>
            <p:nvPr/>
          </p:nvGrpSpPr>
          <p:grpSpPr>
            <a:xfrm>
              <a:off x="738562" y="1261242"/>
              <a:ext cx="9239255" cy="5238750"/>
              <a:chOff x="738562" y="1261242"/>
              <a:chExt cx="9239255" cy="5238750"/>
            </a:xfrm>
          </p:grpSpPr>
          <p:sp>
            <p:nvSpPr>
              <p:cNvPr id="62" name="Gutter 15px">
                <a:extLst>
                  <a:ext uri="{FF2B5EF4-FFF2-40B4-BE49-F238E27FC236}">
                    <a16:creationId xmlns:a16="http://schemas.microsoft.com/office/drawing/2014/main" id="{49F98EA1-D36F-4DDC-9C44-431C0E3A3185}"/>
                  </a:ext>
                </a:extLst>
              </p:cNvPr>
              <p:cNvSpPr/>
              <p:nvPr/>
            </p:nvSpPr>
            <p:spPr>
              <a:xfrm>
                <a:off x="73856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3" name="Gutter 30px">
                <a:extLst>
                  <a:ext uri="{FF2B5EF4-FFF2-40B4-BE49-F238E27FC236}">
                    <a16:creationId xmlns:a16="http://schemas.microsoft.com/office/drawing/2014/main" id="{3F2C735D-71AD-4B19-BEE8-C15D6483705B}"/>
                  </a:ext>
                </a:extLst>
              </p:cNvPr>
              <p:cNvSpPr/>
              <p:nvPr/>
            </p:nvSpPr>
            <p:spPr>
              <a:xfrm>
                <a:off x="1365625"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4" name="Gutter 30px">
                <a:extLst>
                  <a:ext uri="{FF2B5EF4-FFF2-40B4-BE49-F238E27FC236}">
                    <a16:creationId xmlns:a16="http://schemas.microsoft.com/office/drawing/2014/main" id="{CC596F27-A183-4C9D-8F1A-D42B40B37AB6}"/>
                  </a:ext>
                </a:extLst>
              </p:cNvPr>
              <p:cNvSpPr/>
              <p:nvPr/>
            </p:nvSpPr>
            <p:spPr>
              <a:xfrm>
                <a:off x="2135563"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5" name="Gutter 30px">
                <a:extLst>
                  <a:ext uri="{FF2B5EF4-FFF2-40B4-BE49-F238E27FC236}">
                    <a16:creationId xmlns:a16="http://schemas.microsoft.com/office/drawing/2014/main" id="{248D53EF-DB56-4DFD-A150-A074A2CEED1B}"/>
                  </a:ext>
                </a:extLst>
              </p:cNvPr>
              <p:cNvSpPr/>
              <p:nvPr/>
            </p:nvSpPr>
            <p:spPr>
              <a:xfrm>
                <a:off x="2905501"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6" name="Gutter 30px">
                <a:extLst>
                  <a:ext uri="{FF2B5EF4-FFF2-40B4-BE49-F238E27FC236}">
                    <a16:creationId xmlns:a16="http://schemas.microsoft.com/office/drawing/2014/main" id="{EED20E8B-3FED-41B5-9B62-987C20CEC7EF}"/>
                  </a:ext>
                </a:extLst>
              </p:cNvPr>
              <p:cNvSpPr/>
              <p:nvPr/>
            </p:nvSpPr>
            <p:spPr>
              <a:xfrm>
                <a:off x="3675439"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7" name="Gutter 30px">
                <a:extLst>
                  <a:ext uri="{FF2B5EF4-FFF2-40B4-BE49-F238E27FC236}">
                    <a16:creationId xmlns:a16="http://schemas.microsoft.com/office/drawing/2014/main" id="{F331AABA-A3F7-4AD3-9892-D7F6995EF2E6}"/>
                  </a:ext>
                </a:extLst>
              </p:cNvPr>
              <p:cNvSpPr/>
              <p:nvPr/>
            </p:nvSpPr>
            <p:spPr>
              <a:xfrm>
                <a:off x="444537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8" name="Gutter 30px">
                <a:extLst>
                  <a:ext uri="{FF2B5EF4-FFF2-40B4-BE49-F238E27FC236}">
                    <a16:creationId xmlns:a16="http://schemas.microsoft.com/office/drawing/2014/main" id="{DF03D2E9-233B-48C1-9B22-217201F32B40}"/>
                  </a:ext>
                </a:extLst>
              </p:cNvPr>
              <p:cNvSpPr/>
              <p:nvPr/>
            </p:nvSpPr>
            <p:spPr>
              <a:xfrm>
                <a:off x="5215315"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9" name="Gutter 30px">
                <a:extLst>
                  <a:ext uri="{FF2B5EF4-FFF2-40B4-BE49-F238E27FC236}">
                    <a16:creationId xmlns:a16="http://schemas.microsoft.com/office/drawing/2014/main" id="{A0BD1ADC-6940-4EF9-8BDC-710EE1A902CF}"/>
                  </a:ext>
                </a:extLst>
              </p:cNvPr>
              <p:cNvSpPr/>
              <p:nvPr/>
            </p:nvSpPr>
            <p:spPr>
              <a:xfrm>
                <a:off x="5985253"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0" name="Gutter 30px">
                <a:extLst>
                  <a:ext uri="{FF2B5EF4-FFF2-40B4-BE49-F238E27FC236}">
                    <a16:creationId xmlns:a16="http://schemas.microsoft.com/office/drawing/2014/main" id="{ABDD8E04-0E7F-478F-98EC-6B65DA6BB22C}"/>
                  </a:ext>
                </a:extLst>
              </p:cNvPr>
              <p:cNvSpPr/>
              <p:nvPr/>
            </p:nvSpPr>
            <p:spPr>
              <a:xfrm>
                <a:off x="6755191"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1" name="Gutter 30px">
                <a:extLst>
                  <a:ext uri="{FF2B5EF4-FFF2-40B4-BE49-F238E27FC236}">
                    <a16:creationId xmlns:a16="http://schemas.microsoft.com/office/drawing/2014/main" id="{D133ACB8-981C-47A7-9281-B13BF5DB225C}"/>
                  </a:ext>
                </a:extLst>
              </p:cNvPr>
              <p:cNvSpPr/>
              <p:nvPr/>
            </p:nvSpPr>
            <p:spPr>
              <a:xfrm>
                <a:off x="7525129"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2" name="Gutter 30px">
                <a:extLst>
                  <a:ext uri="{FF2B5EF4-FFF2-40B4-BE49-F238E27FC236}">
                    <a16:creationId xmlns:a16="http://schemas.microsoft.com/office/drawing/2014/main" id="{B0766C21-A386-4726-B712-CC3EE4C46792}"/>
                  </a:ext>
                </a:extLst>
              </p:cNvPr>
              <p:cNvSpPr/>
              <p:nvPr/>
            </p:nvSpPr>
            <p:spPr>
              <a:xfrm>
                <a:off x="829506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3" name="Gutter 30px">
                <a:extLst>
                  <a:ext uri="{FF2B5EF4-FFF2-40B4-BE49-F238E27FC236}">
                    <a16:creationId xmlns:a16="http://schemas.microsoft.com/office/drawing/2014/main" id="{27E7D4DD-78A5-48BB-88A9-B7FB88C59E85}"/>
                  </a:ext>
                </a:extLst>
              </p:cNvPr>
              <p:cNvSpPr/>
              <p:nvPr/>
            </p:nvSpPr>
            <p:spPr>
              <a:xfrm>
                <a:off x="9065005"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74" name="Gutter 15px">
                <a:extLst>
                  <a:ext uri="{FF2B5EF4-FFF2-40B4-BE49-F238E27FC236}">
                    <a16:creationId xmlns:a16="http://schemas.microsoft.com/office/drawing/2014/main" id="{485DC104-6AEE-4C5B-A45F-3EEAF15019CD}"/>
                  </a:ext>
                </a:extLst>
              </p:cNvPr>
              <p:cNvSpPr/>
              <p:nvPr/>
            </p:nvSpPr>
            <p:spPr>
              <a:xfrm>
                <a:off x="983494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05841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a:extLst>
              <a:ext uri="{FF2B5EF4-FFF2-40B4-BE49-F238E27FC236}">
                <a16:creationId xmlns:a16="http://schemas.microsoft.com/office/drawing/2014/main" id="{C986E9B3-15AF-4FF5-8D83-C09DB3C29F18}"/>
              </a:ext>
            </a:extLst>
          </p:cNvPr>
          <p:cNvSpPr txBox="1"/>
          <p:nvPr/>
        </p:nvSpPr>
        <p:spPr>
          <a:xfrm>
            <a:off x="5460579" y="6067830"/>
            <a:ext cx="968727" cy="369332"/>
          </a:xfrm>
          <a:prstGeom prst="rect">
            <a:avLst/>
          </a:prstGeom>
          <a:noFill/>
        </p:spPr>
        <p:txBody>
          <a:bodyPr wrap="none" rtlCol="0">
            <a:spAutoFit/>
          </a:bodyPr>
          <a:lstStyle/>
          <a:p>
            <a:r>
              <a:rPr lang="en-US" altLang="ko-KR" dirty="0"/>
              <a:t>&gt;768px</a:t>
            </a:r>
            <a:endParaRPr lang="ko-KR" altLang="en-US" dirty="0"/>
          </a:p>
        </p:txBody>
      </p:sp>
      <p:grpSp>
        <p:nvGrpSpPr>
          <p:cNvPr id="32" name="Small Device Grid">
            <a:extLst>
              <a:ext uri="{FF2B5EF4-FFF2-40B4-BE49-F238E27FC236}">
                <a16:creationId xmlns:a16="http://schemas.microsoft.com/office/drawing/2014/main" id="{B4D2B853-A962-4F56-A3DC-4AEACFFE70EF}"/>
              </a:ext>
            </a:extLst>
          </p:cNvPr>
          <p:cNvGrpSpPr/>
          <p:nvPr/>
        </p:nvGrpSpPr>
        <p:grpSpPr>
          <a:xfrm>
            <a:off x="2370066" y="386791"/>
            <a:ext cx="7149751" cy="5238750"/>
            <a:chOff x="738562" y="1261242"/>
            <a:chExt cx="7149751" cy="5238750"/>
          </a:xfrm>
        </p:grpSpPr>
        <p:grpSp>
          <p:nvGrpSpPr>
            <p:cNvPr id="33" name="Columns 4">
              <a:extLst>
                <a:ext uri="{FF2B5EF4-FFF2-40B4-BE49-F238E27FC236}">
                  <a16:creationId xmlns:a16="http://schemas.microsoft.com/office/drawing/2014/main" id="{F2C824F0-B354-4109-B7EA-77121F612567}"/>
                </a:ext>
              </a:extLst>
            </p:cNvPr>
            <p:cNvGrpSpPr/>
            <p:nvPr/>
          </p:nvGrpSpPr>
          <p:grpSpPr>
            <a:xfrm>
              <a:off x="738562" y="1261242"/>
              <a:ext cx="7149751" cy="5238750"/>
              <a:chOff x="738562" y="1261242"/>
              <a:chExt cx="7149751" cy="5238750"/>
            </a:xfrm>
          </p:grpSpPr>
          <p:sp>
            <p:nvSpPr>
              <p:cNvPr id="48" name=".col-sm-1">
                <a:extLst>
                  <a:ext uri="{FF2B5EF4-FFF2-40B4-BE49-F238E27FC236}">
                    <a16:creationId xmlns:a16="http://schemas.microsoft.com/office/drawing/2014/main" id="{93B8FA75-82F3-41DE-9791-7C38DA8AE33E}"/>
                  </a:ext>
                </a:extLst>
              </p:cNvPr>
              <p:cNvSpPr/>
              <p:nvPr/>
            </p:nvSpPr>
            <p:spPr>
              <a:xfrm>
                <a:off x="738562"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9" name=".col-sm-1">
                <a:extLst>
                  <a:ext uri="{FF2B5EF4-FFF2-40B4-BE49-F238E27FC236}">
                    <a16:creationId xmlns:a16="http://schemas.microsoft.com/office/drawing/2014/main" id="{E39ED6A4-DD41-4EBB-BAC1-8BA25353DFA9}"/>
                  </a:ext>
                </a:extLst>
              </p:cNvPr>
              <p:cNvSpPr/>
              <p:nvPr/>
            </p:nvSpPr>
            <p:spPr>
              <a:xfrm>
                <a:off x="1334420"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0" name=".col-sm-1">
                <a:extLst>
                  <a:ext uri="{FF2B5EF4-FFF2-40B4-BE49-F238E27FC236}">
                    <a16:creationId xmlns:a16="http://schemas.microsoft.com/office/drawing/2014/main" id="{2ED81DB8-5364-46C9-ADAF-EE80D0A306F5}"/>
                  </a:ext>
                </a:extLst>
              </p:cNvPr>
              <p:cNvSpPr/>
              <p:nvPr/>
            </p:nvSpPr>
            <p:spPr>
              <a:xfrm>
                <a:off x="1930278"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1" name=".col-sm-1">
                <a:extLst>
                  <a:ext uri="{FF2B5EF4-FFF2-40B4-BE49-F238E27FC236}">
                    <a16:creationId xmlns:a16="http://schemas.microsoft.com/office/drawing/2014/main" id="{458D4734-11F2-4F91-9838-CBBE26FF04DF}"/>
                  </a:ext>
                </a:extLst>
              </p:cNvPr>
              <p:cNvSpPr/>
              <p:nvPr/>
            </p:nvSpPr>
            <p:spPr>
              <a:xfrm>
                <a:off x="2526136"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2" name=".col-sm-1">
                <a:extLst>
                  <a:ext uri="{FF2B5EF4-FFF2-40B4-BE49-F238E27FC236}">
                    <a16:creationId xmlns:a16="http://schemas.microsoft.com/office/drawing/2014/main" id="{FAD8325A-8A0D-4F1B-BD44-6CBDC95D2EC1}"/>
                  </a:ext>
                </a:extLst>
              </p:cNvPr>
              <p:cNvSpPr/>
              <p:nvPr/>
            </p:nvSpPr>
            <p:spPr>
              <a:xfrm>
                <a:off x="3121994"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3" name=".col-sm-1">
                <a:extLst>
                  <a:ext uri="{FF2B5EF4-FFF2-40B4-BE49-F238E27FC236}">
                    <a16:creationId xmlns:a16="http://schemas.microsoft.com/office/drawing/2014/main" id="{9C41454A-10E6-41DA-9DD9-F03EDAC755BE}"/>
                  </a:ext>
                </a:extLst>
              </p:cNvPr>
              <p:cNvSpPr/>
              <p:nvPr/>
            </p:nvSpPr>
            <p:spPr>
              <a:xfrm>
                <a:off x="3717852"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4" name=".col-sm-1">
                <a:extLst>
                  <a:ext uri="{FF2B5EF4-FFF2-40B4-BE49-F238E27FC236}">
                    <a16:creationId xmlns:a16="http://schemas.microsoft.com/office/drawing/2014/main" id="{1CF4D7EF-BC91-4573-BFA4-62FCF94AE864}"/>
                  </a:ext>
                </a:extLst>
              </p:cNvPr>
              <p:cNvSpPr/>
              <p:nvPr/>
            </p:nvSpPr>
            <p:spPr>
              <a:xfrm>
                <a:off x="4313710"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5" name=".col-sm-1">
                <a:extLst>
                  <a:ext uri="{FF2B5EF4-FFF2-40B4-BE49-F238E27FC236}">
                    <a16:creationId xmlns:a16="http://schemas.microsoft.com/office/drawing/2014/main" id="{38E79480-7DCD-4408-A129-C508A72CCA20}"/>
                  </a:ext>
                </a:extLst>
              </p:cNvPr>
              <p:cNvSpPr/>
              <p:nvPr/>
            </p:nvSpPr>
            <p:spPr>
              <a:xfrm>
                <a:off x="4909568"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6" name=".col-sm-1">
                <a:extLst>
                  <a:ext uri="{FF2B5EF4-FFF2-40B4-BE49-F238E27FC236}">
                    <a16:creationId xmlns:a16="http://schemas.microsoft.com/office/drawing/2014/main" id="{B17C4E2C-37C1-4021-8E9B-5F6EDB90EACB}"/>
                  </a:ext>
                </a:extLst>
              </p:cNvPr>
              <p:cNvSpPr/>
              <p:nvPr/>
            </p:nvSpPr>
            <p:spPr>
              <a:xfrm>
                <a:off x="5505426"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7" name=".col-sm-1">
                <a:extLst>
                  <a:ext uri="{FF2B5EF4-FFF2-40B4-BE49-F238E27FC236}">
                    <a16:creationId xmlns:a16="http://schemas.microsoft.com/office/drawing/2014/main" id="{CAB7E725-9B80-4B2D-898A-23F425703694}"/>
                  </a:ext>
                </a:extLst>
              </p:cNvPr>
              <p:cNvSpPr/>
              <p:nvPr/>
            </p:nvSpPr>
            <p:spPr>
              <a:xfrm>
                <a:off x="6101284"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8" name=".col-sm-1">
                <a:extLst>
                  <a:ext uri="{FF2B5EF4-FFF2-40B4-BE49-F238E27FC236}">
                    <a16:creationId xmlns:a16="http://schemas.microsoft.com/office/drawing/2014/main" id="{8BE91254-F075-482D-8832-34105993BAA5}"/>
                  </a:ext>
                </a:extLst>
              </p:cNvPr>
              <p:cNvSpPr/>
              <p:nvPr/>
            </p:nvSpPr>
            <p:spPr>
              <a:xfrm>
                <a:off x="6697142"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59" name=".col-sm-1">
                <a:extLst>
                  <a:ext uri="{FF2B5EF4-FFF2-40B4-BE49-F238E27FC236}">
                    <a16:creationId xmlns:a16="http://schemas.microsoft.com/office/drawing/2014/main" id="{FBFE57A4-C3D4-40B7-A23A-5F5A550EF72F}"/>
                  </a:ext>
                </a:extLst>
              </p:cNvPr>
              <p:cNvSpPr/>
              <p:nvPr/>
            </p:nvSpPr>
            <p:spPr>
              <a:xfrm>
                <a:off x="7293000" y="1261242"/>
                <a:ext cx="595313" cy="5238750"/>
              </a:xfrm>
              <a:prstGeom prst="rect">
                <a:avLst/>
              </a:prstGeom>
              <a:solidFill>
                <a:srgbClr val="BEBEBE">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34" name="Gutters">
              <a:extLst>
                <a:ext uri="{FF2B5EF4-FFF2-40B4-BE49-F238E27FC236}">
                  <a16:creationId xmlns:a16="http://schemas.microsoft.com/office/drawing/2014/main" id="{83FC0B17-6306-44BD-9298-869817BB8FB4}"/>
                </a:ext>
              </a:extLst>
            </p:cNvPr>
            <p:cNvGrpSpPr/>
            <p:nvPr/>
          </p:nvGrpSpPr>
          <p:grpSpPr>
            <a:xfrm>
              <a:off x="738562" y="1261242"/>
              <a:ext cx="7149751" cy="5238750"/>
              <a:chOff x="738562" y="1261242"/>
              <a:chExt cx="7149751" cy="5238750"/>
            </a:xfrm>
          </p:grpSpPr>
          <p:sp>
            <p:nvSpPr>
              <p:cNvPr id="35" name="Gutter 15px">
                <a:extLst>
                  <a:ext uri="{FF2B5EF4-FFF2-40B4-BE49-F238E27FC236}">
                    <a16:creationId xmlns:a16="http://schemas.microsoft.com/office/drawing/2014/main" id="{E1300C80-DCD6-4FE4-8E6C-04DC6B29343E}"/>
                  </a:ext>
                </a:extLst>
              </p:cNvPr>
              <p:cNvSpPr/>
              <p:nvPr/>
            </p:nvSpPr>
            <p:spPr>
              <a:xfrm>
                <a:off x="738562"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6" name="Gutter 30px">
                <a:extLst>
                  <a:ext uri="{FF2B5EF4-FFF2-40B4-BE49-F238E27FC236}">
                    <a16:creationId xmlns:a16="http://schemas.microsoft.com/office/drawing/2014/main" id="{3FCD9D4C-186E-4BD8-8B01-1448B9BDED75}"/>
                  </a:ext>
                </a:extLst>
              </p:cNvPr>
              <p:cNvSpPr/>
              <p:nvPr/>
            </p:nvSpPr>
            <p:spPr>
              <a:xfrm>
                <a:off x="1191500"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7" name="Gutter 30px">
                <a:extLst>
                  <a:ext uri="{FF2B5EF4-FFF2-40B4-BE49-F238E27FC236}">
                    <a16:creationId xmlns:a16="http://schemas.microsoft.com/office/drawing/2014/main" id="{796D6A51-E5EF-4F09-9190-1A76D75778F5}"/>
                  </a:ext>
                </a:extLst>
              </p:cNvPr>
              <p:cNvSpPr/>
              <p:nvPr/>
            </p:nvSpPr>
            <p:spPr>
              <a:xfrm>
                <a:off x="1787313"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8" name="Gutter 30px">
                <a:extLst>
                  <a:ext uri="{FF2B5EF4-FFF2-40B4-BE49-F238E27FC236}">
                    <a16:creationId xmlns:a16="http://schemas.microsoft.com/office/drawing/2014/main" id="{4FC61AB4-8B3F-4DA2-8700-6F53A29986E7}"/>
                  </a:ext>
                </a:extLst>
              </p:cNvPr>
              <p:cNvSpPr/>
              <p:nvPr/>
            </p:nvSpPr>
            <p:spPr>
              <a:xfrm>
                <a:off x="2383126"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39" name="Gutter 30px">
                <a:extLst>
                  <a:ext uri="{FF2B5EF4-FFF2-40B4-BE49-F238E27FC236}">
                    <a16:creationId xmlns:a16="http://schemas.microsoft.com/office/drawing/2014/main" id="{BF84BAB0-2D1A-443F-8BD3-89A25C7098F8}"/>
                  </a:ext>
                </a:extLst>
              </p:cNvPr>
              <p:cNvSpPr/>
              <p:nvPr/>
            </p:nvSpPr>
            <p:spPr>
              <a:xfrm>
                <a:off x="2978939"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0" name="Gutter 30px">
                <a:extLst>
                  <a:ext uri="{FF2B5EF4-FFF2-40B4-BE49-F238E27FC236}">
                    <a16:creationId xmlns:a16="http://schemas.microsoft.com/office/drawing/2014/main" id="{BEE8F97D-1A18-4324-A347-52C30A9618BC}"/>
                  </a:ext>
                </a:extLst>
              </p:cNvPr>
              <p:cNvSpPr/>
              <p:nvPr/>
            </p:nvSpPr>
            <p:spPr>
              <a:xfrm>
                <a:off x="3574752"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1" name="Gutter 30px">
                <a:extLst>
                  <a:ext uri="{FF2B5EF4-FFF2-40B4-BE49-F238E27FC236}">
                    <a16:creationId xmlns:a16="http://schemas.microsoft.com/office/drawing/2014/main" id="{4B9848B3-9F71-48FA-96A9-2A736FCECDA7}"/>
                  </a:ext>
                </a:extLst>
              </p:cNvPr>
              <p:cNvSpPr/>
              <p:nvPr/>
            </p:nvSpPr>
            <p:spPr>
              <a:xfrm>
                <a:off x="4170565"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2" name="Gutter 30px">
                <a:extLst>
                  <a:ext uri="{FF2B5EF4-FFF2-40B4-BE49-F238E27FC236}">
                    <a16:creationId xmlns:a16="http://schemas.microsoft.com/office/drawing/2014/main" id="{DA2D06BB-9D08-4D66-BD2A-0FE3037D4DE7}"/>
                  </a:ext>
                </a:extLst>
              </p:cNvPr>
              <p:cNvSpPr/>
              <p:nvPr/>
            </p:nvSpPr>
            <p:spPr>
              <a:xfrm>
                <a:off x="4766378"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3" name="Gutter 30px">
                <a:extLst>
                  <a:ext uri="{FF2B5EF4-FFF2-40B4-BE49-F238E27FC236}">
                    <a16:creationId xmlns:a16="http://schemas.microsoft.com/office/drawing/2014/main" id="{C34D9D48-9023-4DD4-85F0-60265DBA46AD}"/>
                  </a:ext>
                </a:extLst>
              </p:cNvPr>
              <p:cNvSpPr/>
              <p:nvPr/>
            </p:nvSpPr>
            <p:spPr>
              <a:xfrm>
                <a:off x="5362191"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4" name="Gutter 30px">
                <a:extLst>
                  <a:ext uri="{FF2B5EF4-FFF2-40B4-BE49-F238E27FC236}">
                    <a16:creationId xmlns:a16="http://schemas.microsoft.com/office/drawing/2014/main" id="{D9F50D6D-A841-4EEA-B724-C0AD16BA0BB1}"/>
                  </a:ext>
                </a:extLst>
              </p:cNvPr>
              <p:cNvSpPr/>
              <p:nvPr/>
            </p:nvSpPr>
            <p:spPr>
              <a:xfrm>
                <a:off x="5958004"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5" name="Gutter 30px">
                <a:extLst>
                  <a:ext uri="{FF2B5EF4-FFF2-40B4-BE49-F238E27FC236}">
                    <a16:creationId xmlns:a16="http://schemas.microsoft.com/office/drawing/2014/main" id="{D284169B-79AE-48CF-B0E3-79AC6B8D4976}"/>
                  </a:ext>
                </a:extLst>
              </p:cNvPr>
              <p:cNvSpPr/>
              <p:nvPr/>
            </p:nvSpPr>
            <p:spPr>
              <a:xfrm>
                <a:off x="6553817"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6" name="Gutter 30px">
                <a:extLst>
                  <a:ext uri="{FF2B5EF4-FFF2-40B4-BE49-F238E27FC236}">
                    <a16:creationId xmlns:a16="http://schemas.microsoft.com/office/drawing/2014/main" id="{9572AA14-3F9B-4998-9E99-6F4771A80D11}"/>
                  </a:ext>
                </a:extLst>
              </p:cNvPr>
              <p:cNvSpPr/>
              <p:nvPr/>
            </p:nvSpPr>
            <p:spPr>
              <a:xfrm>
                <a:off x="7149630" y="1261242"/>
                <a:ext cx="285750"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47" name="Gutter 15px">
                <a:extLst>
                  <a:ext uri="{FF2B5EF4-FFF2-40B4-BE49-F238E27FC236}">
                    <a16:creationId xmlns:a16="http://schemas.microsoft.com/office/drawing/2014/main" id="{9CCF53F7-9FD9-47DE-A657-176BE733BB96}"/>
                  </a:ext>
                </a:extLst>
              </p:cNvPr>
              <p:cNvSpPr/>
              <p:nvPr/>
            </p:nvSpPr>
            <p:spPr>
              <a:xfrm>
                <a:off x="7745438" y="1261242"/>
                <a:ext cx="142875" cy="5238750"/>
              </a:xfrm>
              <a:prstGeom prst="rect">
                <a:avLst/>
              </a:prstGeom>
              <a:solidFill>
                <a:srgbClr val="B2B2B2">
                  <a:alpha val="4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88299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Dashboard">
            <a:extLst>
              <a:ext uri="{FF2B5EF4-FFF2-40B4-BE49-F238E27FC236}">
                <a16:creationId xmlns:a16="http://schemas.microsoft.com/office/drawing/2014/main" id="{ACEFF142-1DDB-426C-94B9-30040CABD6C2}"/>
              </a:ext>
            </a:extLst>
          </p:cNvPr>
          <p:cNvGrpSpPr/>
          <p:nvPr/>
        </p:nvGrpSpPr>
        <p:grpSpPr>
          <a:xfrm>
            <a:off x="323468" y="178827"/>
            <a:ext cx="9142413" cy="5654041"/>
            <a:chOff x="1524794" y="601980"/>
            <a:chExt cx="9142413" cy="5654041"/>
          </a:xfrm>
        </p:grpSpPr>
        <p:sp>
          <p:nvSpPr>
            <p:cNvPr id="5" name="Dashboard Background">
              <a:extLst>
                <a:ext uri="{FF2B5EF4-FFF2-40B4-BE49-F238E27FC236}">
                  <a16:creationId xmlns:a16="http://schemas.microsoft.com/office/drawing/2014/main" id="{6EAD20BA-D500-43D8-9A21-82FDB06E2F2A}"/>
                </a:ext>
              </a:extLst>
            </p:cNvPr>
            <p:cNvSpPr>
              <a:spLocks noChangeArrowheads="1"/>
            </p:cNvSpPr>
            <p:nvPr/>
          </p:nvSpPr>
          <p:spPr bwMode="auto">
            <a:xfrm>
              <a:off x="1524794" y="601980"/>
              <a:ext cx="9142413" cy="5654041"/>
            </a:xfrm>
            <a:prstGeom prst="rect">
              <a:avLst/>
            </a:prstGeom>
            <a:solidFill>
              <a:srgbClr val="E0E0E0"/>
            </a:solidFill>
            <a:ln w="0">
              <a:noFill/>
              <a:prstDash val="solid"/>
              <a:miter lim="800000"/>
              <a:headEnd/>
              <a:tailEnd/>
            </a:ln>
          </p:spPr>
          <p:txBody>
            <a:bodyPr vert="horz" wrap="square" lIns="109728" tIns="109728" rIns="109728" bIns="10972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dirty="0">
                  <a:solidFill>
                    <a:srgbClr val="333333"/>
                  </a:solidFill>
                  <a:latin typeface="Segoe UI Light" panose="020B0502040204020203" pitchFamily="34" charset="0"/>
                  <a:cs typeface="Segoe UI Light" panose="020B0502040204020203" pitchFamily="34" charset="0"/>
                </a:rPr>
                <a:t>My Dashboard</a:t>
              </a:r>
            </a:p>
          </p:txBody>
        </p:sp>
        <p:sp>
          <p:nvSpPr>
            <p:cNvPr id="6" name="Placeholder Tile">
              <a:extLst>
                <a:ext uri="{FF2B5EF4-FFF2-40B4-BE49-F238E27FC236}">
                  <a16:creationId xmlns:a16="http://schemas.microsoft.com/office/drawing/2014/main" id="{951760EA-6B8A-4E5D-88FD-8CD468721AA6}"/>
                </a:ext>
              </a:extLst>
            </p:cNvPr>
            <p:cNvSpPr>
              <a:spLocks noChangeAspect="1" noChangeArrowheads="1"/>
            </p:cNvSpPr>
            <p:nvPr/>
          </p:nvSpPr>
          <p:spPr bwMode="auto">
            <a:xfrm>
              <a:off x="1639094"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7" name="Placeholder Tile">
              <a:extLst>
                <a:ext uri="{FF2B5EF4-FFF2-40B4-BE49-F238E27FC236}">
                  <a16:creationId xmlns:a16="http://schemas.microsoft.com/office/drawing/2014/main" id="{03614F77-1DDE-43E9-8A24-6B6E2F967CCB}"/>
                </a:ext>
              </a:extLst>
            </p:cNvPr>
            <p:cNvSpPr>
              <a:spLocks noChangeAspect="1" noChangeArrowheads="1"/>
            </p:cNvSpPr>
            <p:nvPr/>
          </p:nvSpPr>
          <p:spPr bwMode="auto">
            <a:xfrm>
              <a:off x="3134202"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8" name="Placeholder Tile">
              <a:extLst>
                <a:ext uri="{FF2B5EF4-FFF2-40B4-BE49-F238E27FC236}">
                  <a16:creationId xmlns:a16="http://schemas.microsoft.com/office/drawing/2014/main" id="{3C1CB8F2-6D8C-44C0-9446-F4062E6484E3}"/>
                </a:ext>
              </a:extLst>
            </p:cNvPr>
            <p:cNvSpPr>
              <a:spLocks noChangeAspect="1" noChangeArrowheads="1"/>
            </p:cNvSpPr>
            <p:nvPr/>
          </p:nvSpPr>
          <p:spPr bwMode="auto">
            <a:xfrm>
              <a:off x="4629310"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9" name="Placeholder Tile">
              <a:extLst>
                <a:ext uri="{FF2B5EF4-FFF2-40B4-BE49-F238E27FC236}">
                  <a16:creationId xmlns:a16="http://schemas.microsoft.com/office/drawing/2014/main" id="{E19A2923-B264-4997-903D-1C6E0ED2E617}"/>
                </a:ext>
              </a:extLst>
            </p:cNvPr>
            <p:cNvSpPr>
              <a:spLocks noChangeAspect="1" noChangeArrowheads="1"/>
            </p:cNvSpPr>
            <p:nvPr/>
          </p:nvSpPr>
          <p:spPr bwMode="auto">
            <a:xfrm>
              <a:off x="6124418"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0" name="Placeholder Tile">
              <a:extLst>
                <a:ext uri="{FF2B5EF4-FFF2-40B4-BE49-F238E27FC236}">
                  <a16:creationId xmlns:a16="http://schemas.microsoft.com/office/drawing/2014/main" id="{225A46A1-B82F-406B-A8A6-8906275D08E9}"/>
                </a:ext>
              </a:extLst>
            </p:cNvPr>
            <p:cNvSpPr>
              <a:spLocks noChangeAspect="1" noChangeArrowheads="1"/>
            </p:cNvSpPr>
            <p:nvPr/>
          </p:nvSpPr>
          <p:spPr bwMode="auto">
            <a:xfrm>
              <a:off x="7619526"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1" name="Placeholder Tile">
              <a:extLst>
                <a:ext uri="{FF2B5EF4-FFF2-40B4-BE49-F238E27FC236}">
                  <a16:creationId xmlns:a16="http://schemas.microsoft.com/office/drawing/2014/main" id="{8D4B4635-04C5-4FB3-9EAC-64BA2D6FDE88}"/>
                </a:ext>
              </a:extLst>
            </p:cNvPr>
            <p:cNvSpPr>
              <a:spLocks noChangeAspect="1" noChangeArrowheads="1"/>
            </p:cNvSpPr>
            <p:nvPr/>
          </p:nvSpPr>
          <p:spPr bwMode="auto">
            <a:xfrm>
              <a:off x="9114632" y="1022033"/>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2" name="Placeholder Tile">
              <a:extLst>
                <a:ext uri="{FF2B5EF4-FFF2-40B4-BE49-F238E27FC236}">
                  <a16:creationId xmlns:a16="http://schemas.microsoft.com/office/drawing/2014/main" id="{206BB5D3-F0A4-4AE5-A63F-41F294BA6D49}"/>
                </a:ext>
              </a:extLst>
            </p:cNvPr>
            <p:cNvSpPr>
              <a:spLocks noChangeAspect="1" noChangeArrowheads="1"/>
            </p:cNvSpPr>
            <p:nvPr/>
          </p:nvSpPr>
          <p:spPr bwMode="auto">
            <a:xfrm>
              <a:off x="1639094"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3" name="Placeholder Tile">
              <a:extLst>
                <a:ext uri="{FF2B5EF4-FFF2-40B4-BE49-F238E27FC236}">
                  <a16:creationId xmlns:a16="http://schemas.microsoft.com/office/drawing/2014/main" id="{CADA3270-35F1-48C5-8CC9-A2384BDE3865}"/>
                </a:ext>
              </a:extLst>
            </p:cNvPr>
            <p:cNvSpPr>
              <a:spLocks noChangeAspect="1" noChangeArrowheads="1"/>
            </p:cNvSpPr>
            <p:nvPr/>
          </p:nvSpPr>
          <p:spPr bwMode="auto">
            <a:xfrm>
              <a:off x="3134202"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4" name="Placeholder Tile">
              <a:extLst>
                <a:ext uri="{FF2B5EF4-FFF2-40B4-BE49-F238E27FC236}">
                  <a16:creationId xmlns:a16="http://schemas.microsoft.com/office/drawing/2014/main" id="{7F2CE6C4-BD25-424F-8707-60ED3B43A242}"/>
                </a:ext>
              </a:extLst>
            </p:cNvPr>
            <p:cNvSpPr>
              <a:spLocks noChangeAspect="1" noChangeArrowheads="1"/>
            </p:cNvSpPr>
            <p:nvPr/>
          </p:nvSpPr>
          <p:spPr bwMode="auto">
            <a:xfrm>
              <a:off x="4629310"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5" name="Placeholder Tile">
              <a:extLst>
                <a:ext uri="{FF2B5EF4-FFF2-40B4-BE49-F238E27FC236}">
                  <a16:creationId xmlns:a16="http://schemas.microsoft.com/office/drawing/2014/main" id="{F6228D13-CF3D-4BDF-A607-51E27DB2C831}"/>
                </a:ext>
              </a:extLst>
            </p:cNvPr>
            <p:cNvSpPr>
              <a:spLocks noChangeAspect="1" noChangeArrowheads="1"/>
            </p:cNvSpPr>
            <p:nvPr/>
          </p:nvSpPr>
          <p:spPr bwMode="auto">
            <a:xfrm>
              <a:off x="6124418"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6" name="Placeholder Tile">
              <a:extLst>
                <a:ext uri="{FF2B5EF4-FFF2-40B4-BE49-F238E27FC236}">
                  <a16:creationId xmlns:a16="http://schemas.microsoft.com/office/drawing/2014/main" id="{6F3953D8-DA6C-42F1-B3AD-B1546BD110D2}"/>
                </a:ext>
              </a:extLst>
            </p:cNvPr>
            <p:cNvSpPr>
              <a:spLocks noChangeAspect="1" noChangeArrowheads="1"/>
            </p:cNvSpPr>
            <p:nvPr/>
          </p:nvSpPr>
          <p:spPr bwMode="auto">
            <a:xfrm>
              <a:off x="7619526"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7" name="Placeholder Tile">
              <a:extLst>
                <a:ext uri="{FF2B5EF4-FFF2-40B4-BE49-F238E27FC236}">
                  <a16:creationId xmlns:a16="http://schemas.microsoft.com/office/drawing/2014/main" id="{10B401E6-214F-411A-A4BC-2A025F0EEC18}"/>
                </a:ext>
              </a:extLst>
            </p:cNvPr>
            <p:cNvSpPr>
              <a:spLocks noChangeAspect="1" noChangeArrowheads="1"/>
            </p:cNvSpPr>
            <p:nvPr/>
          </p:nvSpPr>
          <p:spPr bwMode="auto">
            <a:xfrm>
              <a:off x="9114632" y="2057480"/>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8" name="Placeholder Tile">
              <a:extLst>
                <a:ext uri="{FF2B5EF4-FFF2-40B4-BE49-F238E27FC236}">
                  <a16:creationId xmlns:a16="http://schemas.microsoft.com/office/drawing/2014/main" id="{FA2D41A9-1F8D-4A13-A2AB-977BC41AE4CC}"/>
                </a:ext>
              </a:extLst>
            </p:cNvPr>
            <p:cNvSpPr>
              <a:spLocks noChangeAspect="1" noChangeArrowheads="1"/>
            </p:cNvSpPr>
            <p:nvPr/>
          </p:nvSpPr>
          <p:spPr bwMode="auto">
            <a:xfrm>
              <a:off x="1639094"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19" name="Placeholder Tile">
              <a:extLst>
                <a:ext uri="{FF2B5EF4-FFF2-40B4-BE49-F238E27FC236}">
                  <a16:creationId xmlns:a16="http://schemas.microsoft.com/office/drawing/2014/main" id="{6A1145F5-21B6-47AF-8E54-5B4320DA8823}"/>
                </a:ext>
              </a:extLst>
            </p:cNvPr>
            <p:cNvSpPr>
              <a:spLocks noChangeAspect="1" noChangeArrowheads="1"/>
            </p:cNvSpPr>
            <p:nvPr/>
          </p:nvSpPr>
          <p:spPr bwMode="auto">
            <a:xfrm>
              <a:off x="3134202"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0" name="Placeholder Tile">
              <a:extLst>
                <a:ext uri="{FF2B5EF4-FFF2-40B4-BE49-F238E27FC236}">
                  <a16:creationId xmlns:a16="http://schemas.microsoft.com/office/drawing/2014/main" id="{4AD23CF5-1DD5-4942-9125-EEF2DB1E7181}"/>
                </a:ext>
              </a:extLst>
            </p:cNvPr>
            <p:cNvSpPr>
              <a:spLocks noChangeAspect="1" noChangeArrowheads="1"/>
            </p:cNvSpPr>
            <p:nvPr/>
          </p:nvSpPr>
          <p:spPr bwMode="auto">
            <a:xfrm>
              <a:off x="4629310"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1" name="Placeholder Tile">
              <a:extLst>
                <a:ext uri="{FF2B5EF4-FFF2-40B4-BE49-F238E27FC236}">
                  <a16:creationId xmlns:a16="http://schemas.microsoft.com/office/drawing/2014/main" id="{7AB71C88-95B1-4758-A847-70B31282DF53}"/>
                </a:ext>
              </a:extLst>
            </p:cNvPr>
            <p:cNvSpPr>
              <a:spLocks noChangeAspect="1" noChangeArrowheads="1"/>
            </p:cNvSpPr>
            <p:nvPr/>
          </p:nvSpPr>
          <p:spPr bwMode="auto">
            <a:xfrm>
              <a:off x="6124418"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2" name="Placeholder Tile">
              <a:extLst>
                <a:ext uri="{FF2B5EF4-FFF2-40B4-BE49-F238E27FC236}">
                  <a16:creationId xmlns:a16="http://schemas.microsoft.com/office/drawing/2014/main" id="{A716D242-1575-405E-A3B1-3CE8A3FA8DA0}"/>
                </a:ext>
              </a:extLst>
            </p:cNvPr>
            <p:cNvSpPr>
              <a:spLocks noChangeAspect="1" noChangeArrowheads="1"/>
            </p:cNvSpPr>
            <p:nvPr/>
          </p:nvSpPr>
          <p:spPr bwMode="auto">
            <a:xfrm>
              <a:off x="7619526"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3" name="Placeholder Tile">
              <a:extLst>
                <a:ext uri="{FF2B5EF4-FFF2-40B4-BE49-F238E27FC236}">
                  <a16:creationId xmlns:a16="http://schemas.microsoft.com/office/drawing/2014/main" id="{4B3AAAE5-1E5B-4D5E-B120-919DFC0FF014}"/>
                </a:ext>
              </a:extLst>
            </p:cNvPr>
            <p:cNvSpPr>
              <a:spLocks noChangeAspect="1" noChangeArrowheads="1"/>
            </p:cNvSpPr>
            <p:nvPr/>
          </p:nvSpPr>
          <p:spPr bwMode="auto">
            <a:xfrm>
              <a:off x="9114632" y="3092927"/>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4" name="Placeholder Tile">
              <a:extLst>
                <a:ext uri="{FF2B5EF4-FFF2-40B4-BE49-F238E27FC236}">
                  <a16:creationId xmlns:a16="http://schemas.microsoft.com/office/drawing/2014/main" id="{EDD92A45-A5B6-48E2-87AF-BFDBEF656E25}"/>
                </a:ext>
              </a:extLst>
            </p:cNvPr>
            <p:cNvSpPr>
              <a:spLocks noChangeAspect="1" noChangeArrowheads="1"/>
            </p:cNvSpPr>
            <p:nvPr/>
          </p:nvSpPr>
          <p:spPr bwMode="auto">
            <a:xfrm>
              <a:off x="1639094"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5" name="Placeholder Tile">
              <a:extLst>
                <a:ext uri="{FF2B5EF4-FFF2-40B4-BE49-F238E27FC236}">
                  <a16:creationId xmlns:a16="http://schemas.microsoft.com/office/drawing/2014/main" id="{2964DEEB-FF60-43F2-B5D6-5D7101015801}"/>
                </a:ext>
              </a:extLst>
            </p:cNvPr>
            <p:cNvSpPr>
              <a:spLocks noChangeAspect="1" noChangeArrowheads="1"/>
            </p:cNvSpPr>
            <p:nvPr/>
          </p:nvSpPr>
          <p:spPr bwMode="auto">
            <a:xfrm>
              <a:off x="3134202"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6" name="Placeholder Tile">
              <a:extLst>
                <a:ext uri="{FF2B5EF4-FFF2-40B4-BE49-F238E27FC236}">
                  <a16:creationId xmlns:a16="http://schemas.microsoft.com/office/drawing/2014/main" id="{D985E5C7-73B8-47CE-8634-176199B095D1}"/>
                </a:ext>
              </a:extLst>
            </p:cNvPr>
            <p:cNvSpPr>
              <a:spLocks noChangeAspect="1" noChangeArrowheads="1"/>
            </p:cNvSpPr>
            <p:nvPr/>
          </p:nvSpPr>
          <p:spPr bwMode="auto">
            <a:xfrm>
              <a:off x="4629310"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7" name="Placeholder Tile">
              <a:extLst>
                <a:ext uri="{FF2B5EF4-FFF2-40B4-BE49-F238E27FC236}">
                  <a16:creationId xmlns:a16="http://schemas.microsoft.com/office/drawing/2014/main" id="{BD53C180-4233-446C-9DE7-C5846511070F}"/>
                </a:ext>
              </a:extLst>
            </p:cNvPr>
            <p:cNvSpPr>
              <a:spLocks noChangeAspect="1" noChangeArrowheads="1"/>
            </p:cNvSpPr>
            <p:nvPr/>
          </p:nvSpPr>
          <p:spPr bwMode="auto">
            <a:xfrm>
              <a:off x="6124418"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8" name="Placeholder Tile">
              <a:extLst>
                <a:ext uri="{FF2B5EF4-FFF2-40B4-BE49-F238E27FC236}">
                  <a16:creationId xmlns:a16="http://schemas.microsoft.com/office/drawing/2014/main" id="{2BD8778B-4DA4-489E-8F56-A6A9A9D8CE2C}"/>
                </a:ext>
              </a:extLst>
            </p:cNvPr>
            <p:cNvSpPr>
              <a:spLocks noChangeAspect="1" noChangeArrowheads="1"/>
            </p:cNvSpPr>
            <p:nvPr/>
          </p:nvSpPr>
          <p:spPr bwMode="auto">
            <a:xfrm>
              <a:off x="7619526"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29" name="Placeholder Tile">
              <a:extLst>
                <a:ext uri="{FF2B5EF4-FFF2-40B4-BE49-F238E27FC236}">
                  <a16:creationId xmlns:a16="http://schemas.microsoft.com/office/drawing/2014/main" id="{ED4B30D0-A971-4D07-8EC4-A4EAA6AAB980}"/>
                </a:ext>
              </a:extLst>
            </p:cNvPr>
            <p:cNvSpPr>
              <a:spLocks noChangeAspect="1" noChangeArrowheads="1"/>
            </p:cNvSpPr>
            <p:nvPr/>
          </p:nvSpPr>
          <p:spPr bwMode="auto">
            <a:xfrm>
              <a:off x="9114632" y="4128374"/>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0" name="Placeholder Tile">
              <a:extLst>
                <a:ext uri="{FF2B5EF4-FFF2-40B4-BE49-F238E27FC236}">
                  <a16:creationId xmlns:a16="http://schemas.microsoft.com/office/drawing/2014/main" id="{967B9846-597B-4FAF-8538-6B711580CA99}"/>
                </a:ext>
              </a:extLst>
            </p:cNvPr>
            <p:cNvSpPr>
              <a:spLocks noChangeAspect="1" noChangeArrowheads="1"/>
            </p:cNvSpPr>
            <p:nvPr/>
          </p:nvSpPr>
          <p:spPr bwMode="auto">
            <a:xfrm>
              <a:off x="1639094"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1" name="Placeholder Tile">
              <a:extLst>
                <a:ext uri="{FF2B5EF4-FFF2-40B4-BE49-F238E27FC236}">
                  <a16:creationId xmlns:a16="http://schemas.microsoft.com/office/drawing/2014/main" id="{599E3955-FA67-4539-88EF-35AB2B70C254}"/>
                </a:ext>
              </a:extLst>
            </p:cNvPr>
            <p:cNvSpPr>
              <a:spLocks noChangeAspect="1" noChangeArrowheads="1"/>
            </p:cNvSpPr>
            <p:nvPr/>
          </p:nvSpPr>
          <p:spPr bwMode="auto">
            <a:xfrm>
              <a:off x="3134202"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2" name="Placeholder Tile">
              <a:extLst>
                <a:ext uri="{FF2B5EF4-FFF2-40B4-BE49-F238E27FC236}">
                  <a16:creationId xmlns:a16="http://schemas.microsoft.com/office/drawing/2014/main" id="{F68DFCD6-C053-402E-9E27-3A859CE4C382}"/>
                </a:ext>
              </a:extLst>
            </p:cNvPr>
            <p:cNvSpPr>
              <a:spLocks noChangeAspect="1" noChangeArrowheads="1"/>
            </p:cNvSpPr>
            <p:nvPr/>
          </p:nvSpPr>
          <p:spPr bwMode="auto">
            <a:xfrm>
              <a:off x="4629310"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3" name="Placeholder Tile">
              <a:extLst>
                <a:ext uri="{FF2B5EF4-FFF2-40B4-BE49-F238E27FC236}">
                  <a16:creationId xmlns:a16="http://schemas.microsoft.com/office/drawing/2014/main" id="{4EFBD707-A61B-443E-89FF-3E00EEC19A31}"/>
                </a:ext>
              </a:extLst>
            </p:cNvPr>
            <p:cNvSpPr>
              <a:spLocks noChangeAspect="1" noChangeArrowheads="1"/>
            </p:cNvSpPr>
            <p:nvPr/>
          </p:nvSpPr>
          <p:spPr bwMode="auto">
            <a:xfrm>
              <a:off x="6124418"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4" name="Placeholder Tile">
              <a:extLst>
                <a:ext uri="{FF2B5EF4-FFF2-40B4-BE49-F238E27FC236}">
                  <a16:creationId xmlns:a16="http://schemas.microsoft.com/office/drawing/2014/main" id="{75E70774-27AC-4E98-AABF-784EE5559374}"/>
                </a:ext>
              </a:extLst>
            </p:cNvPr>
            <p:cNvSpPr>
              <a:spLocks noChangeAspect="1" noChangeArrowheads="1"/>
            </p:cNvSpPr>
            <p:nvPr/>
          </p:nvSpPr>
          <p:spPr bwMode="auto">
            <a:xfrm>
              <a:off x="7619526"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sp>
          <p:nvSpPr>
            <p:cNvPr id="35" name="Placeholder Tile">
              <a:extLst>
                <a:ext uri="{FF2B5EF4-FFF2-40B4-BE49-F238E27FC236}">
                  <a16:creationId xmlns:a16="http://schemas.microsoft.com/office/drawing/2014/main" id="{7A183515-8CE5-4688-93B3-5F01D1E63C3B}"/>
                </a:ext>
              </a:extLst>
            </p:cNvPr>
            <p:cNvSpPr>
              <a:spLocks noChangeAspect="1" noChangeArrowheads="1"/>
            </p:cNvSpPr>
            <p:nvPr/>
          </p:nvSpPr>
          <p:spPr bwMode="auto">
            <a:xfrm>
              <a:off x="9114632" y="5163821"/>
              <a:ext cx="1438275" cy="977900"/>
            </a:xfrm>
            <a:prstGeom prst="rect">
              <a:avLst/>
            </a:prstGeom>
            <a:solidFill>
              <a:srgbClr val="E8E8E8"/>
            </a:solidFill>
            <a:ln w="0">
              <a:noFill/>
              <a:prstDash val="solid"/>
              <a:miter lim="800000"/>
              <a:headEnd/>
              <a:tailEnd/>
            </a:ln>
          </p:spPr>
          <p:txBody>
            <a:bodyPr vert="horz" wrap="square" lIns="54864" tIns="36576" rIns="54864" bIns="36576" numCol="1"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600" dirty="0">
                <a:solidFill>
                  <a:srgbClr val="333333"/>
                </a:solidFill>
                <a:latin typeface="Segoe UI" panose="020B0502040204020203" pitchFamily="34" charset="0"/>
                <a:cs typeface="Segoe UI" panose="020B0502040204020203" pitchFamily="34" charset="0"/>
              </a:endParaRPr>
            </a:p>
          </p:txBody>
        </p:sp>
      </p:grpSp>
      <p:grpSp>
        <p:nvGrpSpPr>
          <p:cNvPr id="36" name="Tile (1x1)" descr="&lt;SmartSettings&gt;&lt;SmartResize enabled=&quot;True&quot; minWidth=&quot;25&quot; minHeight=&quot;25&quot; /&gt;&lt;/SmartSettings&gt;">
            <a:extLst>
              <a:ext uri="{FF2B5EF4-FFF2-40B4-BE49-F238E27FC236}">
                <a16:creationId xmlns:a16="http://schemas.microsoft.com/office/drawing/2014/main" id="{62A89B98-A17E-4944-9B5C-B906AA7617B1}"/>
              </a:ext>
            </a:extLst>
          </p:cNvPr>
          <p:cNvGrpSpPr/>
          <p:nvPr>
            <p:custDataLst>
              <p:tags r:id="rId1"/>
            </p:custDataLst>
          </p:nvPr>
        </p:nvGrpSpPr>
        <p:grpSpPr>
          <a:xfrm>
            <a:off x="10032449" y="405995"/>
            <a:ext cx="1439069" cy="977900"/>
            <a:chOff x="1639094" y="1022033"/>
            <a:chExt cx="1439069" cy="977900"/>
          </a:xfrm>
        </p:grpSpPr>
        <p:sp>
          <p:nvSpPr>
            <p:cNvPr id="37" name="Tile Background">
              <a:extLst>
                <a:ext uri="{FF2B5EF4-FFF2-40B4-BE49-F238E27FC236}">
                  <a16:creationId xmlns:a16="http://schemas.microsoft.com/office/drawing/2014/main" id="{56B165A3-769F-47E9-A633-C5354F775861}"/>
                </a:ext>
              </a:extLst>
            </p:cNvPr>
            <p:cNvSpPr>
              <a:spLocks noChangeAspect="1" noChangeArrowheads="1"/>
            </p:cNvSpPr>
            <p:nvPr/>
          </p:nvSpPr>
          <p:spPr bwMode="auto">
            <a:xfrm>
              <a:off x="1639888" y="1022033"/>
              <a:ext cx="1438275"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38"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0D2D2BFF-5192-44A8-A953-82EC9D585F59}"/>
                </a:ext>
              </a:extLst>
            </p:cNvPr>
            <p:cNvSpPr>
              <a:spLocks noChangeArrowheads="1"/>
            </p:cNvSpPr>
            <p:nvPr/>
          </p:nvSpPr>
          <p:spPr bwMode="auto">
            <a:xfrm>
              <a:off x="1697038" y="1173836"/>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39"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87DF7BE1-E617-4ADA-89B6-C10FA23EE1E8}"/>
                </a:ext>
              </a:extLst>
            </p:cNvPr>
            <p:cNvSpPr>
              <a:spLocks noChangeShapeType="1"/>
            </p:cNvSpPr>
            <p:nvPr/>
          </p:nvSpPr>
          <p:spPr bwMode="auto">
            <a:xfrm>
              <a:off x="1639094" y="1302423"/>
              <a:ext cx="1439069"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0" name="Tile (1x2)" descr="&lt;SmartSettings&gt;&lt;SmartResize enabled=&quot;True&quot; minWidth=&quot;25&quot; minHeight=&quot;25&quot; /&gt;&lt;/SmartSettings&gt;">
            <a:extLst>
              <a:ext uri="{FF2B5EF4-FFF2-40B4-BE49-F238E27FC236}">
                <a16:creationId xmlns:a16="http://schemas.microsoft.com/office/drawing/2014/main" id="{CC30D8B0-B458-467B-9A5C-FE5678498958}"/>
              </a:ext>
            </a:extLst>
          </p:cNvPr>
          <p:cNvGrpSpPr/>
          <p:nvPr>
            <p:custDataLst>
              <p:tags r:id="rId2"/>
            </p:custDataLst>
          </p:nvPr>
        </p:nvGrpSpPr>
        <p:grpSpPr>
          <a:xfrm>
            <a:off x="10032845" y="1663100"/>
            <a:ext cx="1438276" cy="2013347"/>
            <a:chOff x="1639094" y="1022033"/>
            <a:chExt cx="1438276" cy="2013347"/>
          </a:xfrm>
        </p:grpSpPr>
        <p:sp>
          <p:nvSpPr>
            <p:cNvPr id="41" name="Tile Background">
              <a:extLst>
                <a:ext uri="{FF2B5EF4-FFF2-40B4-BE49-F238E27FC236}">
                  <a16:creationId xmlns:a16="http://schemas.microsoft.com/office/drawing/2014/main" id="{FF7201BC-1639-4B81-A151-C88F5222E70B}"/>
                </a:ext>
              </a:extLst>
            </p:cNvPr>
            <p:cNvSpPr>
              <a:spLocks noChangeAspect="1" noChangeArrowheads="1"/>
            </p:cNvSpPr>
            <p:nvPr/>
          </p:nvSpPr>
          <p:spPr bwMode="auto">
            <a:xfrm>
              <a:off x="1639094" y="1022033"/>
              <a:ext cx="1438275" cy="2013347"/>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42"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4B74B878-D3FE-4558-97FD-AB2B43F89B40}"/>
                </a:ext>
              </a:extLst>
            </p:cNvPr>
            <p:cNvSpPr>
              <a:spLocks noChangeArrowheads="1"/>
            </p:cNvSpPr>
            <p:nvPr/>
          </p:nvSpPr>
          <p:spPr bwMode="auto">
            <a:xfrm>
              <a:off x="1696244" y="1173837"/>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43"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E90058F9-2E2E-4358-AB65-4283219725E9}"/>
                </a:ext>
              </a:extLst>
            </p:cNvPr>
            <p:cNvSpPr>
              <a:spLocks noChangeShapeType="1"/>
            </p:cNvSpPr>
            <p:nvPr/>
          </p:nvSpPr>
          <p:spPr bwMode="auto">
            <a:xfrm>
              <a:off x="1639095" y="1302424"/>
              <a:ext cx="1438275"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4" name="Tile (2x1)" descr="&lt;SmartSettings&gt;&lt;SmartResize enabled=&quot;True&quot; minWidth=&quot;25&quot; minHeight=&quot;25&quot; /&gt;&lt;/SmartSettings&gt;">
            <a:extLst>
              <a:ext uri="{FF2B5EF4-FFF2-40B4-BE49-F238E27FC236}">
                <a16:creationId xmlns:a16="http://schemas.microsoft.com/office/drawing/2014/main" id="{42CBE0DF-9177-4163-8087-7B157E669738}"/>
              </a:ext>
            </a:extLst>
          </p:cNvPr>
          <p:cNvGrpSpPr/>
          <p:nvPr>
            <p:custDataLst>
              <p:tags r:id="rId3"/>
            </p:custDataLst>
          </p:nvPr>
        </p:nvGrpSpPr>
        <p:grpSpPr>
          <a:xfrm>
            <a:off x="8565757" y="3955652"/>
            <a:ext cx="2933383" cy="977900"/>
            <a:chOff x="1639094" y="1022034"/>
            <a:chExt cx="2933383" cy="977900"/>
          </a:xfrm>
        </p:grpSpPr>
        <p:sp>
          <p:nvSpPr>
            <p:cNvPr id="45" name="Tile Background">
              <a:extLst>
                <a:ext uri="{FF2B5EF4-FFF2-40B4-BE49-F238E27FC236}">
                  <a16:creationId xmlns:a16="http://schemas.microsoft.com/office/drawing/2014/main" id="{B5A83000-BB59-4020-9F90-74295C142B45}"/>
                </a:ext>
              </a:extLst>
            </p:cNvPr>
            <p:cNvSpPr>
              <a:spLocks noChangeAspect="1" noChangeArrowheads="1"/>
            </p:cNvSpPr>
            <p:nvPr/>
          </p:nvSpPr>
          <p:spPr bwMode="auto">
            <a:xfrm>
              <a:off x="1639094" y="1022034"/>
              <a:ext cx="2933383" cy="977900"/>
            </a:xfrm>
            <a:prstGeom prst="rect">
              <a:avLst/>
            </a:prstGeom>
            <a:solidFill>
              <a:srgbClr val="FFFFFF"/>
            </a:solidFill>
            <a:ln w="0">
              <a:noFill/>
              <a:prstDash val="solid"/>
              <a:miter lim="800000"/>
              <a:headEnd/>
              <a:tailEnd/>
            </a:ln>
            <a:effectLst>
              <a:outerShdw blurRad="63500" algn="ctr" rotWithShape="0">
                <a:srgbClr val="808080">
                  <a:alpha val="50000"/>
                </a:srgbClr>
              </a:outerShdw>
            </a:effectLst>
          </p:spPr>
          <p:txBody>
            <a:bodyPr vert="horz" wrap="square" lIns="54864" tIns="36576" rIns="54864"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rgbClr val="333333"/>
                  </a:solidFill>
                  <a:latin typeface="Segoe UI" panose="020B0502040204020203" pitchFamily="34" charset="0"/>
                  <a:cs typeface="Segoe UI" panose="020B0502040204020203" pitchFamily="34" charset="0"/>
                </a:rPr>
                <a:t>Title</a:t>
              </a:r>
            </a:p>
          </p:txBody>
        </p:sp>
        <p:sp>
          <p:nvSpPr>
            <p:cNvPr id="46" name="Subtitle" descr="&lt;SmartSettings&gt;&lt;SmartResize anchorLeft=&quot;Absolute&quot; anchorTop=&quot;Absolute&quot; anchorRight=&quot;None&quot; anchorBottom=&quot;None&quot; /&gt;&lt;/SmartSettings&gt;">
              <a:extLst>
                <a:ext uri="{FF2B5EF4-FFF2-40B4-BE49-F238E27FC236}">
                  <a16:creationId xmlns:a16="http://schemas.microsoft.com/office/drawing/2014/main" id="{67D9B174-AA94-4A68-80FD-0F1772936B51}"/>
                </a:ext>
              </a:extLst>
            </p:cNvPr>
            <p:cNvSpPr>
              <a:spLocks noChangeArrowheads="1"/>
            </p:cNvSpPr>
            <p:nvPr/>
          </p:nvSpPr>
          <p:spPr bwMode="auto">
            <a:xfrm>
              <a:off x="1696244" y="1173837"/>
              <a:ext cx="26129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all" normalizeH="0" dirty="0">
                  <a:ln>
                    <a:noFill/>
                  </a:ln>
                  <a:solidFill>
                    <a:srgbClr val="777777"/>
                  </a:solidFill>
                  <a:effectLst/>
                  <a:latin typeface="Segoe UI" panose="020B0502040204020203" pitchFamily="34" charset="0"/>
                </a:rPr>
                <a:t>Subtitle</a:t>
              </a:r>
              <a:endParaRPr kumimoji="0" lang="en-US" altLang="en-US" sz="500" b="0" i="0" u="none" strike="noStrike" cap="all" normalizeH="0" dirty="0">
                <a:ln>
                  <a:noFill/>
                </a:ln>
                <a:solidFill>
                  <a:schemeClr val="tx1"/>
                </a:solidFill>
                <a:effectLst/>
              </a:endParaRPr>
            </a:p>
          </p:txBody>
        </p:sp>
        <p:sp>
          <p:nvSpPr>
            <p:cNvPr id="47" name="Tile Header Line" descr="&lt;SmartSettings&gt;&lt;SmartResize anchorLeft=&quot;Relative&quot; anchorTop=&quot;Absolute&quot; anchorRight=&quot;Relative&quot; anchorBottom=&quot;None&quot; /&gt;&lt;/SmartSettings&gt;">
              <a:extLst>
                <a:ext uri="{FF2B5EF4-FFF2-40B4-BE49-F238E27FC236}">
                  <a16:creationId xmlns:a16="http://schemas.microsoft.com/office/drawing/2014/main" id="{204C865A-3494-45B9-880E-B9694CA865AA}"/>
                </a:ext>
              </a:extLst>
            </p:cNvPr>
            <p:cNvSpPr>
              <a:spLocks noChangeShapeType="1"/>
            </p:cNvSpPr>
            <p:nvPr/>
          </p:nvSpPr>
          <p:spPr bwMode="auto">
            <a:xfrm>
              <a:off x="1639095" y="1302424"/>
              <a:ext cx="2933382" cy="0"/>
            </a:xfrm>
            <a:prstGeom prst="line">
              <a:avLst/>
            </a:prstGeom>
            <a:noFill/>
            <a:ln w="6350" cap="sq">
              <a:solidFill>
                <a:srgbClr val="D3D3D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95910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Jumbotron Example">
            <a:extLst>
              <a:ext uri="{FF2B5EF4-FFF2-40B4-BE49-F238E27FC236}">
                <a16:creationId xmlns:a16="http://schemas.microsoft.com/office/drawing/2014/main" id="{F3F74D5F-0EE4-44C1-AFF1-B2ADC28E8166}"/>
              </a:ext>
            </a:extLst>
          </p:cNvPr>
          <p:cNvGrpSpPr/>
          <p:nvPr/>
        </p:nvGrpSpPr>
        <p:grpSpPr>
          <a:xfrm>
            <a:off x="1374204" y="387923"/>
            <a:ext cx="9239256" cy="6130793"/>
            <a:chOff x="1476372" y="363604"/>
            <a:chExt cx="9239256" cy="6130793"/>
          </a:xfrm>
        </p:grpSpPr>
        <p:sp>
          <p:nvSpPr>
            <p:cNvPr id="5" name="Navbar Shape">
              <a:extLst>
                <a:ext uri="{FF2B5EF4-FFF2-40B4-BE49-F238E27FC236}">
                  <a16:creationId xmlns:a16="http://schemas.microsoft.com/office/drawing/2014/main" id="{43E9B0DC-977A-4880-8892-FE101BB6CF40}"/>
                </a:ext>
              </a:extLst>
            </p:cNvPr>
            <p:cNvSpPr/>
            <p:nvPr/>
          </p:nvSpPr>
          <p:spPr>
            <a:xfrm>
              <a:off x="1476372" y="363604"/>
              <a:ext cx="9239256" cy="495300"/>
            </a:xfrm>
            <a:prstGeom prst="roundRect">
              <a:avLst>
                <a:gd name="adj" fmla="val 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8016" tIns="45720" rIns="128016"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Project name</a:t>
              </a:r>
            </a:p>
          </p:txBody>
        </p:sp>
        <p:sp>
          <p:nvSpPr>
            <p:cNvPr id="6" name="Input">
              <a:extLst>
                <a:ext uri="{FF2B5EF4-FFF2-40B4-BE49-F238E27FC236}">
                  <a16:creationId xmlns:a16="http://schemas.microsoft.com/office/drawing/2014/main" id="{5A60AE37-6245-4664-BD08-244A1E499283}"/>
                </a:ext>
              </a:extLst>
            </p:cNvPr>
            <p:cNvSpPr/>
            <p:nvPr/>
          </p:nvSpPr>
          <p:spPr>
            <a:xfrm>
              <a:off x="8166790" y="457391"/>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Password</a:t>
              </a:r>
            </a:p>
          </p:txBody>
        </p:sp>
        <p:sp>
          <p:nvSpPr>
            <p:cNvPr id="7" name="Button">
              <a:extLst>
                <a:ext uri="{FF2B5EF4-FFF2-40B4-BE49-F238E27FC236}">
                  <a16:creationId xmlns:a16="http://schemas.microsoft.com/office/drawing/2014/main" id="{92603A95-455B-4A1B-A9F4-0D5534FC7889}"/>
                </a:ext>
              </a:extLst>
            </p:cNvPr>
            <p:cNvSpPr/>
            <p:nvPr/>
          </p:nvSpPr>
          <p:spPr>
            <a:xfrm>
              <a:off x="9965402" y="455985"/>
              <a:ext cx="607351"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Sign in</a:t>
              </a:r>
            </a:p>
          </p:txBody>
        </p:sp>
        <p:sp>
          <p:nvSpPr>
            <p:cNvPr id="8" name="Input">
              <a:extLst>
                <a:ext uri="{FF2B5EF4-FFF2-40B4-BE49-F238E27FC236}">
                  <a16:creationId xmlns:a16="http://schemas.microsoft.com/office/drawing/2014/main" id="{812EEF1A-5B7A-4740-9B55-18BA0F87CE06}"/>
                </a:ext>
              </a:extLst>
            </p:cNvPr>
            <p:cNvSpPr/>
            <p:nvPr/>
          </p:nvSpPr>
          <p:spPr>
            <a:xfrm>
              <a:off x="6368177" y="457391"/>
              <a:ext cx="1733041" cy="307726"/>
            </a:xfrm>
            <a:prstGeom prst="roundRect">
              <a:avLst>
                <a:gd name="adj" fmla="val 10785"/>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0584" tIns="64008" rIns="100584"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Email</a:t>
              </a:r>
            </a:p>
          </p:txBody>
        </p:sp>
        <p:grpSp>
          <p:nvGrpSpPr>
            <p:cNvPr id="9" name="Jumbotron">
              <a:extLst>
                <a:ext uri="{FF2B5EF4-FFF2-40B4-BE49-F238E27FC236}">
                  <a16:creationId xmlns:a16="http://schemas.microsoft.com/office/drawing/2014/main" id="{21E65D14-B3BE-4BB4-907F-BCF4E7D26F62}"/>
                </a:ext>
              </a:extLst>
            </p:cNvPr>
            <p:cNvGrpSpPr/>
            <p:nvPr/>
          </p:nvGrpSpPr>
          <p:grpSpPr>
            <a:xfrm>
              <a:off x="1619247" y="974947"/>
              <a:ext cx="8953505" cy="2719818"/>
              <a:chOff x="1355349" y="1084087"/>
              <a:chExt cx="8953505" cy="2719818"/>
            </a:xfrm>
          </p:grpSpPr>
          <p:sp>
            <p:nvSpPr>
              <p:cNvPr id="23" name="Jumbotron">
                <a:extLst>
                  <a:ext uri="{FF2B5EF4-FFF2-40B4-BE49-F238E27FC236}">
                    <a16:creationId xmlns:a16="http://schemas.microsoft.com/office/drawing/2014/main" id="{27AAD067-FE9D-4267-8623-20CA8A536351}"/>
                  </a:ext>
                </a:extLst>
              </p:cNvPr>
              <p:cNvSpPr/>
              <p:nvPr/>
            </p:nvSpPr>
            <p:spPr>
              <a:xfrm>
                <a:off x="1355349" y="1084087"/>
                <a:ext cx="8953505" cy="2719818"/>
              </a:xfrm>
              <a:prstGeom prst="roundRect">
                <a:avLst>
                  <a:gd name="adj" fmla="val 2079"/>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48640" tIns="274320" rIns="548640" bIns="2743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Aft>
                    <a:spcPts val="1200"/>
                  </a:spcAft>
                </a:pPr>
                <a:r>
                  <a:rPr lang="en-US" sz="4600" dirty="0">
                    <a:solidFill>
                      <a:srgbClr val="5F5F5F"/>
                    </a:solidFill>
                    <a:latin typeface="Segoe UI" panose="020B0502040204020203" pitchFamily="34" charset="0"/>
                    <a:cs typeface="Segoe UI" panose="020B0502040204020203" pitchFamily="34" charset="0"/>
                  </a:rPr>
                  <a:t>Hello, world!</a:t>
                </a:r>
              </a:p>
              <a:p>
                <a:pPr>
                  <a:spcAft>
                    <a:spcPts val="600"/>
                  </a:spcAft>
                </a:pPr>
                <a:r>
                  <a:rPr lang="en-US" sz="1600" dirty="0">
                    <a:solidFill>
                      <a:srgbClr val="5F5F5F"/>
                    </a:solidFill>
                    <a:latin typeface="Segoe UI" panose="020B0502040204020203" pitchFamily="34" charset="0"/>
                    <a:cs typeface="Segoe UI" panose="020B0502040204020203" pitchFamily="34" charset="0"/>
                  </a:rPr>
                  <a:t>This is a template for a simple marketing or informational website. It includes a large callout called a jumbotron and three supporting pieces of content. Use it as a starting point to create something more unique.</a:t>
                </a:r>
              </a:p>
            </p:txBody>
          </p:sp>
          <p:sp>
            <p:nvSpPr>
              <p:cNvPr id="24" name="Button">
                <a:extLst>
                  <a:ext uri="{FF2B5EF4-FFF2-40B4-BE49-F238E27FC236}">
                    <a16:creationId xmlns:a16="http://schemas.microsoft.com/office/drawing/2014/main" id="{13D4B5AA-4EC4-44B2-BE10-082144B85C2F}"/>
                  </a:ext>
                </a:extLst>
              </p:cNvPr>
              <p:cNvSpPr/>
              <p:nvPr/>
            </p:nvSpPr>
            <p:spPr>
              <a:xfrm>
                <a:off x="1920343" y="3125427"/>
                <a:ext cx="1144852" cy="418981"/>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128016" tIns="91440" rIns="128016" bIns="9144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350" dirty="0">
                    <a:solidFill>
                      <a:srgbClr val="5F5F5F"/>
                    </a:solidFill>
                    <a:latin typeface="Segoe UI" panose="020B0502040204020203" pitchFamily="34" charset="0"/>
                    <a:cs typeface="Segoe UI" panose="020B0502040204020203" pitchFamily="34" charset="0"/>
                  </a:rPr>
                  <a:t>Learn more</a:t>
                </a:r>
              </a:p>
            </p:txBody>
          </p:sp>
        </p:grpSp>
        <p:sp>
          <p:nvSpPr>
            <p:cNvPr id="10" name="h2">
              <a:extLst>
                <a:ext uri="{FF2B5EF4-FFF2-40B4-BE49-F238E27FC236}">
                  <a16:creationId xmlns:a16="http://schemas.microsoft.com/office/drawing/2014/main" id="{0DCBA399-C6A0-428E-9134-7BCF5703BC3F}"/>
                </a:ext>
              </a:extLst>
            </p:cNvPr>
            <p:cNvSpPr txBox="1"/>
            <p:nvPr/>
          </p:nvSpPr>
          <p:spPr>
            <a:xfrm>
              <a:off x="1615609" y="3975541"/>
              <a:ext cx="1083630" cy="33855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5F5F5F"/>
                  </a:solidFill>
                  <a:latin typeface="Segoe UI Semibold" panose="020B0702040204020203" pitchFamily="34" charset="0"/>
                  <a:cs typeface="Segoe UI Semibold" panose="020B0702040204020203" pitchFamily="34" charset="0"/>
                </a:rPr>
                <a:t>Heading</a:t>
              </a:r>
            </a:p>
          </p:txBody>
        </p:sp>
        <p:sp>
          <p:nvSpPr>
            <p:cNvPr id="11" name="Body Copy">
              <a:extLst>
                <a:ext uri="{FF2B5EF4-FFF2-40B4-BE49-F238E27FC236}">
                  <a16:creationId xmlns:a16="http://schemas.microsoft.com/office/drawing/2014/main" id="{591600FD-FC20-46C6-9BF0-E3750790AAE4}"/>
                </a:ext>
              </a:extLst>
            </p:cNvPr>
            <p:cNvSpPr txBox="1"/>
            <p:nvPr/>
          </p:nvSpPr>
          <p:spPr>
            <a:xfrm>
              <a:off x="1624987" y="4375803"/>
              <a:ext cx="2788262" cy="121187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Donec id elit non mi porta gravida at eget metus. Fusce dapibus, tellus ac cursus commodo, tortor mauris condimentum nibh, ut fermentum massa justo sit amet risus. Etiam porta sem malesuada magna mollis euismod. Donec sed odio dui.</a:t>
              </a:r>
            </a:p>
          </p:txBody>
        </p:sp>
        <p:sp>
          <p:nvSpPr>
            <p:cNvPr id="12" name="Button">
              <a:extLst>
                <a:ext uri="{FF2B5EF4-FFF2-40B4-BE49-F238E27FC236}">
                  <a16:creationId xmlns:a16="http://schemas.microsoft.com/office/drawing/2014/main" id="{A0ECE5F3-6FE6-4054-982B-85967C35A444}"/>
                </a:ext>
              </a:extLst>
            </p:cNvPr>
            <p:cNvSpPr/>
            <p:nvPr/>
          </p:nvSpPr>
          <p:spPr>
            <a:xfrm>
              <a:off x="1624987" y="5649381"/>
              <a:ext cx="1013413"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View details »</a:t>
              </a:r>
            </a:p>
          </p:txBody>
        </p:sp>
        <p:sp>
          <p:nvSpPr>
            <p:cNvPr id="13" name="h2">
              <a:extLst>
                <a:ext uri="{FF2B5EF4-FFF2-40B4-BE49-F238E27FC236}">
                  <a16:creationId xmlns:a16="http://schemas.microsoft.com/office/drawing/2014/main" id="{91DEBD1B-6F83-4287-BE9D-6CCED727D75F}"/>
                </a:ext>
              </a:extLst>
            </p:cNvPr>
            <p:cNvSpPr txBox="1"/>
            <p:nvPr/>
          </p:nvSpPr>
          <p:spPr>
            <a:xfrm>
              <a:off x="4698998" y="3975541"/>
              <a:ext cx="1083630" cy="33855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5F5F5F"/>
                  </a:solidFill>
                  <a:latin typeface="Segoe UI Semibold" panose="020B0702040204020203" pitchFamily="34" charset="0"/>
                  <a:cs typeface="Segoe UI Semibold" panose="020B0702040204020203" pitchFamily="34" charset="0"/>
                </a:rPr>
                <a:t>Heading</a:t>
              </a:r>
            </a:p>
          </p:txBody>
        </p:sp>
        <p:sp>
          <p:nvSpPr>
            <p:cNvPr id="14" name="Body Copy">
              <a:extLst>
                <a:ext uri="{FF2B5EF4-FFF2-40B4-BE49-F238E27FC236}">
                  <a16:creationId xmlns:a16="http://schemas.microsoft.com/office/drawing/2014/main" id="{0E725808-C02B-4660-955A-E1157ABA21D9}"/>
                </a:ext>
              </a:extLst>
            </p:cNvPr>
            <p:cNvSpPr txBox="1"/>
            <p:nvPr/>
          </p:nvSpPr>
          <p:spPr>
            <a:xfrm>
              <a:off x="4708376" y="4375803"/>
              <a:ext cx="2788262" cy="121187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Donec id elit non mi porta gravida at eget metus. Fusce dapibus, tellus ac cursus commodo, tortor mauris condimentum nibh, ut fermentum massa justo sit amet risus. Etiam porta sem malesuada magna mollis euismod. Donec sed odio dui.</a:t>
              </a:r>
            </a:p>
          </p:txBody>
        </p:sp>
        <p:sp>
          <p:nvSpPr>
            <p:cNvPr id="15" name="Button">
              <a:extLst>
                <a:ext uri="{FF2B5EF4-FFF2-40B4-BE49-F238E27FC236}">
                  <a16:creationId xmlns:a16="http://schemas.microsoft.com/office/drawing/2014/main" id="{2113C94F-2D21-4BBA-BD1B-86BF023B05CF}"/>
                </a:ext>
              </a:extLst>
            </p:cNvPr>
            <p:cNvSpPr/>
            <p:nvPr/>
          </p:nvSpPr>
          <p:spPr>
            <a:xfrm>
              <a:off x="4708376" y="5649381"/>
              <a:ext cx="1013413"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View details »</a:t>
              </a:r>
            </a:p>
          </p:txBody>
        </p:sp>
        <p:sp>
          <p:nvSpPr>
            <p:cNvPr id="16" name="h2">
              <a:extLst>
                <a:ext uri="{FF2B5EF4-FFF2-40B4-BE49-F238E27FC236}">
                  <a16:creationId xmlns:a16="http://schemas.microsoft.com/office/drawing/2014/main" id="{9DDABBBD-D997-411F-A7DE-0B128DEAB7F2}"/>
                </a:ext>
              </a:extLst>
            </p:cNvPr>
            <p:cNvSpPr txBox="1"/>
            <p:nvPr/>
          </p:nvSpPr>
          <p:spPr>
            <a:xfrm>
              <a:off x="7782387" y="3975541"/>
              <a:ext cx="1083630" cy="33855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5F5F5F"/>
                  </a:solidFill>
                  <a:latin typeface="Segoe UI Semibold" panose="020B0702040204020203" pitchFamily="34" charset="0"/>
                  <a:cs typeface="Segoe UI Semibold" panose="020B0702040204020203" pitchFamily="34" charset="0"/>
                </a:rPr>
                <a:t>Heading</a:t>
              </a:r>
            </a:p>
          </p:txBody>
        </p:sp>
        <p:sp>
          <p:nvSpPr>
            <p:cNvPr id="17" name="Body Copy">
              <a:extLst>
                <a:ext uri="{FF2B5EF4-FFF2-40B4-BE49-F238E27FC236}">
                  <a16:creationId xmlns:a16="http://schemas.microsoft.com/office/drawing/2014/main" id="{2E8EB759-B956-4DC9-936C-4C6EA45DBCED}"/>
                </a:ext>
              </a:extLst>
            </p:cNvPr>
            <p:cNvSpPr txBox="1"/>
            <p:nvPr/>
          </p:nvSpPr>
          <p:spPr>
            <a:xfrm>
              <a:off x="7791765" y="4375803"/>
              <a:ext cx="2788262" cy="1211870"/>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Donec id elit non mi porta gravida at eget metus. Fusce dapibus, tellus ac cursus commodo, tortor mauris condimentum nibh, ut fermentum massa justo sit amet risus. Etiam porta sem malesuada magna mollis euismod. Donec sed odio dui.</a:t>
              </a:r>
            </a:p>
          </p:txBody>
        </p:sp>
        <p:sp>
          <p:nvSpPr>
            <p:cNvPr id="18" name="Button">
              <a:extLst>
                <a:ext uri="{FF2B5EF4-FFF2-40B4-BE49-F238E27FC236}">
                  <a16:creationId xmlns:a16="http://schemas.microsoft.com/office/drawing/2014/main" id="{ABE65447-9A47-43F5-A90E-FBF77367FF09}"/>
                </a:ext>
              </a:extLst>
            </p:cNvPr>
            <p:cNvSpPr/>
            <p:nvPr/>
          </p:nvSpPr>
          <p:spPr>
            <a:xfrm>
              <a:off x="7791765" y="5649381"/>
              <a:ext cx="1013413" cy="310539"/>
            </a:xfrm>
            <a:prstGeom prst="roundRect">
              <a:avLst>
                <a:gd name="adj" fmla="val 11182"/>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64008" rIns="91440" bIns="64008"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50" dirty="0">
                  <a:solidFill>
                    <a:srgbClr val="5F5F5F"/>
                  </a:solidFill>
                  <a:latin typeface="Segoe UI" panose="020B0502040204020203" pitchFamily="34" charset="0"/>
                  <a:cs typeface="Segoe UI" panose="020B0502040204020203" pitchFamily="34" charset="0"/>
                </a:rPr>
                <a:t>View details »</a:t>
              </a:r>
            </a:p>
          </p:txBody>
        </p:sp>
        <p:cxnSp>
          <p:nvCxnSpPr>
            <p:cNvPr id="19" name="Line">
              <a:extLst>
                <a:ext uri="{FF2B5EF4-FFF2-40B4-BE49-F238E27FC236}">
                  <a16:creationId xmlns:a16="http://schemas.microsoft.com/office/drawing/2014/main" id="{35B062FA-E8E9-43C8-AF74-96B27262066F}"/>
                </a:ext>
              </a:extLst>
            </p:cNvPr>
            <p:cNvCxnSpPr/>
            <p:nvPr/>
          </p:nvCxnSpPr>
          <p:spPr>
            <a:xfrm>
              <a:off x="1476372" y="858904"/>
              <a:ext cx="9239256"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grpSp>
          <p:nvGrpSpPr>
            <p:cNvPr id="20" name="Footer">
              <a:extLst>
                <a:ext uri="{FF2B5EF4-FFF2-40B4-BE49-F238E27FC236}">
                  <a16:creationId xmlns:a16="http://schemas.microsoft.com/office/drawing/2014/main" id="{1AF621A9-70DE-4200-B6C4-2138ADD87729}"/>
                </a:ext>
              </a:extLst>
            </p:cNvPr>
            <p:cNvGrpSpPr/>
            <p:nvPr/>
          </p:nvGrpSpPr>
          <p:grpSpPr>
            <a:xfrm>
              <a:off x="1476372" y="6239350"/>
              <a:ext cx="9239256" cy="255047"/>
              <a:chOff x="1476372" y="6239350"/>
              <a:chExt cx="9239256" cy="255047"/>
            </a:xfrm>
          </p:grpSpPr>
          <p:cxnSp>
            <p:nvCxnSpPr>
              <p:cNvPr id="21" name="Line">
                <a:extLst>
                  <a:ext uri="{FF2B5EF4-FFF2-40B4-BE49-F238E27FC236}">
                    <a16:creationId xmlns:a16="http://schemas.microsoft.com/office/drawing/2014/main" id="{B72BCF8A-CDC2-4A7D-A3EF-3EFD6188F41A}"/>
                  </a:ext>
                </a:extLst>
              </p:cNvPr>
              <p:cNvCxnSpPr/>
              <p:nvPr/>
            </p:nvCxnSpPr>
            <p:spPr>
              <a:xfrm>
                <a:off x="1476372" y="6239350"/>
                <a:ext cx="9239256" cy="0"/>
              </a:xfrm>
              <a:prstGeom prst="line">
                <a:avLst/>
              </a:prstGeom>
              <a:ln w="6350">
                <a:solidFill>
                  <a:srgbClr val="808080"/>
                </a:solidFill>
              </a:ln>
            </p:spPr>
            <p:style>
              <a:lnRef idx="1">
                <a:schemeClr val="accent1"/>
              </a:lnRef>
              <a:fillRef idx="0">
                <a:schemeClr val="accent1"/>
              </a:fillRef>
              <a:effectRef idx="0">
                <a:schemeClr val="accent1"/>
              </a:effectRef>
              <a:fontRef idx="minor">
                <a:schemeClr val="tx1"/>
              </a:fontRef>
            </p:style>
          </p:cxnSp>
          <p:sp>
            <p:nvSpPr>
              <p:cNvPr id="22" name="Copyright">
                <a:extLst>
                  <a:ext uri="{FF2B5EF4-FFF2-40B4-BE49-F238E27FC236}">
                    <a16:creationId xmlns:a16="http://schemas.microsoft.com/office/drawing/2014/main" id="{21B97348-025F-4F30-976B-6C3B61870627}"/>
                  </a:ext>
                </a:extLst>
              </p:cNvPr>
              <p:cNvSpPr txBox="1"/>
              <p:nvPr/>
            </p:nvSpPr>
            <p:spPr>
              <a:xfrm>
                <a:off x="1624987" y="6292419"/>
                <a:ext cx="724557" cy="20197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spcAft>
                    <a:spcPts val="500"/>
                  </a:spcAft>
                </a:pPr>
                <a:r>
                  <a:rPr lang="en-US" sz="1050" noProof="1">
                    <a:solidFill>
                      <a:srgbClr val="5F5F5F"/>
                    </a:solidFill>
                    <a:latin typeface="Segoe UI" panose="020B0502040204020203" pitchFamily="34" charset="0"/>
                    <a:cs typeface="Segoe UI" panose="020B0502040204020203" pitchFamily="34" charset="0"/>
                  </a:rPr>
                  <a:t>© Company</a:t>
                </a:r>
              </a:p>
            </p:txBody>
          </p:sp>
        </p:grpSp>
      </p:grpSp>
    </p:spTree>
    <p:extLst>
      <p:ext uri="{BB962C8B-B14F-4D97-AF65-F5344CB8AC3E}">
        <p14:creationId xmlns:p14="http://schemas.microsoft.com/office/powerpoint/2010/main" val="6888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Browser" descr="&lt;SmartSettings&gt;&lt;SmartResize enabled=&quot;True&quot; minWidth=&quot;140&quot; minHeight=&quot;50&quot; /&gt;&lt;/SmartSettings&gt;">
            <a:extLst>
              <a:ext uri="{FF2B5EF4-FFF2-40B4-BE49-F238E27FC236}">
                <a16:creationId xmlns:a16="http://schemas.microsoft.com/office/drawing/2014/main" id="{ED93AD85-720F-460F-A4F1-37DB61186B1B}"/>
              </a:ext>
            </a:extLst>
          </p:cNvPr>
          <p:cNvGrpSpPr/>
          <p:nvPr>
            <p:custDataLst>
              <p:tags r:id="rId1"/>
            </p:custDataLst>
          </p:nvPr>
        </p:nvGrpSpPr>
        <p:grpSpPr>
          <a:xfrm>
            <a:off x="688394" y="652784"/>
            <a:ext cx="6668462" cy="4352544"/>
            <a:chOff x="595684" y="1261242"/>
            <a:chExt cx="6668462" cy="4352544"/>
          </a:xfrm>
        </p:grpSpPr>
        <p:sp>
          <p:nvSpPr>
            <p:cNvPr id="32" name="Window Body" descr="&lt;Tags&gt;&lt;SMARTRESIZEANCHORS&gt;Absolute,Absolute,Absolute,Absolute&lt;/SMARTRESIZEANCHORS&gt;&lt;/Tags&gt;">
              <a:extLst>
                <a:ext uri="{FF2B5EF4-FFF2-40B4-BE49-F238E27FC236}">
                  <a16:creationId xmlns:a16="http://schemas.microsoft.com/office/drawing/2014/main" id="{F4252055-1298-45F9-8E9B-D32A0C11EC2B}"/>
                </a:ext>
              </a:extLst>
            </p:cNvPr>
            <p:cNvSpPr/>
            <p:nvPr/>
          </p:nvSpPr>
          <p:spPr>
            <a:xfrm>
              <a:off x="595684" y="1796227"/>
              <a:ext cx="6668462" cy="3817559"/>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33" name="Title Bar" descr="&lt;Tags&gt;&lt;SMARTRESIZEANCHORS&gt;Absolute,None,Absolute,Absolute&lt;/SMARTRESIZEANCHORS&gt;&lt;/Tags&gt;">
              <a:extLst>
                <a:ext uri="{FF2B5EF4-FFF2-40B4-BE49-F238E27FC236}">
                  <a16:creationId xmlns:a16="http://schemas.microsoft.com/office/drawing/2014/main" id="{A1237300-1EBE-4F66-BBCA-2F9283CFF33E}"/>
                </a:ext>
              </a:extLst>
            </p:cNvPr>
            <p:cNvSpPr/>
            <p:nvPr/>
          </p:nvSpPr>
          <p:spPr>
            <a:xfrm>
              <a:off x="595685" y="1261242"/>
              <a:ext cx="6668461" cy="53707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22860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Browser</a:t>
              </a:r>
            </a:p>
          </p:txBody>
        </p:sp>
        <p:sp>
          <p:nvSpPr>
            <p:cNvPr id="34" name="Menu Button" descr="&lt;Tags&gt;&lt;SMARTRESIZEANCHORS&gt;Absolute,None,None,Absolute&lt;/SMARTRESIZEANCHORS&gt;&lt;/Tags&gt;">
              <a:extLst>
                <a:ext uri="{FF2B5EF4-FFF2-40B4-BE49-F238E27FC236}">
                  <a16:creationId xmlns:a16="http://schemas.microsoft.com/office/drawing/2014/main" id="{1246F6C9-F75D-4188-A5F0-00BCD8881132}"/>
                </a:ext>
              </a:extLst>
            </p:cNvPr>
            <p:cNvSpPr>
              <a:spLocks noChangeAspect="1" noEditPoints="1"/>
            </p:cNvSpPr>
            <p:nvPr/>
          </p:nvSpPr>
          <p:spPr bwMode="auto">
            <a:xfrm>
              <a:off x="7026264" y="1568802"/>
              <a:ext cx="149225" cy="112713"/>
            </a:xfrm>
            <a:custGeom>
              <a:avLst/>
              <a:gdLst>
                <a:gd name="T0" fmla="*/ 0 w 415"/>
                <a:gd name="T1" fmla="*/ 309 h 309"/>
                <a:gd name="T2" fmla="*/ 415 w 415"/>
                <a:gd name="T3" fmla="*/ 309 h 309"/>
                <a:gd name="T4" fmla="*/ 0 w 415"/>
                <a:gd name="T5" fmla="*/ 155 h 309"/>
                <a:gd name="T6" fmla="*/ 415 w 415"/>
                <a:gd name="T7" fmla="*/ 155 h 309"/>
                <a:gd name="T8" fmla="*/ 0 w 415"/>
                <a:gd name="T9" fmla="*/ 0 h 309"/>
                <a:gd name="T10" fmla="*/ 415 w 415"/>
                <a:gd name="T11" fmla="*/ 0 h 309"/>
              </a:gdLst>
              <a:ahLst/>
              <a:cxnLst>
                <a:cxn ang="0">
                  <a:pos x="T0" y="T1"/>
                </a:cxn>
                <a:cxn ang="0">
                  <a:pos x="T2" y="T3"/>
                </a:cxn>
                <a:cxn ang="0">
                  <a:pos x="T4" y="T5"/>
                </a:cxn>
                <a:cxn ang="0">
                  <a:pos x="T6" y="T7"/>
                </a:cxn>
                <a:cxn ang="0">
                  <a:pos x="T8" y="T9"/>
                </a:cxn>
                <a:cxn ang="0">
                  <a:pos x="T10" y="T11"/>
                </a:cxn>
              </a:cxnLst>
              <a:rect l="0" t="0" r="r" b="b"/>
              <a:pathLst>
                <a:path w="415" h="309">
                  <a:moveTo>
                    <a:pt x="0" y="309"/>
                  </a:moveTo>
                  <a:lnTo>
                    <a:pt x="415" y="309"/>
                  </a:lnTo>
                  <a:moveTo>
                    <a:pt x="0" y="155"/>
                  </a:moveTo>
                  <a:lnTo>
                    <a:pt x="415" y="155"/>
                  </a:lnTo>
                  <a:moveTo>
                    <a:pt x="0" y="0"/>
                  </a:moveTo>
                  <a:lnTo>
                    <a:pt x="415" y="0"/>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5" name="Close Button" descr="&lt;Tags&gt;&lt;SMARTRESIZEANCHORS&gt;Absolute,None,None,Absolute&lt;/SMARTRESIZEANCHORS&gt;&lt;/Tags&gt;">
              <a:extLst>
                <a:ext uri="{FF2B5EF4-FFF2-40B4-BE49-F238E27FC236}">
                  <a16:creationId xmlns:a16="http://schemas.microsoft.com/office/drawing/2014/main" id="{87C7DB02-A14B-492B-BF98-7E694AE7E0C7}"/>
                </a:ext>
              </a:extLst>
            </p:cNvPr>
            <p:cNvSpPr>
              <a:spLocks noEditPoints="1"/>
            </p:cNvSpPr>
            <p:nvPr/>
          </p:nvSpPr>
          <p:spPr bwMode="auto">
            <a:xfrm>
              <a:off x="7053262" y="1332489"/>
              <a:ext cx="98425" cy="95250"/>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9525"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36" name="Address Box" descr="&lt;Tags&gt;&lt;SMARTRESIZEANCHORS&gt;Absolute,None,Absolute,Absolute&lt;/SMARTRESIZEANCHORS&gt;&lt;/Tags&gt;">
              <a:extLst>
                <a:ext uri="{FF2B5EF4-FFF2-40B4-BE49-F238E27FC236}">
                  <a16:creationId xmlns:a16="http://schemas.microsoft.com/office/drawing/2014/main" id="{5F93C87D-C16E-449C-8BC7-A2C2C4161596}"/>
                </a:ext>
              </a:extLst>
            </p:cNvPr>
            <p:cNvSpPr/>
            <p:nvPr/>
          </p:nvSpPr>
          <p:spPr>
            <a:xfrm>
              <a:off x="1498600" y="1506286"/>
              <a:ext cx="5439007" cy="237744"/>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37744"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noProof="1">
                  <a:solidFill>
                    <a:srgbClr val="5F5F5F"/>
                  </a:solidFill>
                  <a:latin typeface="Segoe UI" panose="020B0502040204020203" pitchFamily="34" charset="0"/>
                  <a:cs typeface="Segoe UI" panose="020B0502040204020203" pitchFamily="34" charset="0"/>
                </a:rPr>
                <a:t>www.example.com</a:t>
              </a:r>
            </a:p>
          </p:txBody>
        </p:sp>
        <p:sp>
          <p:nvSpPr>
            <p:cNvPr id="37" name="Document Icon" descr="&lt;Tags&gt;&lt;SMARTRESIZEANCHORS&gt;Absolute,None,Absolute,None&lt;/SMARTRESIZEANCHORS&gt;&lt;/Tags&gt;">
              <a:extLst>
                <a:ext uri="{FF2B5EF4-FFF2-40B4-BE49-F238E27FC236}">
                  <a16:creationId xmlns:a16="http://schemas.microsoft.com/office/drawing/2014/main" id="{2181FC80-5722-4C10-81C4-5A46F5272C15}"/>
                </a:ext>
              </a:extLst>
            </p:cNvPr>
            <p:cNvSpPr>
              <a:spLocks noChangeAspect="1" noEditPoints="1"/>
            </p:cNvSpPr>
            <p:nvPr/>
          </p:nvSpPr>
          <p:spPr bwMode="auto">
            <a:xfrm>
              <a:off x="1574724" y="1558483"/>
              <a:ext cx="93663" cy="133350"/>
            </a:xfrm>
            <a:custGeom>
              <a:avLst/>
              <a:gdLst>
                <a:gd name="T0" fmla="*/ 153 w 260"/>
                <a:gd name="T1" fmla="*/ 7 h 367"/>
                <a:gd name="T2" fmla="*/ 153 w 260"/>
                <a:gd name="T3" fmla="*/ 108 h 367"/>
                <a:gd name="T4" fmla="*/ 253 w 260"/>
                <a:gd name="T5" fmla="*/ 108 h 367"/>
                <a:gd name="T6" fmla="*/ 0 w 260"/>
                <a:gd name="T7" fmla="*/ 0 h 367"/>
                <a:gd name="T8" fmla="*/ 0 w 260"/>
                <a:gd name="T9" fmla="*/ 367 h 367"/>
                <a:gd name="T10" fmla="*/ 260 w 260"/>
                <a:gd name="T11" fmla="*/ 367 h 367"/>
                <a:gd name="T12" fmla="*/ 260 w 260"/>
                <a:gd name="T13" fmla="*/ 100 h 367"/>
                <a:gd name="T14" fmla="*/ 161 w 260"/>
                <a:gd name="T15" fmla="*/ 1 h 367"/>
                <a:gd name="T16" fmla="*/ 0 w 260"/>
                <a:gd name="T17"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367">
                  <a:moveTo>
                    <a:pt x="153" y="7"/>
                  </a:moveTo>
                  <a:lnTo>
                    <a:pt x="153" y="108"/>
                  </a:lnTo>
                  <a:lnTo>
                    <a:pt x="253" y="108"/>
                  </a:lnTo>
                  <a:moveTo>
                    <a:pt x="0" y="0"/>
                  </a:moveTo>
                  <a:lnTo>
                    <a:pt x="0" y="367"/>
                  </a:lnTo>
                  <a:lnTo>
                    <a:pt x="260" y="367"/>
                  </a:lnTo>
                  <a:lnTo>
                    <a:pt x="260" y="100"/>
                  </a:lnTo>
                  <a:lnTo>
                    <a:pt x="161" y="1"/>
                  </a:lnTo>
                  <a:lnTo>
                    <a:pt x="0" y="0"/>
                  </a:lnTo>
                  <a:close/>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nvGrpSpPr>
            <p:cNvPr id="38" name="Navigation Buttons">
              <a:extLst>
                <a:ext uri="{FF2B5EF4-FFF2-40B4-BE49-F238E27FC236}">
                  <a16:creationId xmlns:a16="http://schemas.microsoft.com/office/drawing/2014/main" id="{3A9E8833-06EA-4483-B0FA-CDC04DABD18C}"/>
                </a:ext>
              </a:extLst>
            </p:cNvPr>
            <p:cNvGrpSpPr/>
            <p:nvPr/>
          </p:nvGrpSpPr>
          <p:grpSpPr>
            <a:xfrm>
              <a:off x="721598" y="1538639"/>
              <a:ext cx="641351" cy="173038"/>
              <a:chOff x="721598" y="1538639"/>
              <a:chExt cx="641351" cy="173038"/>
            </a:xfrm>
          </p:grpSpPr>
          <p:sp>
            <p:nvSpPr>
              <p:cNvPr id="39" name="Back Button" descr="&lt;Tags&gt;&lt;SMARTRESIZEANCHORS&gt;Absolute,None,Absolute,None&lt;/SMARTRESIZEANCHORS&gt;&lt;/Tags&gt;">
                <a:extLst>
                  <a:ext uri="{FF2B5EF4-FFF2-40B4-BE49-F238E27FC236}">
                    <a16:creationId xmlns:a16="http://schemas.microsoft.com/office/drawing/2014/main" id="{470B6010-DC8A-47BF-BCE2-4D07F4626C1F}"/>
                  </a:ext>
                </a:extLst>
              </p:cNvPr>
              <p:cNvSpPr>
                <a:spLocks noChangeAspect="1" noEditPoints="1"/>
              </p:cNvSpPr>
              <p:nvPr/>
            </p:nvSpPr>
            <p:spPr bwMode="auto">
              <a:xfrm>
                <a:off x="721598" y="1564833"/>
                <a:ext cx="152400" cy="120650"/>
              </a:xfrm>
              <a:custGeom>
                <a:avLst/>
                <a:gdLst>
                  <a:gd name="T0" fmla="*/ 159 w 423"/>
                  <a:gd name="T1" fmla="*/ 332 h 332"/>
                  <a:gd name="T2" fmla="*/ 0 w 423"/>
                  <a:gd name="T3" fmla="*/ 166 h 332"/>
                  <a:gd name="T4" fmla="*/ 159 w 423"/>
                  <a:gd name="T5" fmla="*/ 0 h 332"/>
                  <a:gd name="T6" fmla="*/ 15 w 423"/>
                  <a:gd name="T7" fmla="*/ 166 h 332"/>
                  <a:gd name="T8" fmla="*/ 423 w 423"/>
                  <a:gd name="T9" fmla="*/ 166 h 332"/>
                </a:gdLst>
                <a:ahLst/>
                <a:cxnLst>
                  <a:cxn ang="0">
                    <a:pos x="T0" y="T1"/>
                  </a:cxn>
                  <a:cxn ang="0">
                    <a:pos x="T2" y="T3"/>
                  </a:cxn>
                  <a:cxn ang="0">
                    <a:pos x="T4" y="T5"/>
                  </a:cxn>
                  <a:cxn ang="0">
                    <a:pos x="T6" y="T7"/>
                  </a:cxn>
                  <a:cxn ang="0">
                    <a:pos x="T8" y="T9"/>
                  </a:cxn>
                </a:cxnLst>
                <a:rect l="0" t="0" r="r" b="b"/>
                <a:pathLst>
                  <a:path w="423" h="332">
                    <a:moveTo>
                      <a:pt x="159" y="332"/>
                    </a:moveTo>
                    <a:lnTo>
                      <a:pt x="0" y="166"/>
                    </a:lnTo>
                    <a:lnTo>
                      <a:pt x="159" y="0"/>
                    </a:lnTo>
                    <a:moveTo>
                      <a:pt x="15" y="166"/>
                    </a:moveTo>
                    <a:lnTo>
                      <a:pt x="423"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0" name="Forward Button" descr="&lt;Tags&gt;&lt;SMARTRESIZEANCHORS&gt;Absolute,None,Absolute,None&lt;/SMARTRESIZEANCHORS&gt;&lt;/Tags&gt;">
                <a:extLst>
                  <a:ext uri="{FF2B5EF4-FFF2-40B4-BE49-F238E27FC236}">
                    <a16:creationId xmlns:a16="http://schemas.microsoft.com/office/drawing/2014/main" id="{739402DC-A2D8-4051-991B-0DA028D0BE8A}"/>
                  </a:ext>
                </a:extLst>
              </p:cNvPr>
              <p:cNvSpPr>
                <a:spLocks noChangeAspect="1" noEditPoints="1"/>
              </p:cNvSpPr>
              <p:nvPr/>
            </p:nvSpPr>
            <p:spPr bwMode="auto">
              <a:xfrm>
                <a:off x="962898" y="1564833"/>
                <a:ext cx="152400" cy="120650"/>
              </a:xfrm>
              <a:custGeom>
                <a:avLst/>
                <a:gdLst>
                  <a:gd name="T0" fmla="*/ 265 w 423"/>
                  <a:gd name="T1" fmla="*/ 0 h 332"/>
                  <a:gd name="T2" fmla="*/ 423 w 423"/>
                  <a:gd name="T3" fmla="*/ 166 h 332"/>
                  <a:gd name="T4" fmla="*/ 265 w 423"/>
                  <a:gd name="T5" fmla="*/ 332 h 332"/>
                  <a:gd name="T6" fmla="*/ 408 w 423"/>
                  <a:gd name="T7" fmla="*/ 166 h 332"/>
                  <a:gd name="T8" fmla="*/ 0 w 423"/>
                  <a:gd name="T9" fmla="*/ 166 h 332"/>
                </a:gdLst>
                <a:ahLst/>
                <a:cxnLst>
                  <a:cxn ang="0">
                    <a:pos x="T0" y="T1"/>
                  </a:cxn>
                  <a:cxn ang="0">
                    <a:pos x="T2" y="T3"/>
                  </a:cxn>
                  <a:cxn ang="0">
                    <a:pos x="T4" y="T5"/>
                  </a:cxn>
                  <a:cxn ang="0">
                    <a:pos x="T6" y="T7"/>
                  </a:cxn>
                  <a:cxn ang="0">
                    <a:pos x="T8" y="T9"/>
                  </a:cxn>
                </a:cxnLst>
                <a:rect l="0" t="0" r="r" b="b"/>
                <a:pathLst>
                  <a:path w="423" h="332">
                    <a:moveTo>
                      <a:pt x="265" y="0"/>
                    </a:moveTo>
                    <a:lnTo>
                      <a:pt x="423" y="166"/>
                    </a:lnTo>
                    <a:lnTo>
                      <a:pt x="265" y="332"/>
                    </a:lnTo>
                    <a:moveTo>
                      <a:pt x="408" y="166"/>
                    </a:moveTo>
                    <a:lnTo>
                      <a:pt x="0" y="166"/>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41" name="Reload Button" descr="&lt;Tags&gt;&lt;SMARTRESIZEANCHORS&gt;Absolute,None,Absolute,None&lt;/SMARTRESIZEANCHORS&gt;&lt;/Tags&gt;">
                <a:extLst>
                  <a:ext uri="{FF2B5EF4-FFF2-40B4-BE49-F238E27FC236}">
                    <a16:creationId xmlns:a16="http://schemas.microsoft.com/office/drawing/2014/main" id="{71B6FA0C-7D73-461E-8921-A003AE7214E8}"/>
                  </a:ext>
                </a:extLst>
              </p:cNvPr>
              <p:cNvSpPr>
                <a:spLocks noChangeAspect="1" noEditPoints="1"/>
              </p:cNvSpPr>
              <p:nvPr/>
            </p:nvSpPr>
            <p:spPr bwMode="auto">
              <a:xfrm>
                <a:off x="1204199" y="1538639"/>
                <a:ext cx="158750" cy="173038"/>
              </a:xfrm>
              <a:custGeom>
                <a:avLst/>
                <a:gdLst>
                  <a:gd name="T0" fmla="*/ 441 w 441"/>
                  <a:gd name="T1" fmla="*/ 7 h 474"/>
                  <a:gd name="T2" fmla="*/ 441 w 441"/>
                  <a:gd name="T3" fmla="*/ 144 h 474"/>
                  <a:gd name="T4" fmla="*/ 296 w 441"/>
                  <a:gd name="T5" fmla="*/ 144 h 474"/>
                  <a:gd name="T6" fmla="*/ 438 w 441"/>
                  <a:gd name="T7" fmla="*/ 309 h 474"/>
                  <a:gd name="T8" fmla="*/ 166 w 441"/>
                  <a:gd name="T9" fmla="*/ 434 h 474"/>
                  <a:gd name="T10" fmla="*/ 41 w 441"/>
                  <a:gd name="T11" fmla="*/ 162 h 474"/>
                  <a:gd name="T12" fmla="*/ 313 w 441"/>
                  <a:gd name="T13" fmla="*/ 37 h 474"/>
                  <a:gd name="T14" fmla="*/ 428 w 441"/>
                  <a:gd name="T15" fmla="*/ 139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74">
                    <a:moveTo>
                      <a:pt x="441" y="7"/>
                    </a:moveTo>
                    <a:lnTo>
                      <a:pt x="441" y="144"/>
                    </a:lnTo>
                    <a:lnTo>
                      <a:pt x="296" y="144"/>
                    </a:lnTo>
                    <a:moveTo>
                      <a:pt x="438" y="309"/>
                    </a:moveTo>
                    <a:cubicBezTo>
                      <a:pt x="397" y="418"/>
                      <a:pt x="276" y="474"/>
                      <a:pt x="166" y="434"/>
                    </a:cubicBezTo>
                    <a:cubicBezTo>
                      <a:pt x="56" y="393"/>
                      <a:pt x="0" y="271"/>
                      <a:pt x="41" y="162"/>
                    </a:cubicBezTo>
                    <a:cubicBezTo>
                      <a:pt x="82" y="52"/>
                      <a:pt x="202" y="0"/>
                      <a:pt x="313" y="37"/>
                    </a:cubicBezTo>
                    <a:cubicBezTo>
                      <a:pt x="357" y="51"/>
                      <a:pt x="398" y="91"/>
                      <a:pt x="428" y="139"/>
                    </a:cubicBez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grpSp>
        <p:nvGrpSpPr>
          <p:cNvPr id="21" name="Phone">
            <a:extLst>
              <a:ext uri="{FF2B5EF4-FFF2-40B4-BE49-F238E27FC236}">
                <a16:creationId xmlns:a16="http://schemas.microsoft.com/office/drawing/2014/main" id="{CA537CD7-CED6-4ED2-BA9D-A4CA123947A0}"/>
              </a:ext>
            </a:extLst>
          </p:cNvPr>
          <p:cNvGrpSpPr>
            <a:grpSpLocks noChangeAspect="1"/>
          </p:cNvGrpSpPr>
          <p:nvPr/>
        </p:nvGrpSpPr>
        <p:grpSpPr>
          <a:xfrm>
            <a:off x="7731684" y="605406"/>
            <a:ext cx="2479208" cy="4859248"/>
            <a:chOff x="595686" y="1262396"/>
            <a:chExt cx="2479208" cy="4859248"/>
          </a:xfrm>
        </p:grpSpPr>
        <p:sp>
          <p:nvSpPr>
            <p:cNvPr id="22" name="Case">
              <a:extLst>
                <a:ext uri="{FF2B5EF4-FFF2-40B4-BE49-F238E27FC236}">
                  <a16:creationId xmlns:a16="http://schemas.microsoft.com/office/drawing/2014/main" id="{4347B4BE-C471-4881-94F0-0D45B20CE5A0}"/>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 name="Button">
              <a:extLst>
                <a:ext uri="{FF2B5EF4-FFF2-40B4-BE49-F238E27FC236}">
                  <a16:creationId xmlns:a16="http://schemas.microsoft.com/office/drawing/2014/main" id="{29A2AF47-8BBF-49F8-B797-7BFE4C7AF7A5}"/>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 name="Camera">
              <a:extLst>
                <a:ext uri="{FF2B5EF4-FFF2-40B4-BE49-F238E27FC236}">
                  <a16:creationId xmlns:a16="http://schemas.microsoft.com/office/drawing/2014/main" id="{36865C84-A294-479A-8F86-EED09270A7D7}"/>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 name="Speaker">
              <a:extLst>
                <a:ext uri="{FF2B5EF4-FFF2-40B4-BE49-F238E27FC236}">
                  <a16:creationId xmlns:a16="http://schemas.microsoft.com/office/drawing/2014/main" id="{5538CF92-FC31-4EDA-83BB-FDC34D455D09}"/>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 name="Display">
              <a:extLst>
                <a:ext uri="{FF2B5EF4-FFF2-40B4-BE49-F238E27FC236}">
                  <a16:creationId xmlns:a16="http://schemas.microsoft.com/office/drawing/2014/main" id="{DBD61298-840B-4F10-ABDC-55508C3051D6}"/>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7108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 name="Edge Browser" descr="&lt;SmartSettings&gt;&lt;SmartResize enabled=&quot;True&quot; minWidth=&quot;270&quot; minHeight=&quot;70&quot; /&gt;&lt;/SmartSettings&gt;">
            <a:extLst>
              <a:ext uri="{FF2B5EF4-FFF2-40B4-BE49-F238E27FC236}">
                <a16:creationId xmlns:a16="http://schemas.microsoft.com/office/drawing/2014/main" id="{E718A02C-EA4E-4A9E-8C23-0E1406D6E7BF}"/>
              </a:ext>
            </a:extLst>
          </p:cNvPr>
          <p:cNvGrpSpPr/>
          <p:nvPr>
            <p:custDataLst>
              <p:tags r:id="rId1"/>
            </p:custDataLst>
          </p:nvPr>
        </p:nvGrpSpPr>
        <p:grpSpPr>
          <a:xfrm>
            <a:off x="651482" y="577519"/>
            <a:ext cx="6208786" cy="4136809"/>
            <a:chOff x="785234" y="1336280"/>
            <a:chExt cx="6208786" cy="4136809"/>
          </a:xfrm>
        </p:grpSpPr>
        <p:sp>
          <p:nvSpPr>
            <p:cNvPr id="176" name="Window Background" descr="&lt;Tags&gt;&lt;SMARTRESIZEANCHORS&gt;Absolute,Absolute,Absolute,Absolute&lt;/SMARTRESIZEANCHORS&gt;&lt;/Tags&gt;">
              <a:extLst>
                <a:ext uri="{FF2B5EF4-FFF2-40B4-BE49-F238E27FC236}">
                  <a16:creationId xmlns:a16="http://schemas.microsoft.com/office/drawing/2014/main" id="{AE1E1912-D471-46D9-B99D-4597A8EF5CDB}"/>
                </a:ext>
              </a:extLst>
            </p:cNvPr>
            <p:cNvSpPr/>
            <p:nvPr/>
          </p:nvSpPr>
          <p:spPr>
            <a:xfrm>
              <a:off x="785235" y="1336280"/>
              <a:ext cx="6208785" cy="4136809"/>
            </a:xfrm>
            <a:prstGeom prst="rect">
              <a:avLst/>
            </a:prstGeom>
            <a:solidFill>
              <a:srgbClr val="FFFFFF"/>
            </a:solidFill>
            <a:ln w="6350">
              <a:noFill/>
            </a:ln>
            <a:effectLst>
              <a:outerShdw blurRad="1524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77" name="Toolbar" descr="&lt;Tags&gt;&lt;SMARTRESIZEANCHORS&gt;Absolute,None,Absolute,Absolute&lt;/SMARTRESIZEANCHORS&gt;&lt;/Tags&gt;">
              <a:extLst>
                <a:ext uri="{FF2B5EF4-FFF2-40B4-BE49-F238E27FC236}">
                  <a16:creationId xmlns:a16="http://schemas.microsoft.com/office/drawing/2014/main" id="{C5F341CD-F57E-4A86-B05B-79D71700A8FA}"/>
                </a:ext>
              </a:extLst>
            </p:cNvPr>
            <p:cNvSpPr/>
            <p:nvPr/>
          </p:nvSpPr>
          <p:spPr>
            <a:xfrm>
              <a:off x="785234" y="1558050"/>
              <a:ext cx="6208785" cy="31646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78" name="Back" descr="&lt;Tags&gt;&lt;SMARTRESIZEANCHORS&gt;Absolute,None,Absolute,None&lt;/SMARTRESIZEANCHORS&gt;&lt;/Tags&gt;">
              <a:extLst>
                <a:ext uri="{FF2B5EF4-FFF2-40B4-BE49-F238E27FC236}">
                  <a16:creationId xmlns:a16="http://schemas.microsoft.com/office/drawing/2014/main" id="{3ABED9D8-AC6E-4863-B0AF-8975073500D2}"/>
                </a:ext>
              </a:extLst>
            </p:cNvPr>
            <p:cNvSpPr>
              <a:spLocks noChangeAspect="1"/>
            </p:cNvSpPr>
            <p:nvPr/>
          </p:nvSpPr>
          <p:spPr bwMode="auto">
            <a:xfrm>
              <a:off x="889000" y="1645840"/>
              <a:ext cx="142875" cy="133350"/>
            </a:xfrm>
            <a:custGeom>
              <a:avLst/>
              <a:gdLst>
                <a:gd name="T0" fmla="*/ 90 w 90"/>
                <a:gd name="T1" fmla="*/ 39 h 84"/>
                <a:gd name="T2" fmla="*/ 90 w 90"/>
                <a:gd name="T3" fmla="*/ 45 h 84"/>
                <a:gd name="T4" fmla="*/ 11 w 90"/>
                <a:gd name="T5" fmla="*/ 45 h 84"/>
                <a:gd name="T6" fmla="*/ 46 w 90"/>
                <a:gd name="T7" fmla="*/ 80 h 84"/>
                <a:gd name="T8" fmla="*/ 42 w 90"/>
                <a:gd name="T9" fmla="*/ 84 h 84"/>
                <a:gd name="T10" fmla="*/ 0 w 90"/>
                <a:gd name="T11" fmla="*/ 42 h 84"/>
                <a:gd name="T12" fmla="*/ 42 w 90"/>
                <a:gd name="T13" fmla="*/ 0 h 84"/>
                <a:gd name="T14" fmla="*/ 46 w 90"/>
                <a:gd name="T15" fmla="*/ 4 h 84"/>
                <a:gd name="T16" fmla="*/ 11 w 90"/>
                <a:gd name="T17" fmla="*/ 39 h 84"/>
                <a:gd name="T18" fmla="*/ 90 w 90"/>
                <a:gd name="T19" fmla="*/ 3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90" y="39"/>
                  </a:moveTo>
                  <a:lnTo>
                    <a:pt x="90" y="45"/>
                  </a:lnTo>
                  <a:lnTo>
                    <a:pt x="11" y="45"/>
                  </a:lnTo>
                  <a:lnTo>
                    <a:pt x="46" y="80"/>
                  </a:lnTo>
                  <a:lnTo>
                    <a:pt x="42" y="84"/>
                  </a:lnTo>
                  <a:lnTo>
                    <a:pt x="0" y="42"/>
                  </a:lnTo>
                  <a:lnTo>
                    <a:pt x="42" y="0"/>
                  </a:lnTo>
                  <a:lnTo>
                    <a:pt x="46" y="4"/>
                  </a:lnTo>
                  <a:lnTo>
                    <a:pt x="11" y="39"/>
                  </a:lnTo>
                  <a:lnTo>
                    <a:pt x="90" y="39"/>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79" name="Forward" descr="&lt;Tags&gt;&lt;SMARTRESIZEANCHORS&gt;Absolute,None,Absolute,None&lt;/SMARTRESIZEANCHORS&gt;&lt;/Tags&gt;">
              <a:extLst>
                <a:ext uri="{FF2B5EF4-FFF2-40B4-BE49-F238E27FC236}">
                  <a16:creationId xmlns:a16="http://schemas.microsoft.com/office/drawing/2014/main" id="{DD0FE072-3614-4547-97BB-B3568DACF270}"/>
                </a:ext>
              </a:extLst>
            </p:cNvPr>
            <p:cNvSpPr>
              <a:spLocks noChangeAspect="1"/>
            </p:cNvSpPr>
            <p:nvPr/>
          </p:nvSpPr>
          <p:spPr bwMode="auto">
            <a:xfrm>
              <a:off x="1230312" y="1645840"/>
              <a:ext cx="142875" cy="133350"/>
            </a:xfrm>
            <a:custGeom>
              <a:avLst/>
              <a:gdLst>
                <a:gd name="T0" fmla="*/ 49 w 90"/>
                <a:gd name="T1" fmla="*/ 0 h 84"/>
                <a:gd name="T2" fmla="*/ 90 w 90"/>
                <a:gd name="T3" fmla="*/ 42 h 84"/>
                <a:gd name="T4" fmla="*/ 49 w 90"/>
                <a:gd name="T5" fmla="*/ 84 h 84"/>
                <a:gd name="T6" fmla="*/ 45 w 90"/>
                <a:gd name="T7" fmla="*/ 80 h 84"/>
                <a:gd name="T8" fmla="*/ 79 w 90"/>
                <a:gd name="T9" fmla="*/ 45 h 84"/>
                <a:gd name="T10" fmla="*/ 0 w 90"/>
                <a:gd name="T11" fmla="*/ 45 h 84"/>
                <a:gd name="T12" fmla="*/ 0 w 90"/>
                <a:gd name="T13" fmla="*/ 39 h 84"/>
                <a:gd name="T14" fmla="*/ 79 w 90"/>
                <a:gd name="T15" fmla="*/ 39 h 84"/>
                <a:gd name="T16" fmla="*/ 45 w 90"/>
                <a:gd name="T17" fmla="*/ 4 h 84"/>
                <a:gd name="T18" fmla="*/ 49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9" y="0"/>
                  </a:moveTo>
                  <a:lnTo>
                    <a:pt x="90" y="42"/>
                  </a:lnTo>
                  <a:lnTo>
                    <a:pt x="49" y="84"/>
                  </a:lnTo>
                  <a:lnTo>
                    <a:pt x="45" y="80"/>
                  </a:lnTo>
                  <a:lnTo>
                    <a:pt x="79" y="45"/>
                  </a:lnTo>
                  <a:lnTo>
                    <a:pt x="0" y="45"/>
                  </a:lnTo>
                  <a:lnTo>
                    <a:pt x="0" y="39"/>
                  </a:lnTo>
                  <a:lnTo>
                    <a:pt x="79" y="39"/>
                  </a:lnTo>
                  <a:lnTo>
                    <a:pt x="45" y="4"/>
                  </a:lnTo>
                  <a:lnTo>
                    <a:pt x="49" y="0"/>
                  </a:lnTo>
                  <a:close/>
                </a:path>
              </a:pathLst>
            </a:custGeom>
            <a:solidFill>
              <a:srgbClr val="66666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80" name="Refresh" descr="&lt;Tags&gt;&lt;SMARTRESIZEANCHORS&gt;Absolute,None,Absolute,None&lt;/SMARTRESIZEANCHORS&gt;&lt;/Tags&gt;">
              <a:extLst>
                <a:ext uri="{FF2B5EF4-FFF2-40B4-BE49-F238E27FC236}">
                  <a16:creationId xmlns:a16="http://schemas.microsoft.com/office/drawing/2014/main" id="{A4065775-4899-4EDB-92C9-B50B5279C834}"/>
                </a:ext>
              </a:extLst>
            </p:cNvPr>
            <p:cNvSpPr>
              <a:spLocks noChangeAspect="1"/>
            </p:cNvSpPr>
            <p:nvPr/>
          </p:nvSpPr>
          <p:spPr bwMode="auto">
            <a:xfrm>
              <a:off x="1579563" y="1639490"/>
              <a:ext cx="142875" cy="146050"/>
            </a:xfrm>
            <a:custGeom>
              <a:avLst/>
              <a:gdLst>
                <a:gd name="T0" fmla="*/ 357 w 563"/>
                <a:gd name="T1" fmla="*/ 10 h 563"/>
                <a:gd name="T2" fmla="*/ 440 w 563"/>
                <a:gd name="T3" fmla="*/ 49 h 563"/>
                <a:gd name="T4" fmla="*/ 506 w 563"/>
                <a:gd name="T5" fmla="*/ 111 h 563"/>
                <a:gd name="T6" fmla="*/ 548 w 563"/>
                <a:gd name="T7" fmla="*/ 191 h 563"/>
                <a:gd name="T8" fmla="*/ 563 w 563"/>
                <a:gd name="T9" fmla="*/ 281 h 563"/>
                <a:gd name="T10" fmla="*/ 553 w 563"/>
                <a:gd name="T11" fmla="*/ 356 h 563"/>
                <a:gd name="T12" fmla="*/ 525 w 563"/>
                <a:gd name="T13" fmla="*/ 424 h 563"/>
                <a:gd name="T14" fmla="*/ 481 w 563"/>
                <a:gd name="T15" fmla="*/ 481 h 563"/>
                <a:gd name="T16" fmla="*/ 424 w 563"/>
                <a:gd name="T17" fmla="*/ 525 h 563"/>
                <a:gd name="T18" fmla="*/ 357 w 563"/>
                <a:gd name="T19" fmla="*/ 553 h 563"/>
                <a:gd name="T20" fmla="*/ 282 w 563"/>
                <a:gd name="T21" fmla="*/ 563 h 563"/>
                <a:gd name="T22" fmla="*/ 207 w 563"/>
                <a:gd name="T23" fmla="*/ 553 h 563"/>
                <a:gd name="T24" fmla="*/ 140 w 563"/>
                <a:gd name="T25" fmla="*/ 525 h 563"/>
                <a:gd name="T26" fmla="*/ 82 w 563"/>
                <a:gd name="T27" fmla="*/ 481 h 563"/>
                <a:gd name="T28" fmla="*/ 38 w 563"/>
                <a:gd name="T29" fmla="*/ 424 h 563"/>
                <a:gd name="T30" fmla="*/ 10 w 563"/>
                <a:gd name="T31" fmla="*/ 356 h 563"/>
                <a:gd name="T32" fmla="*/ 0 w 563"/>
                <a:gd name="T33" fmla="*/ 281 h 563"/>
                <a:gd name="T34" fmla="*/ 10 w 563"/>
                <a:gd name="T35" fmla="*/ 207 h 563"/>
                <a:gd name="T36" fmla="*/ 39 w 563"/>
                <a:gd name="T37" fmla="*/ 138 h 563"/>
                <a:gd name="T38" fmla="*/ 85 w 563"/>
                <a:gd name="T39" fmla="*/ 80 h 563"/>
                <a:gd name="T40" fmla="*/ 146 w 563"/>
                <a:gd name="T41" fmla="*/ 35 h 563"/>
                <a:gd name="T42" fmla="*/ 71 w 563"/>
                <a:gd name="T43" fmla="*/ 35 h 563"/>
                <a:gd name="T44" fmla="*/ 71 w 563"/>
                <a:gd name="T45" fmla="*/ 0 h 563"/>
                <a:gd name="T46" fmla="*/ 211 w 563"/>
                <a:gd name="T47" fmla="*/ 0 h 563"/>
                <a:gd name="T48" fmla="*/ 211 w 563"/>
                <a:gd name="T49" fmla="*/ 141 h 563"/>
                <a:gd name="T50" fmla="*/ 176 w 563"/>
                <a:gd name="T51" fmla="*/ 141 h 563"/>
                <a:gd name="T52" fmla="*/ 176 w 563"/>
                <a:gd name="T53" fmla="*/ 59 h 563"/>
                <a:gd name="T54" fmla="*/ 118 w 563"/>
                <a:gd name="T55" fmla="*/ 98 h 563"/>
                <a:gd name="T56" fmla="*/ 74 w 563"/>
                <a:gd name="T57" fmla="*/ 150 h 563"/>
                <a:gd name="T58" fmla="*/ 45 w 563"/>
                <a:gd name="T59" fmla="*/ 212 h 563"/>
                <a:gd name="T60" fmla="*/ 35 w 563"/>
                <a:gd name="T61" fmla="*/ 281 h 563"/>
                <a:gd name="T62" fmla="*/ 44 w 563"/>
                <a:gd name="T63" fmla="*/ 347 h 563"/>
                <a:gd name="T64" fmla="*/ 69 w 563"/>
                <a:gd name="T65" fmla="*/ 406 h 563"/>
                <a:gd name="T66" fmla="*/ 108 w 563"/>
                <a:gd name="T67" fmla="*/ 456 h 563"/>
                <a:gd name="T68" fmla="*/ 158 w 563"/>
                <a:gd name="T69" fmla="*/ 494 h 563"/>
                <a:gd name="T70" fmla="*/ 216 w 563"/>
                <a:gd name="T71" fmla="*/ 519 h 563"/>
                <a:gd name="T72" fmla="*/ 282 w 563"/>
                <a:gd name="T73" fmla="*/ 528 h 563"/>
                <a:gd name="T74" fmla="*/ 347 w 563"/>
                <a:gd name="T75" fmla="*/ 519 h 563"/>
                <a:gd name="T76" fmla="*/ 406 w 563"/>
                <a:gd name="T77" fmla="*/ 494 h 563"/>
                <a:gd name="T78" fmla="*/ 456 w 563"/>
                <a:gd name="T79" fmla="*/ 456 h 563"/>
                <a:gd name="T80" fmla="*/ 495 w 563"/>
                <a:gd name="T81" fmla="*/ 406 h 563"/>
                <a:gd name="T82" fmla="*/ 519 w 563"/>
                <a:gd name="T83" fmla="*/ 347 h 563"/>
                <a:gd name="T84" fmla="*/ 528 w 563"/>
                <a:gd name="T85" fmla="*/ 281 h 563"/>
                <a:gd name="T86" fmla="*/ 515 w 563"/>
                <a:gd name="T87" fmla="*/ 202 h 563"/>
                <a:gd name="T88" fmla="*/ 478 w 563"/>
                <a:gd name="T89" fmla="*/ 132 h 563"/>
                <a:gd name="T90" fmla="*/ 421 w 563"/>
                <a:gd name="T91" fmla="*/ 78 h 563"/>
                <a:gd name="T92" fmla="*/ 348 w 563"/>
                <a:gd name="T93" fmla="*/ 44 h 563"/>
                <a:gd name="T94" fmla="*/ 357 w 563"/>
                <a:gd name="T95" fmla="*/ 1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3" h="563">
                  <a:moveTo>
                    <a:pt x="357" y="10"/>
                  </a:moveTo>
                  <a:cubicBezTo>
                    <a:pt x="387" y="18"/>
                    <a:pt x="415" y="31"/>
                    <a:pt x="440" y="49"/>
                  </a:cubicBezTo>
                  <a:cubicBezTo>
                    <a:pt x="466" y="66"/>
                    <a:pt x="488" y="87"/>
                    <a:pt x="506" y="111"/>
                  </a:cubicBezTo>
                  <a:cubicBezTo>
                    <a:pt x="524" y="135"/>
                    <a:pt x="538" y="161"/>
                    <a:pt x="548" y="191"/>
                  </a:cubicBezTo>
                  <a:cubicBezTo>
                    <a:pt x="558" y="220"/>
                    <a:pt x="563" y="250"/>
                    <a:pt x="563" y="281"/>
                  </a:cubicBezTo>
                  <a:cubicBezTo>
                    <a:pt x="563" y="307"/>
                    <a:pt x="560" y="332"/>
                    <a:pt x="553" y="356"/>
                  </a:cubicBezTo>
                  <a:cubicBezTo>
                    <a:pt x="547" y="380"/>
                    <a:pt x="537" y="403"/>
                    <a:pt x="525" y="424"/>
                  </a:cubicBezTo>
                  <a:cubicBezTo>
                    <a:pt x="513" y="445"/>
                    <a:pt x="498" y="464"/>
                    <a:pt x="481" y="481"/>
                  </a:cubicBezTo>
                  <a:cubicBezTo>
                    <a:pt x="464" y="498"/>
                    <a:pt x="445" y="513"/>
                    <a:pt x="424" y="525"/>
                  </a:cubicBezTo>
                  <a:cubicBezTo>
                    <a:pt x="403" y="537"/>
                    <a:pt x="381" y="546"/>
                    <a:pt x="357" y="553"/>
                  </a:cubicBezTo>
                  <a:cubicBezTo>
                    <a:pt x="333" y="560"/>
                    <a:pt x="308" y="563"/>
                    <a:pt x="282" y="563"/>
                  </a:cubicBezTo>
                  <a:cubicBezTo>
                    <a:pt x="256" y="563"/>
                    <a:pt x="231" y="560"/>
                    <a:pt x="207" y="553"/>
                  </a:cubicBezTo>
                  <a:cubicBezTo>
                    <a:pt x="183" y="546"/>
                    <a:pt x="160" y="537"/>
                    <a:pt x="140" y="525"/>
                  </a:cubicBezTo>
                  <a:cubicBezTo>
                    <a:pt x="119" y="513"/>
                    <a:pt x="100" y="498"/>
                    <a:pt x="82" y="481"/>
                  </a:cubicBezTo>
                  <a:cubicBezTo>
                    <a:pt x="65" y="464"/>
                    <a:pt x="51" y="445"/>
                    <a:pt x="38" y="424"/>
                  </a:cubicBezTo>
                  <a:cubicBezTo>
                    <a:pt x="26" y="403"/>
                    <a:pt x="17" y="380"/>
                    <a:pt x="10" y="356"/>
                  </a:cubicBezTo>
                  <a:cubicBezTo>
                    <a:pt x="3" y="332"/>
                    <a:pt x="0" y="307"/>
                    <a:pt x="0" y="281"/>
                  </a:cubicBezTo>
                  <a:cubicBezTo>
                    <a:pt x="0" y="256"/>
                    <a:pt x="3" y="231"/>
                    <a:pt x="10" y="207"/>
                  </a:cubicBezTo>
                  <a:cubicBezTo>
                    <a:pt x="17" y="182"/>
                    <a:pt x="27" y="160"/>
                    <a:pt x="39" y="138"/>
                  </a:cubicBezTo>
                  <a:cubicBezTo>
                    <a:pt x="52" y="117"/>
                    <a:pt x="67" y="97"/>
                    <a:pt x="85" y="80"/>
                  </a:cubicBezTo>
                  <a:cubicBezTo>
                    <a:pt x="103" y="62"/>
                    <a:pt x="123" y="47"/>
                    <a:pt x="146" y="35"/>
                  </a:cubicBezTo>
                  <a:lnTo>
                    <a:pt x="71" y="35"/>
                  </a:lnTo>
                  <a:lnTo>
                    <a:pt x="71" y="0"/>
                  </a:lnTo>
                  <a:lnTo>
                    <a:pt x="211" y="0"/>
                  </a:lnTo>
                  <a:lnTo>
                    <a:pt x="211" y="141"/>
                  </a:lnTo>
                  <a:lnTo>
                    <a:pt x="176" y="141"/>
                  </a:lnTo>
                  <a:lnTo>
                    <a:pt x="176" y="59"/>
                  </a:lnTo>
                  <a:cubicBezTo>
                    <a:pt x="155" y="69"/>
                    <a:pt x="135" y="82"/>
                    <a:pt x="118" y="98"/>
                  </a:cubicBezTo>
                  <a:cubicBezTo>
                    <a:pt x="101" y="113"/>
                    <a:pt x="86" y="130"/>
                    <a:pt x="74" y="150"/>
                  </a:cubicBezTo>
                  <a:cubicBezTo>
                    <a:pt x="61" y="169"/>
                    <a:pt x="52" y="190"/>
                    <a:pt x="45" y="212"/>
                  </a:cubicBezTo>
                  <a:cubicBezTo>
                    <a:pt x="39" y="235"/>
                    <a:pt x="35" y="258"/>
                    <a:pt x="35" y="281"/>
                  </a:cubicBezTo>
                  <a:cubicBezTo>
                    <a:pt x="35" y="304"/>
                    <a:pt x="38" y="326"/>
                    <a:pt x="44" y="347"/>
                  </a:cubicBezTo>
                  <a:cubicBezTo>
                    <a:pt x="50" y="368"/>
                    <a:pt x="58" y="387"/>
                    <a:pt x="69" y="406"/>
                  </a:cubicBezTo>
                  <a:cubicBezTo>
                    <a:pt x="80" y="424"/>
                    <a:pt x="93" y="441"/>
                    <a:pt x="108" y="456"/>
                  </a:cubicBezTo>
                  <a:cubicBezTo>
                    <a:pt x="123" y="471"/>
                    <a:pt x="139" y="483"/>
                    <a:pt x="158" y="494"/>
                  </a:cubicBezTo>
                  <a:cubicBezTo>
                    <a:pt x="176" y="505"/>
                    <a:pt x="195" y="513"/>
                    <a:pt x="216" y="519"/>
                  </a:cubicBezTo>
                  <a:cubicBezTo>
                    <a:pt x="237" y="525"/>
                    <a:pt x="259" y="528"/>
                    <a:pt x="282" y="528"/>
                  </a:cubicBezTo>
                  <a:cubicBezTo>
                    <a:pt x="304" y="528"/>
                    <a:pt x="326" y="525"/>
                    <a:pt x="347" y="519"/>
                  </a:cubicBezTo>
                  <a:cubicBezTo>
                    <a:pt x="368" y="513"/>
                    <a:pt x="388" y="505"/>
                    <a:pt x="406" y="494"/>
                  </a:cubicBezTo>
                  <a:cubicBezTo>
                    <a:pt x="424" y="483"/>
                    <a:pt x="441" y="471"/>
                    <a:pt x="456" y="456"/>
                  </a:cubicBezTo>
                  <a:cubicBezTo>
                    <a:pt x="471" y="441"/>
                    <a:pt x="484" y="424"/>
                    <a:pt x="495" y="406"/>
                  </a:cubicBezTo>
                  <a:cubicBezTo>
                    <a:pt x="505" y="387"/>
                    <a:pt x="514" y="368"/>
                    <a:pt x="519" y="347"/>
                  </a:cubicBezTo>
                  <a:cubicBezTo>
                    <a:pt x="525" y="326"/>
                    <a:pt x="528" y="304"/>
                    <a:pt x="528" y="281"/>
                  </a:cubicBezTo>
                  <a:cubicBezTo>
                    <a:pt x="528" y="254"/>
                    <a:pt x="524" y="227"/>
                    <a:pt x="515" y="202"/>
                  </a:cubicBezTo>
                  <a:cubicBezTo>
                    <a:pt x="506" y="176"/>
                    <a:pt x="494" y="153"/>
                    <a:pt x="478" y="132"/>
                  </a:cubicBezTo>
                  <a:cubicBezTo>
                    <a:pt x="462" y="111"/>
                    <a:pt x="443" y="93"/>
                    <a:pt x="421" y="78"/>
                  </a:cubicBezTo>
                  <a:cubicBezTo>
                    <a:pt x="398" y="63"/>
                    <a:pt x="374" y="51"/>
                    <a:pt x="348" y="44"/>
                  </a:cubicBezTo>
                  <a:lnTo>
                    <a:pt x="357" y="1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cxnSp>
          <p:nvCxnSpPr>
            <p:cNvPr id="181" name="Toolbar Separator" descr="&lt;Tags&gt;&lt;SMARTRESIZEANCHORS&gt;Absolute,None,Absolute,None&lt;/SMARTRESIZEANCHORS&gt;&lt;/Tags&gt;">
              <a:extLst>
                <a:ext uri="{FF2B5EF4-FFF2-40B4-BE49-F238E27FC236}">
                  <a16:creationId xmlns:a16="http://schemas.microsoft.com/office/drawing/2014/main" id="{E1CC67D2-BF01-4A95-BCD3-6642C7498ED4}"/>
                </a:ext>
              </a:extLst>
            </p:cNvPr>
            <p:cNvCxnSpPr>
              <a:cxnSpLocks noChangeAspect="1"/>
            </p:cNvCxnSpPr>
            <p:nvPr/>
          </p:nvCxnSpPr>
          <p:spPr>
            <a:xfrm>
              <a:off x="1924050" y="1620044"/>
              <a:ext cx="0" cy="184943"/>
            </a:xfrm>
            <a:prstGeom prst="line">
              <a:avLst/>
            </a:prstGeom>
            <a:ln>
              <a:solidFill>
                <a:srgbClr val="464646"/>
              </a:solidFill>
            </a:ln>
          </p:spPr>
          <p:style>
            <a:lnRef idx="1">
              <a:schemeClr val="accent1"/>
            </a:lnRef>
            <a:fillRef idx="0">
              <a:schemeClr val="accent1"/>
            </a:fillRef>
            <a:effectRef idx="0">
              <a:schemeClr val="accent1"/>
            </a:effectRef>
            <a:fontRef idx="minor">
              <a:schemeClr val="tx1"/>
            </a:fontRef>
          </p:style>
        </p:cxnSp>
        <p:sp>
          <p:nvSpPr>
            <p:cNvPr id="182" name="Address Bar" descr="&lt;Tags&gt;&lt;SMARTRESIZEANCHORS&gt;Absolute,None,Absolute,Absolute&lt;/SMARTRESIZEANCHORS&gt;&lt;/Tags&gt;">
              <a:extLst>
                <a:ext uri="{FF2B5EF4-FFF2-40B4-BE49-F238E27FC236}">
                  <a16:creationId xmlns:a16="http://schemas.microsoft.com/office/drawing/2014/main" id="{88B3289E-31A3-4C7F-A871-FB10A3C5E0A3}"/>
                </a:ext>
              </a:extLst>
            </p:cNvPr>
            <p:cNvSpPr txBox="1"/>
            <p:nvPr/>
          </p:nvSpPr>
          <p:spPr>
            <a:xfrm>
              <a:off x="1928814" y="1608010"/>
              <a:ext cx="3203573" cy="196977"/>
            </a:xfrm>
            <a:prstGeom prst="rect">
              <a:avLst/>
            </a:prstGeom>
            <a:noFill/>
          </p:spPr>
          <p:txBody>
            <a:bodyPr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680" dirty="0">
                  <a:solidFill>
                    <a:srgbClr val="000000"/>
                  </a:solidFill>
                  <a:latin typeface="Segoe UI" panose="020B0502040204020203" pitchFamily="34" charset="0"/>
                  <a:cs typeface="Segoe UI" panose="020B0502040204020203" pitchFamily="34" charset="0"/>
                </a:rPr>
                <a:t>example.com</a:t>
              </a:r>
            </a:p>
          </p:txBody>
        </p:sp>
        <p:sp>
          <p:nvSpPr>
            <p:cNvPr id="183" name="Bookmark" descr="&lt;Tags&gt;&lt;SMARTRESIZEANCHORS&gt;Absolute,None,None,Absolute&lt;/SMARTRESIZEANCHORS&gt;&lt;/Tags&gt;">
              <a:extLst>
                <a:ext uri="{FF2B5EF4-FFF2-40B4-BE49-F238E27FC236}">
                  <a16:creationId xmlns:a16="http://schemas.microsoft.com/office/drawing/2014/main" id="{04265088-E650-4462-8E4E-62D2D5987648}"/>
                </a:ext>
              </a:extLst>
            </p:cNvPr>
            <p:cNvSpPr>
              <a:spLocks noChangeAspect="1" noEditPoints="1"/>
            </p:cNvSpPr>
            <p:nvPr/>
          </p:nvSpPr>
          <p:spPr bwMode="auto">
            <a:xfrm>
              <a:off x="5132389" y="1645046"/>
              <a:ext cx="146050" cy="134938"/>
            </a:xfrm>
            <a:custGeom>
              <a:avLst/>
              <a:gdLst>
                <a:gd name="T0" fmla="*/ 80 w 572"/>
                <a:gd name="T1" fmla="*/ 0 h 527"/>
                <a:gd name="T2" fmla="*/ 80 w 572"/>
                <a:gd name="T3" fmla="*/ 44 h 527"/>
                <a:gd name="T4" fmla="*/ 0 w 572"/>
                <a:gd name="T5" fmla="*/ 44 h 527"/>
                <a:gd name="T6" fmla="*/ 0 w 572"/>
                <a:gd name="T7" fmla="*/ 527 h 527"/>
                <a:gd name="T8" fmla="*/ 572 w 572"/>
                <a:gd name="T9" fmla="*/ 526 h 527"/>
                <a:gd name="T10" fmla="*/ 572 w 572"/>
                <a:gd name="T11" fmla="*/ 43 h 527"/>
                <a:gd name="T12" fmla="*/ 492 w 572"/>
                <a:gd name="T13" fmla="*/ 47 h 527"/>
                <a:gd name="T14" fmla="*/ 492 w 572"/>
                <a:gd name="T15" fmla="*/ 0 h 527"/>
                <a:gd name="T16" fmla="*/ 475 w 572"/>
                <a:gd name="T17" fmla="*/ 0 h 527"/>
                <a:gd name="T18" fmla="*/ 286 w 572"/>
                <a:gd name="T19" fmla="*/ 61 h 527"/>
                <a:gd name="T20" fmla="*/ 97 w 572"/>
                <a:gd name="T21" fmla="*/ 0 h 527"/>
                <a:gd name="T22" fmla="*/ 80 w 572"/>
                <a:gd name="T23" fmla="*/ 0 h 527"/>
                <a:gd name="T24" fmla="*/ 457 w 572"/>
                <a:gd name="T25" fmla="*/ 35 h 527"/>
                <a:gd name="T26" fmla="*/ 457 w 572"/>
                <a:gd name="T27" fmla="*/ 431 h 527"/>
                <a:gd name="T28" fmla="*/ 304 w 572"/>
                <a:gd name="T29" fmla="*/ 475 h 527"/>
                <a:gd name="T30" fmla="*/ 304 w 572"/>
                <a:gd name="T31" fmla="*/ 92 h 527"/>
                <a:gd name="T32" fmla="*/ 457 w 572"/>
                <a:gd name="T33" fmla="*/ 35 h 527"/>
                <a:gd name="T34" fmla="*/ 115 w 572"/>
                <a:gd name="T35" fmla="*/ 35 h 527"/>
                <a:gd name="T36" fmla="*/ 268 w 572"/>
                <a:gd name="T37" fmla="*/ 92 h 527"/>
                <a:gd name="T38" fmla="*/ 268 w 572"/>
                <a:gd name="T39" fmla="*/ 474 h 527"/>
                <a:gd name="T40" fmla="*/ 115 w 572"/>
                <a:gd name="T41" fmla="*/ 431 h 527"/>
                <a:gd name="T42" fmla="*/ 115 w 572"/>
                <a:gd name="T43" fmla="*/ 35 h 527"/>
                <a:gd name="T44" fmla="*/ 35 w 572"/>
                <a:gd name="T45" fmla="*/ 79 h 527"/>
                <a:gd name="T46" fmla="*/ 80 w 572"/>
                <a:gd name="T47" fmla="*/ 79 h 527"/>
                <a:gd name="T48" fmla="*/ 80 w 572"/>
                <a:gd name="T49" fmla="*/ 466 h 527"/>
                <a:gd name="T50" fmla="*/ 97 w 572"/>
                <a:gd name="T51" fmla="*/ 466 h 527"/>
                <a:gd name="T52" fmla="*/ 238 w 572"/>
                <a:gd name="T53" fmla="*/ 495 h 527"/>
                <a:gd name="T54" fmla="*/ 35 w 572"/>
                <a:gd name="T55" fmla="*/ 492 h 527"/>
                <a:gd name="T56" fmla="*/ 35 w 572"/>
                <a:gd name="T57" fmla="*/ 79 h 527"/>
                <a:gd name="T58" fmla="*/ 537 w 572"/>
                <a:gd name="T59" fmla="*/ 80 h 527"/>
                <a:gd name="T60" fmla="*/ 537 w 572"/>
                <a:gd name="T61" fmla="*/ 492 h 527"/>
                <a:gd name="T62" fmla="*/ 335 w 572"/>
                <a:gd name="T63" fmla="*/ 496 h 527"/>
                <a:gd name="T64" fmla="*/ 475 w 572"/>
                <a:gd name="T65" fmla="*/ 466 h 527"/>
                <a:gd name="T66" fmla="*/ 492 w 572"/>
                <a:gd name="T67" fmla="*/ 466 h 527"/>
                <a:gd name="T68" fmla="*/ 492 w 572"/>
                <a:gd name="T69" fmla="*/ 448 h 527"/>
                <a:gd name="T70" fmla="*/ 492 w 572"/>
                <a:gd name="T71" fmla="*/ 82 h 527"/>
                <a:gd name="T72" fmla="*/ 537 w 572"/>
                <a:gd name="T73" fmla="*/ 8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527">
                  <a:moveTo>
                    <a:pt x="80" y="0"/>
                  </a:moveTo>
                  <a:lnTo>
                    <a:pt x="80" y="44"/>
                  </a:lnTo>
                  <a:cubicBezTo>
                    <a:pt x="49" y="43"/>
                    <a:pt x="28" y="44"/>
                    <a:pt x="0" y="44"/>
                  </a:cubicBezTo>
                  <a:lnTo>
                    <a:pt x="0" y="527"/>
                  </a:lnTo>
                  <a:lnTo>
                    <a:pt x="572" y="526"/>
                  </a:lnTo>
                  <a:lnTo>
                    <a:pt x="572" y="43"/>
                  </a:lnTo>
                  <a:cubicBezTo>
                    <a:pt x="545" y="44"/>
                    <a:pt x="517" y="45"/>
                    <a:pt x="492" y="47"/>
                  </a:cubicBezTo>
                  <a:lnTo>
                    <a:pt x="492" y="0"/>
                  </a:lnTo>
                  <a:lnTo>
                    <a:pt x="475" y="0"/>
                  </a:lnTo>
                  <a:cubicBezTo>
                    <a:pt x="377" y="0"/>
                    <a:pt x="333" y="34"/>
                    <a:pt x="286" y="61"/>
                  </a:cubicBezTo>
                  <a:cubicBezTo>
                    <a:pt x="241" y="34"/>
                    <a:pt x="185" y="0"/>
                    <a:pt x="97" y="0"/>
                  </a:cubicBezTo>
                  <a:lnTo>
                    <a:pt x="80" y="0"/>
                  </a:lnTo>
                  <a:close/>
                  <a:moveTo>
                    <a:pt x="457" y="35"/>
                  </a:moveTo>
                  <a:lnTo>
                    <a:pt x="457" y="431"/>
                  </a:lnTo>
                  <a:cubicBezTo>
                    <a:pt x="384" y="433"/>
                    <a:pt x="341" y="449"/>
                    <a:pt x="304" y="475"/>
                  </a:cubicBezTo>
                  <a:lnTo>
                    <a:pt x="304" y="92"/>
                  </a:lnTo>
                  <a:cubicBezTo>
                    <a:pt x="349" y="65"/>
                    <a:pt x="380" y="39"/>
                    <a:pt x="457" y="35"/>
                  </a:cubicBezTo>
                  <a:close/>
                  <a:moveTo>
                    <a:pt x="115" y="35"/>
                  </a:moveTo>
                  <a:cubicBezTo>
                    <a:pt x="183" y="40"/>
                    <a:pt x="227" y="67"/>
                    <a:pt x="268" y="92"/>
                  </a:cubicBezTo>
                  <a:lnTo>
                    <a:pt x="268" y="474"/>
                  </a:lnTo>
                  <a:cubicBezTo>
                    <a:pt x="234" y="450"/>
                    <a:pt x="201" y="433"/>
                    <a:pt x="115" y="431"/>
                  </a:cubicBezTo>
                  <a:lnTo>
                    <a:pt x="115" y="35"/>
                  </a:lnTo>
                  <a:close/>
                  <a:moveTo>
                    <a:pt x="35" y="79"/>
                  </a:moveTo>
                  <a:cubicBezTo>
                    <a:pt x="51" y="79"/>
                    <a:pt x="66" y="79"/>
                    <a:pt x="80" y="79"/>
                  </a:cubicBezTo>
                  <a:lnTo>
                    <a:pt x="80" y="466"/>
                  </a:lnTo>
                  <a:lnTo>
                    <a:pt x="97" y="466"/>
                  </a:lnTo>
                  <a:cubicBezTo>
                    <a:pt x="182" y="466"/>
                    <a:pt x="210" y="475"/>
                    <a:pt x="238" y="495"/>
                  </a:cubicBezTo>
                  <a:cubicBezTo>
                    <a:pt x="170" y="494"/>
                    <a:pt x="103" y="493"/>
                    <a:pt x="35" y="492"/>
                  </a:cubicBezTo>
                  <a:lnTo>
                    <a:pt x="35" y="79"/>
                  </a:lnTo>
                  <a:close/>
                  <a:moveTo>
                    <a:pt x="537" y="80"/>
                  </a:moveTo>
                  <a:lnTo>
                    <a:pt x="537" y="492"/>
                  </a:lnTo>
                  <a:cubicBezTo>
                    <a:pt x="470" y="495"/>
                    <a:pt x="403" y="495"/>
                    <a:pt x="335" y="496"/>
                  </a:cubicBezTo>
                  <a:cubicBezTo>
                    <a:pt x="368" y="476"/>
                    <a:pt x="404" y="466"/>
                    <a:pt x="475" y="466"/>
                  </a:cubicBezTo>
                  <a:lnTo>
                    <a:pt x="492" y="466"/>
                  </a:lnTo>
                  <a:lnTo>
                    <a:pt x="492" y="448"/>
                  </a:lnTo>
                  <a:lnTo>
                    <a:pt x="492" y="82"/>
                  </a:lnTo>
                  <a:cubicBezTo>
                    <a:pt x="506" y="81"/>
                    <a:pt x="521" y="81"/>
                    <a:pt x="537" y="80"/>
                  </a:cubicBezTo>
                  <a:close/>
                </a:path>
              </a:pathLst>
            </a:custGeom>
            <a:solidFill>
              <a:srgbClr val="666666"/>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84" name="Favorite" descr="&lt;Tags&gt;&lt;SMARTRESIZEANCHORS&gt;Absolute,None,None,Absolute&lt;/SMARTRESIZEANCHORS&gt;&lt;/Tags&gt;">
              <a:extLst>
                <a:ext uri="{FF2B5EF4-FFF2-40B4-BE49-F238E27FC236}">
                  <a16:creationId xmlns:a16="http://schemas.microsoft.com/office/drawing/2014/main" id="{AF3D6935-8427-458C-87D7-36595791F71B}"/>
                </a:ext>
              </a:extLst>
            </p:cNvPr>
            <p:cNvSpPr>
              <a:spLocks noChangeAspect="1" noEditPoints="1"/>
            </p:cNvSpPr>
            <p:nvPr/>
          </p:nvSpPr>
          <p:spPr bwMode="auto">
            <a:xfrm>
              <a:off x="5356226" y="1639490"/>
              <a:ext cx="144462" cy="146050"/>
            </a:xfrm>
            <a:custGeom>
              <a:avLst/>
              <a:gdLst>
                <a:gd name="T0" fmla="*/ 390 w 563"/>
                <a:gd name="T1" fmla="*/ 345 h 563"/>
                <a:gd name="T2" fmla="*/ 458 w 563"/>
                <a:gd name="T3" fmla="*/ 563 h 563"/>
                <a:gd name="T4" fmla="*/ 282 w 563"/>
                <a:gd name="T5" fmla="*/ 428 h 563"/>
                <a:gd name="T6" fmla="*/ 106 w 563"/>
                <a:gd name="T7" fmla="*/ 563 h 563"/>
                <a:gd name="T8" fmla="*/ 174 w 563"/>
                <a:gd name="T9" fmla="*/ 345 h 563"/>
                <a:gd name="T10" fmla="*/ 0 w 563"/>
                <a:gd name="T11" fmla="*/ 211 h 563"/>
                <a:gd name="T12" fmla="*/ 216 w 563"/>
                <a:gd name="T13" fmla="*/ 211 h 563"/>
                <a:gd name="T14" fmla="*/ 282 w 563"/>
                <a:gd name="T15" fmla="*/ 0 h 563"/>
                <a:gd name="T16" fmla="*/ 348 w 563"/>
                <a:gd name="T17" fmla="*/ 211 h 563"/>
                <a:gd name="T18" fmla="*/ 563 w 563"/>
                <a:gd name="T19" fmla="*/ 211 h 563"/>
                <a:gd name="T20" fmla="*/ 390 w 563"/>
                <a:gd name="T21" fmla="*/ 345 h 563"/>
                <a:gd name="T22" fmla="*/ 391 w 563"/>
                <a:gd name="T23" fmla="*/ 467 h 563"/>
                <a:gd name="T24" fmla="*/ 370 w 563"/>
                <a:gd name="T25" fmla="*/ 399 h 563"/>
                <a:gd name="T26" fmla="*/ 349 w 563"/>
                <a:gd name="T27" fmla="*/ 332 h 563"/>
                <a:gd name="T28" fmla="*/ 404 w 563"/>
                <a:gd name="T29" fmla="*/ 289 h 563"/>
                <a:gd name="T30" fmla="*/ 460 w 563"/>
                <a:gd name="T31" fmla="*/ 246 h 563"/>
                <a:gd name="T32" fmla="*/ 322 w 563"/>
                <a:gd name="T33" fmla="*/ 246 h 563"/>
                <a:gd name="T34" fmla="*/ 282 w 563"/>
                <a:gd name="T35" fmla="*/ 118 h 563"/>
                <a:gd name="T36" fmla="*/ 242 w 563"/>
                <a:gd name="T37" fmla="*/ 246 h 563"/>
                <a:gd name="T38" fmla="*/ 103 w 563"/>
                <a:gd name="T39" fmla="*/ 246 h 563"/>
                <a:gd name="T40" fmla="*/ 159 w 563"/>
                <a:gd name="T41" fmla="*/ 289 h 563"/>
                <a:gd name="T42" fmla="*/ 215 w 563"/>
                <a:gd name="T43" fmla="*/ 332 h 563"/>
                <a:gd name="T44" fmla="*/ 193 w 563"/>
                <a:gd name="T45" fmla="*/ 399 h 563"/>
                <a:gd name="T46" fmla="*/ 173 w 563"/>
                <a:gd name="T47" fmla="*/ 467 h 563"/>
                <a:gd name="T48" fmla="*/ 282 w 563"/>
                <a:gd name="T49" fmla="*/ 383 h 563"/>
                <a:gd name="T50" fmla="*/ 391 w 563"/>
                <a:gd name="T51" fmla="*/ 46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3" h="563">
                  <a:moveTo>
                    <a:pt x="390" y="345"/>
                  </a:moveTo>
                  <a:lnTo>
                    <a:pt x="458" y="563"/>
                  </a:lnTo>
                  <a:lnTo>
                    <a:pt x="282" y="428"/>
                  </a:lnTo>
                  <a:lnTo>
                    <a:pt x="106" y="563"/>
                  </a:lnTo>
                  <a:lnTo>
                    <a:pt x="174" y="345"/>
                  </a:lnTo>
                  <a:lnTo>
                    <a:pt x="0" y="211"/>
                  </a:lnTo>
                  <a:lnTo>
                    <a:pt x="216" y="211"/>
                  </a:lnTo>
                  <a:lnTo>
                    <a:pt x="282" y="0"/>
                  </a:lnTo>
                  <a:lnTo>
                    <a:pt x="348" y="211"/>
                  </a:lnTo>
                  <a:lnTo>
                    <a:pt x="563" y="211"/>
                  </a:lnTo>
                  <a:lnTo>
                    <a:pt x="390" y="345"/>
                  </a:lnTo>
                  <a:close/>
                  <a:moveTo>
                    <a:pt x="391" y="467"/>
                  </a:moveTo>
                  <a:cubicBezTo>
                    <a:pt x="384" y="445"/>
                    <a:pt x="377" y="422"/>
                    <a:pt x="370" y="399"/>
                  </a:cubicBezTo>
                  <a:cubicBezTo>
                    <a:pt x="363" y="377"/>
                    <a:pt x="356" y="354"/>
                    <a:pt x="349" y="332"/>
                  </a:cubicBezTo>
                  <a:cubicBezTo>
                    <a:pt x="367" y="318"/>
                    <a:pt x="386" y="303"/>
                    <a:pt x="404" y="289"/>
                  </a:cubicBezTo>
                  <a:cubicBezTo>
                    <a:pt x="423" y="275"/>
                    <a:pt x="441" y="260"/>
                    <a:pt x="460" y="246"/>
                  </a:cubicBezTo>
                  <a:lnTo>
                    <a:pt x="322" y="246"/>
                  </a:lnTo>
                  <a:lnTo>
                    <a:pt x="282" y="118"/>
                  </a:lnTo>
                  <a:lnTo>
                    <a:pt x="242" y="246"/>
                  </a:lnTo>
                  <a:lnTo>
                    <a:pt x="103" y="246"/>
                  </a:lnTo>
                  <a:cubicBezTo>
                    <a:pt x="122" y="260"/>
                    <a:pt x="141" y="275"/>
                    <a:pt x="159" y="289"/>
                  </a:cubicBezTo>
                  <a:cubicBezTo>
                    <a:pt x="177" y="303"/>
                    <a:pt x="196" y="318"/>
                    <a:pt x="215" y="332"/>
                  </a:cubicBezTo>
                  <a:cubicBezTo>
                    <a:pt x="208" y="354"/>
                    <a:pt x="200" y="377"/>
                    <a:pt x="193" y="399"/>
                  </a:cubicBezTo>
                  <a:cubicBezTo>
                    <a:pt x="186" y="422"/>
                    <a:pt x="179" y="445"/>
                    <a:pt x="173" y="467"/>
                  </a:cubicBezTo>
                  <a:lnTo>
                    <a:pt x="282" y="383"/>
                  </a:lnTo>
                  <a:lnTo>
                    <a:pt x="391" y="467"/>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cxnSp>
          <p:nvCxnSpPr>
            <p:cNvPr id="185" name="Toolbar Separator" descr="&lt;Tags&gt;&lt;SMARTRESIZEANCHORS&gt;Absolute,None,None,Absolute&lt;/SMARTRESIZEANCHORS&gt;&lt;/Tags&gt;">
              <a:extLst>
                <a:ext uri="{FF2B5EF4-FFF2-40B4-BE49-F238E27FC236}">
                  <a16:creationId xmlns:a16="http://schemas.microsoft.com/office/drawing/2014/main" id="{E046C85A-CB72-4095-8E53-1CABD05566D8}"/>
                </a:ext>
              </a:extLst>
            </p:cNvPr>
            <p:cNvCxnSpPr>
              <a:cxnSpLocks noChangeAspect="1"/>
            </p:cNvCxnSpPr>
            <p:nvPr/>
          </p:nvCxnSpPr>
          <p:spPr>
            <a:xfrm>
              <a:off x="5581650" y="1620044"/>
              <a:ext cx="0" cy="184943"/>
            </a:xfrm>
            <a:prstGeom prst="line">
              <a:avLst/>
            </a:prstGeom>
            <a:ln>
              <a:solidFill>
                <a:srgbClr val="464646"/>
              </a:solidFill>
            </a:ln>
          </p:spPr>
          <p:style>
            <a:lnRef idx="1">
              <a:schemeClr val="accent1"/>
            </a:lnRef>
            <a:fillRef idx="0">
              <a:schemeClr val="accent1"/>
            </a:fillRef>
            <a:effectRef idx="0">
              <a:schemeClr val="accent1"/>
            </a:effectRef>
            <a:fontRef idx="minor">
              <a:schemeClr val="tx1"/>
            </a:fontRef>
          </p:style>
        </p:cxnSp>
        <p:sp>
          <p:nvSpPr>
            <p:cNvPr id="186" name="Hub" descr="&lt;Tags&gt;&lt;SMARTRESIZEANCHORS&gt;Absolute,None,None,Absolute&lt;/SMARTRESIZEANCHORS&gt;&lt;/Tags&gt;">
              <a:extLst>
                <a:ext uri="{FF2B5EF4-FFF2-40B4-BE49-F238E27FC236}">
                  <a16:creationId xmlns:a16="http://schemas.microsoft.com/office/drawing/2014/main" id="{3B5BEB48-9BCD-4A46-920D-E969BB4962E0}"/>
                </a:ext>
              </a:extLst>
            </p:cNvPr>
            <p:cNvSpPr>
              <a:spLocks noChangeAspect="1" noEditPoints="1"/>
            </p:cNvSpPr>
            <p:nvPr/>
          </p:nvSpPr>
          <p:spPr bwMode="auto">
            <a:xfrm>
              <a:off x="5803107" y="1672034"/>
              <a:ext cx="144462" cy="80963"/>
            </a:xfrm>
            <a:custGeom>
              <a:avLst/>
              <a:gdLst>
                <a:gd name="T0" fmla="*/ 0 w 563"/>
                <a:gd name="T1" fmla="*/ 317 h 317"/>
                <a:gd name="T2" fmla="*/ 0 w 563"/>
                <a:gd name="T3" fmla="*/ 282 h 317"/>
                <a:gd name="T4" fmla="*/ 352 w 563"/>
                <a:gd name="T5" fmla="*/ 282 h 317"/>
                <a:gd name="T6" fmla="*/ 352 w 563"/>
                <a:gd name="T7" fmla="*/ 317 h 317"/>
                <a:gd name="T8" fmla="*/ 0 w 563"/>
                <a:gd name="T9" fmla="*/ 317 h 317"/>
                <a:gd name="T10" fmla="*/ 0 w 563"/>
                <a:gd name="T11" fmla="*/ 141 h 317"/>
                <a:gd name="T12" fmla="*/ 563 w 563"/>
                <a:gd name="T13" fmla="*/ 141 h 317"/>
                <a:gd name="T14" fmla="*/ 563 w 563"/>
                <a:gd name="T15" fmla="*/ 176 h 317"/>
                <a:gd name="T16" fmla="*/ 0 w 563"/>
                <a:gd name="T17" fmla="*/ 176 h 317"/>
                <a:gd name="T18" fmla="*/ 0 w 563"/>
                <a:gd name="T19" fmla="*/ 141 h 317"/>
                <a:gd name="T20" fmla="*/ 458 w 563"/>
                <a:gd name="T21" fmla="*/ 0 h 317"/>
                <a:gd name="T22" fmla="*/ 458 w 563"/>
                <a:gd name="T23" fmla="*/ 35 h 317"/>
                <a:gd name="T24" fmla="*/ 0 w 563"/>
                <a:gd name="T25" fmla="*/ 35 h 317"/>
                <a:gd name="T26" fmla="*/ 0 w 563"/>
                <a:gd name="T27" fmla="*/ 0 h 317"/>
                <a:gd name="T28" fmla="*/ 458 w 563"/>
                <a:gd name="T29"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3" h="317">
                  <a:moveTo>
                    <a:pt x="0" y="317"/>
                  </a:moveTo>
                  <a:lnTo>
                    <a:pt x="0" y="282"/>
                  </a:lnTo>
                  <a:lnTo>
                    <a:pt x="352" y="282"/>
                  </a:lnTo>
                  <a:lnTo>
                    <a:pt x="352" y="317"/>
                  </a:lnTo>
                  <a:lnTo>
                    <a:pt x="0" y="317"/>
                  </a:lnTo>
                  <a:close/>
                  <a:moveTo>
                    <a:pt x="0" y="141"/>
                  </a:moveTo>
                  <a:lnTo>
                    <a:pt x="563" y="141"/>
                  </a:lnTo>
                  <a:lnTo>
                    <a:pt x="563" y="176"/>
                  </a:lnTo>
                  <a:lnTo>
                    <a:pt x="0" y="176"/>
                  </a:lnTo>
                  <a:lnTo>
                    <a:pt x="0" y="141"/>
                  </a:lnTo>
                  <a:close/>
                  <a:moveTo>
                    <a:pt x="458" y="0"/>
                  </a:moveTo>
                  <a:lnTo>
                    <a:pt x="458" y="35"/>
                  </a:lnTo>
                  <a:lnTo>
                    <a:pt x="0" y="35"/>
                  </a:lnTo>
                  <a:lnTo>
                    <a:pt x="0" y="0"/>
                  </a:lnTo>
                  <a:lnTo>
                    <a:pt x="45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87" name="Web Note" descr="&lt;Tags&gt;&lt;SMARTRESIZEANCHORS&gt;Absolute,None,None,Absolute&lt;/SMARTRESIZEANCHORS&gt;&lt;/Tags&gt;">
              <a:extLst>
                <a:ext uri="{FF2B5EF4-FFF2-40B4-BE49-F238E27FC236}">
                  <a16:creationId xmlns:a16="http://schemas.microsoft.com/office/drawing/2014/main" id="{2222111E-2F81-4A5D-B9FE-4509B2A0E316}"/>
                </a:ext>
              </a:extLst>
            </p:cNvPr>
            <p:cNvSpPr>
              <a:spLocks noChangeAspect="1" noEditPoints="1"/>
            </p:cNvSpPr>
            <p:nvPr/>
          </p:nvSpPr>
          <p:spPr bwMode="auto">
            <a:xfrm>
              <a:off x="6132514" y="1647428"/>
              <a:ext cx="131762" cy="130175"/>
            </a:xfrm>
            <a:custGeom>
              <a:avLst/>
              <a:gdLst>
                <a:gd name="T0" fmla="*/ 438 w 513"/>
                <a:gd name="T1" fmla="*/ 0 h 509"/>
                <a:gd name="T2" fmla="*/ 409 w 513"/>
                <a:gd name="T3" fmla="*/ 6 h 509"/>
                <a:gd name="T4" fmla="*/ 384 w 513"/>
                <a:gd name="T5" fmla="*/ 22 h 509"/>
                <a:gd name="T6" fmla="*/ 356 w 513"/>
                <a:gd name="T7" fmla="*/ 50 h 509"/>
                <a:gd name="T8" fmla="*/ 0 w 513"/>
                <a:gd name="T9" fmla="*/ 50 h 509"/>
                <a:gd name="T10" fmla="*/ 0 w 513"/>
                <a:gd name="T11" fmla="*/ 509 h 509"/>
                <a:gd name="T12" fmla="*/ 459 w 513"/>
                <a:gd name="T13" fmla="*/ 509 h 509"/>
                <a:gd name="T14" fmla="*/ 459 w 513"/>
                <a:gd name="T15" fmla="*/ 160 h 509"/>
                <a:gd name="T16" fmla="*/ 491 w 513"/>
                <a:gd name="T17" fmla="*/ 129 h 509"/>
                <a:gd name="T18" fmla="*/ 507 w 513"/>
                <a:gd name="T19" fmla="*/ 104 h 509"/>
                <a:gd name="T20" fmla="*/ 513 w 513"/>
                <a:gd name="T21" fmla="*/ 75 h 509"/>
                <a:gd name="T22" fmla="*/ 507 w 513"/>
                <a:gd name="T23" fmla="*/ 46 h 509"/>
                <a:gd name="T24" fmla="*/ 491 w 513"/>
                <a:gd name="T25" fmla="*/ 22 h 509"/>
                <a:gd name="T26" fmla="*/ 467 w 513"/>
                <a:gd name="T27" fmla="*/ 6 h 509"/>
                <a:gd name="T28" fmla="*/ 438 w 513"/>
                <a:gd name="T29" fmla="*/ 0 h 509"/>
                <a:gd name="T30" fmla="*/ 437 w 513"/>
                <a:gd name="T31" fmla="*/ 29 h 509"/>
                <a:gd name="T32" fmla="*/ 455 w 513"/>
                <a:gd name="T33" fmla="*/ 33 h 509"/>
                <a:gd name="T34" fmla="*/ 470 w 513"/>
                <a:gd name="T35" fmla="*/ 43 h 509"/>
                <a:gd name="T36" fmla="*/ 480 w 513"/>
                <a:gd name="T37" fmla="*/ 57 h 509"/>
                <a:gd name="T38" fmla="*/ 484 w 513"/>
                <a:gd name="T39" fmla="*/ 75 h 509"/>
                <a:gd name="T40" fmla="*/ 482 w 513"/>
                <a:gd name="T41" fmla="*/ 90 h 509"/>
                <a:gd name="T42" fmla="*/ 475 w 513"/>
                <a:gd name="T43" fmla="*/ 102 h 509"/>
                <a:gd name="T44" fmla="*/ 466 w 513"/>
                <a:gd name="T45" fmla="*/ 113 h 509"/>
                <a:gd name="T46" fmla="*/ 455 w 513"/>
                <a:gd name="T47" fmla="*/ 123 h 509"/>
                <a:gd name="T48" fmla="*/ 183 w 513"/>
                <a:gd name="T49" fmla="*/ 395 h 509"/>
                <a:gd name="T50" fmla="*/ 93 w 513"/>
                <a:gd name="T51" fmla="*/ 420 h 509"/>
                <a:gd name="T52" fmla="*/ 116 w 513"/>
                <a:gd name="T53" fmla="*/ 330 h 509"/>
                <a:gd name="T54" fmla="*/ 390 w 513"/>
                <a:gd name="T55" fmla="*/ 58 h 509"/>
                <a:gd name="T56" fmla="*/ 400 w 513"/>
                <a:gd name="T57" fmla="*/ 47 h 509"/>
                <a:gd name="T58" fmla="*/ 411 w 513"/>
                <a:gd name="T59" fmla="*/ 38 h 509"/>
                <a:gd name="T60" fmla="*/ 422 w 513"/>
                <a:gd name="T61" fmla="*/ 31 h 509"/>
                <a:gd name="T62" fmla="*/ 437 w 513"/>
                <a:gd name="T63" fmla="*/ 29 h 509"/>
                <a:gd name="T64" fmla="*/ 29 w 513"/>
                <a:gd name="T65" fmla="*/ 79 h 509"/>
                <a:gd name="T66" fmla="*/ 328 w 513"/>
                <a:gd name="T67" fmla="*/ 79 h 509"/>
                <a:gd name="T68" fmla="*/ 89 w 513"/>
                <a:gd name="T69" fmla="*/ 317 h 509"/>
                <a:gd name="T70" fmla="*/ 54 w 513"/>
                <a:gd name="T71" fmla="*/ 459 h 509"/>
                <a:gd name="T72" fmla="*/ 196 w 513"/>
                <a:gd name="T73" fmla="*/ 424 h 509"/>
                <a:gd name="T74" fmla="*/ 430 w 513"/>
                <a:gd name="T75" fmla="*/ 189 h 509"/>
                <a:gd name="T76" fmla="*/ 430 w 513"/>
                <a:gd name="T77" fmla="*/ 480 h 509"/>
                <a:gd name="T78" fmla="*/ 29 w 513"/>
                <a:gd name="T79" fmla="*/ 480 h 509"/>
                <a:gd name="T80" fmla="*/ 29 w 513"/>
                <a:gd name="T81" fmla="*/ 79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3" h="509">
                  <a:moveTo>
                    <a:pt x="438" y="0"/>
                  </a:moveTo>
                  <a:cubicBezTo>
                    <a:pt x="428" y="0"/>
                    <a:pt x="418" y="2"/>
                    <a:pt x="409" y="6"/>
                  </a:cubicBezTo>
                  <a:cubicBezTo>
                    <a:pt x="400" y="9"/>
                    <a:pt x="391" y="15"/>
                    <a:pt x="384" y="22"/>
                  </a:cubicBezTo>
                  <a:lnTo>
                    <a:pt x="356" y="50"/>
                  </a:lnTo>
                  <a:lnTo>
                    <a:pt x="0" y="50"/>
                  </a:lnTo>
                  <a:lnTo>
                    <a:pt x="0" y="509"/>
                  </a:lnTo>
                  <a:lnTo>
                    <a:pt x="459" y="509"/>
                  </a:lnTo>
                  <a:lnTo>
                    <a:pt x="459" y="160"/>
                  </a:lnTo>
                  <a:lnTo>
                    <a:pt x="491" y="129"/>
                  </a:lnTo>
                  <a:cubicBezTo>
                    <a:pt x="498" y="121"/>
                    <a:pt x="503" y="113"/>
                    <a:pt x="507" y="104"/>
                  </a:cubicBezTo>
                  <a:cubicBezTo>
                    <a:pt x="511" y="95"/>
                    <a:pt x="513" y="85"/>
                    <a:pt x="513" y="75"/>
                  </a:cubicBezTo>
                  <a:cubicBezTo>
                    <a:pt x="513" y="65"/>
                    <a:pt x="511" y="55"/>
                    <a:pt x="507" y="46"/>
                  </a:cubicBezTo>
                  <a:cubicBezTo>
                    <a:pt x="503" y="37"/>
                    <a:pt x="497" y="29"/>
                    <a:pt x="491" y="22"/>
                  </a:cubicBezTo>
                  <a:cubicBezTo>
                    <a:pt x="484" y="15"/>
                    <a:pt x="476" y="10"/>
                    <a:pt x="467" y="6"/>
                  </a:cubicBezTo>
                  <a:cubicBezTo>
                    <a:pt x="458" y="2"/>
                    <a:pt x="448" y="0"/>
                    <a:pt x="438" y="0"/>
                  </a:cubicBezTo>
                  <a:close/>
                  <a:moveTo>
                    <a:pt x="437" y="29"/>
                  </a:moveTo>
                  <a:cubicBezTo>
                    <a:pt x="444" y="29"/>
                    <a:pt x="450" y="30"/>
                    <a:pt x="455" y="33"/>
                  </a:cubicBezTo>
                  <a:cubicBezTo>
                    <a:pt x="461" y="35"/>
                    <a:pt x="466" y="38"/>
                    <a:pt x="470" y="43"/>
                  </a:cubicBezTo>
                  <a:cubicBezTo>
                    <a:pt x="474" y="47"/>
                    <a:pt x="478" y="52"/>
                    <a:pt x="480" y="57"/>
                  </a:cubicBezTo>
                  <a:cubicBezTo>
                    <a:pt x="483" y="63"/>
                    <a:pt x="484" y="69"/>
                    <a:pt x="484" y="75"/>
                  </a:cubicBezTo>
                  <a:cubicBezTo>
                    <a:pt x="484" y="81"/>
                    <a:pt x="483" y="86"/>
                    <a:pt x="482" y="90"/>
                  </a:cubicBezTo>
                  <a:cubicBezTo>
                    <a:pt x="480" y="95"/>
                    <a:pt x="478" y="99"/>
                    <a:pt x="475" y="102"/>
                  </a:cubicBezTo>
                  <a:cubicBezTo>
                    <a:pt x="473" y="106"/>
                    <a:pt x="470" y="109"/>
                    <a:pt x="466" y="113"/>
                  </a:cubicBezTo>
                  <a:cubicBezTo>
                    <a:pt x="463" y="116"/>
                    <a:pt x="459" y="119"/>
                    <a:pt x="455" y="123"/>
                  </a:cubicBezTo>
                  <a:cubicBezTo>
                    <a:pt x="358" y="217"/>
                    <a:pt x="268" y="314"/>
                    <a:pt x="183" y="395"/>
                  </a:cubicBezTo>
                  <a:lnTo>
                    <a:pt x="93" y="420"/>
                  </a:lnTo>
                  <a:cubicBezTo>
                    <a:pt x="101" y="390"/>
                    <a:pt x="107" y="360"/>
                    <a:pt x="116" y="330"/>
                  </a:cubicBezTo>
                  <a:cubicBezTo>
                    <a:pt x="204" y="243"/>
                    <a:pt x="302" y="145"/>
                    <a:pt x="390" y="58"/>
                  </a:cubicBezTo>
                  <a:cubicBezTo>
                    <a:pt x="393" y="54"/>
                    <a:pt x="397" y="50"/>
                    <a:pt x="400" y="47"/>
                  </a:cubicBezTo>
                  <a:cubicBezTo>
                    <a:pt x="403" y="43"/>
                    <a:pt x="407" y="40"/>
                    <a:pt x="411" y="38"/>
                  </a:cubicBezTo>
                  <a:cubicBezTo>
                    <a:pt x="414" y="35"/>
                    <a:pt x="418" y="33"/>
                    <a:pt x="422" y="31"/>
                  </a:cubicBezTo>
                  <a:cubicBezTo>
                    <a:pt x="427" y="30"/>
                    <a:pt x="432" y="29"/>
                    <a:pt x="437" y="29"/>
                  </a:cubicBezTo>
                  <a:close/>
                  <a:moveTo>
                    <a:pt x="29" y="79"/>
                  </a:moveTo>
                  <a:lnTo>
                    <a:pt x="328" y="79"/>
                  </a:lnTo>
                  <a:lnTo>
                    <a:pt x="89" y="317"/>
                  </a:lnTo>
                  <a:lnTo>
                    <a:pt x="54" y="459"/>
                  </a:lnTo>
                  <a:lnTo>
                    <a:pt x="196" y="424"/>
                  </a:lnTo>
                  <a:lnTo>
                    <a:pt x="430" y="189"/>
                  </a:lnTo>
                  <a:lnTo>
                    <a:pt x="430" y="480"/>
                  </a:lnTo>
                  <a:lnTo>
                    <a:pt x="29" y="480"/>
                  </a:lnTo>
                  <a:lnTo>
                    <a:pt x="29" y="7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88" name="Share" descr="&lt;Tags&gt;&lt;SMARTRESIZEANCHORS&gt;Absolute,None,None,Absolute&lt;/SMARTRESIZEANCHORS&gt;&lt;/Tags&gt;">
              <a:extLst>
                <a:ext uri="{FF2B5EF4-FFF2-40B4-BE49-F238E27FC236}">
                  <a16:creationId xmlns:a16="http://schemas.microsoft.com/office/drawing/2014/main" id="{7488882B-BAE2-4A65-A494-08800754ABF0}"/>
                </a:ext>
              </a:extLst>
            </p:cNvPr>
            <p:cNvSpPr>
              <a:spLocks noChangeAspect="1" noEditPoints="1"/>
            </p:cNvSpPr>
            <p:nvPr/>
          </p:nvSpPr>
          <p:spPr bwMode="auto">
            <a:xfrm>
              <a:off x="6432552" y="1640284"/>
              <a:ext cx="144462" cy="144463"/>
            </a:xfrm>
            <a:custGeom>
              <a:avLst/>
              <a:gdLst>
                <a:gd name="T0" fmla="*/ 553 w 564"/>
                <a:gd name="T1" fmla="*/ 398 h 563"/>
                <a:gd name="T2" fmla="*/ 557 w 564"/>
                <a:gd name="T3" fmla="*/ 474 h 563"/>
                <a:gd name="T4" fmla="*/ 476 w 564"/>
                <a:gd name="T5" fmla="*/ 528 h 563"/>
                <a:gd name="T6" fmla="*/ 282 w 564"/>
                <a:gd name="T7" fmla="*/ 563 h 563"/>
                <a:gd name="T8" fmla="*/ 88 w 564"/>
                <a:gd name="T9" fmla="*/ 528 h 563"/>
                <a:gd name="T10" fmla="*/ 7 w 564"/>
                <a:gd name="T11" fmla="*/ 474 h 563"/>
                <a:gd name="T12" fmla="*/ 11 w 564"/>
                <a:gd name="T13" fmla="*/ 398 h 563"/>
                <a:gd name="T14" fmla="*/ 37 w 564"/>
                <a:gd name="T15" fmla="*/ 341 h 563"/>
                <a:gd name="T16" fmla="*/ 79 w 564"/>
                <a:gd name="T17" fmla="*/ 177 h 563"/>
                <a:gd name="T18" fmla="*/ 201 w 564"/>
                <a:gd name="T19" fmla="*/ 53 h 563"/>
                <a:gd name="T20" fmla="*/ 282 w 564"/>
                <a:gd name="T21" fmla="*/ 0 h 563"/>
                <a:gd name="T22" fmla="*/ 363 w 564"/>
                <a:gd name="T23" fmla="*/ 53 h 563"/>
                <a:gd name="T24" fmla="*/ 485 w 564"/>
                <a:gd name="T25" fmla="*/ 177 h 563"/>
                <a:gd name="T26" fmla="*/ 527 w 564"/>
                <a:gd name="T27" fmla="*/ 341 h 563"/>
                <a:gd name="T28" fmla="*/ 261 w 564"/>
                <a:gd name="T29" fmla="*/ 39 h 563"/>
                <a:gd name="T30" fmla="*/ 229 w 564"/>
                <a:gd name="T31" fmla="*/ 88 h 563"/>
                <a:gd name="T32" fmla="*/ 261 w 564"/>
                <a:gd name="T33" fmla="*/ 136 h 563"/>
                <a:gd name="T34" fmla="*/ 319 w 564"/>
                <a:gd name="T35" fmla="*/ 125 h 563"/>
                <a:gd name="T36" fmla="*/ 331 w 564"/>
                <a:gd name="T37" fmla="*/ 67 h 563"/>
                <a:gd name="T38" fmla="*/ 282 w 564"/>
                <a:gd name="T39" fmla="*/ 35 h 563"/>
                <a:gd name="T40" fmla="*/ 51 w 564"/>
                <a:gd name="T41" fmla="*/ 477 h 563"/>
                <a:gd name="T42" fmla="*/ 109 w 564"/>
                <a:gd name="T43" fmla="*/ 488 h 563"/>
                <a:gd name="T44" fmla="*/ 141 w 564"/>
                <a:gd name="T45" fmla="*/ 440 h 563"/>
                <a:gd name="T46" fmla="*/ 109 w 564"/>
                <a:gd name="T47" fmla="*/ 391 h 563"/>
                <a:gd name="T48" fmla="*/ 51 w 564"/>
                <a:gd name="T49" fmla="*/ 402 h 563"/>
                <a:gd name="T50" fmla="*/ 282 w 564"/>
                <a:gd name="T51" fmla="*/ 528 h 563"/>
                <a:gd name="T52" fmla="*/ 392 w 564"/>
                <a:gd name="T53" fmla="*/ 466 h 563"/>
                <a:gd name="T54" fmla="*/ 414 w 564"/>
                <a:gd name="T55" fmla="*/ 378 h 563"/>
                <a:gd name="T56" fmla="*/ 483 w 564"/>
                <a:gd name="T57" fmla="*/ 352 h 563"/>
                <a:gd name="T58" fmla="*/ 484 w 564"/>
                <a:gd name="T59" fmla="*/ 255 h 563"/>
                <a:gd name="T60" fmla="*/ 363 w 564"/>
                <a:gd name="T61" fmla="*/ 122 h 563"/>
                <a:gd name="T62" fmla="*/ 308 w 564"/>
                <a:gd name="T63" fmla="*/ 172 h 563"/>
                <a:gd name="T64" fmla="*/ 233 w 564"/>
                <a:gd name="T65" fmla="*/ 161 h 563"/>
                <a:gd name="T66" fmla="*/ 147 w 564"/>
                <a:gd name="T67" fmla="*/ 154 h 563"/>
                <a:gd name="T68" fmla="*/ 71 w 564"/>
                <a:gd name="T69" fmla="*/ 317 h 563"/>
                <a:gd name="T70" fmla="*/ 145 w 564"/>
                <a:gd name="T71" fmla="*/ 373 h 563"/>
                <a:gd name="T72" fmla="*/ 172 w 564"/>
                <a:gd name="T73" fmla="*/ 466 h 563"/>
                <a:gd name="T74" fmla="*/ 282 w 564"/>
                <a:gd name="T75" fmla="*/ 528 h 563"/>
                <a:gd name="T76" fmla="*/ 513 w 564"/>
                <a:gd name="T77" fmla="*/ 477 h 563"/>
                <a:gd name="T78" fmla="*/ 524 w 564"/>
                <a:gd name="T79" fmla="*/ 419 h 563"/>
                <a:gd name="T80" fmla="*/ 476 w 564"/>
                <a:gd name="T81" fmla="*/ 387 h 563"/>
                <a:gd name="T82" fmla="*/ 427 w 564"/>
                <a:gd name="T83" fmla="*/ 419 h 563"/>
                <a:gd name="T84" fmla="*/ 438 w 564"/>
                <a:gd name="T85" fmla="*/ 477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4" h="563">
                  <a:moveTo>
                    <a:pt x="523" y="366"/>
                  </a:moveTo>
                  <a:cubicBezTo>
                    <a:pt x="530" y="370"/>
                    <a:pt x="535" y="375"/>
                    <a:pt x="540" y="380"/>
                  </a:cubicBezTo>
                  <a:cubicBezTo>
                    <a:pt x="545" y="385"/>
                    <a:pt x="550" y="391"/>
                    <a:pt x="553" y="398"/>
                  </a:cubicBezTo>
                  <a:cubicBezTo>
                    <a:pt x="557" y="404"/>
                    <a:pt x="559" y="411"/>
                    <a:pt x="561" y="418"/>
                  </a:cubicBezTo>
                  <a:cubicBezTo>
                    <a:pt x="563" y="425"/>
                    <a:pt x="564" y="432"/>
                    <a:pt x="564" y="440"/>
                  </a:cubicBezTo>
                  <a:cubicBezTo>
                    <a:pt x="564" y="452"/>
                    <a:pt x="561" y="463"/>
                    <a:pt x="557" y="474"/>
                  </a:cubicBezTo>
                  <a:cubicBezTo>
                    <a:pt x="552" y="485"/>
                    <a:pt x="546" y="494"/>
                    <a:pt x="538" y="502"/>
                  </a:cubicBezTo>
                  <a:cubicBezTo>
                    <a:pt x="530" y="510"/>
                    <a:pt x="520" y="516"/>
                    <a:pt x="510" y="521"/>
                  </a:cubicBezTo>
                  <a:cubicBezTo>
                    <a:pt x="499" y="525"/>
                    <a:pt x="488" y="528"/>
                    <a:pt x="476" y="528"/>
                  </a:cubicBezTo>
                  <a:cubicBezTo>
                    <a:pt x="459" y="528"/>
                    <a:pt x="443" y="523"/>
                    <a:pt x="429" y="514"/>
                  </a:cubicBezTo>
                  <a:cubicBezTo>
                    <a:pt x="408" y="530"/>
                    <a:pt x="385" y="542"/>
                    <a:pt x="360" y="551"/>
                  </a:cubicBezTo>
                  <a:cubicBezTo>
                    <a:pt x="334" y="559"/>
                    <a:pt x="308" y="563"/>
                    <a:pt x="282" y="563"/>
                  </a:cubicBezTo>
                  <a:cubicBezTo>
                    <a:pt x="256" y="563"/>
                    <a:pt x="230" y="559"/>
                    <a:pt x="205" y="551"/>
                  </a:cubicBezTo>
                  <a:cubicBezTo>
                    <a:pt x="179" y="542"/>
                    <a:pt x="156" y="530"/>
                    <a:pt x="135" y="514"/>
                  </a:cubicBezTo>
                  <a:cubicBezTo>
                    <a:pt x="121" y="523"/>
                    <a:pt x="105" y="528"/>
                    <a:pt x="88" y="528"/>
                  </a:cubicBezTo>
                  <a:cubicBezTo>
                    <a:pt x="76" y="528"/>
                    <a:pt x="65" y="525"/>
                    <a:pt x="54" y="521"/>
                  </a:cubicBezTo>
                  <a:cubicBezTo>
                    <a:pt x="44" y="516"/>
                    <a:pt x="34" y="510"/>
                    <a:pt x="26" y="502"/>
                  </a:cubicBezTo>
                  <a:cubicBezTo>
                    <a:pt x="18" y="494"/>
                    <a:pt x="12" y="485"/>
                    <a:pt x="7" y="474"/>
                  </a:cubicBezTo>
                  <a:cubicBezTo>
                    <a:pt x="3" y="463"/>
                    <a:pt x="0" y="452"/>
                    <a:pt x="0" y="440"/>
                  </a:cubicBezTo>
                  <a:cubicBezTo>
                    <a:pt x="0" y="432"/>
                    <a:pt x="1" y="425"/>
                    <a:pt x="3" y="418"/>
                  </a:cubicBezTo>
                  <a:cubicBezTo>
                    <a:pt x="5" y="411"/>
                    <a:pt x="8" y="404"/>
                    <a:pt x="11" y="398"/>
                  </a:cubicBezTo>
                  <a:cubicBezTo>
                    <a:pt x="15" y="391"/>
                    <a:pt x="19" y="385"/>
                    <a:pt x="24" y="380"/>
                  </a:cubicBezTo>
                  <a:cubicBezTo>
                    <a:pt x="29" y="375"/>
                    <a:pt x="35" y="370"/>
                    <a:pt x="41" y="366"/>
                  </a:cubicBezTo>
                  <a:cubicBezTo>
                    <a:pt x="39" y="358"/>
                    <a:pt x="38" y="349"/>
                    <a:pt x="37" y="341"/>
                  </a:cubicBezTo>
                  <a:cubicBezTo>
                    <a:pt x="36" y="333"/>
                    <a:pt x="36" y="325"/>
                    <a:pt x="36" y="317"/>
                  </a:cubicBezTo>
                  <a:cubicBezTo>
                    <a:pt x="36" y="291"/>
                    <a:pt x="39" y="267"/>
                    <a:pt x="47" y="243"/>
                  </a:cubicBezTo>
                  <a:cubicBezTo>
                    <a:pt x="55" y="219"/>
                    <a:pt x="65" y="197"/>
                    <a:pt x="79" y="177"/>
                  </a:cubicBezTo>
                  <a:cubicBezTo>
                    <a:pt x="93" y="157"/>
                    <a:pt x="110" y="139"/>
                    <a:pt x="129" y="123"/>
                  </a:cubicBezTo>
                  <a:cubicBezTo>
                    <a:pt x="149" y="108"/>
                    <a:pt x="170" y="95"/>
                    <a:pt x="194" y="86"/>
                  </a:cubicBezTo>
                  <a:cubicBezTo>
                    <a:pt x="194" y="74"/>
                    <a:pt x="197" y="63"/>
                    <a:pt x="201" y="53"/>
                  </a:cubicBezTo>
                  <a:cubicBezTo>
                    <a:pt x="206" y="42"/>
                    <a:pt x="212" y="33"/>
                    <a:pt x="220" y="25"/>
                  </a:cubicBezTo>
                  <a:cubicBezTo>
                    <a:pt x="228" y="17"/>
                    <a:pt x="238" y="11"/>
                    <a:pt x="248" y="7"/>
                  </a:cubicBezTo>
                  <a:cubicBezTo>
                    <a:pt x="259" y="2"/>
                    <a:pt x="270" y="0"/>
                    <a:pt x="282" y="0"/>
                  </a:cubicBezTo>
                  <a:cubicBezTo>
                    <a:pt x="294" y="0"/>
                    <a:pt x="305" y="2"/>
                    <a:pt x="316" y="7"/>
                  </a:cubicBezTo>
                  <a:cubicBezTo>
                    <a:pt x="327" y="11"/>
                    <a:pt x="336" y="17"/>
                    <a:pt x="344" y="25"/>
                  </a:cubicBezTo>
                  <a:cubicBezTo>
                    <a:pt x="352" y="33"/>
                    <a:pt x="358" y="42"/>
                    <a:pt x="363" y="53"/>
                  </a:cubicBezTo>
                  <a:cubicBezTo>
                    <a:pt x="367" y="63"/>
                    <a:pt x="370" y="74"/>
                    <a:pt x="370" y="86"/>
                  </a:cubicBezTo>
                  <a:cubicBezTo>
                    <a:pt x="394" y="95"/>
                    <a:pt x="416" y="108"/>
                    <a:pt x="435" y="123"/>
                  </a:cubicBezTo>
                  <a:cubicBezTo>
                    <a:pt x="454" y="139"/>
                    <a:pt x="471" y="157"/>
                    <a:pt x="485" y="177"/>
                  </a:cubicBezTo>
                  <a:cubicBezTo>
                    <a:pt x="499" y="197"/>
                    <a:pt x="510" y="219"/>
                    <a:pt x="517" y="243"/>
                  </a:cubicBezTo>
                  <a:cubicBezTo>
                    <a:pt x="525" y="267"/>
                    <a:pt x="529" y="291"/>
                    <a:pt x="529" y="317"/>
                  </a:cubicBezTo>
                  <a:cubicBezTo>
                    <a:pt x="529" y="325"/>
                    <a:pt x="528" y="333"/>
                    <a:pt x="527" y="341"/>
                  </a:cubicBezTo>
                  <a:cubicBezTo>
                    <a:pt x="526" y="349"/>
                    <a:pt x="525" y="358"/>
                    <a:pt x="523" y="366"/>
                  </a:cubicBezTo>
                  <a:close/>
                  <a:moveTo>
                    <a:pt x="282" y="35"/>
                  </a:moveTo>
                  <a:cubicBezTo>
                    <a:pt x="275" y="35"/>
                    <a:pt x="268" y="36"/>
                    <a:pt x="261" y="39"/>
                  </a:cubicBezTo>
                  <a:cubicBezTo>
                    <a:pt x="255" y="42"/>
                    <a:pt x="249" y="46"/>
                    <a:pt x="245" y="50"/>
                  </a:cubicBezTo>
                  <a:cubicBezTo>
                    <a:pt x="240" y="55"/>
                    <a:pt x="236" y="61"/>
                    <a:pt x="233" y="67"/>
                  </a:cubicBezTo>
                  <a:cubicBezTo>
                    <a:pt x="231" y="73"/>
                    <a:pt x="229" y="80"/>
                    <a:pt x="229" y="88"/>
                  </a:cubicBezTo>
                  <a:cubicBezTo>
                    <a:pt x="229" y="95"/>
                    <a:pt x="231" y="102"/>
                    <a:pt x="233" y="108"/>
                  </a:cubicBezTo>
                  <a:cubicBezTo>
                    <a:pt x="236" y="115"/>
                    <a:pt x="240" y="120"/>
                    <a:pt x="245" y="125"/>
                  </a:cubicBezTo>
                  <a:cubicBezTo>
                    <a:pt x="249" y="130"/>
                    <a:pt x="255" y="134"/>
                    <a:pt x="261" y="136"/>
                  </a:cubicBezTo>
                  <a:cubicBezTo>
                    <a:pt x="268" y="139"/>
                    <a:pt x="275" y="140"/>
                    <a:pt x="282" y="140"/>
                  </a:cubicBezTo>
                  <a:cubicBezTo>
                    <a:pt x="289" y="140"/>
                    <a:pt x="296" y="139"/>
                    <a:pt x="303" y="136"/>
                  </a:cubicBezTo>
                  <a:cubicBezTo>
                    <a:pt x="309" y="134"/>
                    <a:pt x="315" y="130"/>
                    <a:pt x="319" y="125"/>
                  </a:cubicBezTo>
                  <a:cubicBezTo>
                    <a:pt x="324" y="120"/>
                    <a:pt x="328" y="115"/>
                    <a:pt x="331" y="108"/>
                  </a:cubicBezTo>
                  <a:cubicBezTo>
                    <a:pt x="334" y="102"/>
                    <a:pt x="335" y="95"/>
                    <a:pt x="335" y="88"/>
                  </a:cubicBezTo>
                  <a:cubicBezTo>
                    <a:pt x="335" y="80"/>
                    <a:pt x="334" y="73"/>
                    <a:pt x="331" y="67"/>
                  </a:cubicBezTo>
                  <a:cubicBezTo>
                    <a:pt x="328" y="61"/>
                    <a:pt x="324" y="55"/>
                    <a:pt x="319" y="50"/>
                  </a:cubicBezTo>
                  <a:cubicBezTo>
                    <a:pt x="315" y="46"/>
                    <a:pt x="309" y="42"/>
                    <a:pt x="303" y="39"/>
                  </a:cubicBezTo>
                  <a:cubicBezTo>
                    <a:pt x="296" y="36"/>
                    <a:pt x="289" y="35"/>
                    <a:pt x="282" y="35"/>
                  </a:cubicBezTo>
                  <a:close/>
                  <a:moveTo>
                    <a:pt x="36" y="440"/>
                  </a:moveTo>
                  <a:cubicBezTo>
                    <a:pt x="36" y="447"/>
                    <a:pt x="37" y="454"/>
                    <a:pt x="40" y="460"/>
                  </a:cubicBezTo>
                  <a:cubicBezTo>
                    <a:pt x="43" y="467"/>
                    <a:pt x="46" y="472"/>
                    <a:pt x="51" y="477"/>
                  </a:cubicBezTo>
                  <a:cubicBezTo>
                    <a:pt x="56" y="482"/>
                    <a:pt x="61" y="486"/>
                    <a:pt x="68" y="488"/>
                  </a:cubicBezTo>
                  <a:cubicBezTo>
                    <a:pt x="74" y="491"/>
                    <a:pt x="81" y="493"/>
                    <a:pt x="88" y="493"/>
                  </a:cubicBezTo>
                  <a:cubicBezTo>
                    <a:pt x="96" y="493"/>
                    <a:pt x="103" y="491"/>
                    <a:pt x="109" y="488"/>
                  </a:cubicBezTo>
                  <a:cubicBezTo>
                    <a:pt x="115" y="486"/>
                    <a:pt x="121" y="482"/>
                    <a:pt x="126" y="477"/>
                  </a:cubicBezTo>
                  <a:cubicBezTo>
                    <a:pt x="131" y="472"/>
                    <a:pt x="134" y="467"/>
                    <a:pt x="137" y="460"/>
                  </a:cubicBezTo>
                  <a:cubicBezTo>
                    <a:pt x="140" y="454"/>
                    <a:pt x="141" y="447"/>
                    <a:pt x="141" y="440"/>
                  </a:cubicBezTo>
                  <a:cubicBezTo>
                    <a:pt x="141" y="432"/>
                    <a:pt x="140" y="426"/>
                    <a:pt x="137" y="419"/>
                  </a:cubicBezTo>
                  <a:cubicBezTo>
                    <a:pt x="134" y="413"/>
                    <a:pt x="131" y="407"/>
                    <a:pt x="126" y="402"/>
                  </a:cubicBezTo>
                  <a:cubicBezTo>
                    <a:pt x="121" y="398"/>
                    <a:pt x="115" y="394"/>
                    <a:pt x="109" y="391"/>
                  </a:cubicBezTo>
                  <a:cubicBezTo>
                    <a:pt x="103" y="388"/>
                    <a:pt x="96" y="387"/>
                    <a:pt x="88" y="387"/>
                  </a:cubicBezTo>
                  <a:cubicBezTo>
                    <a:pt x="81" y="387"/>
                    <a:pt x="74" y="388"/>
                    <a:pt x="68" y="391"/>
                  </a:cubicBezTo>
                  <a:cubicBezTo>
                    <a:pt x="61" y="394"/>
                    <a:pt x="56" y="398"/>
                    <a:pt x="51" y="402"/>
                  </a:cubicBezTo>
                  <a:cubicBezTo>
                    <a:pt x="46" y="407"/>
                    <a:pt x="43" y="413"/>
                    <a:pt x="40" y="419"/>
                  </a:cubicBezTo>
                  <a:cubicBezTo>
                    <a:pt x="37" y="426"/>
                    <a:pt x="36" y="432"/>
                    <a:pt x="36" y="440"/>
                  </a:cubicBezTo>
                  <a:close/>
                  <a:moveTo>
                    <a:pt x="282" y="528"/>
                  </a:moveTo>
                  <a:cubicBezTo>
                    <a:pt x="304" y="528"/>
                    <a:pt x="325" y="525"/>
                    <a:pt x="345" y="518"/>
                  </a:cubicBezTo>
                  <a:cubicBezTo>
                    <a:pt x="366" y="512"/>
                    <a:pt x="385" y="502"/>
                    <a:pt x="403" y="490"/>
                  </a:cubicBezTo>
                  <a:cubicBezTo>
                    <a:pt x="398" y="482"/>
                    <a:pt x="394" y="474"/>
                    <a:pt x="392" y="466"/>
                  </a:cubicBezTo>
                  <a:cubicBezTo>
                    <a:pt x="389" y="457"/>
                    <a:pt x="388" y="449"/>
                    <a:pt x="388" y="440"/>
                  </a:cubicBezTo>
                  <a:cubicBezTo>
                    <a:pt x="388" y="428"/>
                    <a:pt x="390" y="416"/>
                    <a:pt x="395" y="406"/>
                  </a:cubicBezTo>
                  <a:cubicBezTo>
                    <a:pt x="399" y="395"/>
                    <a:pt x="406" y="386"/>
                    <a:pt x="414" y="378"/>
                  </a:cubicBezTo>
                  <a:cubicBezTo>
                    <a:pt x="422" y="370"/>
                    <a:pt x="431" y="363"/>
                    <a:pt x="442" y="359"/>
                  </a:cubicBezTo>
                  <a:cubicBezTo>
                    <a:pt x="452" y="354"/>
                    <a:pt x="464" y="352"/>
                    <a:pt x="476" y="352"/>
                  </a:cubicBezTo>
                  <a:cubicBezTo>
                    <a:pt x="478" y="352"/>
                    <a:pt x="481" y="352"/>
                    <a:pt x="483" y="352"/>
                  </a:cubicBezTo>
                  <a:cubicBezTo>
                    <a:pt x="485" y="352"/>
                    <a:pt x="488" y="352"/>
                    <a:pt x="490" y="353"/>
                  </a:cubicBezTo>
                  <a:cubicBezTo>
                    <a:pt x="492" y="341"/>
                    <a:pt x="493" y="329"/>
                    <a:pt x="493" y="317"/>
                  </a:cubicBezTo>
                  <a:cubicBezTo>
                    <a:pt x="493" y="295"/>
                    <a:pt x="490" y="274"/>
                    <a:pt x="484" y="255"/>
                  </a:cubicBezTo>
                  <a:cubicBezTo>
                    <a:pt x="478" y="235"/>
                    <a:pt x="469" y="216"/>
                    <a:pt x="458" y="199"/>
                  </a:cubicBezTo>
                  <a:cubicBezTo>
                    <a:pt x="447" y="182"/>
                    <a:pt x="433" y="167"/>
                    <a:pt x="417" y="154"/>
                  </a:cubicBezTo>
                  <a:cubicBezTo>
                    <a:pt x="401" y="141"/>
                    <a:pt x="383" y="130"/>
                    <a:pt x="363" y="122"/>
                  </a:cubicBezTo>
                  <a:cubicBezTo>
                    <a:pt x="360" y="130"/>
                    <a:pt x="355" y="137"/>
                    <a:pt x="350" y="144"/>
                  </a:cubicBezTo>
                  <a:cubicBezTo>
                    <a:pt x="344" y="150"/>
                    <a:pt x="338" y="156"/>
                    <a:pt x="331" y="161"/>
                  </a:cubicBezTo>
                  <a:cubicBezTo>
                    <a:pt x="324" y="166"/>
                    <a:pt x="316" y="169"/>
                    <a:pt x="308" y="172"/>
                  </a:cubicBezTo>
                  <a:cubicBezTo>
                    <a:pt x="299" y="174"/>
                    <a:pt x="291" y="176"/>
                    <a:pt x="282" y="176"/>
                  </a:cubicBezTo>
                  <a:cubicBezTo>
                    <a:pt x="273" y="176"/>
                    <a:pt x="265" y="174"/>
                    <a:pt x="257" y="172"/>
                  </a:cubicBezTo>
                  <a:cubicBezTo>
                    <a:pt x="248" y="169"/>
                    <a:pt x="241" y="166"/>
                    <a:pt x="233" y="161"/>
                  </a:cubicBezTo>
                  <a:cubicBezTo>
                    <a:pt x="226" y="156"/>
                    <a:pt x="220" y="150"/>
                    <a:pt x="214" y="144"/>
                  </a:cubicBezTo>
                  <a:cubicBezTo>
                    <a:pt x="209" y="137"/>
                    <a:pt x="204" y="130"/>
                    <a:pt x="201" y="122"/>
                  </a:cubicBezTo>
                  <a:cubicBezTo>
                    <a:pt x="181" y="130"/>
                    <a:pt x="163" y="141"/>
                    <a:pt x="147" y="154"/>
                  </a:cubicBezTo>
                  <a:cubicBezTo>
                    <a:pt x="131" y="167"/>
                    <a:pt x="117" y="182"/>
                    <a:pt x="106" y="199"/>
                  </a:cubicBezTo>
                  <a:cubicBezTo>
                    <a:pt x="95" y="216"/>
                    <a:pt x="86" y="235"/>
                    <a:pt x="80" y="255"/>
                  </a:cubicBezTo>
                  <a:cubicBezTo>
                    <a:pt x="74" y="274"/>
                    <a:pt x="71" y="295"/>
                    <a:pt x="71" y="317"/>
                  </a:cubicBezTo>
                  <a:cubicBezTo>
                    <a:pt x="71" y="329"/>
                    <a:pt x="72" y="341"/>
                    <a:pt x="74" y="353"/>
                  </a:cubicBezTo>
                  <a:cubicBezTo>
                    <a:pt x="87" y="351"/>
                    <a:pt x="100" y="351"/>
                    <a:pt x="113" y="355"/>
                  </a:cubicBezTo>
                  <a:cubicBezTo>
                    <a:pt x="125" y="359"/>
                    <a:pt x="136" y="365"/>
                    <a:pt x="145" y="373"/>
                  </a:cubicBezTo>
                  <a:cubicBezTo>
                    <a:pt x="155" y="381"/>
                    <a:pt x="162" y="391"/>
                    <a:pt x="168" y="402"/>
                  </a:cubicBezTo>
                  <a:cubicBezTo>
                    <a:pt x="174" y="414"/>
                    <a:pt x="176" y="426"/>
                    <a:pt x="176" y="440"/>
                  </a:cubicBezTo>
                  <a:cubicBezTo>
                    <a:pt x="176" y="449"/>
                    <a:pt x="175" y="457"/>
                    <a:pt x="172" y="466"/>
                  </a:cubicBezTo>
                  <a:cubicBezTo>
                    <a:pt x="170" y="474"/>
                    <a:pt x="166" y="482"/>
                    <a:pt x="161" y="490"/>
                  </a:cubicBezTo>
                  <a:cubicBezTo>
                    <a:pt x="179" y="502"/>
                    <a:pt x="198" y="512"/>
                    <a:pt x="219" y="518"/>
                  </a:cubicBezTo>
                  <a:cubicBezTo>
                    <a:pt x="239" y="525"/>
                    <a:pt x="260" y="528"/>
                    <a:pt x="282" y="528"/>
                  </a:cubicBezTo>
                  <a:close/>
                  <a:moveTo>
                    <a:pt x="476" y="493"/>
                  </a:moveTo>
                  <a:cubicBezTo>
                    <a:pt x="483" y="493"/>
                    <a:pt x="490" y="491"/>
                    <a:pt x="496" y="488"/>
                  </a:cubicBezTo>
                  <a:cubicBezTo>
                    <a:pt x="503" y="486"/>
                    <a:pt x="508" y="482"/>
                    <a:pt x="513" y="477"/>
                  </a:cubicBezTo>
                  <a:cubicBezTo>
                    <a:pt x="518" y="472"/>
                    <a:pt x="522" y="467"/>
                    <a:pt x="524" y="460"/>
                  </a:cubicBezTo>
                  <a:cubicBezTo>
                    <a:pt x="527" y="454"/>
                    <a:pt x="529" y="447"/>
                    <a:pt x="529" y="440"/>
                  </a:cubicBezTo>
                  <a:cubicBezTo>
                    <a:pt x="529" y="432"/>
                    <a:pt x="527" y="426"/>
                    <a:pt x="524" y="419"/>
                  </a:cubicBezTo>
                  <a:cubicBezTo>
                    <a:pt x="522" y="413"/>
                    <a:pt x="518" y="407"/>
                    <a:pt x="513" y="402"/>
                  </a:cubicBezTo>
                  <a:cubicBezTo>
                    <a:pt x="508" y="398"/>
                    <a:pt x="503" y="394"/>
                    <a:pt x="496" y="391"/>
                  </a:cubicBezTo>
                  <a:cubicBezTo>
                    <a:pt x="490" y="388"/>
                    <a:pt x="483" y="387"/>
                    <a:pt x="476" y="387"/>
                  </a:cubicBezTo>
                  <a:cubicBezTo>
                    <a:pt x="468" y="387"/>
                    <a:pt x="462" y="388"/>
                    <a:pt x="455" y="391"/>
                  </a:cubicBezTo>
                  <a:cubicBezTo>
                    <a:pt x="449" y="394"/>
                    <a:pt x="443" y="398"/>
                    <a:pt x="438" y="402"/>
                  </a:cubicBezTo>
                  <a:cubicBezTo>
                    <a:pt x="434" y="407"/>
                    <a:pt x="430" y="413"/>
                    <a:pt x="427" y="419"/>
                  </a:cubicBezTo>
                  <a:cubicBezTo>
                    <a:pt x="424" y="426"/>
                    <a:pt x="423" y="432"/>
                    <a:pt x="423" y="440"/>
                  </a:cubicBezTo>
                  <a:cubicBezTo>
                    <a:pt x="423" y="447"/>
                    <a:pt x="424" y="454"/>
                    <a:pt x="427" y="460"/>
                  </a:cubicBezTo>
                  <a:cubicBezTo>
                    <a:pt x="430" y="467"/>
                    <a:pt x="434" y="472"/>
                    <a:pt x="438" y="477"/>
                  </a:cubicBezTo>
                  <a:cubicBezTo>
                    <a:pt x="443" y="482"/>
                    <a:pt x="449" y="486"/>
                    <a:pt x="455" y="488"/>
                  </a:cubicBezTo>
                  <a:cubicBezTo>
                    <a:pt x="462" y="491"/>
                    <a:pt x="468" y="493"/>
                    <a:pt x="476" y="493"/>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89" name="More Actions" descr="&lt;Tags&gt;&lt;SMARTRESIZEANCHORS&gt;Absolute,None,None,Absolute&lt;/SMARTRESIZEANCHORS&gt;&lt;/Tags&gt;">
              <a:extLst>
                <a:ext uri="{FF2B5EF4-FFF2-40B4-BE49-F238E27FC236}">
                  <a16:creationId xmlns:a16="http://schemas.microsoft.com/office/drawing/2014/main" id="{0D3C88EB-B847-41E6-A07D-838F76A2D3E6}"/>
                </a:ext>
              </a:extLst>
            </p:cNvPr>
            <p:cNvSpPr>
              <a:spLocks noChangeAspect="1" noEditPoints="1"/>
            </p:cNvSpPr>
            <p:nvPr/>
          </p:nvSpPr>
          <p:spPr bwMode="auto">
            <a:xfrm>
              <a:off x="6753227" y="1699815"/>
              <a:ext cx="127000" cy="25400"/>
            </a:xfrm>
            <a:custGeom>
              <a:avLst/>
              <a:gdLst>
                <a:gd name="T0" fmla="*/ 453 w 499"/>
                <a:gd name="T1" fmla="*/ 0 h 98"/>
                <a:gd name="T2" fmla="*/ 405 w 499"/>
                <a:gd name="T3" fmla="*/ 47 h 98"/>
                <a:gd name="T4" fmla="*/ 453 w 499"/>
                <a:gd name="T5" fmla="*/ 95 h 98"/>
                <a:gd name="T6" fmla="*/ 499 w 499"/>
                <a:gd name="T7" fmla="*/ 47 h 98"/>
                <a:gd name="T8" fmla="*/ 453 w 499"/>
                <a:gd name="T9" fmla="*/ 0 h 98"/>
                <a:gd name="T10" fmla="*/ 47 w 499"/>
                <a:gd name="T11" fmla="*/ 5 h 98"/>
                <a:gd name="T12" fmla="*/ 0 w 499"/>
                <a:gd name="T13" fmla="*/ 51 h 98"/>
                <a:gd name="T14" fmla="*/ 47 w 499"/>
                <a:gd name="T15" fmla="*/ 98 h 98"/>
                <a:gd name="T16" fmla="*/ 94 w 499"/>
                <a:gd name="T17" fmla="*/ 51 h 98"/>
                <a:gd name="T18" fmla="*/ 47 w 499"/>
                <a:gd name="T19" fmla="*/ 5 h 98"/>
                <a:gd name="T20" fmla="*/ 250 w 499"/>
                <a:gd name="T21" fmla="*/ 5 h 98"/>
                <a:gd name="T22" fmla="*/ 203 w 499"/>
                <a:gd name="T23" fmla="*/ 51 h 98"/>
                <a:gd name="T24" fmla="*/ 250 w 499"/>
                <a:gd name="T25" fmla="*/ 98 h 98"/>
                <a:gd name="T26" fmla="*/ 297 w 499"/>
                <a:gd name="T27" fmla="*/ 51 h 98"/>
                <a:gd name="T28" fmla="*/ 250 w 499"/>
                <a:gd name="T29" fmla="*/ 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98">
                  <a:moveTo>
                    <a:pt x="453" y="0"/>
                  </a:moveTo>
                  <a:cubicBezTo>
                    <a:pt x="427" y="0"/>
                    <a:pt x="405" y="21"/>
                    <a:pt x="405" y="47"/>
                  </a:cubicBezTo>
                  <a:cubicBezTo>
                    <a:pt x="405" y="73"/>
                    <a:pt x="427" y="95"/>
                    <a:pt x="453" y="95"/>
                  </a:cubicBezTo>
                  <a:cubicBezTo>
                    <a:pt x="479" y="95"/>
                    <a:pt x="499" y="73"/>
                    <a:pt x="499" y="47"/>
                  </a:cubicBezTo>
                  <a:cubicBezTo>
                    <a:pt x="499" y="21"/>
                    <a:pt x="479" y="0"/>
                    <a:pt x="453" y="0"/>
                  </a:cubicBezTo>
                  <a:close/>
                  <a:moveTo>
                    <a:pt x="47" y="5"/>
                  </a:moveTo>
                  <a:cubicBezTo>
                    <a:pt x="21" y="5"/>
                    <a:pt x="0" y="25"/>
                    <a:pt x="0" y="51"/>
                  </a:cubicBezTo>
                  <a:cubicBezTo>
                    <a:pt x="0" y="77"/>
                    <a:pt x="21" y="98"/>
                    <a:pt x="47" y="98"/>
                  </a:cubicBezTo>
                  <a:cubicBezTo>
                    <a:pt x="73" y="98"/>
                    <a:pt x="94" y="77"/>
                    <a:pt x="94" y="51"/>
                  </a:cubicBezTo>
                  <a:cubicBezTo>
                    <a:pt x="94" y="25"/>
                    <a:pt x="73" y="5"/>
                    <a:pt x="47" y="5"/>
                  </a:cubicBezTo>
                  <a:close/>
                  <a:moveTo>
                    <a:pt x="250" y="5"/>
                  </a:moveTo>
                  <a:cubicBezTo>
                    <a:pt x="224" y="5"/>
                    <a:pt x="203" y="25"/>
                    <a:pt x="203" y="51"/>
                  </a:cubicBezTo>
                  <a:cubicBezTo>
                    <a:pt x="203" y="77"/>
                    <a:pt x="224" y="98"/>
                    <a:pt x="250" y="98"/>
                  </a:cubicBezTo>
                  <a:cubicBezTo>
                    <a:pt x="276" y="98"/>
                    <a:pt x="297" y="77"/>
                    <a:pt x="297" y="51"/>
                  </a:cubicBezTo>
                  <a:cubicBezTo>
                    <a:pt x="297" y="25"/>
                    <a:pt x="276" y="5"/>
                    <a:pt x="250" y="5"/>
                  </a:cubicBez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90" name="Tab" descr="&lt;Tags&gt;&lt;SMARTRESIZEANCHORS&gt;Absolute,None,Absolute,None&lt;/SMARTRESIZEANCHORS&gt;&lt;/Tags&gt;">
              <a:extLst>
                <a:ext uri="{FF2B5EF4-FFF2-40B4-BE49-F238E27FC236}">
                  <a16:creationId xmlns:a16="http://schemas.microsoft.com/office/drawing/2014/main" id="{6488430F-810C-45E9-9F93-66D5F06EAD8E}"/>
                </a:ext>
              </a:extLst>
            </p:cNvPr>
            <p:cNvSpPr/>
            <p:nvPr/>
          </p:nvSpPr>
          <p:spPr>
            <a:xfrm>
              <a:off x="785235" y="1336280"/>
              <a:ext cx="1436471" cy="22145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46888"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680" dirty="0">
                  <a:solidFill>
                    <a:srgbClr val="000000"/>
                  </a:solidFill>
                  <a:latin typeface="Segoe UI" panose="020B0502040204020203" pitchFamily="34" charset="0"/>
                  <a:cs typeface="Segoe UI" panose="020B0502040204020203" pitchFamily="34" charset="0"/>
                </a:rPr>
                <a:t>Page Title</a:t>
              </a:r>
            </a:p>
          </p:txBody>
        </p:sp>
        <p:sp>
          <p:nvSpPr>
            <p:cNvPr id="191" name="Close Tab" descr="&lt;Tags&gt;&lt;SMARTRESIZEANCHORS&gt;Absolute,None,Absolute,None&lt;/SMARTRESIZEANCHORS&gt;&lt;/Tags&gt;">
              <a:extLst>
                <a:ext uri="{FF2B5EF4-FFF2-40B4-BE49-F238E27FC236}">
                  <a16:creationId xmlns:a16="http://schemas.microsoft.com/office/drawing/2014/main" id="{6E5E566E-B2C0-4799-837A-3F57115A5B3D}"/>
                </a:ext>
              </a:extLst>
            </p:cNvPr>
            <p:cNvSpPr>
              <a:spLocks noChangeAspect="1"/>
            </p:cNvSpPr>
            <p:nvPr/>
          </p:nvSpPr>
          <p:spPr bwMode="auto">
            <a:xfrm>
              <a:off x="2054225" y="1401762"/>
              <a:ext cx="74612" cy="76200"/>
            </a:xfrm>
            <a:custGeom>
              <a:avLst/>
              <a:gdLst>
                <a:gd name="T0" fmla="*/ 43 w 47"/>
                <a:gd name="T1" fmla="*/ 48 h 48"/>
                <a:gd name="T2" fmla="*/ 23 w 47"/>
                <a:gd name="T3" fmla="*/ 28 h 48"/>
                <a:gd name="T4" fmla="*/ 3 w 47"/>
                <a:gd name="T5" fmla="*/ 48 h 48"/>
                <a:gd name="T6" fmla="*/ 0 w 47"/>
                <a:gd name="T7" fmla="*/ 44 h 48"/>
                <a:gd name="T8" fmla="*/ 19 w 47"/>
                <a:gd name="T9" fmla="*/ 24 h 48"/>
                <a:gd name="T10" fmla="*/ 0 w 47"/>
                <a:gd name="T11" fmla="*/ 4 h 48"/>
                <a:gd name="T12" fmla="*/ 3 w 47"/>
                <a:gd name="T13" fmla="*/ 0 h 48"/>
                <a:gd name="T14" fmla="*/ 23 w 47"/>
                <a:gd name="T15" fmla="*/ 20 h 48"/>
                <a:gd name="T16" fmla="*/ 43 w 47"/>
                <a:gd name="T17" fmla="*/ 0 h 48"/>
                <a:gd name="T18" fmla="*/ 47 w 47"/>
                <a:gd name="T19" fmla="*/ 4 h 48"/>
                <a:gd name="T20" fmla="*/ 27 w 47"/>
                <a:gd name="T21" fmla="*/ 24 h 48"/>
                <a:gd name="T22" fmla="*/ 47 w 47"/>
                <a:gd name="T23" fmla="*/ 44 h 48"/>
                <a:gd name="T24" fmla="*/ 43 w 47"/>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8">
                  <a:moveTo>
                    <a:pt x="43" y="48"/>
                  </a:moveTo>
                  <a:lnTo>
                    <a:pt x="23" y="28"/>
                  </a:lnTo>
                  <a:lnTo>
                    <a:pt x="3" y="48"/>
                  </a:lnTo>
                  <a:lnTo>
                    <a:pt x="0" y="44"/>
                  </a:lnTo>
                  <a:lnTo>
                    <a:pt x="19" y="24"/>
                  </a:lnTo>
                  <a:lnTo>
                    <a:pt x="0" y="4"/>
                  </a:lnTo>
                  <a:lnTo>
                    <a:pt x="3" y="0"/>
                  </a:lnTo>
                  <a:lnTo>
                    <a:pt x="23" y="20"/>
                  </a:lnTo>
                  <a:lnTo>
                    <a:pt x="43" y="0"/>
                  </a:lnTo>
                  <a:lnTo>
                    <a:pt x="47" y="4"/>
                  </a:lnTo>
                  <a:lnTo>
                    <a:pt x="27" y="24"/>
                  </a:lnTo>
                  <a:lnTo>
                    <a:pt x="47" y="44"/>
                  </a:lnTo>
                  <a:lnTo>
                    <a:pt x="43" y="48"/>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92" name="Favicon" descr="&lt;Tags&gt;&lt;SMARTRESIZEANCHORS&gt;Absolute,None,Absolute,None&lt;/SMARTRESIZEANCHORS&gt;&lt;/Tags&gt;">
              <a:extLst>
                <a:ext uri="{FF2B5EF4-FFF2-40B4-BE49-F238E27FC236}">
                  <a16:creationId xmlns:a16="http://schemas.microsoft.com/office/drawing/2014/main" id="{206AB02D-0CC8-45FC-84F0-D5B9C4DB43A7}"/>
                </a:ext>
              </a:extLst>
            </p:cNvPr>
            <p:cNvSpPr>
              <a:spLocks noChangeAspect="1"/>
            </p:cNvSpPr>
            <p:nvPr/>
          </p:nvSpPr>
          <p:spPr>
            <a:xfrm>
              <a:off x="855592" y="1381125"/>
              <a:ext cx="116682" cy="116682"/>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50">
                <a:solidFill>
                  <a:srgbClr val="000000"/>
                </a:solidFill>
                <a:latin typeface="Segoe UI" panose="020B0502040204020203" pitchFamily="34" charset="0"/>
                <a:cs typeface="Segoe UI" panose="020B0502040204020203" pitchFamily="34" charset="0"/>
              </a:endParaRPr>
            </a:p>
          </p:txBody>
        </p:sp>
        <p:sp>
          <p:nvSpPr>
            <p:cNvPr id="193" name="Title Bar" descr="&lt;Tags&gt;&lt;SMARTRESIZEANCHORS&gt;Absolute,None,Absolute,Absolute&lt;/SMARTRESIZEANCHORS&gt;&lt;/Tags&gt;">
              <a:extLst>
                <a:ext uri="{FF2B5EF4-FFF2-40B4-BE49-F238E27FC236}">
                  <a16:creationId xmlns:a16="http://schemas.microsoft.com/office/drawing/2014/main" id="{EAEE5BA3-2AA5-429C-A44C-0417CE11A77E}"/>
                </a:ext>
              </a:extLst>
            </p:cNvPr>
            <p:cNvSpPr/>
            <p:nvPr/>
          </p:nvSpPr>
          <p:spPr>
            <a:xfrm>
              <a:off x="2221706" y="1336280"/>
              <a:ext cx="4772314" cy="221456"/>
            </a:xfrm>
            <a:prstGeom prst="rect">
              <a:avLst/>
            </a:prstGeom>
            <a:solidFill>
              <a:srgbClr val="C2C2C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sp>
          <p:nvSpPr>
            <p:cNvPr id="194" name="Add Page" descr="&lt;Tags&gt;&lt;SMARTRESIZEANCHORS&gt;Absolute,None,Absolute,None&lt;/SMARTRESIZEANCHORS&gt;&lt;/Tags&gt;">
              <a:extLst>
                <a:ext uri="{FF2B5EF4-FFF2-40B4-BE49-F238E27FC236}">
                  <a16:creationId xmlns:a16="http://schemas.microsoft.com/office/drawing/2014/main" id="{0EB65EC4-33F9-4641-BC5C-308985B623A9}"/>
                </a:ext>
              </a:extLst>
            </p:cNvPr>
            <p:cNvSpPr>
              <a:spLocks noChangeAspect="1"/>
            </p:cNvSpPr>
            <p:nvPr/>
          </p:nvSpPr>
          <p:spPr bwMode="auto">
            <a:xfrm>
              <a:off x="2296319" y="1393031"/>
              <a:ext cx="85725" cy="88900"/>
            </a:xfrm>
            <a:custGeom>
              <a:avLst/>
              <a:gdLst>
                <a:gd name="T0" fmla="*/ 337 w 337"/>
                <a:gd name="T1" fmla="*/ 149 h 344"/>
                <a:gd name="T2" fmla="*/ 337 w 337"/>
                <a:gd name="T3" fmla="*/ 199 h 344"/>
                <a:gd name="T4" fmla="*/ 195 w 337"/>
                <a:gd name="T5" fmla="*/ 199 h 344"/>
                <a:gd name="T6" fmla="*/ 195 w 337"/>
                <a:gd name="T7" fmla="*/ 344 h 344"/>
                <a:gd name="T8" fmla="*/ 145 w 337"/>
                <a:gd name="T9" fmla="*/ 344 h 344"/>
                <a:gd name="T10" fmla="*/ 145 w 337"/>
                <a:gd name="T11" fmla="*/ 199 h 344"/>
                <a:gd name="T12" fmla="*/ 0 w 337"/>
                <a:gd name="T13" fmla="*/ 199 h 344"/>
                <a:gd name="T14" fmla="*/ 0 w 337"/>
                <a:gd name="T15" fmla="*/ 149 h 344"/>
                <a:gd name="T16" fmla="*/ 145 w 337"/>
                <a:gd name="T17" fmla="*/ 149 h 344"/>
                <a:gd name="T18" fmla="*/ 145 w 337"/>
                <a:gd name="T19" fmla="*/ 0 h 344"/>
                <a:gd name="T20" fmla="*/ 195 w 337"/>
                <a:gd name="T21" fmla="*/ 0 h 344"/>
                <a:gd name="T22" fmla="*/ 195 w 337"/>
                <a:gd name="T23" fmla="*/ 149 h 344"/>
                <a:gd name="T24" fmla="*/ 337 w 337"/>
                <a:gd name="T25" fmla="*/ 149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 h="344">
                  <a:moveTo>
                    <a:pt x="337" y="149"/>
                  </a:moveTo>
                  <a:lnTo>
                    <a:pt x="337" y="199"/>
                  </a:lnTo>
                  <a:lnTo>
                    <a:pt x="195" y="199"/>
                  </a:lnTo>
                  <a:lnTo>
                    <a:pt x="195" y="344"/>
                  </a:lnTo>
                  <a:lnTo>
                    <a:pt x="145" y="344"/>
                  </a:lnTo>
                  <a:lnTo>
                    <a:pt x="145" y="199"/>
                  </a:lnTo>
                  <a:lnTo>
                    <a:pt x="0" y="199"/>
                  </a:lnTo>
                  <a:lnTo>
                    <a:pt x="0" y="149"/>
                  </a:lnTo>
                  <a:lnTo>
                    <a:pt x="145" y="149"/>
                  </a:lnTo>
                  <a:lnTo>
                    <a:pt x="145" y="0"/>
                  </a:lnTo>
                  <a:lnTo>
                    <a:pt x="195" y="0"/>
                  </a:lnTo>
                  <a:lnTo>
                    <a:pt x="195" y="149"/>
                  </a:lnTo>
                  <a:lnTo>
                    <a:pt x="337" y="149"/>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cxnSp>
          <p:nvCxnSpPr>
            <p:cNvPr id="195" name="Line" descr="&lt;Tags&gt;&lt;SMARTRESIZEANCHORS&gt;Absolute,None,Absolute,Absolute&lt;/SMARTRESIZEANCHORS&gt;&lt;/Tags&gt;">
              <a:extLst>
                <a:ext uri="{FF2B5EF4-FFF2-40B4-BE49-F238E27FC236}">
                  <a16:creationId xmlns:a16="http://schemas.microsoft.com/office/drawing/2014/main" id="{82BF9A8D-9402-4213-BDBD-AAE6A0ED047D}"/>
                </a:ext>
              </a:extLst>
            </p:cNvPr>
            <p:cNvCxnSpPr/>
            <p:nvPr/>
          </p:nvCxnSpPr>
          <p:spPr>
            <a:xfrm>
              <a:off x="785234" y="1874519"/>
              <a:ext cx="6208785" cy="0"/>
            </a:xfrm>
            <a:prstGeom prst="line">
              <a:avLst/>
            </a:prstGeom>
            <a:ln>
              <a:solidFill>
                <a:srgbClr val="C2C2C2"/>
              </a:solidFill>
            </a:ln>
          </p:spPr>
          <p:style>
            <a:lnRef idx="1">
              <a:schemeClr val="accent1"/>
            </a:lnRef>
            <a:fillRef idx="0">
              <a:schemeClr val="accent1"/>
            </a:fillRef>
            <a:effectRef idx="0">
              <a:schemeClr val="accent1"/>
            </a:effectRef>
            <a:fontRef idx="minor">
              <a:schemeClr val="tx1"/>
            </a:fontRef>
          </p:style>
        </p:cxnSp>
        <p:sp>
          <p:nvSpPr>
            <p:cNvPr id="196" name="Minimize" descr="&lt;Tags&gt;&lt;SMARTRESIZEANCHORS&gt;Absolute,None,None,Absolute&lt;/SMARTRESIZEANCHORS&gt;&lt;/Tags&gt;">
              <a:extLst>
                <a:ext uri="{FF2B5EF4-FFF2-40B4-BE49-F238E27FC236}">
                  <a16:creationId xmlns:a16="http://schemas.microsoft.com/office/drawing/2014/main" id="{1E58DB10-3119-4657-8590-EC23892F6BFC}"/>
                </a:ext>
              </a:extLst>
            </p:cNvPr>
            <p:cNvSpPr>
              <a:spLocks noChangeAspect="1" noChangeArrowheads="1"/>
            </p:cNvSpPr>
            <p:nvPr/>
          </p:nvSpPr>
          <p:spPr bwMode="auto">
            <a:xfrm>
              <a:off x="6123728" y="1443199"/>
              <a:ext cx="74613" cy="7937"/>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97" name="Maximize" descr="&lt;Tags&gt;&lt;SMARTRESIZEANCHORS&gt;Absolute,None,None,Absolute&lt;/SMARTRESIZEANCHORS&gt;&lt;/Tags&gt;">
              <a:extLst>
                <a:ext uri="{FF2B5EF4-FFF2-40B4-BE49-F238E27FC236}">
                  <a16:creationId xmlns:a16="http://schemas.microsoft.com/office/drawing/2014/main" id="{124CB356-2A7F-4988-8C76-138B3488A9FD}"/>
                </a:ext>
              </a:extLst>
            </p:cNvPr>
            <p:cNvSpPr>
              <a:spLocks noChangeAspect="1" noEditPoints="1"/>
            </p:cNvSpPr>
            <p:nvPr/>
          </p:nvSpPr>
          <p:spPr bwMode="auto">
            <a:xfrm>
              <a:off x="6455516" y="1409067"/>
              <a:ext cx="73025" cy="76200"/>
            </a:xfrm>
            <a:custGeom>
              <a:avLst/>
              <a:gdLst>
                <a:gd name="T0" fmla="*/ 0 w 282"/>
                <a:gd name="T1" fmla="*/ 0 h 282"/>
                <a:gd name="T2" fmla="*/ 0 w 282"/>
                <a:gd name="T3" fmla="*/ 282 h 282"/>
                <a:gd name="T4" fmla="*/ 282 w 282"/>
                <a:gd name="T5" fmla="*/ 282 h 282"/>
                <a:gd name="T6" fmla="*/ 282 w 282"/>
                <a:gd name="T7" fmla="*/ 0 h 282"/>
                <a:gd name="T8" fmla="*/ 0 w 282"/>
                <a:gd name="T9" fmla="*/ 0 h 282"/>
                <a:gd name="T10" fmla="*/ 28 w 282"/>
                <a:gd name="T11" fmla="*/ 28 h 282"/>
                <a:gd name="T12" fmla="*/ 254 w 282"/>
                <a:gd name="T13" fmla="*/ 28 h 282"/>
                <a:gd name="T14" fmla="*/ 254 w 282"/>
                <a:gd name="T15" fmla="*/ 254 h 282"/>
                <a:gd name="T16" fmla="*/ 28 w 282"/>
                <a:gd name="T17" fmla="*/ 254 h 282"/>
                <a:gd name="T18" fmla="*/ 28 w 282"/>
                <a:gd name="T19" fmla="*/ 2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282">
                  <a:moveTo>
                    <a:pt x="0" y="0"/>
                  </a:moveTo>
                  <a:lnTo>
                    <a:pt x="0" y="282"/>
                  </a:lnTo>
                  <a:lnTo>
                    <a:pt x="282" y="282"/>
                  </a:lnTo>
                  <a:lnTo>
                    <a:pt x="282" y="0"/>
                  </a:lnTo>
                  <a:lnTo>
                    <a:pt x="0" y="0"/>
                  </a:lnTo>
                  <a:close/>
                  <a:moveTo>
                    <a:pt x="28" y="28"/>
                  </a:moveTo>
                  <a:lnTo>
                    <a:pt x="254" y="28"/>
                  </a:lnTo>
                  <a:lnTo>
                    <a:pt x="254" y="254"/>
                  </a:lnTo>
                  <a:lnTo>
                    <a:pt x="28" y="254"/>
                  </a:lnTo>
                  <a:lnTo>
                    <a:pt x="28"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98" name="Close" descr="&lt;Tags&gt;&lt;SMARTRESIZEANCHORS&gt;Absolute,None,None,Absolute&lt;/SMARTRESIZEANCHORS&gt;&lt;/Tags&gt;">
              <a:extLst>
                <a:ext uri="{FF2B5EF4-FFF2-40B4-BE49-F238E27FC236}">
                  <a16:creationId xmlns:a16="http://schemas.microsoft.com/office/drawing/2014/main" id="{78AC601E-ADA4-499E-8544-9CECE025C9F9}"/>
                </a:ext>
              </a:extLst>
            </p:cNvPr>
            <p:cNvSpPr>
              <a:spLocks noChangeAspect="1"/>
            </p:cNvSpPr>
            <p:nvPr/>
          </p:nvSpPr>
          <p:spPr bwMode="auto">
            <a:xfrm>
              <a:off x="6787305" y="1407480"/>
              <a:ext cx="74613" cy="79375"/>
            </a:xfrm>
            <a:custGeom>
              <a:avLst/>
              <a:gdLst>
                <a:gd name="T0" fmla="*/ 3 w 47"/>
                <a:gd name="T1" fmla="*/ 0 h 50"/>
                <a:gd name="T2" fmla="*/ 0 w 47"/>
                <a:gd name="T3" fmla="*/ 3 h 50"/>
                <a:gd name="T4" fmla="*/ 20 w 47"/>
                <a:gd name="T5" fmla="*/ 25 h 50"/>
                <a:gd name="T6" fmla="*/ 0 w 47"/>
                <a:gd name="T7" fmla="*/ 46 h 50"/>
                <a:gd name="T8" fmla="*/ 3 w 47"/>
                <a:gd name="T9" fmla="*/ 50 h 50"/>
                <a:gd name="T10" fmla="*/ 23 w 47"/>
                <a:gd name="T11" fmla="*/ 28 h 50"/>
                <a:gd name="T12" fmla="*/ 44 w 47"/>
                <a:gd name="T13" fmla="*/ 49 h 50"/>
                <a:gd name="T14" fmla="*/ 47 w 47"/>
                <a:gd name="T15" fmla="*/ 46 h 50"/>
                <a:gd name="T16" fmla="*/ 27 w 47"/>
                <a:gd name="T17" fmla="*/ 25 h 50"/>
                <a:gd name="T18" fmla="*/ 47 w 47"/>
                <a:gd name="T19" fmla="*/ 3 h 50"/>
                <a:gd name="T20" fmla="*/ 44 w 47"/>
                <a:gd name="T21" fmla="*/ 0 h 50"/>
                <a:gd name="T22" fmla="*/ 24 w 47"/>
                <a:gd name="T23" fmla="*/ 21 h 50"/>
                <a:gd name="T24" fmla="*/ 3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3" y="0"/>
                  </a:moveTo>
                  <a:lnTo>
                    <a:pt x="0" y="3"/>
                  </a:lnTo>
                  <a:lnTo>
                    <a:pt x="20" y="25"/>
                  </a:lnTo>
                  <a:lnTo>
                    <a:pt x="0" y="46"/>
                  </a:lnTo>
                  <a:lnTo>
                    <a:pt x="3" y="50"/>
                  </a:lnTo>
                  <a:lnTo>
                    <a:pt x="23" y="28"/>
                  </a:lnTo>
                  <a:lnTo>
                    <a:pt x="44" y="49"/>
                  </a:lnTo>
                  <a:lnTo>
                    <a:pt x="47" y="46"/>
                  </a:lnTo>
                  <a:lnTo>
                    <a:pt x="27" y="25"/>
                  </a:lnTo>
                  <a:lnTo>
                    <a:pt x="47" y="3"/>
                  </a:lnTo>
                  <a:lnTo>
                    <a:pt x="44" y="0"/>
                  </a:lnTo>
                  <a:lnTo>
                    <a:pt x="24" y="21"/>
                  </a:lnTo>
                  <a:lnTo>
                    <a:pt x="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850">
                <a:solidFill>
                  <a:srgbClr val="000000"/>
                </a:solidFill>
                <a:latin typeface="Segoe UI" panose="020B0502040204020203" pitchFamily="34" charset="0"/>
                <a:cs typeface="Segoe UI" panose="020B0502040204020203" pitchFamily="34" charset="0"/>
              </a:endParaRPr>
            </a:p>
          </p:txBody>
        </p:sp>
        <p:sp>
          <p:nvSpPr>
            <p:cNvPr id="199" name="Window Frame" descr="&lt;Tags&gt;&lt;SMARTRESIZEANCHORS&gt;Absolute,Absolute,Absolute,Absolute&lt;/SMARTRESIZEANCHORS&gt;&lt;/Tags&gt;">
              <a:extLst>
                <a:ext uri="{FF2B5EF4-FFF2-40B4-BE49-F238E27FC236}">
                  <a16:creationId xmlns:a16="http://schemas.microsoft.com/office/drawing/2014/main" id="{46AA5A86-33CA-4B48-8B29-B166885724B5}"/>
                </a:ext>
              </a:extLst>
            </p:cNvPr>
            <p:cNvSpPr/>
            <p:nvPr/>
          </p:nvSpPr>
          <p:spPr>
            <a:xfrm>
              <a:off x="785235" y="1336280"/>
              <a:ext cx="6208785" cy="4136809"/>
            </a:xfrm>
            <a:prstGeom prst="rect">
              <a:avLst/>
            </a:prstGeom>
            <a:noFill/>
            <a:ln w="6350">
              <a:solidFill>
                <a:srgbClr val="0078D7"/>
              </a:solidFill>
            </a:ln>
            <a:effectLst/>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850"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0018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acts">
            <a:extLst>
              <a:ext uri="{FF2B5EF4-FFF2-40B4-BE49-F238E27FC236}">
                <a16:creationId xmlns:a16="http://schemas.microsoft.com/office/drawing/2014/main" id="{96401050-6EC2-4C1D-872F-0CB3FF119194}"/>
              </a:ext>
            </a:extLst>
          </p:cNvPr>
          <p:cNvGrpSpPr/>
          <p:nvPr/>
        </p:nvGrpSpPr>
        <p:grpSpPr>
          <a:xfrm>
            <a:off x="527997" y="577519"/>
            <a:ext cx="2286000" cy="4064000"/>
            <a:chOff x="595686" y="1261242"/>
            <a:chExt cx="2286000" cy="4064000"/>
          </a:xfrm>
        </p:grpSpPr>
        <p:sp>
          <p:nvSpPr>
            <p:cNvPr id="5" name="Background">
              <a:extLst>
                <a:ext uri="{FF2B5EF4-FFF2-40B4-BE49-F238E27FC236}">
                  <a16:creationId xmlns:a16="http://schemas.microsoft.com/office/drawing/2014/main" id="{A7D98F26-0F8D-428C-9BBE-95493D04CFAB}"/>
                </a:ext>
              </a:extLst>
            </p:cNvPr>
            <p:cNvSpPr/>
            <p:nvPr/>
          </p:nvSpPr>
          <p:spPr>
            <a:xfrm>
              <a:off x="595686" y="1261242"/>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 name="List Item">
              <a:extLst>
                <a:ext uri="{FF2B5EF4-FFF2-40B4-BE49-F238E27FC236}">
                  <a16:creationId xmlns:a16="http://schemas.microsoft.com/office/drawing/2014/main" id="{12C288D0-1C22-40FA-81D9-FA4980561375}"/>
                </a:ext>
              </a:extLst>
            </p:cNvPr>
            <p:cNvSpPr/>
            <p:nvPr/>
          </p:nvSpPr>
          <p:spPr>
            <a:xfrm>
              <a:off x="595686" y="3299524"/>
              <a:ext cx="2286000" cy="195438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Aaron Bennett</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Abbey Christensen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Ali Connors</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Alex Nelson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Anthony Stevens</a:t>
              </a:r>
            </a:p>
          </p:txBody>
        </p:sp>
        <p:sp>
          <p:nvSpPr>
            <p:cNvPr id="7" name="List Item">
              <a:extLst>
                <a:ext uri="{FF2B5EF4-FFF2-40B4-BE49-F238E27FC236}">
                  <a16:creationId xmlns:a16="http://schemas.microsoft.com/office/drawing/2014/main" id="{9814376E-9D05-4BF1-A4BB-FBE2A744B17C}"/>
                </a:ext>
              </a:extLst>
            </p:cNvPr>
            <p:cNvSpPr/>
            <p:nvPr/>
          </p:nvSpPr>
          <p:spPr>
            <a:xfrm>
              <a:off x="595686" y="1772304"/>
              <a:ext cx="2286000" cy="153272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Janet Perkins</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Mary Johnson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Peter Carlsson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Trevor Hansen</a:t>
              </a:r>
              <a:endParaRPr lang="en-US" sz="800" noProof="1">
                <a:solidFill>
                  <a:srgbClr val="000000">
                    <a:alpha val="54000"/>
                  </a:srgbClr>
                </a:solidFill>
                <a:latin typeface="Segoe UI" panose="020B0502040204020203" pitchFamily="34" charset="0"/>
                <a:cs typeface="Segoe UI" panose="020B0502040204020203" pitchFamily="34" charset="0"/>
              </a:endParaRPr>
            </a:p>
          </p:txBody>
        </p:sp>
        <p:sp>
          <p:nvSpPr>
            <p:cNvPr id="8" name="Star Icon">
              <a:extLst>
                <a:ext uri="{FF2B5EF4-FFF2-40B4-BE49-F238E27FC236}">
                  <a16:creationId xmlns:a16="http://schemas.microsoft.com/office/drawing/2014/main" id="{021169C6-589A-43F7-BAA1-641BC0B30C22}"/>
                </a:ext>
              </a:extLst>
            </p:cNvPr>
            <p:cNvSpPr>
              <a:spLocks/>
            </p:cNvSpPr>
            <p:nvPr/>
          </p:nvSpPr>
          <p:spPr bwMode="auto">
            <a:xfrm>
              <a:off x="700460" y="1928673"/>
              <a:ext cx="141288" cy="133350"/>
            </a:xfrm>
            <a:custGeom>
              <a:avLst/>
              <a:gdLst>
                <a:gd name="T0" fmla="*/ 283 w 565"/>
                <a:gd name="T1" fmla="*/ 431 h 536"/>
                <a:gd name="T2" fmla="*/ 457 w 565"/>
                <a:gd name="T3" fmla="*/ 536 h 536"/>
                <a:gd name="T4" fmla="*/ 411 w 565"/>
                <a:gd name="T5" fmla="*/ 338 h 536"/>
                <a:gd name="T6" fmla="*/ 565 w 565"/>
                <a:gd name="T7" fmla="*/ 204 h 536"/>
                <a:gd name="T8" fmla="*/ 362 w 565"/>
                <a:gd name="T9" fmla="*/ 187 h 536"/>
                <a:gd name="T10" fmla="*/ 283 w 565"/>
                <a:gd name="T11" fmla="*/ 0 h 536"/>
                <a:gd name="T12" fmla="*/ 203 w 565"/>
                <a:gd name="T13" fmla="*/ 187 h 536"/>
                <a:gd name="T14" fmla="*/ 0 w 565"/>
                <a:gd name="T15" fmla="*/ 204 h 536"/>
                <a:gd name="T16" fmla="*/ 155 w 565"/>
                <a:gd name="T17" fmla="*/ 338 h 536"/>
                <a:gd name="T18" fmla="*/ 108 w 565"/>
                <a:gd name="T19" fmla="*/ 536 h 536"/>
                <a:gd name="T20" fmla="*/ 283 w 565"/>
                <a:gd name="T21"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5" h="536">
                  <a:moveTo>
                    <a:pt x="283" y="431"/>
                  </a:moveTo>
                  <a:lnTo>
                    <a:pt x="457" y="536"/>
                  </a:lnTo>
                  <a:lnTo>
                    <a:pt x="411" y="338"/>
                  </a:lnTo>
                  <a:lnTo>
                    <a:pt x="565" y="204"/>
                  </a:lnTo>
                  <a:lnTo>
                    <a:pt x="362" y="187"/>
                  </a:lnTo>
                  <a:lnTo>
                    <a:pt x="283" y="0"/>
                  </a:lnTo>
                  <a:lnTo>
                    <a:pt x="203" y="187"/>
                  </a:lnTo>
                  <a:lnTo>
                    <a:pt x="0" y="204"/>
                  </a:lnTo>
                  <a:lnTo>
                    <a:pt x="155" y="338"/>
                  </a:lnTo>
                  <a:lnTo>
                    <a:pt x="108" y="536"/>
                  </a:lnTo>
                  <a:lnTo>
                    <a:pt x="283" y="431"/>
                  </a:lnTo>
                  <a:close/>
                </a:path>
              </a:pathLst>
            </a:custGeom>
            <a:solidFill>
              <a:srgbClr val="009688"/>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9" name="Letter">
              <a:extLst>
                <a:ext uri="{FF2B5EF4-FFF2-40B4-BE49-F238E27FC236}">
                  <a16:creationId xmlns:a16="http://schemas.microsoft.com/office/drawing/2014/main" id="{B9A19FE7-A202-4833-93DA-422D6C3A15AC}"/>
                </a:ext>
              </a:extLst>
            </p:cNvPr>
            <p:cNvSpPr txBox="1"/>
            <p:nvPr/>
          </p:nvSpPr>
          <p:spPr>
            <a:xfrm>
              <a:off x="647545" y="3399088"/>
              <a:ext cx="247119" cy="258532"/>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9688"/>
                  </a:solidFill>
                  <a:latin typeface="Segoe UI" panose="020B0502040204020203" pitchFamily="34" charset="0"/>
                  <a:cs typeface="Segoe UI" panose="020B0502040204020203" pitchFamily="34" charset="0"/>
                </a:rPr>
                <a:t>A</a:t>
              </a:r>
            </a:p>
          </p:txBody>
        </p:sp>
        <p:cxnSp>
          <p:nvCxnSpPr>
            <p:cNvPr id="10" name="Divider">
              <a:extLst>
                <a:ext uri="{FF2B5EF4-FFF2-40B4-BE49-F238E27FC236}">
                  <a16:creationId xmlns:a16="http://schemas.microsoft.com/office/drawing/2014/main" id="{7A3F559F-32AB-4D58-A0D1-FE108E54DB95}"/>
                </a:ext>
              </a:extLst>
            </p:cNvPr>
            <p:cNvCxnSpPr/>
            <p:nvPr/>
          </p:nvCxnSpPr>
          <p:spPr>
            <a:xfrm>
              <a:off x="1050825" y="3294011"/>
              <a:ext cx="1830861"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1" name="Avatar Placeholder">
              <a:extLst>
                <a:ext uri="{FF2B5EF4-FFF2-40B4-BE49-F238E27FC236}">
                  <a16:creationId xmlns:a16="http://schemas.microsoft.com/office/drawing/2014/main" id="{6C77B8A4-EE51-4BEB-B2BE-AFB3D101F4DD}"/>
                </a:ext>
              </a:extLst>
            </p:cNvPr>
            <p:cNvSpPr>
              <a:spLocks noChangeAspect="1"/>
            </p:cNvSpPr>
            <p:nvPr/>
          </p:nvSpPr>
          <p:spPr>
            <a:xfrm>
              <a:off x="2527116" y="1882001"/>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 name="Avatar Placeholder">
              <a:extLst>
                <a:ext uri="{FF2B5EF4-FFF2-40B4-BE49-F238E27FC236}">
                  <a16:creationId xmlns:a16="http://schemas.microsoft.com/office/drawing/2014/main" id="{04478647-82C0-43C4-A424-B45E856FE11E}"/>
                </a:ext>
              </a:extLst>
            </p:cNvPr>
            <p:cNvSpPr>
              <a:spLocks noChangeAspect="1"/>
            </p:cNvSpPr>
            <p:nvPr/>
          </p:nvSpPr>
          <p:spPr>
            <a:xfrm>
              <a:off x="2527116" y="2234426"/>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3" name="Avatar Placeholder">
              <a:extLst>
                <a:ext uri="{FF2B5EF4-FFF2-40B4-BE49-F238E27FC236}">
                  <a16:creationId xmlns:a16="http://schemas.microsoft.com/office/drawing/2014/main" id="{002573E4-A5F5-4D96-893B-886F8C78D5F1}"/>
                </a:ext>
              </a:extLst>
            </p:cNvPr>
            <p:cNvSpPr>
              <a:spLocks noChangeAspect="1"/>
            </p:cNvSpPr>
            <p:nvPr/>
          </p:nvSpPr>
          <p:spPr>
            <a:xfrm>
              <a:off x="2527116" y="2586851"/>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4" name="Avatar Placeholder">
              <a:extLst>
                <a:ext uri="{FF2B5EF4-FFF2-40B4-BE49-F238E27FC236}">
                  <a16:creationId xmlns:a16="http://schemas.microsoft.com/office/drawing/2014/main" id="{6C716EC7-4EED-4449-A4AD-6849771B36E1}"/>
                </a:ext>
              </a:extLst>
            </p:cNvPr>
            <p:cNvSpPr>
              <a:spLocks noChangeAspect="1"/>
            </p:cNvSpPr>
            <p:nvPr/>
          </p:nvSpPr>
          <p:spPr>
            <a:xfrm>
              <a:off x="2527116" y="2939276"/>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5" name="Avatar Placeholder">
              <a:extLst>
                <a:ext uri="{FF2B5EF4-FFF2-40B4-BE49-F238E27FC236}">
                  <a16:creationId xmlns:a16="http://schemas.microsoft.com/office/drawing/2014/main" id="{836AE3C2-EA4D-411B-B285-286692EAA79E}"/>
                </a:ext>
              </a:extLst>
            </p:cNvPr>
            <p:cNvSpPr>
              <a:spLocks noChangeAspect="1"/>
            </p:cNvSpPr>
            <p:nvPr/>
          </p:nvSpPr>
          <p:spPr>
            <a:xfrm>
              <a:off x="2527116" y="340797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6" name="Avatar Placeholder">
              <a:extLst>
                <a:ext uri="{FF2B5EF4-FFF2-40B4-BE49-F238E27FC236}">
                  <a16:creationId xmlns:a16="http://schemas.microsoft.com/office/drawing/2014/main" id="{18D07A9A-7C00-4551-B93A-94C98508EAB1}"/>
                </a:ext>
              </a:extLst>
            </p:cNvPr>
            <p:cNvSpPr>
              <a:spLocks noChangeAspect="1"/>
            </p:cNvSpPr>
            <p:nvPr/>
          </p:nvSpPr>
          <p:spPr>
            <a:xfrm>
              <a:off x="2527116" y="3760403"/>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7" name="Avatar Placeholder">
              <a:extLst>
                <a:ext uri="{FF2B5EF4-FFF2-40B4-BE49-F238E27FC236}">
                  <a16:creationId xmlns:a16="http://schemas.microsoft.com/office/drawing/2014/main" id="{69E51647-9B6F-46D2-91A7-FED03B9691C7}"/>
                </a:ext>
              </a:extLst>
            </p:cNvPr>
            <p:cNvSpPr>
              <a:spLocks noChangeAspect="1"/>
            </p:cNvSpPr>
            <p:nvPr/>
          </p:nvSpPr>
          <p:spPr>
            <a:xfrm>
              <a:off x="2527116" y="411282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8" name="Avatar Placeholder">
              <a:extLst>
                <a:ext uri="{FF2B5EF4-FFF2-40B4-BE49-F238E27FC236}">
                  <a16:creationId xmlns:a16="http://schemas.microsoft.com/office/drawing/2014/main" id="{73DEF50A-0078-4A08-BE4E-A0DCF20B4FCF}"/>
                </a:ext>
              </a:extLst>
            </p:cNvPr>
            <p:cNvSpPr>
              <a:spLocks noChangeAspect="1"/>
            </p:cNvSpPr>
            <p:nvPr/>
          </p:nvSpPr>
          <p:spPr>
            <a:xfrm>
              <a:off x="2527116" y="4465253"/>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9" name="Avatar Placeholder">
              <a:extLst>
                <a:ext uri="{FF2B5EF4-FFF2-40B4-BE49-F238E27FC236}">
                  <a16:creationId xmlns:a16="http://schemas.microsoft.com/office/drawing/2014/main" id="{0D7B1086-7A72-443A-8EE2-869934E82609}"/>
                </a:ext>
              </a:extLst>
            </p:cNvPr>
            <p:cNvSpPr>
              <a:spLocks noChangeAspect="1"/>
            </p:cNvSpPr>
            <p:nvPr/>
          </p:nvSpPr>
          <p:spPr>
            <a:xfrm>
              <a:off x="2527116" y="481767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20" name="App Bar">
              <a:extLst>
                <a:ext uri="{FF2B5EF4-FFF2-40B4-BE49-F238E27FC236}">
                  <a16:creationId xmlns:a16="http://schemas.microsoft.com/office/drawing/2014/main" id="{8F6DDDFF-F0F2-4A44-91A2-614541DECCA6}"/>
                </a:ext>
              </a:extLst>
            </p:cNvPr>
            <p:cNvGrpSpPr/>
            <p:nvPr/>
          </p:nvGrpSpPr>
          <p:grpSpPr>
            <a:xfrm>
              <a:off x="595686" y="1261242"/>
              <a:ext cx="2286000" cy="508000"/>
              <a:chOff x="595686" y="1261242"/>
              <a:chExt cx="2286000" cy="508000"/>
            </a:xfrm>
          </p:grpSpPr>
          <p:sp>
            <p:nvSpPr>
              <p:cNvPr id="38" name="App Bar Container">
                <a:extLst>
                  <a:ext uri="{FF2B5EF4-FFF2-40B4-BE49-F238E27FC236}">
                    <a16:creationId xmlns:a16="http://schemas.microsoft.com/office/drawing/2014/main" id="{5AC8996E-A38A-4495-87FB-4F2CF2ED6ECB}"/>
                  </a:ext>
                </a:extLst>
              </p:cNvPr>
              <p:cNvSpPr>
                <a:spLocks noChangeArrowheads="1"/>
              </p:cNvSpPr>
              <p:nvPr/>
            </p:nvSpPr>
            <p:spPr bwMode="auto">
              <a:xfrm>
                <a:off x="595686" y="1261242"/>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All</a:t>
                </a:r>
              </a:p>
            </p:txBody>
          </p:sp>
          <p:sp>
            <p:nvSpPr>
              <p:cNvPr id="39" name="Search Icon">
                <a:extLst>
                  <a:ext uri="{FF2B5EF4-FFF2-40B4-BE49-F238E27FC236}">
                    <a16:creationId xmlns:a16="http://schemas.microsoft.com/office/drawing/2014/main" id="{0BB34CEC-506E-46D4-855C-17B5C7E584EC}"/>
                  </a:ext>
                </a:extLst>
              </p:cNvPr>
              <p:cNvSpPr>
                <a:spLocks noChangeAspect="1" noEditPoints="1"/>
              </p:cNvSpPr>
              <p:nvPr/>
            </p:nvSpPr>
            <p:spPr bwMode="auto">
              <a:xfrm>
                <a:off x="2407518" y="1534478"/>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40" name="Menu Icon">
                <a:extLst>
                  <a:ext uri="{FF2B5EF4-FFF2-40B4-BE49-F238E27FC236}">
                    <a16:creationId xmlns:a16="http://schemas.microsoft.com/office/drawing/2014/main" id="{1540424D-3F6C-4E61-A4F2-E3C67EA6415F}"/>
                  </a:ext>
                </a:extLst>
              </p:cNvPr>
              <p:cNvSpPr>
                <a:spLocks noChangeAspect="1" noEditPoints="1"/>
              </p:cNvSpPr>
              <p:nvPr/>
            </p:nvSpPr>
            <p:spPr bwMode="auto">
              <a:xfrm>
                <a:off x="2723101" y="1540760"/>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41" name="Nav Icon">
                <a:extLst>
                  <a:ext uri="{FF2B5EF4-FFF2-40B4-BE49-F238E27FC236}">
                    <a16:creationId xmlns:a16="http://schemas.microsoft.com/office/drawing/2014/main" id="{36B18028-8641-4625-8DBE-C55BC5A55CDC}"/>
                  </a:ext>
                </a:extLst>
              </p:cNvPr>
              <p:cNvSpPr>
                <a:spLocks noChangeAspect="1" noEditPoints="1"/>
              </p:cNvSpPr>
              <p:nvPr/>
            </p:nvSpPr>
            <p:spPr bwMode="auto">
              <a:xfrm>
                <a:off x="716210" y="1553322"/>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42" name="Drop-down Arrow">
                <a:extLst>
                  <a:ext uri="{FF2B5EF4-FFF2-40B4-BE49-F238E27FC236}">
                    <a16:creationId xmlns:a16="http://schemas.microsoft.com/office/drawing/2014/main" id="{58E729CC-5208-47E4-833D-B75C9EE305FB}"/>
                  </a:ext>
                </a:extLst>
              </p:cNvPr>
              <p:cNvSpPr>
                <a:spLocks noChangeAspect="1"/>
              </p:cNvSpPr>
              <p:nvPr/>
            </p:nvSpPr>
            <p:spPr bwMode="auto">
              <a:xfrm>
                <a:off x="1253334" y="1571737"/>
                <a:ext cx="63500" cy="33618"/>
              </a:xfrm>
              <a:custGeom>
                <a:avLst/>
                <a:gdLst>
                  <a:gd name="T0" fmla="*/ 0 w 353"/>
                  <a:gd name="T1" fmla="*/ 0 h 176"/>
                  <a:gd name="T2" fmla="*/ 176 w 353"/>
                  <a:gd name="T3" fmla="*/ 176 h 176"/>
                  <a:gd name="T4" fmla="*/ 353 w 353"/>
                  <a:gd name="T5" fmla="*/ 0 h 176"/>
                  <a:gd name="T6" fmla="*/ 0 w 353"/>
                  <a:gd name="T7" fmla="*/ 0 h 176"/>
                </a:gdLst>
                <a:ahLst/>
                <a:cxnLst>
                  <a:cxn ang="0">
                    <a:pos x="T0" y="T1"/>
                  </a:cxn>
                  <a:cxn ang="0">
                    <a:pos x="T2" y="T3"/>
                  </a:cxn>
                  <a:cxn ang="0">
                    <a:pos x="T4" y="T5"/>
                  </a:cxn>
                  <a:cxn ang="0">
                    <a:pos x="T6" y="T7"/>
                  </a:cxn>
                </a:cxnLst>
                <a:rect l="0" t="0" r="r" b="b"/>
                <a:pathLst>
                  <a:path w="353" h="176">
                    <a:moveTo>
                      <a:pt x="0" y="0"/>
                    </a:moveTo>
                    <a:lnTo>
                      <a:pt x="176" y="176"/>
                    </a:lnTo>
                    <a:lnTo>
                      <a:pt x="353" y="0"/>
                    </a:lnTo>
                    <a:lnTo>
                      <a:pt x="0" y="0"/>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21" name="Status Bar">
              <a:extLst>
                <a:ext uri="{FF2B5EF4-FFF2-40B4-BE49-F238E27FC236}">
                  <a16:creationId xmlns:a16="http://schemas.microsoft.com/office/drawing/2014/main" id="{9DA99147-9A02-43EB-B8E1-F1D7E360188C}"/>
                </a:ext>
              </a:extLst>
            </p:cNvPr>
            <p:cNvGrpSpPr/>
            <p:nvPr/>
          </p:nvGrpSpPr>
          <p:grpSpPr>
            <a:xfrm>
              <a:off x="595686" y="1261242"/>
              <a:ext cx="2286000" cy="152400"/>
              <a:chOff x="595686" y="1268402"/>
              <a:chExt cx="2286000" cy="152400"/>
            </a:xfrm>
          </p:grpSpPr>
          <p:sp>
            <p:nvSpPr>
              <p:cNvPr id="27" name="System Bar Container">
                <a:extLst>
                  <a:ext uri="{FF2B5EF4-FFF2-40B4-BE49-F238E27FC236}">
                    <a16:creationId xmlns:a16="http://schemas.microsoft.com/office/drawing/2014/main" id="{49716D30-1D93-4047-A1C9-E4AC327A2E2E}"/>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 name="Time">
                <a:extLst>
                  <a:ext uri="{FF2B5EF4-FFF2-40B4-BE49-F238E27FC236}">
                    <a16:creationId xmlns:a16="http://schemas.microsoft.com/office/drawing/2014/main" id="{45D39C87-9036-42AA-8D2B-0FDCBDC7B5A1}"/>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9" name="Battery">
                <a:extLst>
                  <a:ext uri="{FF2B5EF4-FFF2-40B4-BE49-F238E27FC236}">
                    <a16:creationId xmlns:a16="http://schemas.microsoft.com/office/drawing/2014/main" id="{B63148FB-D419-4B79-9125-F9533CD130FF}"/>
                  </a:ext>
                </a:extLst>
              </p:cNvPr>
              <p:cNvGrpSpPr>
                <a:grpSpLocks noChangeAspect="1"/>
              </p:cNvGrpSpPr>
              <p:nvPr/>
            </p:nvGrpSpPr>
            <p:grpSpPr>
              <a:xfrm>
                <a:off x="2513769" y="1302974"/>
                <a:ext cx="50747" cy="83257"/>
                <a:chOff x="5721732" y="4486242"/>
                <a:chExt cx="50747" cy="83257"/>
              </a:xfrm>
            </p:grpSpPr>
            <p:sp>
              <p:nvSpPr>
                <p:cNvPr id="36" name="Battery Part 1">
                  <a:extLst>
                    <a:ext uri="{FF2B5EF4-FFF2-40B4-BE49-F238E27FC236}">
                      <a16:creationId xmlns:a16="http://schemas.microsoft.com/office/drawing/2014/main" id="{3BC289CD-EEB3-4C11-BE6F-F437BA6F54AE}"/>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7" name="Battery Part 2">
                  <a:extLst>
                    <a:ext uri="{FF2B5EF4-FFF2-40B4-BE49-F238E27FC236}">
                      <a16:creationId xmlns:a16="http://schemas.microsoft.com/office/drawing/2014/main" id="{140B3D21-EB85-47A8-A5DF-7D210AB2F60B}"/>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30" name="Signal Strength">
                <a:extLst>
                  <a:ext uri="{FF2B5EF4-FFF2-40B4-BE49-F238E27FC236}">
                    <a16:creationId xmlns:a16="http://schemas.microsoft.com/office/drawing/2014/main" id="{AAF577D2-4EDD-4554-907B-C24FC6BBE3F4}"/>
                  </a:ext>
                </a:extLst>
              </p:cNvPr>
              <p:cNvGrpSpPr>
                <a:grpSpLocks noChangeAspect="1"/>
              </p:cNvGrpSpPr>
              <p:nvPr/>
            </p:nvGrpSpPr>
            <p:grpSpPr>
              <a:xfrm>
                <a:off x="2348841" y="1306145"/>
                <a:ext cx="76121" cy="76915"/>
                <a:chOff x="5556804" y="4492585"/>
                <a:chExt cx="76121" cy="76915"/>
              </a:xfrm>
            </p:grpSpPr>
            <p:sp>
              <p:nvSpPr>
                <p:cNvPr id="34" name="Signal Strength Part 1">
                  <a:extLst>
                    <a:ext uri="{FF2B5EF4-FFF2-40B4-BE49-F238E27FC236}">
                      <a16:creationId xmlns:a16="http://schemas.microsoft.com/office/drawing/2014/main" id="{C39F28EF-9154-4E2C-8B9F-A748BC2CC173}"/>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5" name="Signal Strength Part 2">
                  <a:extLst>
                    <a:ext uri="{FF2B5EF4-FFF2-40B4-BE49-F238E27FC236}">
                      <a16:creationId xmlns:a16="http://schemas.microsoft.com/office/drawing/2014/main" id="{99C821B9-4E49-48CF-97A3-6224B82B6704}"/>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31" name="WiFi">
                <a:extLst>
                  <a:ext uri="{FF2B5EF4-FFF2-40B4-BE49-F238E27FC236}">
                    <a16:creationId xmlns:a16="http://schemas.microsoft.com/office/drawing/2014/main" id="{4B6C03F3-BBA4-4724-955F-414607EF8A53}"/>
                  </a:ext>
                </a:extLst>
              </p:cNvPr>
              <p:cNvGrpSpPr>
                <a:grpSpLocks noChangeAspect="1"/>
              </p:cNvGrpSpPr>
              <p:nvPr/>
            </p:nvGrpSpPr>
            <p:grpSpPr>
              <a:xfrm>
                <a:off x="2189463" y="1308921"/>
                <a:ext cx="89601" cy="71363"/>
                <a:chOff x="5397426" y="4495757"/>
                <a:chExt cx="89601" cy="71363"/>
              </a:xfrm>
            </p:grpSpPr>
            <p:sp>
              <p:nvSpPr>
                <p:cNvPr id="32" name="WiFi Part 1">
                  <a:extLst>
                    <a:ext uri="{FF2B5EF4-FFF2-40B4-BE49-F238E27FC236}">
                      <a16:creationId xmlns:a16="http://schemas.microsoft.com/office/drawing/2014/main" id="{38C647E0-B2B3-4A9D-8CED-72DD573F7577}"/>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3" name="WiFi Part 2">
                  <a:extLst>
                    <a:ext uri="{FF2B5EF4-FFF2-40B4-BE49-F238E27FC236}">
                      <a16:creationId xmlns:a16="http://schemas.microsoft.com/office/drawing/2014/main" id="{6E759E1F-9797-483D-9C39-4DE047755032}"/>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2" name="Navigation Bar">
              <a:extLst>
                <a:ext uri="{FF2B5EF4-FFF2-40B4-BE49-F238E27FC236}">
                  <a16:creationId xmlns:a16="http://schemas.microsoft.com/office/drawing/2014/main" id="{9047AF48-6015-49BB-ADDB-1E96AE12F76D}"/>
                </a:ext>
              </a:extLst>
            </p:cNvPr>
            <p:cNvGrpSpPr/>
            <p:nvPr/>
          </p:nvGrpSpPr>
          <p:grpSpPr>
            <a:xfrm>
              <a:off x="595686" y="5020442"/>
              <a:ext cx="2286000" cy="304800"/>
              <a:chOff x="1517650" y="4775200"/>
              <a:chExt cx="2286000" cy="304800"/>
            </a:xfrm>
          </p:grpSpPr>
          <p:sp>
            <p:nvSpPr>
              <p:cNvPr id="23" name="Navigation Bar Container">
                <a:extLst>
                  <a:ext uri="{FF2B5EF4-FFF2-40B4-BE49-F238E27FC236}">
                    <a16:creationId xmlns:a16="http://schemas.microsoft.com/office/drawing/2014/main" id="{90601593-212D-4065-9D8E-FFD1F7457E2E}"/>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4" name="Back">
                <a:extLst>
                  <a:ext uri="{FF2B5EF4-FFF2-40B4-BE49-F238E27FC236}">
                    <a16:creationId xmlns:a16="http://schemas.microsoft.com/office/drawing/2014/main" id="{27638074-279B-4E6C-B667-80BDA1D4809F}"/>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5" name="Home">
                <a:extLst>
                  <a:ext uri="{FF2B5EF4-FFF2-40B4-BE49-F238E27FC236}">
                    <a16:creationId xmlns:a16="http://schemas.microsoft.com/office/drawing/2014/main" id="{C849B80A-21B2-49C8-9895-23A9A838D980}"/>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6" name="Recents">
                <a:extLst>
                  <a:ext uri="{FF2B5EF4-FFF2-40B4-BE49-F238E27FC236}">
                    <a16:creationId xmlns:a16="http://schemas.microsoft.com/office/drawing/2014/main" id="{7D0C59E7-7A4B-44D2-850B-41C162901543}"/>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grpSp>
        <p:nvGrpSpPr>
          <p:cNvPr id="43" name="Edit Contact">
            <a:extLst>
              <a:ext uri="{FF2B5EF4-FFF2-40B4-BE49-F238E27FC236}">
                <a16:creationId xmlns:a16="http://schemas.microsoft.com/office/drawing/2014/main" id="{13DF4043-6609-49AA-B997-C9ED71D394A1}"/>
              </a:ext>
            </a:extLst>
          </p:cNvPr>
          <p:cNvGrpSpPr/>
          <p:nvPr/>
        </p:nvGrpSpPr>
        <p:grpSpPr>
          <a:xfrm>
            <a:off x="3010246" y="577519"/>
            <a:ext cx="2290757" cy="4064000"/>
            <a:chOff x="590929" y="1261242"/>
            <a:chExt cx="2290757" cy="4064000"/>
          </a:xfrm>
        </p:grpSpPr>
        <p:sp>
          <p:nvSpPr>
            <p:cNvPr id="44" name="Background">
              <a:extLst>
                <a:ext uri="{FF2B5EF4-FFF2-40B4-BE49-F238E27FC236}">
                  <a16:creationId xmlns:a16="http://schemas.microsoft.com/office/drawing/2014/main" id="{728BFCB9-DFF6-46CC-BF27-26F59B209010}"/>
                </a:ext>
              </a:extLst>
            </p:cNvPr>
            <p:cNvSpPr/>
            <p:nvPr/>
          </p:nvSpPr>
          <p:spPr>
            <a:xfrm>
              <a:off x="595686" y="1261242"/>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45" name="Contact Photo">
              <a:extLst>
                <a:ext uri="{FF2B5EF4-FFF2-40B4-BE49-F238E27FC236}">
                  <a16:creationId xmlns:a16="http://schemas.microsoft.com/office/drawing/2014/main" id="{76FDA657-44FD-41B3-A38C-3D9DB7113CFD}"/>
                </a:ext>
              </a:extLst>
            </p:cNvPr>
            <p:cNvGrpSpPr/>
            <p:nvPr/>
          </p:nvGrpSpPr>
          <p:grpSpPr>
            <a:xfrm>
              <a:off x="595686" y="1769163"/>
              <a:ext cx="2286000" cy="1164458"/>
              <a:chOff x="595686" y="1769163"/>
              <a:chExt cx="2286000" cy="1164458"/>
            </a:xfrm>
          </p:grpSpPr>
          <p:sp>
            <p:nvSpPr>
              <p:cNvPr id="109" name="Contact Photo Background">
                <a:extLst>
                  <a:ext uri="{FF2B5EF4-FFF2-40B4-BE49-F238E27FC236}">
                    <a16:creationId xmlns:a16="http://schemas.microsoft.com/office/drawing/2014/main" id="{4C9DAAAB-0384-4311-B1CA-F9EC0E6DAB31}"/>
                  </a:ext>
                </a:extLst>
              </p:cNvPr>
              <p:cNvSpPr/>
              <p:nvPr/>
            </p:nvSpPr>
            <p:spPr>
              <a:xfrm>
                <a:off x="595686" y="1769163"/>
                <a:ext cx="2286000" cy="1164458"/>
              </a:xfrm>
              <a:prstGeom prst="rect">
                <a:avLst/>
              </a:prstGeom>
              <a:solidFill>
                <a:srgbClr val="E7E7E7"/>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10" name="User">
                <a:extLst>
                  <a:ext uri="{FF2B5EF4-FFF2-40B4-BE49-F238E27FC236}">
                    <a16:creationId xmlns:a16="http://schemas.microsoft.com/office/drawing/2014/main" id="{564548E5-0B27-4CB8-A086-F596A7379083}"/>
                  </a:ext>
                </a:extLst>
              </p:cNvPr>
              <p:cNvSpPr>
                <a:spLocks noChangeAspect="1" noEditPoints="1"/>
              </p:cNvSpPr>
              <p:nvPr/>
            </p:nvSpPr>
            <p:spPr bwMode="auto">
              <a:xfrm>
                <a:off x="1225929" y="1917621"/>
                <a:ext cx="1016000" cy="1016000"/>
              </a:xfrm>
              <a:custGeom>
                <a:avLst/>
                <a:gdLst>
                  <a:gd name="T0" fmla="*/ 4516 w 9031"/>
                  <a:gd name="T1" fmla="*/ 0 h 9031"/>
                  <a:gd name="T2" fmla="*/ 2258 w 9031"/>
                  <a:gd name="T3" fmla="*/ 2258 h 9031"/>
                  <a:gd name="T4" fmla="*/ 4516 w 9031"/>
                  <a:gd name="T5" fmla="*/ 4515 h 9031"/>
                  <a:gd name="T6" fmla="*/ 6773 w 9031"/>
                  <a:gd name="T7" fmla="*/ 2258 h 9031"/>
                  <a:gd name="T8" fmla="*/ 4516 w 9031"/>
                  <a:gd name="T9" fmla="*/ 0 h 9031"/>
                  <a:gd name="T10" fmla="*/ 4516 w 9031"/>
                  <a:gd name="T11" fmla="*/ 5661 h 9031"/>
                  <a:gd name="T12" fmla="*/ 0 w 9031"/>
                  <a:gd name="T13" fmla="*/ 7564 h 9031"/>
                  <a:gd name="T14" fmla="*/ 0 w 9031"/>
                  <a:gd name="T15" fmla="*/ 9031 h 9031"/>
                  <a:gd name="T16" fmla="*/ 9031 w 9031"/>
                  <a:gd name="T17" fmla="*/ 9031 h 9031"/>
                  <a:gd name="T18" fmla="*/ 9031 w 9031"/>
                  <a:gd name="T19" fmla="*/ 7564 h 9031"/>
                  <a:gd name="T20" fmla="*/ 4516 w 9031"/>
                  <a:gd name="T21" fmla="*/ 5661 h 9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31" h="9031">
                    <a:moveTo>
                      <a:pt x="4516" y="0"/>
                    </a:moveTo>
                    <a:cubicBezTo>
                      <a:pt x="3269" y="0"/>
                      <a:pt x="2258" y="1011"/>
                      <a:pt x="2258" y="2258"/>
                    </a:cubicBezTo>
                    <a:cubicBezTo>
                      <a:pt x="2258" y="3505"/>
                      <a:pt x="3269" y="4515"/>
                      <a:pt x="4516" y="4515"/>
                    </a:cubicBezTo>
                    <a:cubicBezTo>
                      <a:pt x="5762" y="4515"/>
                      <a:pt x="6773" y="3505"/>
                      <a:pt x="6773" y="2258"/>
                    </a:cubicBezTo>
                    <a:cubicBezTo>
                      <a:pt x="6773" y="1011"/>
                      <a:pt x="5762" y="0"/>
                      <a:pt x="4516" y="0"/>
                    </a:cubicBezTo>
                    <a:close/>
                    <a:moveTo>
                      <a:pt x="4516" y="5661"/>
                    </a:moveTo>
                    <a:cubicBezTo>
                      <a:pt x="2258" y="5658"/>
                      <a:pt x="0" y="6290"/>
                      <a:pt x="0" y="7564"/>
                    </a:cubicBezTo>
                    <a:lnTo>
                      <a:pt x="0" y="9031"/>
                    </a:lnTo>
                    <a:lnTo>
                      <a:pt x="9031" y="9031"/>
                    </a:lnTo>
                    <a:lnTo>
                      <a:pt x="9031" y="7564"/>
                    </a:lnTo>
                    <a:cubicBezTo>
                      <a:pt x="9031" y="6302"/>
                      <a:pt x="6773" y="5664"/>
                      <a:pt x="4516" y="5661"/>
                    </a:cubicBezTo>
                    <a:close/>
                  </a:path>
                </a:pathLst>
              </a:custGeom>
              <a:solidFill>
                <a:srgbClr val="D4D4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46" name="Edit Panel">
              <a:extLst>
                <a:ext uri="{FF2B5EF4-FFF2-40B4-BE49-F238E27FC236}">
                  <a16:creationId xmlns:a16="http://schemas.microsoft.com/office/drawing/2014/main" id="{2A5155DB-0389-4C30-8327-47CC0FF2A8C3}"/>
                </a:ext>
              </a:extLst>
            </p:cNvPr>
            <p:cNvGrpSpPr/>
            <p:nvPr/>
          </p:nvGrpSpPr>
          <p:grpSpPr>
            <a:xfrm>
              <a:off x="590929" y="2933621"/>
              <a:ext cx="2286000" cy="2082856"/>
              <a:chOff x="590929" y="2933621"/>
              <a:chExt cx="2286000" cy="2082856"/>
            </a:xfrm>
          </p:grpSpPr>
          <p:sp>
            <p:nvSpPr>
              <p:cNvPr id="71" name="Contact Photo Background">
                <a:extLst>
                  <a:ext uri="{FF2B5EF4-FFF2-40B4-BE49-F238E27FC236}">
                    <a16:creationId xmlns:a16="http://schemas.microsoft.com/office/drawing/2014/main" id="{5061979F-EBCA-465A-8177-2EDA1B1DEBA4}"/>
                  </a:ext>
                </a:extLst>
              </p:cNvPr>
              <p:cNvSpPr/>
              <p:nvPr/>
            </p:nvSpPr>
            <p:spPr>
              <a:xfrm>
                <a:off x="590929" y="2933621"/>
                <a:ext cx="2286000" cy="2082856"/>
              </a:xfrm>
              <a:prstGeom prst="rect">
                <a:avLst/>
              </a:prstGeom>
              <a:solidFill>
                <a:srgbClr val="FFFFFF"/>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72" name="Text Field">
                <a:extLst>
                  <a:ext uri="{FF2B5EF4-FFF2-40B4-BE49-F238E27FC236}">
                    <a16:creationId xmlns:a16="http://schemas.microsoft.com/office/drawing/2014/main" id="{E97680C1-A6CD-493E-9AC3-BCC59896C316}"/>
                  </a:ext>
                </a:extLst>
              </p:cNvPr>
              <p:cNvGrpSpPr/>
              <p:nvPr/>
            </p:nvGrpSpPr>
            <p:grpSpPr>
              <a:xfrm>
                <a:off x="1042757" y="3156963"/>
                <a:ext cx="1733550" cy="225703"/>
                <a:chOff x="1051832" y="2168247"/>
                <a:chExt cx="2082800" cy="225703"/>
              </a:xfrm>
            </p:grpSpPr>
            <p:cxnSp>
              <p:nvCxnSpPr>
                <p:cNvPr id="107" name="Divider">
                  <a:extLst>
                    <a:ext uri="{FF2B5EF4-FFF2-40B4-BE49-F238E27FC236}">
                      <a16:creationId xmlns:a16="http://schemas.microsoft.com/office/drawing/2014/main" id="{1B2B12FE-9B88-40FB-8189-57C691F6189E}"/>
                    </a:ext>
                  </a:extLst>
                </p:cNvPr>
                <p:cNvCxnSpPr/>
                <p:nvPr/>
              </p:nvCxnSpPr>
              <p:spPr>
                <a:xfrm>
                  <a:off x="1051832" y="2393950"/>
                  <a:ext cx="20828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08" name="Text">
                  <a:extLst>
                    <a:ext uri="{FF2B5EF4-FFF2-40B4-BE49-F238E27FC236}">
                      <a16:creationId xmlns:a16="http://schemas.microsoft.com/office/drawing/2014/main" id="{1FED7669-5651-4788-8A9A-8DF8EB7AA701}"/>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87000"/>
                        </a:srgbClr>
                      </a:solidFill>
                      <a:latin typeface="Segoe UI" panose="020B0502040204020203" pitchFamily="34" charset="0"/>
                      <a:cs typeface="Segoe UI" panose="020B0502040204020203" pitchFamily="34" charset="0"/>
                    </a:rPr>
                    <a:t>Ali Connors</a:t>
                  </a:r>
                </a:p>
              </p:txBody>
            </p:sp>
          </p:grpSp>
          <p:grpSp>
            <p:nvGrpSpPr>
              <p:cNvPr id="73" name="Text Field">
                <a:extLst>
                  <a:ext uri="{FF2B5EF4-FFF2-40B4-BE49-F238E27FC236}">
                    <a16:creationId xmlns:a16="http://schemas.microsoft.com/office/drawing/2014/main" id="{5076DABA-4B85-4406-9957-ECEAFF9CB2DB}"/>
                  </a:ext>
                </a:extLst>
              </p:cNvPr>
              <p:cNvGrpSpPr/>
              <p:nvPr/>
            </p:nvGrpSpPr>
            <p:grpSpPr>
              <a:xfrm>
                <a:off x="1042757" y="3465813"/>
                <a:ext cx="1073944" cy="225703"/>
                <a:chOff x="1051832" y="2168247"/>
                <a:chExt cx="2082800" cy="225703"/>
              </a:xfrm>
            </p:grpSpPr>
            <p:cxnSp>
              <p:nvCxnSpPr>
                <p:cNvPr id="105" name="Divider">
                  <a:extLst>
                    <a:ext uri="{FF2B5EF4-FFF2-40B4-BE49-F238E27FC236}">
                      <a16:creationId xmlns:a16="http://schemas.microsoft.com/office/drawing/2014/main" id="{893D3D1F-1E6C-4C2F-8491-206CE988929A}"/>
                    </a:ext>
                  </a:extLst>
                </p:cNvPr>
                <p:cNvCxnSpPr/>
                <p:nvPr/>
              </p:nvCxnSpPr>
              <p:spPr>
                <a:xfrm>
                  <a:off x="1051832" y="2393950"/>
                  <a:ext cx="2082800" cy="0"/>
                </a:xfrm>
                <a:prstGeom prst="line">
                  <a:avLst/>
                </a:prstGeom>
                <a:ln w="12700">
                  <a:solidFill>
                    <a:srgbClr val="009688"/>
                  </a:solidFill>
                </a:ln>
              </p:spPr>
              <p:style>
                <a:lnRef idx="1">
                  <a:schemeClr val="accent1"/>
                </a:lnRef>
                <a:fillRef idx="0">
                  <a:schemeClr val="accent1"/>
                </a:fillRef>
                <a:effectRef idx="0">
                  <a:schemeClr val="accent1"/>
                </a:effectRef>
                <a:fontRef idx="minor">
                  <a:schemeClr val="tx1"/>
                </a:fontRef>
              </p:style>
            </p:cxnSp>
            <p:sp>
              <p:nvSpPr>
                <p:cNvPr id="106" name="Text">
                  <a:extLst>
                    <a:ext uri="{FF2B5EF4-FFF2-40B4-BE49-F238E27FC236}">
                      <a16:creationId xmlns:a16="http://schemas.microsoft.com/office/drawing/2014/main" id="{E57FF9F1-4AD4-4F57-805F-6FE7F4D40B27}"/>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87000"/>
                        </a:srgbClr>
                      </a:solidFill>
                      <a:latin typeface="Segoe UI" panose="020B0502040204020203" pitchFamily="34" charset="0"/>
                      <a:cs typeface="Segoe UI" panose="020B0502040204020203" pitchFamily="34" charset="0"/>
                    </a:rPr>
                    <a:t>650</a:t>
                  </a:r>
                </a:p>
              </p:txBody>
            </p:sp>
          </p:grpSp>
          <p:grpSp>
            <p:nvGrpSpPr>
              <p:cNvPr id="74" name="Text Field">
                <a:extLst>
                  <a:ext uri="{FF2B5EF4-FFF2-40B4-BE49-F238E27FC236}">
                    <a16:creationId xmlns:a16="http://schemas.microsoft.com/office/drawing/2014/main" id="{14A13601-912A-472F-B650-BF0BFEE4F395}"/>
                  </a:ext>
                </a:extLst>
              </p:cNvPr>
              <p:cNvGrpSpPr/>
              <p:nvPr/>
            </p:nvGrpSpPr>
            <p:grpSpPr>
              <a:xfrm>
                <a:off x="1042757" y="3771488"/>
                <a:ext cx="1073944" cy="225703"/>
                <a:chOff x="1051832" y="2168247"/>
                <a:chExt cx="2082800" cy="225703"/>
              </a:xfrm>
            </p:grpSpPr>
            <p:cxnSp>
              <p:nvCxnSpPr>
                <p:cNvPr id="103" name="Divider">
                  <a:extLst>
                    <a:ext uri="{FF2B5EF4-FFF2-40B4-BE49-F238E27FC236}">
                      <a16:creationId xmlns:a16="http://schemas.microsoft.com/office/drawing/2014/main" id="{B29E1E76-5B74-4B3C-8588-87FFB927129E}"/>
                    </a:ext>
                  </a:extLst>
                </p:cNvPr>
                <p:cNvCxnSpPr/>
                <p:nvPr/>
              </p:nvCxnSpPr>
              <p:spPr>
                <a:xfrm>
                  <a:off x="1051832" y="2393950"/>
                  <a:ext cx="20828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04" name="Text">
                  <a:extLst>
                    <a:ext uri="{FF2B5EF4-FFF2-40B4-BE49-F238E27FC236}">
                      <a16:creationId xmlns:a16="http://schemas.microsoft.com/office/drawing/2014/main" id="{E3CB081D-8A65-4537-BE7A-1D7255512E6F}"/>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Email</a:t>
                  </a:r>
                </a:p>
              </p:txBody>
            </p:sp>
          </p:grpSp>
          <p:grpSp>
            <p:nvGrpSpPr>
              <p:cNvPr id="75" name="Text Field">
                <a:extLst>
                  <a:ext uri="{FF2B5EF4-FFF2-40B4-BE49-F238E27FC236}">
                    <a16:creationId xmlns:a16="http://schemas.microsoft.com/office/drawing/2014/main" id="{5A8F9F40-57B3-4041-A72E-BFB1AED0EEEA}"/>
                  </a:ext>
                </a:extLst>
              </p:cNvPr>
              <p:cNvGrpSpPr/>
              <p:nvPr/>
            </p:nvGrpSpPr>
            <p:grpSpPr>
              <a:xfrm>
                <a:off x="1042757" y="4077162"/>
                <a:ext cx="1073944" cy="225703"/>
                <a:chOff x="1051832" y="2168247"/>
                <a:chExt cx="2082800" cy="225703"/>
              </a:xfrm>
            </p:grpSpPr>
            <p:cxnSp>
              <p:nvCxnSpPr>
                <p:cNvPr id="101" name="Divider">
                  <a:extLst>
                    <a:ext uri="{FF2B5EF4-FFF2-40B4-BE49-F238E27FC236}">
                      <a16:creationId xmlns:a16="http://schemas.microsoft.com/office/drawing/2014/main" id="{9DBEE957-CFED-4712-AF0B-72AF260137E1}"/>
                    </a:ext>
                  </a:extLst>
                </p:cNvPr>
                <p:cNvCxnSpPr/>
                <p:nvPr/>
              </p:nvCxnSpPr>
              <p:spPr>
                <a:xfrm>
                  <a:off x="1051832" y="2393950"/>
                  <a:ext cx="20828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02" name="Text">
                  <a:extLst>
                    <a:ext uri="{FF2B5EF4-FFF2-40B4-BE49-F238E27FC236}">
                      <a16:creationId xmlns:a16="http://schemas.microsoft.com/office/drawing/2014/main" id="{2A1D737F-02C5-424A-B8B6-957232AB2F50}"/>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Address</a:t>
                  </a:r>
                </a:p>
              </p:txBody>
            </p:sp>
          </p:grpSp>
          <p:grpSp>
            <p:nvGrpSpPr>
              <p:cNvPr id="76" name="Text Field">
                <a:extLst>
                  <a:ext uri="{FF2B5EF4-FFF2-40B4-BE49-F238E27FC236}">
                    <a16:creationId xmlns:a16="http://schemas.microsoft.com/office/drawing/2014/main" id="{2080BDFA-6B63-49D7-B275-9F79D574120B}"/>
                  </a:ext>
                </a:extLst>
              </p:cNvPr>
              <p:cNvGrpSpPr/>
              <p:nvPr/>
            </p:nvGrpSpPr>
            <p:grpSpPr>
              <a:xfrm>
                <a:off x="1042757" y="4382836"/>
                <a:ext cx="1733550" cy="225703"/>
                <a:chOff x="1051832" y="2168247"/>
                <a:chExt cx="2082800" cy="225703"/>
              </a:xfrm>
            </p:grpSpPr>
            <p:cxnSp>
              <p:nvCxnSpPr>
                <p:cNvPr id="99" name="Divider">
                  <a:extLst>
                    <a:ext uri="{FF2B5EF4-FFF2-40B4-BE49-F238E27FC236}">
                      <a16:creationId xmlns:a16="http://schemas.microsoft.com/office/drawing/2014/main" id="{3AF69879-FAF8-43D2-82F3-9E51C93C4566}"/>
                    </a:ext>
                  </a:extLst>
                </p:cNvPr>
                <p:cNvCxnSpPr/>
                <p:nvPr/>
              </p:nvCxnSpPr>
              <p:spPr>
                <a:xfrm>
                  <a:off x="1051832" y="2393950"/>
                  <a:ext cx="20828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00" name="Text">
                  <a:extLst>
                    <a:ext uri="{FF2B5EF4-FFF2-40B4-BE49-F238E27FC236}">
                      <a16:creationId xmlns:a16="http://schemas.microsoft.com/office/drawing/2014/main" id="{20A0C247-08F0-41FB-9E12-469F2958FFFE}"/>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Ringtone</a:t>
                  </a:r>
                </a:p>
              </p:txBody>
            </p:sp>
          </p:grpSp>
          <p:grpSp>
            <p:nvGrpSpPr>
              <p:cNvPr id="77" name="Text Field">
                <a:extLst>
                  <a:ext uri="{FF2B5EF4-FFF2-40B4-BE49-F238E27FC236}">
                    <a16:creationId xmlns:a16="http://schemas.microsoft.com/office/drawing/2014/main" id="{8D756C96-8940-45C3-A9D9-C13C7AD16105}"/>
                  </a:ext>
                </a:extLst>
              </p:cNvPr>
              <p:cNvGrpSpPr/>
              <p:nvPr/>
            </p:nvGrpSpPr>
            <p:grpSpPr>
              <a:xfrm>
                <a:off x="1042757" y="4688509"/>
                <a:ext cx="1733550" cy="225703"/>
                <a:chOff x="1051832" y="2168247"/>
                <a:chExt cx="2082800" cy="225703"/>
              </a:xfrm>
            </p:grpSpPr>
            <p:cxnSp>
              <p:nvCxnSpPr>
                <p:cNvPr id="97" name="Divider">
                  <a:extLst>
                    <a:ext uri="{FF2B5EF4-FFF2-40B4-BE49-F238E27FC236}">
                      <a16:creationId xmlns:a16="http://schemas.microsoft.com/office/drawing/2014/main" id="{E80044FB-6FC1-4BD8-AD2E-ABFA038E81A9}"/>
                    </a:ext>
                  </a:extLst>
                </p:cNvPr>
                <p:cNvCxnSpPr/>
                <p:nvPr/>
              </p:nvCxnSpPr>
              <p:spPr>
                <a:xfrm>
                  <a:off x="1051832" y="2393950"/>
                  <a:ext cx="20828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98" name="Text">
                  <a:extLst>
                    <a:ext uri="{FF2B5EF4-FFF2-40B4-BE49-F238E27FC236}">
                      <a16:creationId xmlns:a16="http://schemas.microsoft.com/office/drawing/2014/main" id="{4F7AB00A-B5BA-4AC5-B582-BDD4FD981221}"/>
                    </a:ext>
                  </a:extLst>
                </p:cNvPr>
                <p:cNvSpPr txBox="1"/>
                <p:nvPr/>
              </p:nvSpPr>
              <p:spPr>
                <a:xfrm>
                  <a:off x="1051832" y="2168247"/>
                  <a:ext cx="2082800"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Add note</a:t>
                  </a:r>
                </a:p>
              </p:txBody>
            </p:sp>
          </p:grpSp>
          <p:cxnSp>
            <p:nvCxnSpPr>
              <p:cNvPr id="78" name="Text Cursor">
                <a:extLst>
                  <a:ext uri="{FF2B5EF4-FFF2-40B4-BE49-F238E27FC236}">
                    <a16:creationId xmlns:a16="http://schemas.microsoft.com/office/drawing/2014/main" id="{2BBB976F-F5C1-45FB-835B-A78B444FDD20}"/>
                  </a:ext>
                </a:extLst>
              </p:cNvPr>
              <p:cNvCxnSpPr/>
              <p:nvPr/>
            </p:nvCxnSpPr>
            <p:spPr>
              <a:xfrm flipV="1">
                <a:off x="1229592" y="3513716"/>
                <a:ext cx="0" cy="124784"/>
              </a:xfrm>
              <a:prstGeom prst="line">
                <a:avLst/>
              </a:prstGeom>
              <a:ln w="6350">
                <a:solidFill>
                  <a:srgbClr val="009688"/>
                </a:solidFill>
              </a:ln>
            </p:spPr>
            <p:style>
              <a:lnRef idx="1">
                <a:schemeClr val="accent1"/>
              </a:lnRef>
              <a:fillRef idx="0">
                <a:schemeClr val="accent1"/>
              </a:fillRef>
              <a:effectRef idx="0">
                <a:schemeClr val="accent1"/>
              </a:effectRef>
              <a:fontRef idx="minor">
                <a:schemeClr val="tx1"/>
              </a:fontRef>
            </p:style>
          </p:cxnSp>
          <p:grpSp>
            <p:nvGrpSpPr>
              <p:cNvPr id="79" name="Drop-down Field">
                <a:extLst>
                  <a:ext uri="{FF2B5EF4-FFF2-40B4-BE49-F238E27FC236}">
                    <a16:creationId xmlns:a16="http://schemas.microsoft.com/office/drawing/2014/main" id="{1ED7D278-9A08-4769-B72D-5AACFF993C51}"/>
                  </a:ext>
                </a:extLst>
              </p:cNvPr>
              <p:cNvGrpSpPr/>
              <p:nvPr/>
            </p:nvGrpSpPr>
            <p:grpSpPr>
              <a:xfrm>
                <a:off x="2211648" y="3465813"/>
                <a:ext cx="564659" cy="225703"/>
                <a:chOff x="5038423" y="3520632"/>
                <a:chExt cx="564659" cy="225703"/>
              </a:xfrm>
            </p:grpSpPr>
            <p:cxnSp>
              <p:nvCxnSpPr>
                <p:cNvPr id="94" name="Divider">
                  <a:extLst>
                    <a:ext uri="{FF2B5EF4-FFF2-40B4-BE49-F238E27FC236}">
                      <a16:creationId xmlns:a16="http://schemas.microsoft.com/office/drawing/2014/main" id="{B14F4958-59BE-4DD2-935D-C7472178865D}"/>
                    </a:ext>
                  </a:extLst>
                </p:cNvPr>
                <p:cNvCxnSpPr/>
                <p:nvPr/>
              </p:nvCxnSpPr>
              <p:spPr>
                <a:xfrm>
                  <a:off x="5038423" y="3746335"/>
                  <a:ext cx="564658"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95" name="Text">
                  <a:extLst>
                    <a:ext uri="{FF2B5EF4-FFF2-40B4-BE49-F238E27FC236}">
                      <a16:creationId xmlns:a16="http://schemas.microsoft.com/office/drawing/2014/main" id="{03065AA1-A0B0-44F2-9CDF-EE9B7F73EB24}"/>
                    </a:ext>
                  </a:extLst>
                </p:cNvPr>
                <p:cNvSpPr txBox="1"/>
                <p:nvPr/>
              </p:nvSpPr>
              <p:spPr>
                <a:xfrm>
                  <a:off x="5038424" y="3520632"/>
                  <a:ext cx="564658"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Mobile</a:t>
                  </a:r>
                </a:p>
              </p:txBody>
            </p:sp>
            <p:sp>
              <p:nvSpPr>
                <p:cNvPr id="96" name="Drop-down Arrow">
                  <a:extLst>
                    <a:ext uri="{FF2B5EF4-FFF2-40B4-BE49-F238E27FC236}">
                      <a16:creationId xmlns:a16="http://schemas.microsoft.com/office/drawing/2014/main" id="{83005109-308D-4740-B29F-F134D54354B1}"/>
                    </a:ext>
                  </a:extLst>
                </p:cNvPr>
                <p:cNvSpPr>
                  <a:spLocks noChangeAspect="1"/>
                </p:cNvSpPr>
                <p:nvPr/>
              </p:nvSpPr>
              <p:spPr bwMode="auto">
                <a:xfrm>
                  <a:off x="5534144" y="3624717"/>
                  <a:ext cx="63500" cy="33618"/>
                </a:xfrm>
                <a:custGeom>
                  <a:avLst/>
                  <a:gdLst>
                    <a:gd name="T0" fmla="*/ 0 w 353"/>
                    <a:gd name="T1" fmla="*/ 0 h 176"/>
                    <a:gd name="T2" fmla="*/ 176 w 353"/>
                    <a:gd name="T3" fmla="*/ 176 h 176"/>
                    <a:gd name="T4" fmla="*/ 353 w 353"/>
                    <a:gd name="T5" fmla="*/ 0 h 176"/>
                    <a:gd name="T6" fmla="*/ 0 w 353"/>
                    <a:gd name="T7" fmla="*/ 0 h 176"/>
                  </a:gdLst>
                  <a:ahLst/>
                  <a:cxnLst>
                    <a:cxn ang="0">
                      <a:pos x="T0" y="T1"/>
                    </a:cxn>
                    <a:cxn ang="0">
                      <a:pos x="T2" y="T3"/>
                    </a:cxn>
                    <a:cxn ang="0">
                      <a:pos x="T4" y="T5"/>
                    </a:cxn>
                    <a:cxn ang="0">
                      <a:pos x="T6" y="T7"/>
                    </a:cxn>
                  </a:cxnLst>
                  <a:rect l="0" t="0" r="r" b="b"/>
                  <a:pathLst>
                    <a:path w="353" h="176">
                      <a:moveTo>
                        <a:pt x="0" y="0"/>
                      </a:moveTo>
                      <a:lnTo>
                        <a:pt x="176" y="176"/>
                      </a:lnTo>
                      <a:lnTo>
                        <a:pt x="353" y="0"/>
                      </a:lnTo>
                      <a:lnTo>
                        <a:pt x="0" y="0"/>
                      </a:lnTo>
                      <a:close/>
                    </a:path>
                  </a:pathLst>
                </a:custGeom>
                <a:solidFill>
                  <a:srgbClr val="000000">
                    <a:alpha val="26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80" name="Drop-down Field">
                <a:extLst>
                  <a:ext uri="{FF2B5EF4-FFF2-40B4-BE49-F238E27FC236}">
                    <a16:creationId xmlns:a16="http://schemas.microsoft.com/office/drawing/2014/main" id="{EA9985A2-49C1-403D-8EC1-115B4B9B8241}"/>
                  </a:ext>
                </a:extLst>
              </p:cNvPr>
              <p:cNvGrpSpPr/>
              <p:nvPr/>
            </p:nvGrpSpPr>
            <p:grpSpPr>
              <a:xfrm>
                <a:off x="2211648" y="3773717"/>
                <a:ext cx="564659" cy="225703"/>
                <a:chOff x="5038423" y="3520632"/>
                <a:chExt cx="564659" cy="225703"/>
              </a:xfrm>
            </p:grpSpPr>
            <p:cxnSp>
              <p:nvCxnSpPr>
                <p:cNvPr id="91" name="Divider">
                  <a:extLst>
                    <a:ext uri="{FF2B5EF4-FFF2-40B4-BE49-F238E27FC236}">
                      <a16:creationId xmlns:a16="http://schemas.microsoft.com/office/drawing/2014/main" id="{1E3BBFE8-922B-48E4-821E-B012DD812549}"/>
                    </a:ext>
                  </a:extLst>
                </p:cNvPr>
                <p:cNvCxnSpPr/>
                <p:nvPr/>
              </p:nvCxnSpPr>
              <p:spPr>
                <a:xfrm>
                  <a:off x="5038423" y="3746335"/>
                  <a:ext cx="564658"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92" name="Text">
                  <a:extLst>
                    <a:ext uri="{FF2B5EF4-FFF2-40B4-BE49-F238E27FC236}">
                      <a16:creationId xmlns:a16="http://schemas.microsoft.com/office/drawing/2014/main" id="{6ACE43DC-8D96-4B95-B908-D2AF048CB3D8}"/>
                    </a:ext>
                  </a:extLst>
                </p:cNvPr>
                <p:cNvSpPr txBox="1"/>
                <p:nvPr/>
              </p:nvSpPr>
              <p:spPr>
                <a:xfrm>
                  <a:off x="5038424" y="3520632"/>
                  <a:ext cx="564658"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Work</a:t>
                  </a:r>
                </a:p>
              </p:txBody>
            </p:sp>
            <p:sp>
              <p:nvSpPr>
                <p:cNvPr id="93" name="Drop-down Arrow">
                  <a:extLst>
                    <a:ext uri="{FF2B5EF4-FFF2-40B4-BE49-F238E27FC236}">
                      <a16:creationId xmlns:a16="http://schemas.microsoft.com/office/drawing/2014/main" id="{F9F78C0F-8D72-4A15-B786-F15F2A5A4ADC}"/>
                    </a:ext>
                  </a:extLst>
                </p:cNvPr>
                <p:cNvSpPr>
                  <a:spLocks noChangeAspect="1"/>
                </p:cNvSpPr>
                <p:nvPr/>
              </p:nvSpPr>
              <p:spPr bwMode="auto">
                <a:xfrm>
                  <a:off x="5534144" y="3624717"/>
                  <a:ext cx="63500" cy="33618"/>
                </a:xfrm>
                <a:custGeom>
                  <a:avLst/>
                  <a:gdLst>
                    <a:gd name="T0" fmla="*/ 0 w 353"/>
                    <a:gd name="T1" fmla="*/ 0 h 176"/>
                    <a:gd name="T2" fmla="*/ 176 w 353"/>
                    <a:gd name="T3" fmla="*/ 176 h 176"/>
                    <a:gd name="T4" fmla="*/ 353 w 353"/>
                    <a:gd name="T5" fmla="*/ 0 h 176"/>
                    <a:gd name="T6" fmla="*/ 0 w 353"/>
                    <a:gd name="T7" fmla="*/ 0 h 176"/>
                  </a:gdLst>
                  <a:ahLst/>
                  <a:cxnLst>
                    <a:cxn ang="0">
                      <a:pos x="T0" y="T1"/>
                    </a:cxn>
                    <a:cxn ang="0">
                      <a:pos x="T2" y="T3"/>
                    </a:cxn>
                    <a:cxn ang="0">
                      <a:pos x="T4" y="T5"/>
                    </a:cxn>
                    <a:cxn ang="0">
                      <a:pos x="T6" y="T7"/>
                    </a:cxn>
                  </a:cxnLst>
                  <a:rect l="0" t="0" r="r" b="b"/>
                  <a:pathLst>
                    <a:path w="353" h="176">
                      <a:moveTo>
                        <a:pt x="0" y="0"/>
                      </a:moveTo>
                      <a:lnTo>
                        <a:pt x="176" y="176"/>
                      </a:lnTo>
                      <a:lnTo>
                        <a:pt x="353" y="0"/>
                      </a:lnTo>
                      <a:lnTo>
                        <a:pt x="0" y="0"/>
                      </a:lnTo>
                      <a:close/>
                    </a:path>
                  </a:pathLst>
                </a:custGeom>
                <a:solidFill>
                  <a:srgbClr val="000000">
                    <a:alpha val="26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81" name="Drop-down Field">
                <a:extLst>
                  <a:ext uri="{FF2B5EF4-FFF2-40B4-BE49-F238E27FC236}">
                    <a16:creationId xmlns:a16="http://schemas.microsoft.com/office/drawing/2014/main" id="{546077C5-75C7-460F-B806-F69757021949}"/>
                  </a:ext>
                </a:extLst>
              </p:cNvPr>
              <p:cNvGrpSpPr/>
              <p:nvPr/>
            </p:nvGrpSpPr>
            <p:grpSpPr>
              <a:xfrm>
                <a:off x="2211648" y="4072971"/>
                <a:ext cx="564659" cy="225703"/>
                <a:chOff x="5038423" y="3520632"/>
                <a:chExt cx="564659" cy="225703"/>
              </a:xfrm>
            </p:grpSpPr>
            <p:cxnSp>
              <p:nvCxnSpPr>
                <p:cNvPr id="88" name="Divider">
                  <a:extLst>
                    <a:ext uri="{FF2B5EF4-FFF2-40B4-BE49-F238E27FC236}">
                      <a16:creationId xmlns:a16="http://schemas.microsoft.com/office/drawing/2014/main" id="{1060F204-2C8F-4509-B608-7E974A01458A}"/>
                    </a:ext>
                  </a:extLst>
                </p:cNvPr>
                <p:cNvCxnSpPr/>
                <p:nvPr/>
              </p:nvCxnSpPr>
              <p:spPr>
                <a:xfrm>
                  <a:off x="5038423" y="3746335"/>
                  <a:ext cx="564658"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89" name="Text">
                  <a:extLst>
                    <a:ext uri="{FF2B5EF4-FFF2-40B4-BE49-F238E27FC236}">
                      <a16:creationId xmlns:a16="http://schemas.microsoft.com/office/drawing/2014/main" id="{BD995644-FC7A-46A6-A768-60DD5AA4BB0D}"/>
                    </a:ext>
                  </a:extLst>
                </p:cNvPr>
                <p:cNvSpPr txBox="1"/>
                <p:nvPr/>
              </p:nvSpPr>
              <p:spPr>
                <a:xfrm>
                  <a:off x="5038424" y="3520632"/>
                  <a:ext cx="564658" cy="225703"/>
                </a:xfrm>
                <a:prstGeom prst="rect">
                  <a:avLst/>
                </a:prstGeom>
                <a:noFill/>
              </p:spPr>
              <p:txBody>
                <a:bodyPr wrap="square" lIns="0" tIns="50800" rIns="0" bIns="508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000000">
                          <a:alpha val="26000"/>
                        </a:srgbClr>
                      </a:solidFill>
                      <a:latin typeface="Segoe UI" panose="020B0502040204020203" pitchFamily="34" charset="0"/>
                      <a:cs typeface="Segoe UI" panose="020B0502040204020203" pitchFamily="34" charset="0"/>
                    </a:rPr>
                    <a:t>Home</a:t>
                  </a:r>
                </a:p>
              </p:txBody>
            </p:sp>
            <p:sp>
              <p:nvSpPr>
                <p:cNvPr id="90" name="Drop-down Arrow">
                  <a:extLst>
                    <a:ext uri="{FF2B5EF4-FFF2-40B4-BE49-F238E27FC236}">
                      <a16:creationId xmlns:a16="http://schemas.microsoft.com/office/drawing/2014/main" id="{24B82DE0-C117-4694-A3F4-D39F47540BC6}"/>
                    </a:ext>
                  </a:extLst>
                </p:cNvPr>
                <p:cNvSpPr>
                  <a:spLocks noChangeAspect="1"/>
                </p:cNvSpPr>
                <p:nvPr/>
              </p:nvSpPr>
              <p:spPr bwMode="auto">
                <a:xfrm>
                  <a:off x="5534144" y="3624717"/>
                  <a:ext cx="63500" cy="33618"/>
                </a:xfrm>
                <a:custGeom>
                  <a:avLst/>
                  <a:gdLst>
                    <a:gd name="T0" fmla="*/ 0 w 353"/>
                    <a:gd name="T1" fmla="*/ 0 h 176"/>
                    <a:gd name="T2" fmla="*/ 176 w 353"/>
                    <a:gd name="T3" fmla="*/ 176 h 176"/>
                    <a:gd name="T4" fmla="*/ 353 w 353"/>
                    <a:gd name="T5" fmla="*/ 0 h 176"/>
                    <a:gd name="T6" fmla="*/ 0 w 353"/>
                    <a:gd name="T7" fmla="*/ 0 h 176"/>
                  </a:gdLst>
                  <a:ahLst/>
                  <a:cxnLst>
                    <a:cxn ang="0">
                      <a:pos x="T0" y="T1"/>
                    </a:cxn>
                    <a:cxn ang="0">
                      <a:pos x="T2" y="T3"/>
                    </a:cxn>
                    <a:cxn ang="0">
                      <a:pos x="T4" y="T5"/>
                    </a:cxn>
                    <a:cxn ang="0">
                      <a:pos x="T6" y="T7"/>
                    </a:cxn>
                  </a:cxnLst>
                  <a:rect l="0" t="0" r="r" b="b"/>
                  <a:pathLst>
                    <a:path w="353" h="176">
                      <a:moveTo>
                        <a:pt x="0" y="0"/>
                      </a:moveTo>
                      <a:lnTo>
                        <a:pt x="176" y="176"/>
                      </a:lnTo>
                      <a:lnTo>
                        <a:pt x="353" y="0"/>
                      </a:lnTo>
                      <a:lnTo>
                        <a:pt x="0" y="0"/>
                      </a:lnTo>
                      <a:close/>
                    </a:path>
                  </a:pathLst>
                </a:custGeom>
                <a:solidFill>
                  <a:srgbClr val="000000">
                    <a:alpha val="26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sp>
            <p:nvSpPr>
              <p:cNvPr id="82" name="Add Note Icon">
                <a:extLst>
                  <a:ext uri="{FF2B5EF4-FFF2-40B4-BE49-F238E27FC236}">
                    <a16:creationId xmlns:a16="http://schemas.microsoft.com/office/drawing/2014/main" id="{8E3E0410-6275-4105-88F8-DC89E7404212}"/>
                  </a:ext>
                </a:extLst>
              </p:cNvPr>
              <p:cNvSpPr>
                <a:spLocks noChangeAspect="1"/>
              </p:cNvSpPr>
              <p:nvPr/>
            </p:nvSpPr>
            <p:spPr bwMode="auto">
              <a:xfrm>
                <a:off x="729643" y="4756910"/>
                <a:ext cx="87313" cy="88900"/>
              </a:xfrm>
              <a:custGeom>
                <a:avLst/>
                <a:gdLst>
                  <a:gd name="T0" fmla="*/ 55 w 55"/>
                  <a:gd name="T1" fmla="*/ 32 h 56"/>
                  <a:gd name="T2" fmla="*/ 31 w 55"/>
                  <a:gd name="T3" fmla="*/ 32 h 56"/>
                  <a:gd name="T4" fmla="*/ 31 w 55"/>
                  <a:gd name="T5" fmla="*/ 56 h 56"/>
                  <a:gd name="T6" fmla="*/ 23 w 55"/>
                  <a:gd name="T7" fmla="*/ 56 h 56"/>
                  <a:gd name="T8" fmla="*/ 23 w 55"/>
                  <a:gd name="T9" fmla="*/ 32 h 56"/>
                  <a:gd name="T10" fmla="*/ 0 w 55"/>
                  <a:gd name="T11" fmla="*/ 32 h 56"/>
                  <a:gd name="T12" fmla="*/ 0 w 55"/>
                  <a:gd name="T13" fmla="*/ 24 h 56"/>
                  <a:gd name="T14" fmla="*/ 23 w 55"/>
                  <a:gd name="T15" fmla="*/ 24 h 56"/>
                  <a:gd name="T16" fmla="*/ 23 w 55"/>
                  <a:gd name="T17" fmla="*/ 0 h 56"/>
                  <a:gd name="T18" fmla="*/ 31 w 55"/>
                  <a:gd name="T19" fmla="*/ 0 h 56"/>
                  <a:gd name="T20" fmla="*/ 31 w 55"/>
                  <a:gd name="T21" fmla="*/ 24 h 56"/>
                  <a:gd name="T22" fmla="*/ 55 w 55"/>
                  <a:gd name="T23" fmla="*/ 24 h 56"/>
                  <a:gd name="T24" fmla="*/ 55 w 55"/>
                  <a:gd name="T25"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6">
                    <a:moveTo>
                      <a:pt x="55" y="32"/>
                    </a:moveTo>
                    <a:lnTo>
                      <a:pt x="31" y="32"/>
                    </a:lnTo>
                    <a:lnTo>
                      <a:pt x="31" y="56"/>
                    </a:lnTo>
                    <a:lnTo>
                      <a:pt x="23" y="56"/>
                    </a:lnTo>
                    <a:lnTo>
                      <a:pt x="23" y="32"/>
                    </a:lnTo>
                    <a:lnTo>
                      <a:pt x="0" y="32"/>
                    </a:lnTo>
                    <a:lnTo>
                      <a:pt x="0" y="24"/>
                    </a:lnTo>
                    <a:lnTo>
                      <a:pt x="23" y="24"/>
                    </a:lnTo>
                    <a:lnTo>
                      <a:pt x="23" y="0"/>
                    </a:lnTo>
                    <a:lnTo>
                      <a:pt x="31" y="0"/>
                    </a:lnTo>
                    <a:lnTo>
                      <a:pt x="31" y="24"/>
                    </a:lnTo>
                    <a:lnTo>
                      <a:pt x="55" y="24"/>
                    </a:lnTo>
                    <a:lnTo>
                      <a:pt x="55" y="32"/>
                    </a:lnTo>
                    <a:close/>
                  </a:path>
                </a:pathLst>
              </a:custGeom>
              <a:solidFill>
                <a:srgbClr val="000000">
                  <a:alpha val="54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3" name="Ringtone Icon">
                <a:extLst>
                  <a:ext uri="{FF2B5EF4-FFF2-40B4-BE49-F238E27FC236}">
                    <a16:creationId xmlns:a16="http://schemas.microsoft.com/office/drawing/2014/main" id="{58E43079-443A-461D-95DD-D260B738A97C}"/>
                  </a:ext>
                </a:extLst>
              </p:cNvPr>
              <p:cNvSpPr>
                <a:spLocks noChangeAspect="1" noEditPoints="1"/>
              </p:cNvSpPr>
              <p:nvPr/>
            </p:nvSpPr>
            <p:spPr bwMode="auto">
              <a:xfrm>
                <a:off x="716943" y="4440125"/>
                <a:ext cx="112713" cy="111125"/>
              </a:xfrm>
              <a:custGeom>
                <a:avLst/>
                <a:gdLst>
                  <a:gd name="T0" fmla="*/ 0 w 508"/>
                  <a:gd name="T1" fmla="*/ 163 h 495"/>
                  <a:gd name="T2" fmla="*/ 0 w 508"/>
                  <a:gd name="T3" fmla="*/ 332 h 495"/>
                  <a:gd name="T4" fmla="*/ 113 w 508"/>
                  <a:gd name="T5" fmla="*/ 332 h 495"/>
                  <a:gd name="T6" fmla="*/ 254 w 508"/>
                  <a:gd name="T7" fmla="*/ 473 h 495"/>
                  <a:gd name="T8" fmla="*/ 254 w 508"/>
                  <a:gd name="T9" fmla="*/ 22 h 495"/>
                  <a:gd name="T10" fmla="*/ 113 w 508"/>
                  <a:gd name="T11" fmla="*/ 163 h 495"/>
                  <a:gd name="T12" fmla="*/ 0 w 508"/>
                  <a:gd name="T13" fmla="*/ 163 h 495"/>
                  <a:gd name="T14" fmla="*/ 381 w 508"/>
                  <a:gd name="T15" fmla="*/ 247 h 495"/>
                  <a:gd name="T16" fmla="*/ 310 w 508"/>
                  <a:gd name="T17" fmla="*/ 134 h 495"/>
                  <a:gd name="T18" fmla="*/ 310 w 508"/>
                  <a:gd name="T19" fmla="*/ 361 h 495"/>
                  <a:gd name="T20" fmla="*/ 381 w 508"/>
                  <a:gd name="T21" fmla="*/ 247 h 495"/>
                  <a:gd name="T22" fmla="*/ 310 w 508"/>
                  <a:gd name="T23" fmla="*/ 0 h 495"/>
                  <a:gd name="T24" fmla="*/ 310 w 508"/>
                  <a:gd name="T25" fmla="*/ 58 h 495"/>
                  <a:gd name="T26" fmla="*/ 451 w 508"/>
                  <a:gd name="T27" fmla="*/ 247 h 495"/>
                  <a:gd name="T28" fmla="*/ 310 w 508"/>
                  <a:gd name="T29" fmla="*/ 437 h 495"/>
                  <a:gd name="T30" fmla="*/ 310 w 508"/>
                  <a:gd name="T31" fmla="*/ 495 h 495"/>
                  <a:gd name="T32" fmla="*/ 508 w 508"/>
                  <a:gd name="T33" fmla="*/ 247 h 495"/>
                  <a:gd name="T34" fmla="*/ 310 w 508"/>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 h="495">
                    <a:moveTo>
                      <a:pt x="0" y="163"/>
                    </a:moveTo>
                    <a:lnTo>
                      <a:pt x="0" y="332"/>
                    </a:lnTo>
                    <a:lnTo>
                      <a:pt x="113" y="332"/>
                    </a:lnTo>
                    <a:lnTo>
                      <a:pt x="254" y="473"/>
                    </a:lnTo>
                    <a:lnTo>
                      <a:pt x="254" y="22"/>
                    </a:lnTo>
                    <a:lnTo>
                      <a:pt x="113" y="163"/>
                    </a:lnTo>
                    <a:lnTo>
                      <a:pt x="0" y="163"/>
                    </a:lnTo>
                    <a:close/>
                    <a:moveTo>
                      <a:pt x="381" y="247"/>
                    </a:moveTo>
                    <a:cubicBezTo>
                      <a:pt x="381" y="197"/>
                      <a:pt x="352" y="154"/>
                      <a:pt x="310" y="134"/>
                    </a:cubicBezTo>
                    <a:lnTo>
                      <a:pt x="310" y="361"/>
                    </a:lnTo>
                    <a:cubicBezTo>
                      <a:pt x="352" y="340"/>
                      <a:pt x="381" y="297"/>
                      <a:pt x="381" y="247"/>
                    </a:cubicBezTo>
                    <a:close/>
                    <a:moveTo>
                      <a:pt x="310" y="0"/>
                    </a:moveTo>
                    <a:lnTo>
                      <a:pt x="310" y="58"/>
                    </a:lnTo>
                    <a:cubicBezTo>
                      <a:pt x="392" y="82"/>
                      <a:pt x="451" y="158"/>
                      <a:pt x="451" y="247"/>
                    </a:cubicBezTo>
                    <a:cubicBezTo>
                      <a:pt x="451" y="337"/>
                      <a:pt x="392" y="412"/>
                      <a:pt x="310" y="437"/>
                    </a:cubicBezTo>
                    <a:lnTo>
                      <a:pt x="310" y="495"/>
                    </a:lnTo>
                    <a:cubicBezTo>
                      <a:pt x="423" y="469"/>
                      <a:pt x="508" y="368"/>
                      <a:pt x="508" y="247"/>
                    </a:cubicBezTo>
                    <a:cubicBezTo>
                      <a:pt x="508" y="127"/>
                      <a:pt x="423" y="26"/>
                      <a:pt x="310" y="0"/>
                    </a:cubicBez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4" name="Address Icon">
                <a:extLst>
                  <a:ext uri="{FF2B5EF4-FFF2-40B4-BE49-F238E27FC236}">
                    <a16:creationId xmlns:a16="http://schemas.microsoft.com/office/drawing/2014/main" id="{853CF514-B55D-4639-A4F0-06698D91A794}"/>
                  </a:ext>
                </a:extLst>
              </p:cNvPr>
              <p:cNvSpPr>
                <a:spLocks noChangeAspect="1" noEditPoints="1"/>
              </p:cNvSpPr>
              <p:nvPr/>
            </p:nvSpPr>
            <p:spPr bwMode="auto">
              <a:xfrm>
                <a:off x="729643" y="4126513"/>
                <a:ext cx="87313" cy="127000"/>
              </a:xfrm>
              <a:custGeom>
                <a:avLst/>
                <a:gdLst>
                  <a:gd name="T0" fmla="*/ 198 w 395"/>
                  <a:gd name="T1" fmla="*/ 0 h 565"/>
                  <a:gd name="T2" fmla="*/ 0 w 395"/>
                  <a:gd name="T3" fmla="*/ 198 h 565"/>
                  <a:gd name="T4" fmla="*/ 198 w 395"/>
                  <a:gd name="T5" fmla="*/ 565 h 565"/>
                  <a:gd name="T6" fmla="*/ 395 w 395"/>
                  <a:gd name="T7" fmla="*/ 198 h 565"/>
                  <a:gd name="T8" fmla="*/ 198 w 395"/>
                  <a:gd name="T9" fmla="*/ 0 h 565"/>
                  <a:gd name="T10" fmla="*/ 198 w 395"/>
                  <a:gd name="T11" fmla="*/ 268 h 565"/>
                  <a:gd name="T12" fmla="*/ 127 w 395"/>
                  <a:gd name="T13" fmla="*/ 198 h 565"/>
                  <a:gd name="T14" fmla="*/ 198 w 395"/>
                  <a:gd name="T15" fmla="*/ 127 h 565"/>
                  <a:gd name="T16" fmla="*/ 268 w 395"/>
                  <a:gd name="T17" fmla="*/ 198 h 565"/>
                  <a:gd name="T18" fmla="*/ 198 w 395"/>
                  <a:gd name="T19" fmla="*/ 268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565">
                    <a:moveTo>
                      <a:pt x="198" y="0"/>
                    </a:moveTo>
                    <a:cubicBezTo>
                      <a:pt x="88" y="0"/>
                      <a:pt x="0" y="88"/>
                      <a:pt x="0" y="198"/>
                    </a:cubicBezTo>
                    <a:cubicBezTo>
                      <a:pt x="0" y="346"/>
                      <a:pt x="198" y="565"/>
                      <a:pt x="198" y="565"/>
                    </a:cubicBezTo>
                    <a:cubicBezTo>
                      <a:pt x="198" y="565"/>
                      <a:pt x="395" y="346"/>
                      <a:pt x="395" y="198"/>
                    </a:cubicBezTo>
                    <a:cubicBezTo>
                      <a:pt x="395" y="88"/>
                      <a:pt x="307" y="0"/>
                      <a:pt x="198" y="0"/>
                    </a:cubicBezTo>
                    <a:close/>
                    <a:moveTo>
                      <a:pt x="198" y="268"/>
                    </a:moveTo>
                    <a:cubicBezTo>
                      <a:pt x="159" y="268"/>
                      <a:pt x="127" y="237"/>
                      <a:pt x="127" y="198"/>
                    </a:cubicBezTo>
                    <a:cubicBezTo>
                      <a:pt x="127" y="159"/>
                      <a:pt x="159" y="127"/>
                      <a:pt x="198" y="127"/>
                    </a:cubicBezTo>
                    <a:cubicBezTo>
                      <a:pt x="237" y="127"/>
                      <a:pt x="268" y="159"/>
                      <a:pt x="268" y="198"/>
                    </a:cubicBezTo>
                    <a:cubicBezTo>
                      <a:pt x="268" y="237"/>
                      <a:pt x="237" y="268"/>
                      <a:pt x="198" y="268"/>
                    </a:cubicBez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5" name="Email Icon">
                <a:extLst>
                  <a:ext uri="{FF2B5EF4-FFF2-40B4-BE49-F238E27FC236}">
                    <a16:creationId xmlns:a16="http://schemas.microsoft.com/office/drawing/2014/main" id="{E3E8AAE1-6DBF-4FA2-9376-DB9876FA24A1}"/>
                  </a:ext>
                </a:extLst>
              </p:cNvPr>
              <p:cNvSpPr>
                <a:spLocks noChangeAspect="1" noEditPoints="1"/>
              </p:cNvSpPr>
              <p:nvPr/>
            </p:nvSpPr>
            <p:spPr bwMode="auto">
              <a:xfrm>
                <a:off x="709799" y="3833539"/>
                <a:ext cx="127000" cy="101600"/>
              </a:xfrm>
              <a:custGeom>
                <a:avLst/>
                <a:gdLst>
                  <a:gd name="T0" fmla="*/ 508 w 565"/>
                  <a:gd name="T1" fmla="*/ 0 h 451"/>
                  <a:gd name="T2" fmla="*/ 57 w 565"/>
                  <a:gd name="T3" fmla="*/ 0 h 451"/>
                  <a:gd name="T4" fmla="*/ 1 w 565"/>
                  <a:gd name="T5" fmla="*/ 56 h 451"/>
                  <a:gd name="T6" fmla="*/ 0 w 565"/>
                  <a:gd name="T7" fmla="*/ 395 h 451"/>
                  <a:gd name="T8" fmla="*/ 57 w 565"/>
                  <a:gd name="T9" fmla="*/ 451 h 451"/>
                  <a:gd name="T10" fmla="*/ 508 w 565"/>
                  <a:gd name="T11" fmla="*/ 451 h 451"/>
                  <a:gd name="T12" fmla="*/ 565 w 565"/>
                  <a:gd name="T13" fmla="*/ 395 h 451"/>
                  <a:gd name="T14" fmla="*/ 565 w 565"/>
                  <a:gd name="T15" fmla="*/ 56 h 451"/>
                  <a:gd name="T16" fmla="*/ 508 w 565"/>
                  <a:gd name="T17" fmla="*/ 0 h 451"/>
                  <a:gd name="T18" fmla="*/ 508 w 565"/>
                  <a:gd name="T19" fmla="*/ 112 h 451"/>
                  <a:gd name="T20" fmla="*/ 283 w 565"/>
                  <a:gd name="T21" fmla="*/ 254 h 451"/>
                  <a:gd name="T22" fmla="*/ 57 w 565"/>
                  <a:gd name="T23" fmla="*/ 112 h 451"/>
                  <a:gd name="T24" fmla="*/ 57 w 565"/>
                  <a:gd name="T25" fmla="*/ 56 h 451"/>
                  <a:gd name="T26" fmla="*/ 283 w 565"/>
                  <a:gd name="T27" fmla="*/ 197 h 451"/>
                  <a:gd name="T28" fmla="*/ 508 w 565"/>
                  <a:gd name="T29" fmla="*/ 56 h 451"/>
                  <a:gd name="T30" fmla="*/ 508 w 565"/>
                  <a:gd name="T31" fmla="*/ 11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5" h="451">
                    <a:moveTo>
                      <a:pt x="508" y="0"/>
                    </a:moveTo>
                    <a:lnTo>
                      <a:pt x="57" y="0"/>
                    </a:lnTo>
                    <a:cubicBezTo>
                      <a:pt x="26" y="0"/>
                      <a:pt x="1" y="25"/>
                      <a:pt x="1" y="56"/>
                    </a:cubicBezTo>
                    <a:lnTo>
                      <a:pt x="0" y="395"/>
                    </a:lnTo>
                    <a:cubicBezTo>
                      <a:pt x="0" y="426"/>
                      <a:pt x="26" y="451"/>
                      <a:pt x="57" y="451"/>
                    </a:cubicBezTo>
                    <a:lnTo>
                      <a:pt x="508" y="451"/>
                    </a:lnTo>
                    <a:cubicBezTo>
                      <a:pt x="539" y="451"/>
                      <a:pt x="565" y="426"/>
                      <a:pt x="565" y="395"/>
                    </a:cubicBezTo>
                    <a:lnTo>
                      <a:pt x="565" y="56"/>
                    </a:lnTo>
                    <a:cubicBezTo>
                      <a:pt x="565" y="25"/>
                      <a:pt x="539" y="0"/>
                      <a:pt x="508" y="0"/>
                    </a:cubicBezTo>
                    <a:close/>
                    <a:moveTo>
                      <a:pt x="508" y="112"/>
                    </a:moveTo>
                    <a:lnTo>
                      <a:pt x="283" y="254"/>
                    </a:lnTo>
                    <a:lnTo>
                      <a:pt x="57" y="112"/>
                    </a:lnTo>
                    <a:lnTo>
                      <a:pt x="57" y="56"/>
                    </a:lnTo>
                    <a:lnTo>
                      <a:pt x="283" y="197"/>
                    </a:lnTo>
                    <a:lnTo>
                      <a:pt x="508" y="56"/>
                    </a:lnTo>
                    <a:lnTo>
                      <a:pt x="508" y="112"/>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6" name="Phone Icon">
                <a:extLst>
                  <a:ext uri="{FF2B5EF4-FFF2-40B4-BE49-F238E27FC236}">
                    <a16:creationId xmlns:a16="http://schemas.microsoft.com/office/drawing/2014/main" id="{123259F4-512A-4F89-932C-152B88E408C2}"/>
                  </a:ext>
                </a:extLst>
              </p:cNvPr>
              <p:cNvSpPr>
                <a:spLocks noChangeAspect="1"/>
              </p:cNvSpPr>
              <p:nvPr/>
            </p:nvSpPr>
            <p:spPr bwMode="auto">
              <a:xfrm>
                <a:off x="716149" y="3521514"/>
                <a:ext cx="114300" cy="114300"/>
              </a:xfrm>
              <a:custGeom>
                <a:avLst/>
                <a:gdLst>
                  <a:gd name="T0" fmla="*/ 102 w 508"/>
                  <a:gd name="T1" fmla="*/ 220 h 508"/>
                  <a:gd name="T2" fmla="*/ 288 w 508"/>
                  <a:gd name="T3" fmla="*/ 406 h 508"/>
                  <a:gd name="T4" fmla="*/ 350 w 508"/>
                  <a:gd name="T5" fmla="*/ 344 h 508"/>
                  <a:gd name="T6" fmla="*/ 379 w 508"/>
                  <a:gd name="T7" fmla="*/ 337 h 508"/>
                  <a:gd name="T8" fmla="*/ 479 w 508"/>
                  <a:gd name="T9" fmla="*/ 353 h 508"/>
                  <a:gd name="T10" fmla="*/ 508 w 508"/>
                  <a:gd name="T11" fmla="*/ 382 h 508"/>
                  <a:gd name="T12" fmla="*/ 508 w 508"/>
                  <a:gd name="T13" fmla="*/ 480 h 508"/>
                  <a:gd name="T14" fmla="*/ 479 w 508"/>
                  <a:gd name="T15" fmla="*/ 508 h 508"/>
                  <a:gd name="T16" fmla="*/ 0 w 508"/>
                  <a:gd name="T17" fmla="*/ 29 h 508"/>
                  <a:gd name="T18" fmla="*/ 28 w 508"/>
                  <a:gd name="T19" fmla="*/ 0 h 508"/>
                  <a:gd name="T20" fmla="*/ 127 w 508"/>
                  <a:gd name="T21" fmla="*/ 0 h 508"/>
                  <a:gd name="T22" fmla="*/ 155 w 508"/>
                  <a:gd name="T23" fmla="*/ 29 h 508"/>
                  <a:gd name="T24" fmla="*/ 171 w 508"/>
                  <a:gd name="T25" fmla="*/ 129 h 508"/>
                  <a:gd name="T26" fmla="*/ 164 w 508"/>
                  <a:gd name="T27" fmla="*/ 158 h 508"/>
                  <a:gd name="T28" fmla="*/ 102 w 508"/>
                  <a:gd name="T29" fmla="*/ 22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8" h="508">
                    <a:moveTo>
                      <a:pt x="102" y="220"/>
                    </a:moveTo>
                    <a:cubicBezTo>
                      <a:pt x="142" y="300"/>
                      <a:pt x="208" y="365"/>
                      <a:pt x="288" y="406"/>
                    </a:cubicBezTo>
                    <a:lnTo>
                      <a:pt x="350" y="344"/>
                    </a:lnTo>
                    <a:cubicBezTo>
                      <a:pt x="358" y="336"/>
                      <a:pt x="369" y="334"/>
                      <a:pt x="379" y="337"/>
                    </a:cubicBezTo>
                    <a:cubicBezTo>
                      <a:pt x="410" y="348"/>
                      <a:pt x="444" y="353"/>
                      <a:pt x="479" y="353"/>
                    </a:cubicBezTo>
                    <a:cubicBezTo>
                      <a:pt x="495" y="353"/>
                      <a:pt x="508" y="366"/>
                      <a:pt x="508" y="382"/>
                    </a:cubicBezTo>
                    <a:lnTo>
                      <a:pt x="508" y="480"/>
                    </a:lnTo>
                    <a:cubicBezTo>
                      <a:pt x="508" y="496"/>
                      <a:pt x="495" y="508"/>
                      <a:pt x="479" y="508"/>
                    </a:cubicBezTo>
                    <a:cubicBezTo>
                      <a:pt x="214" y="508"/>
                      <a:pt x="0" y="294"/>
                      <a:pt x="0" y="29"/>
                    </a:cubicBezTo>
                    <a:cubicBezTo>
                      <a:pt x="0" y="13"/>
                      <a:pt x="12" y="0"/>
                      <a:pt x="28" y="0"/>
                    </a:cubicBezTo>
                    <a:lnTo>
                      <a:pt x="127" y="0"/>
                    </a:lnTo>
                    <a:cubicBezTo>
                      <a:pt x="142" y="0"/>
                      <a:pt x="155" y="13"/>
                      <a:pt x="155" y="29"/>
                    </a:cubicBezTo>
                    <a:cubicBezTo>
                      <a:pt x="155" y="64"/>
                      <a:pt x="161" y="98"/>
                      <a:pt x="171" y="129"/>
                    </a:cubicBezTo>
                    <a:cubicBezTo>
                      <a:pt x="174" y="139"/>
                      <a:pt x="172" y="150"/>
                      <a:pt x="164" y="158"/>
                    </a:cubicBezTo>
                    <a:lnTo>
                      <a:pt x="102" y="220"/>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7" name="Name Icon">
                <a:extLst>
                  <a:ext uri="{FF2B5EF4-FFF2-40B4-BE49-F238E27FC236}">
                    <a16:creationId xmlns:a16="http://schemas.microsoft.com/office/drawing/2014/main" id="{8CE79625-2EFB-4E57-8BB0-57C820FAD229}"/>
                  </a:ext>
                </a:extLst>
              </p:cNvPr>
              <p:cNvSpPr>
                <a:spLocks noChangeAspect="1" noEditPoints="1"/>
              </p:cNvSpPr>
              <p:nvPr/>
            </p:nvSpPr>
            <p:spPr bwMode="auto">
              <a:xfrm>
                <a:off x="723293" y="3219014"/>
                <a:ext cx="100013" cy="101600"/>
              </a:xfrm>
              <a:custGeom>
                <a:avLst/>
                <a:gdLst>
                  <a:gd name="T0" fmla="*/ 226 w 451"/>
                  <a:gd name="T1" fmla="*/ 225 h 451"/>
                  <a:gd name="T2" fmla="*/ 339 w 451"/>
                  <a:gd name="T3" fmla="*/ 112 h 451"/>
                  <a:gd name="T4" fmla="*/ 226 w 451"/>
                  <a:gd name="T5" fmla="*/ 0 h 451"/>
                  <a:gd name="T6" fmla="*/ 113 w 451"/>
                  <a:gd name="T7" fmla="*/ 112 h 451"/>
                  <a:gd name="T8" fmla="*/ 226 w 451"/>
                  <a:gd name="T9" fmla="*/ 225 h 451"/>
                  <a:gd name="T10" fmla="*/ 226 w 451"/>
                  <a:gd name="T11" fmla="*/ 282 h 451"/>
                  <a:gd name="T12" fmla="*/ 0 w 451"/>
                  <a:gd name="T13" fmla="*/ 395 h 451"/>
                  <a:gd name="T14" fmla="*/ 0 w 451"/>
                  <a:gd name="T15" fmla="*/ 451 h 451"/>
                  <a:gd name="T16" fmla="*/ 451 w 451"/>
                  <a:gd name="T17" fmla="*/ 451 h 451"/>
                  <a:gd name="T18" fmla="*/ 451 w 451"/>
                  <a:gd name="T19" fmla="*/ 395 h 451"/>
                  <a:gd name="T20" fmla="*/ 226 w 451"/>
                  <a:gd name="T21" fmla="*/ 28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1" h="451">
                    <a:moveTo>
                      <a:pt x="226" y="225"/>
                    </a:moveTo>
                    <a:cubicBezTo>
                      <a:pt x="288" y="225"/>
                      <a:pt x="339" y="175"/>
                      <a:pt x="339" y="112"/>
                    </a:cubicBezTo>
                    <a:cubicBezTo>
                      <a:pt x="339" y="50"/>
                      <a:pt x="288" y="0"/>
                      <a:pt x="226" y="0"/>
                    </a:cubicBezTo>
                    <a:cubicBezTo>
                      <a:pt x="163" y="0"/>
                      <a:pt x="113" y="50"/>
                      <a:pt x="113" y="112"/>
                    </a:cubicBezTo>
                    <a:cubicBezTo>
                      <a:pt x="113" y="175"/>
                      <a:pt x="163" y="225"/>
                      <a:pt x="226" y="225"/>
                    </a:cubicBezTo>
                    <a:close/>
                    <a:moveTo>
                      <a:pt x="226" y="282"/>
                    </a:moveTo>
                    <a:cubicBezTo>
                      <a:pt x="150" y="282"/>
                      <a:pt x="0" y="320"/>
                      <a:pt x="0" y="395"/>
                    </a:cubicBezTo>
                    <a:lnTo>
                      <a:pt x="0" y="451"/>
                    </a:lnTo>
                    <a:lnTo>
                      <a:pt x="451" y="451"/>
                    </a:lnTo>
                    <a:lnTo>
                      <a:pt x="451" y="395"/>
                    </a:lnTo>
                    <a:cubicBezTo>
                      <a:pt x="451" y="320"/>
                      <a:pt x="301" y="282"/>
                      <a:pt x="226" y="282"/>
                    </a:cubicBez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47" name="Add Picture Button">
              <a:extLst>
                <a:ext uri="{FF2B5EF4-FFF2-40B4-BE49-F238E27FC236}">
                  <a16:creationId xmlns:a16="http://schemas.microsoft.com/office/drawing/2014/main" id="{B1DEAF42-ABD8-4771-B10F-E7BC9DA46C55}"/>
                </a:ext>
              </a:extLst>
            </p:cNvPr>
            <p:cNvGrpSpPr/>
            <p:nvPr/>
          </p:nvGrpSpPr>
          <p:grpSpPr>
            <a:xfrm>
              <a:off x="2410310" y="2755821"/>
              <a:ext cx="355600" cy="355600"/>
              <a:chOff x="2410310" y="2755821"/>
              <a:chExt cx="355600" cy="355600"/>
            </a:xfrm>
          </p:grpSpPr>
          <p:sp>
            <p:nvSpPr>
              <p:cNvPr id="69" name="Floating Button">
                <a:extLst>
                  <a:ext uri="{FF2B5EF4-FFF2-40B4-BE49-F238E27FC236}">
                    <a16:creationId xmlns:a16="http://schemas.microsoft.com/office/drawing/2014/main" id="{BFDFADD0-8154-4DD5-B7A4-04ABDCB48D5E}"/>
                  </a:ext>
                </a:extLst>
              </p:cNvPr>
              <p:cNvSpPr>
                <a:spLocks noChangeAspect="1"/>
              </p:cNvSpPr>
              <p:nvPr/>
            </p:nvSpPr>
            <p:spPr>
              <a:xfrm>
                <a:off x="2410310" y="2755821"/>
                <a:ext cx="355600" cy="355600"/>
              </a:xfrm>
              <a:prstGeom prst="ellipse">
                <a:avLst/>
              </a:prstGeom>
              <a:solidFill>
                <a:srgbClr val="009688"/>
              </a:solidFill>
              <a:ln w="6350">
                <a:noFill/>
              </a:ln>
              <a:effectLst>
                <a:outerShdw blurRad="38100" dist="12700" dir="5400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 tIns="45720" rIns="45720" bIns="82296"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rgbClr val="FFFFFF"/>
                  </a:solidFill>
                  <a:latin typeface="Segoe UI" panose="020B0502040204020203" pitchFamily="34" charset="0"/>
                  <a:cs typeface="Segoe UI" panose="020B0502040204020203" pitchFamily="34" charset="0"/>
                </a:endParaRPr>
              </a:p>
            </p:txBody>
          </p:sp>
          <p:sp>
            <p:nvSpPr>
              <p:cNvPr id="70" name="Camera Icon">
                <a:extLst>
                  <a:ext uri="{FF2B5EF4-FFF2-40B4-BE49-F238E27FC236}">
                    <a16:creationId xmlns:a16="http://schemas.microsoft.com/office/drawing/2014/main" id="{2FF56A02-C5F8-40C6-8164-90D1292DD2A9}"/>
                  </a:ext>
                </a:extLst>
              </p:cNvPr>
              <p:cNvSpPr>
                <a:spLocks noChangeAspect="1" noEditPoints="1"/>
              </p:cNvSpPr>
              <p:nvPr/>
            </p:nvSpPr>
            <p:spPr bwMode="auto">
              <a:xfrm>
                <a:off x="2524610" y="2876471"/>
                <a:ext cx="127000" cy="114300"/>
              </a:xfrm>
              <a:custGeom>
                <a:avLst/>
                <a:gdLst>
                  <a:gd name="T0" fmla="*/ 198 w 565"/>
                  <a:gd name="T1" fmla="*/ 0 h 508"/>
                  <a:gd name="T2" fmla="*/ 146 w 565"/>
                  <a:gd name="T3" fmla="*/ 57 h 508"/>
                  <a:gd name="T4" fmla="*/ 57 w 565"/>
                  <a:gd name="T5" fmla="*/ 57 h 508"/>
                  <a:gd name="T6" fmla="*/ 0 w 565"/>
                  <a:gd name="T7" fmla="*/ 113 h 508"/>
                  <a:gd name="T8" fmla="*/ 0 w 565"/>
                  <a:gd name="T9" fmla="*/ 452 h 508"/>
                  <a:gd name="T10" fmla="*/ 57 w 565"/>
                  <a:gd name="T11" fmla="*/ 508 h 508"/>
                  <a:gd name="T12" fmla="*/ 508 w 565"/>
                  <a:gd name="T13" fmla="*/ 508 h 508"/>
                  <a:gd name="T14" fmla="*/ 565 w 565"/>
                  <a:gd name="T15" fmla="*/ 452 h 508"/>
                  <a:gd name="T16" fmla="*/ 565 w 565"/>
                  <a:gd name="T17" fmla="*/ 113 h 508"/>
                  <a:gd name="T18" fmla="*/ 508 w 565"/>
                  <a:gd name="T19" fmla="*/ 57 h 508"/>
                  <a:gd name="T20" fmla="*/ 419 w 565"/>
                  <a:gd name="T21" fmla="*/ 57 h 508"/>
                  <a:gd name="T22" fmla="*/ 367 w 565"/>
                  <a:gd name="T23" fmla="*/ 0 h 508"/>
                  <a:gd name="T24" fmla="*/ 198 w 565"/>
                  <a:gd name="T25" fmla="*/ 0 h 508"/>
                  <a:gd name="T26" fmla="*/ 283 w 565"/>
                  <a:gd name="T27" fmla="*/ 141 h 508"/>
                  <a:gd name="T28" fmla="*/ 424 w 565"/>
                  <a:gd name="T29" fmla="*/ 282 h 508"/>
                  <a:gd name="T30" fmla="*/ 283 w 565"/>
                  <a:gd name="T31" fmla="*/ 423 h 508"/>
                  <a:gd name="T32" fmla="*/ 142 w 565"/>
                  <a:gd name="T33" fmla="*/ 282 h 508"/>
                  <a:gd name="T34" fmla="*/ 283 w 565"/>
                  <a:gd name="T35" fmla="*/ 141 h 508"/>
                  <a:gd name="T36" fmla="*/ 283 w 565"/>
                  <a:gd name="T37" fmla="*/ 192 h 508"/>
                  <a:gd name="T38" fmla="*/ 193 w 565"/>
                  <a:gd name="T39" fmla="*/ 282 h 508"/>
                  <a:gd name="T40" fmla="*/ 283 w 565"/>
                  <a:gd name="T41" fmla="*/ 372 h 508"/>
                  <a:gd name="T42" fmla="*/ 373 w 565"/>
                  <a:gd name="T43" fmla="*/ 282 h 508"/>
                  <a:gd name="T44" fmla="*/ 283 w 565"/>
                  <a:gd name="T45" fmla="*/ 19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5" h="508">
                    <a:moveTo>
                      <a:pt x="198" y="0"/>
                    </a:moveTo>
                    <a:lnTo>
                      <a:pt x="146" y="57"/>
                    </a:lnTo>
                    <a:lnTo>
                      <a:pt x="57" y="57"/>
                    </a:lnTo>
                    <a:cubicBezTo>
                      <a:pt x="26" y="57"/>
                      <a:pt x="0" y="82"/>
                      <a:pt x="0" y="113"/>
                    </a:cubicBezTo>
                    <a:lnTo>
                      <a:pt x="0" y="452"/>
                    </a:lnTo>
                    <a:cubicBezTo>
                      <a:pt x="0" y="483"/>
                      <a:pt x="26" y="508"/>
                      <a:pt x="57" y="508"/>
                    </a:cubicBezTo>
                    <a:lnTo>
                      <a:pt x="508" y="508"/>
                    </a:lnTo>
                    <a:cubicBezTo>
                      <a:pt x="539" y="508"/>
                      <a:pt x="565" y="483"/>
                      <a:pt x="565" y="452"/>
                    </a:cubicBezTo>
                    <a:lnTo>
                      <a:pt x="565" y="113"/>
                    </a:lnTo>
                    <a:cubicBezTo>
                      <a:pt x="565" y="82"/>
                      <a:pt x="539" y="57"/>
                      <a:pt x="508" y="57"/>
                    </a:cubicBezTo>
                    <a:lnTo>
                      <a:pt x="419" y="57"/>
                    </a:lnTo>
                    <a:lnTo>
                      <a:pt x="367" y="0"/>
                    </a:lnTo>
                    <a:lnTo>
                      <a:pt x="198" y="0"/>
                    </a:lnTo>
                    <a:close/>
                    <a:moveTo>
                      <a:pt x="283" y="141"/>
                    </a:moveTo>
                    <a:cubicBezTo>
                      <a:pt x="361" y="141"/>
                      <a:pt x="424" y="204"/>
                      <a:pt x="424" y="282"/>
                    </a:cubicBezTo>
                    <a:cubicBezTo>
                      <a:pt x="424" y="360"/>
                      <a:pt x="361" y="423"/>
                      <a:pt x="283" y="423"/>
                    </a:cubicBezTo>
                    <a:cubicBezTo>
                      <a:pt x="205" y="423"/>
                      <a:pt x="142" y="360"/>
                      <a:pt x="142" y="282"/>
                    </a:cubicBezTo>
                    <a:cubicBezTo>
                      <a:pt x="142" y="204"/>
                      <a:pt x="205" y="141"/>
                      <a:pt x="283" y="141"/>
                    </a:cubicBezTo>
                    <a:close/>
                    <a:moveTo>
                      <a:pt x="283" y="192"/>
                    </a:moveTo>
                    <a:cubicBezTo>
                      <a:pt x="233" y="192"/>
                      <a:pt x="193" y="232"/>
                      <a:pt x="193" y="282"/>
                    </a:cubicBezTo>
                    <a:cubicBezTo>
                      <a:pt x="193" y="332"/>
                      <a:pt x="233" y="372"/>
                      <a:pt x="283" y="372"/>
                    </a:cubicBezTo>
                    <a:cubicBezTo>
                      <a:pt x="333" y="372"/>
                      <a:pt x="373" y="332"/>
                      <a:pt x="373" y="282"/>
                    </a:cubicBezTo>
                    <a:cubicBezTo>
                      <a:pt x="373" y="232"/>
                      <a:pt x="333" y="192"/>
                      <a:pt x="283" y="1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grpSp>
          <p:nvGrpSpPr>
            <p:cNvPr id="48" name="App Bar">
              <a:extLst>
                <a:ext uri="{FF2B5EF4-FFF2-40B4-BE49-F238E27FC236}">
                  <a16:creationId xmlns:a16="http://schemas.microsoft.com/office/drawing/2014/main" id="{22ADF033-B20E-4027-91E6-35C4009AD7C9}"/>
                </a:ext>
              </a:extLst>
            </p:cNvPr>
            <p:cNvGrpSpPr/>
            <p:nvPr/>
          </p:nvGrpSpPr>
          <p:grpSpPr>
            <a:xfrm>
              <a:off x="595686" y="1261242"/>
              <a:ext cx="2286000" cy="508000"/>
              <a:chOff x="595686" y="1261242"/>
              <a:chExt cx="2286000" cy="508000"/>
            </a:xfrm>
          </p:grpSpPr>
          <p:sp>
            <p:nvSpPr>
              <p:cNvPr id="66" name="App Bar Container">
                <a:extLst>
                  <a:ext uri="{FF2B5EF4-FFF2-40B4-BE49-F238E27FC236}">
                    <a16:creationId xmlns:a16="http://schemas.microsoft.com/office/drawing/2014/main" id="{EE1026A2-FD6B-40B0-899D-4F25043CA097}"/>
                  </a:ext>
                </a:extLst>
              </p:cNvPr>
              <p:cNvSpPr>
                <a:spLocks noChangeArrowheads="1"/>
              </p:cNvSpPr>
              <p:nvPr/>
            </p:nvSpPr>
            <p:spPr bwMode="auto">
              <a:xfrm>
                <a:off x="595686" y="1261242"/>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Edit Contact</a:t>
                </a:r>
              </a:p>
            </p:txBody>
          </p:sp>
          <p:sp>
            <p:nvSpPr>
              <p:cNvPr id="67" name="Back Icon">
                <a:extLst>
                  <a:ext uri="{FF2B5EF4-FFF2-40B4-BE49-F238E27FC236}">
                    <a16:creationId xmlns:a16="http://schemas.microsoft.com/office/drawing/2014/main" id="{B283BDDE-34F3-422D-AE33-75C07E5E7963}"/>
                  </a:ext>
                </a:extLst>
              </p:cNvPr>
              <p:cNvSpPr>
                <a:spLocks noChangeAspect="1"/>
              </p:cNvSpPr>
              <p:nvPr/>
            </p:nvSpPr>
            <p:spPr bwMode="auto">
              <a:xfrm>
                <a:off x="723293" y="1539622"/>
                <a:ext cx="100013" cy="101600"/>
              </a:xfrm>
              <a:custGeom>
                <a:avLst/>
                <a:gdLst>
                  <a:gd name="T0" fmla="*/ 63 w 63"/>
                  <a:gd name="T1" fmla="*/ 28 h 64"/>
                  <a:gd name="T2" fmla="*/ 15 w 63"/>
                  <a:gd name="T3" fmla="*/ 28 h 64"/>
                  <a:gd name="T4" fmla="*/ 37 w 63"/>
                  <a:gd name="T5" fmla="*/ 6 h 64"/>
                  <a:gd name="T6" fmla="*/ 32 w 63"/>
                  <a:gd name="T7" fmla="*/ 0 h 64"/>
                  <a:gd name="T8" fmla="*/ 0 w 63"/>
                  <a:gd name="T9" fmla="*/ 32 h 64"/>
                  <a:gd name="T10" fmla="*/ 32 w 63"/>
                  <a:gd name="T11" fmla="*/ 64 h 64"/>
                  <a:gd name="T12" fmla="*/ 37 w 63"/>
                  <a:gd name="T13" fmla="*/ 58 h 64"/>
                  <a:gd name="T14" fmla="*/ 15 w 63"/>
                  <a:gd name="T15" fmla="*/ 36 h 64"/>
                  <a:gd name="T16" fmla="*/ 63 w 63"/>
                  <a:gd name="T17" fmla="*/ 36 h 64"/>
                  <a:gd name="T18" fmla="*/ 63 w 63"/>
                  <a:gd name="T19"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4">
                    <a:moveTo>
                      <a:pt x="63" y="28"/>
                    </a:moveTo>
                    <a:lnTo>
                      <a:pt x="15" y="28"/>
                    </a:lnTo>
                    <a:lnTo>
                      <a:pt x="37" y="6"/>
                    </a:lnTo>
                    <a:lnTo>
                      <a:pt x="32" y="0"/>
                    </a:lnTo>
                    <a:lnTo>
                      <a:pt x="0" y="32"/>
                    </a:lnTo>
                    <a:lnTo>
                      <a:pt x="32" y="64"/>
                    </a:lnTo>
                    <a:lnTo>
                      <a:pt x="37" y="58"/>
                    </a:lnTo>
                    <a:lnTo>
                      <a:pt x="15" y="36"/>
                    </a:lnTo>
                    <a:lnTo>
                      <a:pt x="63" y="36"/>
                    </a:lnTo>
                    <a:lnTo>
                      <a:pt x="63" y="28"/>
                    </a:lnTo>
                    <a:close/>
                  </a:path>
                </a:pathLst>
              </a:custGeom>
              <a:solidFill>
                <a:srgbClr val="FFFFFF">
                  <a:alpha val="87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68" name="Check Icon">
                <a:extLst>
                  <a:ext uri="{FF2B5EF4-FFF2-40B4-BE49-F238E27FC236}">
                    <a16:creationId xmlns:a16="http://schemas.microsoft.com/office/drawing/2014/main" id="{A95CDC0A-77EC-480C-8487-6AFFD38C839C}"/>
                  </a:ext>
                </a:extLst>
              </p:cNvPr>
              <p:cNvSpPr>
                <a:spLocks noChangeAspect="1"/>
              </p:cNvSpPr>
              <p:nvPr/>
            </p:nvSpPr>
            <p:spPr bwMode="auto">
              <a:xfrm>
                <a:off x="2651441" y="1549042"/>
                <a:ext cx="111125" cy="85725"/>
              </a:xfrm>
              <a:custGeom>
                <a:avLst/>
                <a:gdLst>
                  <a:gd name="T0" fmla="*/ 158 w 497"/>
                  <a:gd name="T1" fmla="*/ 299 h 379"/>
                  <a:gd name="T2" fmla="*/ 40 w 497"/>
                  <a:gd name="T3" fmla="*/ 181 h 379"/>
                  <a:gd name="T4" fmla="*/ 0 w 497"/>
                  <a:gd name="T5" fmla="*/ 221 h 379"/>
                  <a:gd name="T6" fmla="*/ 158 w 497"/>
                  <a:gd name="T7" fmla="*/ 379 h 379"/>
                  <a:gd name="T8" fmla="*/ 497 w 497"/>
                  <a:gd name="T9" fmla="*/ 40 h 379"/>
                  <a:gd name="T10" fmla="*/ 457 w 497"/>
                  <a:gd name="T11" fmla="*/ 0 h 379"/>
                  <a:gd name="T12" fmla="*/ 158 w 497"/>
                  <a:gd name="T13" fmla="*/ 299 h 379"/>
                </a:gdLst>
                <a:ahLst/>
                <a:cxnLst>
                  <a:cxn ang="0">
                    <a:pos x="T0" y="T1"/>
                  </a:cxn>
                  <a:cxn ang="0">
                    <a:pos x="T2" y="T3"/>
                  </a:cxn>
                  <a:cxn ang="0">
                    <a:pos x="T4" y="T5"/>
                  </a:cxn>
                  <a:cxn ang="0">
                    <a:pos x="T6" y="T7"/>
                  </a:cxn>
                  <a:cxn ang="0">
                    <a:pos x="T8" y="T9"/>
                  </a:cxn>
                  <a:cxn ang="0">
                    <a:pos x="T10" y="T11"/>
                  </a:cxn>
                  <a:cxn ang="0">
                    <a:pos x="T12" y="T13"/>
                  </a:cxn>
                </a:cxnLst>
                <a:rect l="0" t="0" r="r" b="b"/>
                <a:pathLst>
                  <a:path w="497" h="379">
                    <a:moveTo>
                      <a:pt x="158" y="299"/>
                    </a:moveTo>
                    <a:lnTo>
                      <a:pt x="40" y="181"/>
                    </a:lnTo>
                    <a:lnTo>
                      <a:pt x="0" y="221"/>
                    </a:lnTo>
                    <a:lnTo>
                      <a:pt x="158" y="379"/>
                    </a:lnTo>
                    <a:lnTo>
                      <a:pt x="497" y="40"/>
                    </a:lnTo>
                    <a:lnTo>
                      <a:pt x="457" y="0"/>
                    </a:lnTo>
                    <a:lnTo>
                      <a:pt x="158" y="299"/>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grpSp>
        <p:grpSp>
          <p:nvGrpSpPr>
            <p:cNvPr id="49" name="Navigation Bar">
              <a:extLst>
                <a:ext uri="{FF2B5EF4-FFF2-40B4-BE49-F238E27FC236}">
                  <a16:creationId xmlns:a16="http://schemas.microsoft.com/office/drawing/2014/main" id="{9F10415C-04AE-45DC-8340-4227D93219D1}"/>
                </a:ext>
              </a:extLst>
            </p:cNvPr>
            <p:cNvGrpSpPr/>
            <p:nvPr/>
          </p:nvGrpSpPr>
          <p:grpSpPr>
            <a:xfrm>
              <a:off x="595686" y="5020442"/>
              <a:ext cx="2286000" cy="304800"/>
              <a:chOff x="1517650" y="4775200"/>
              <a:chExt cx="2286000" cy="304800"/>
            </a:xfrm>
          </p:grpSpPr>
          <p:sp>
            <p:nvSpPr>
              <p:cNvPr id="62" name="Navigation Bar Container">
                <a:extLst>
                  <a:ext uri="{FF2B5EF4-FFF2-40B4-BE49-F238E27FC236}">
                    <a16:creationId xmlns:a16="http://schemas.microsoft.com/office/drawing/2014/main" id="{17AF814C-36E8-4ABB-8D26-88147C758066}"/>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63" name="Back">
                <a:extLst>
                  <a:ext uri="{FF2B5EF4-FFF2-40B4-BE49-F238E27FC236}">
                    <a16:creationId xmlns:a16="http://schemas.microsoft.com/office/drawing/2014/main" id="{CF250E27-1321-4D65-8579-F385720C3EEC}"/>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64" name="Home">
                <a:extLst>
                  <a:ext uri="{FF2B5EF4-FFF2-40B4-BE49-F238E27FC236}">
                    <a16:creationId xmlns:a16="http://schemas.microsoft.com/office/drawing/2014/main" id="{DDE9E753-B734-41D3-A4E0-BECC0B1A4391}"/>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65" name="Recents">
                <a:extLst>
                  <a:ext uri="{FF2B5EF4-FFF2-40B4-BE49-F238E27FC236}">
                    <a16:creationId xmlns:a16="http://schemas.microsoft.com/office/drawing/2014/main" id="{329D941F-AC2E-44A3-A11A-3EA413D783F0}"/>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50" name="Status Bar">
              <a:extLst>
                <a:ext uri="{FF2B5EF4-FFF2-40B4-BE49-F238E27FC236}">
                  <a16:creationId xmlns:a16="http://schemas.microsoft.com/office/drawing/2014/main" id="{ABA3518C-A882-4360-ABAD-18DA9F8282EA}"/>
                </a:ext>
              </a:extLst>
            </p:cNvPr>
            <p:cNvGrpSpPr/>
            <p:nvPr/>
          </p:nvGrpSpPr>
          <p:grpSpPr>
            <a:xfrm>
              <a:off x="595686" y="1261242"/>
              <a:ext cx="2286000" cy="152400"/>
              <a:chOff x="595686" y="1268402"/>
              <a:chExt cx="2286000" cy="152400"/>
            </a:xfrm>
          </p:grpSpPr>
          <p:sp>
            <p:nvSpPr>
              <p:cNvPr id="51" name="System Bar Container">
                <a:extLst>
                  <a:ext uri="{FF2B5EF4-FFF2-40B4-BE49-F238E27FC236}">
                    <a16:creationId xmlns:a16="http://schemas.microsoft.com/office/drawing/2014/main" id="{E86DF718-0D4D-4F82-B78A-8E693C3274CD}"/>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Time">
                <a:extLst>
                  <a:ext uri="{FF2B5EF4-FFF2-40B4-BE49-F238E27FC236}">
                    <a16:creationId xmlns:a16="http://schemas.microsoft.com/office/drawing/2014/main" id="{09A49FF4-0C55-4C38-B43D-298BB86C3919}"/>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53" name="Battery">
                <a:extLst>
                  <a:ext uri="{FF2B5EF4-FFF2-40B4-BE49-F238E27FC236}">
                    <a16:creationId xmlns:a16="http://schemas.microsoft.com/office/drawing/2014/main" id="{33E09968-F981-472D-8FCB-70329E4AC623}"/>
                  </a:ext>
                </a:extLst>
              </p:cNvPr>
              <p:cNvGrpSpPr>
                <a:grpSpLocks noChangeAspect="1"/>
              </p:cNvGrpSpPr>
              <p:nvPr/>
            </p:nvGrpSpPr>
            <p:grpSpPr>
              <a:xfrm>
                <a:off x="2513769" y="1302974"/>
                <a:ext cx="50747" cy="83257"/>
                <a:chOff x="5721732" y="4486242"/>
                <a:chExt cx="50747" cy="83257"/>
              </a:xfrm>
            </p:grpSpPr>
            <p:sp>
              <p:nvSpPr>
                <p:cNvPr id="60" name="Battery Part 1">
                  <a:extLst>
                    <a:ext uri="{FF2B5EF4-FFF2-40B4-BE49-F238E27FC236}">
                      <a16:creationId xmlns:a16="http://schemas.microsoft.com/office/drawing/2014/main" id="{99C05259-4A71-4A76-B023-AF12D0CA1E03}"/>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Battery Part 2">
                  <a:extLst>
                    <a:ext uri="{FF2B5EF4-FFF2-40B4-BE49-F238E27FC236}">
                      <a16:creationId xmlns:a16="http://schemas.microsoft.com/office/drawing/2014/main" id="{C039C401-3B16-4EB9-BDEC-0E2F042D544C}"/>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4" name="Signal Strength">
                <a:extLst>
                  <a:ext uri="{FF2B5EF4-FFF2-40B4-BE49-F238E27FC236}">
                    <a16:creationId xmlns:a16="http://schemas.microsoft.com/office/drawing/2014/main" id="{2B3C01C4-A93D-4A3C-B21B-B65516B879D5}"/>
                  </a:ext>
                </a:extLst>
              </p:cNvPr>
              <p:cNvGrpSpPr>
                <a:grpSpLocks noChangeAspect="1"/>
              </p:cNvGrpSpPr>
              <p:nvPr/>
            </p:nvGrpSpPr>
            <p:grpSpPr>
              <a:xfrm>
                <a:off x="2348841" y="1306145"/>
                <a:ext cx="76121" cy="76915"/>
                <a:chOff x="5556804" y="4492585"/>
                <a:chExt cx="76121" cy="76915"/>
              </a:xfrm>
            </p:grpSpPr>
            <p:sp>
              <p:nvSpPr>
                <p:cNvPr id="58" name="Signal Strength Part 1">
                  <a:extLst>
                    <a:ext uri="{FF2B5EF4-FFF2-40B4-BE49-F238E27FC236}">
                      <a16:creationId xmlns:a16="http://schemas.microsoft.com/office/drawing/2014/main" id="{04E457E9-B766-4BF5-9B3E-AC68B1139DFF}"/>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Signal Strength Part 2">
                  <a:extLst>
                    <a:ext uri="{FF2B5EF4-FFF2-40B4-BE49-F238E27FC236}">
                      <a16:creationId xmlns:a16="http://schemas.microsoft.com/office/drawing/2014/main" id="{F6D2CFB2-F7B8-4090-9FD9-40869F5609AE}"/>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5" name="WiFi">
                <a:extLst>
                  <a:ext uri="{FF2B5EF4-FFF2-40B4-BE49-F238E27FC236}">
                    <a16:creationId xmlns:a16="http://schemas.microsoft.com/office/drawing/2014/main" id="{7B4E7998-6351-4B76-86DD-1DF87CF41F95}"/>
                  </a:ext>
                </a:extLst>
              </p:cNvPr>
              <p:cNvGrpSpPr>
                <a:grpSpLocks noChangeAspect="1"/>
              </p:cNvGrpSpPr>
              <p:nvPr/>
            </p:nvGrpSpPr>
            <p:grpSpPr>
              <a:xfrm>
                <a:off x="2189463" y="1308921"/>
                <a:ext cx="89601" cy="71363"/>
                <a:chOff x="5397426" y="4495757"/>
                <a:chExt cx="89601" cy="71363"/>
              </a:xfrm>
            </p:grpSpPr>
            <p:sp>
              <p:nvSpPr>
                <p:cNvPr id="56" name="WiFi Part 1">
                  <a:extLst>
                    <a:ext uri="{FF2B5EF4-FFF2-40B4-BE49-F238E27FC236}">
                      <a16:creationId xmlns:a16="http://schemas.microsoft.com/office/drawing/2014/main" id="{6C1BC033-3657-4845-8791-C19A40ECD521}"/>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7" name="WiFi Part 2">
                  <a:extLst>
                    <a:ext uri="{FF2B5EF4-FFF2-40B4-BE49-F238E27FC236}">
                      <a16:creationId xmlns:a16="http://schemas.microsoft.com/office/drawing/2014/main" id="{857E1EFE-0BFC-402B-AC48-31AADBE25B9D}"/>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grpSp>
        <p:nvGrpSpPr>
          <p:cNvPr id="111" name="Find Contact">
            <a:extLst>
              <a:ext uri="{FF2B5EF4-FFF2-40B4-BE49-F238E27FC236}">
                <a16:creationId xmlns:a16="http://schemas.microsoft.com/office/drawing/2014/main" id="{5BB3B2AD-56BC-4702-8E46-F9F916C428EF}"/>
              </a:ext>
            </a:extLst>
          </p:cNvPr>
          <p:cNvGrpSpPr/>
          <p:nvPr/>
        </p:nvGrpSpPr>
        <p:grpSpPr>
          <a:xfrm>
            <a:off x="5550578" y="555557"/>
            <a:ext cx="2287664" cy="4064000"/>
            <a:chOff x="595686" y="1261242"/>
            <a:chExt cx="2287664" cy="4064000"/>
          </a:xfrm>
        </p:grpSpPr>
        <p:sp>
          <p:nvSpPr>
            <p:cNvPr id="112" name="Background">
              <a:extLst>
                <a:ext uri="{FF2B5EF4-FFF2-40B4-BE49-F238E27FC236}">
                  <a16:creationId xmlns:a16="http://schemas.microsoft.com/office/drawing/2014/main" id="{37F29583-DD09-4B03-B58D-F6E8A34720A0}"/>
                </a:ext>
              </a:extLst>
            </p:cNvPr>
            <p:cNvSpPr/>
            <p:nvPr/>
          </p:nvSpPr>
          <p:spPr>
            <a:xfrm>
              <a:off x="595686" y="1261242"/>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13" name="List Item">
              <a:extLst>
                <a:ext uri="{FF2B5EF4-FFF2-40B4-BE49-F238E27FC236}">
                  <a16:creationId xmlns:a16="http://schemas.microsoft.com/office/drawing/2014/main" id="{570ED258-F338-4D76-A37F-05D1FF4212B4}"/>
                </a:ext>
              </a:extLst>
            </p:cNvPr>
            <p:cNvSpPr/>
            <p:nvPr/>
          </p:nvSpPr>
          <p:spPr>
            <a:xfrm>
              <a:off x="595686" y="3299524"/>
              <a:ext cx="2286000" cy="1954381"/>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Aaron Bennett</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Abbey Christensen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Ali Connors</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Alex Nelson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Anthony Stevens</a:t>
              </a:r>
            </a:p>
          </p:txBody>
        </p:sp>
        <p:sp>
          <p:nvSpPr>
            <p:cNvPr id="114" name="List Item">
              <a:extLst>
                <a:ext uri="{FF2B5EF4-FFF2-40B4-BE49-F238E27FC236}">
                  <a16:creationId xmlns:a16="http://schemas.microsoft.com/office/drawing/2014/main" id="{B00D7EB9-1CBE-446E-8D9B-B9180D1670DB}"/>
                </a:ext>
              </a:extLst>
            </p:cNvPr>
            <p:cNvSpPr/>
            <p:nvPr/>
          </p:nvSpPr>
          <p:spPr>
            <a:xfrm>
              <a:off x="595686" y="1772304"/>
              <a:ext cx="2286000" cy="153272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Janet Perkins</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Mary Johnson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Peter Carlsson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Trevor Hansen</a:t>
              </a:r>
              <a:endParaRPr lang="en-US" sz="800" noProof="1">
                <a:solidFill>
                  <a:srgbClr val="000000">
                    <a:alpha val="54000"/>
                  </a:srgbClr>
                </a:solidFill>
                <a:latin typeface="Segoe UI" panose="020B0502040204020203" pitchFamily="34" charset="0"/>
                <a:cs typeface="Segoe UI" panose="020B0502040204020203" pitchFamily="34" charset="0"/>
              </a:endParaRPr>
            </a:p>
          </p:txBody>
        </p:sp>
        <p:sp>
          <p:nvSpPr>
            <p:cNvPr id="115" name="Star Icon">
              <a:extLst>
                <a:ext uri="{FF2B5EF4-FFF2-40B4-BE49-F238E27FC236}">
                  <a16:creationId xmlns:a16="http://schemas.microsoft.com/office/drawing/2014/main" id="{91372252-B041-45F9-80B5-E7FC0D4D213E}"/>
                </a:ext>
              </a:extLst>
            </p:cNvPr>
            <p:cNvSpPr>
              <a:spLocks/>
            </p:cNvSpPr>
            <p:nvPr/>
          </p:nvSpPr>
          <p:spPr bwMode="auto">
            <a:xfrm>
              <a:off x="700460" y="1928673"/>
              <a:ext cx="141288" cy="133350"/>
            </a:xfrm>
            <a:custGeom>
              <a:avLst/>
              <a:gdLst>
                <a:gd name="T0" fmla="*/ 283 w 565"/>
                <a:gd name="T1" fmla="*/ 431 h 536"/>
                <a:gd name="T2" fmla="*/ 457 w 565"/>
                <a:gd name="T3" fmla="*/ 536 h 536"/>
                <a:gd name="T4" fmla="*/ 411 w 565"/>
                <a:gd name="T5" fmla="*/ 338 h 536"/>
                <a:gd name="T6" fmla="*/ 565 w 565"/>
                <a:gd name="T7" fmla="*/ 204 h 536"/>
                <a:gd name="T8" fmla="*/ 362 w 565"/>
                <a:gd name="T9" fmla="*/ 187 h 536"/>
                <a:gd name="T10" fmla="*/ 283 w 565"/>
                <a:gd name="T11" fmla="*/ 0 h 536"/>
                <a:gd name="T12" fmla="*/ 203 w 565"/>
                <a:gd name="T13" fmla="*/ 187 h 536"/>
                <a:gd name="T14" fmla="*/ 0 w 565"/>
                <a:gd name="T15" fmla="*/ 204 h 536"/>
                <a:gd name="T16" fmla="*/ 155 w 565"/>
                <a:gd name="T17" fmla="*/ 338 h 536"/>
                <a:gd name="T18" fmla="*/ 108 w 565"/>
                <a:gd name="T19" fmla="*/ 536 h 536"/>
                <a:gd name="T20" fmla="*/ 283 w 565"/>
                <a:gd name="T21" fmla="*/ 431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5" h="536">
                  <a:moveTo>
                    <a:pt x="283" y="431"/>
                  </a:moveTo>
                  <a:lnTo>
                    <a:pt x="457" y="536"/>
                  </a:lnTo>
                  <a:lnTo>
                    <a:pt x="411" y="338"/>
                  </a:lnTo>
                  <a:lnTo>
                    <a:pt x="565" y="204"/>
                  </a:lnTo>
                  <a:lnTo>
                    <a:pt x="362" y="187"/>
                  </a:lnTo>
                  <a:lnTo>
                    <a:pt x="283" y="0"/>
                  </a:lnTo>
                  <a:lnTo>
                    <a:pt x="203" y="187"/>
                  </a:lnTo>
                  <a:lnTo>
                    <a:pt x="0" y="204"/>
                  </a:lnTo>
                  <a:lnTo>
                    <a:pt x="155" y="338"/>
                  </a:lnTo>
                  <a:lnTo>
                    <a:pt x="108" y="536"/>
                  </a:lnTo>
                  <a:lnTo>
                    <a:pt x="283" y="431"/>
                  </a:lnTo>
                  <a:close/>
                </a:path>
              </a:pathLst>
            </a:custGeom>
            <a:solidFill>
              <a:srgbClr val="009688"/>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116" name="Letter">
              <a:extLst>
                <a:ext uri="{FF2B5EF4-FFF2-40B4-BE49-F238E27FC236}">
                  <a16:creationId xmlns:a16="http://schemas.microsoft.com/office/drawing/2014/main" id="{2FE690E1-480E-4D97-BBA4-A0B8407693DC}"/>
                </a:ext>
              </a:extLst>
            </p:cNvPr>
            <p:cNvSpPr txBox="1"/>
            <p:nvPr/>
          </p:nvSpPr>
          <p:spPr>
            <a:xfrm>
              <a:off x="647545" y="3399088"/>
              <a:ext cx="247119" cy="258532"/>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rgbClr val="009688"/>
                  </a:solidFill>
                  <a:latin typeface="Segoe UI" panose="020B0502040204020203" pitchFamily="34" charset="0"/>
                  <a:cs typeface="Segoe UI" panose="020B0502040204020203" pitchFamily="34" charset="0"/>
                </a:rPr>
                <a:t>A</a:t>
              </a:r>
            </a:p>
          </p:txBody>
        </p:sp>
        <p:cxnSp>
          <p:nvCxnSpPr>
            <p:cNvPr id="117" name="Divider">
              <a:extLst>
                <a:ext uri="{FF2B5EF4-FFF2-40B4-BE49-F238E27FC236}">
                  <a16:creationId xmlns:a16="http://schemas.microsoft.com/office/drawing/2014/main" id="{638A134A-E49B-43B0-A96C-E4DE844E6627}"/>
                </a:ext>
              </a:extLst>
            </p:cNvPr>
            <p:cNvCxnSpPr/>
            <p:nvPr/>
          </p:nvCxnSpPr>
          <p:spPr>
            <a:xfrm>
              <a:off x="1050825" y="3294011"/>
              <a:ext cx="1830861"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18" name="Avatar Placeholder">
              <a:extLst>
                <a:ext uri="{FF2B5EF4-FFF2-40B4-BE49-F238E27FC236}">
                  <a16:creationId xmlns:a16="http://schemas.microsoft.com/office/drawing/2014/main" id="{2C97B1F2-4EAB-4943-A248-6A1C6AF3C96F}"/>
                </a:ext>
              </a:extLst>
            </p:cNvPr>
            <p:cNvSpPr>
              <a:spLocks noChangeAspect="1"/>
            </p:cNvSpPr>
            <p:nvPr/>
          </p:nvSpPr>
          <p:spPr>
            <a:xfrm>
              <a:off x="2527116" y="1882001"/>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19" name="Avatar Placeholder">
              <a:extLst>
                <a:ext uri="{FF2B5EF4-FFF2-40B4-BE49-F238E27FC236}">
                  <a16:creationId xmlns:a16="http://schemas.microsoft.com/office/drawing/2014/main" id="{E82B0DEA-36D2-4F7E-84C7-907A0449C078}"/>
                </a:ext>
              </a:extLst>
            </p:cNvPr>
            <p:cNvSpPr>
              <a:spLocks noChangeAspect="1"/>
            </p:cNvSpPr>
            <p:nvPr/>
          </p:nvSpPr>
          <p:spPr>
            <a:xfrm>
              <a:off x="2527116" y="2234426"/>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0" name="Avatar Placeholder">
              <a:extLst>
                <a:ext uri="{FF2B5EF4-FFF2-40B4-BE49-F238E27FC236}">
                  <a16:creationId xmlns:a16="http://schemas.microsoft.com/office/drawing/2014/main" id="{DFA2AB88-809A-41C3-8603-9F5DA2D70DE6}"/>
                </a:ext>
              </a:extLst>
            </p:cNvPr>
            <p:cNvSpPr>
              <a:spLocks noChangeAspect="1"/>
            </p:cNvSpPr>
            <p:nvPr/>
          </p:nvSpPr>
          <p:spPr>
            <a:xfrm>
              <a:off x="2527116" y="2586851"/>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1" name="Avatar Placeholder">
              <a:extLst>
                <a:ext uri="{FF2B5EF4-FFF2-40B4-BE49-F238E27FC236}">
                  <a16:creationId xmlns:a16="http://schemas.microsoft.com/office/drawing/2014/main" id="{D4034E48-DE1E-40E2-9400-DEDB5808CA67}"/>
                </a:ext>
              </a:extLst>
            </p:cNvPr>
            <p:cNvSpPr>
              <a:spLocks noChangeAspect="1"/>
            </p:cNvSpPr>
            <p:nvPr/>
          </p:nvSpPr>
          <p:spPr>
            <a:xfrm>
              <a:off x="2527116" y="2939276"/>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2" name="Avatar Placeholder">
              <a:extLst>
                <a:ext uri="{FF2B5EF4-FFF2-40B4-BE49-F238E27FC236}">
                  <a16:creationId xmlns:a16="http://schemas.microsoft.com/office/drawing/2014/main" id="{7F69048B-6E3A-4864-8D90-EAC0C42B3053}"/>
                </a:ext>
              </a:extLst>
            </p:cNvPr>
            <p:cNvSpPr>
              <a:spLocks noChangeAspect="1"/>
            </p:cNvSpPr>
            <p:nvPr/>
          </p:nvSpPr>
          <p:spPr>
            <a:xfrm>
              <a:off x="2527116" y="340797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3" name="Avatar Placeholder">
              <a:extLst>
                <a:ext uri="{FF2B5EF4-FFF2-40B4-BE49-F238E27FC236}">
                  <a16:creationId xmlns:a16="http://schemas.microsoft.com/office/drawing/2014/main" id="{0862E205-285E-4F5E-8AEB-BAED71BF0B23}"/>
                </a:ext>
              </a:extLst>
            </p:cNvPr>
            <p:cNvSpPr>
              <a:spLocks noChangeAspect="1"/>
            </p:cNvSpPr>
            <p:nvPr/>
          </p:nvSpPr>
          <p:spPr>
            <a:xfrm>
              <a:off x="2527116" y="3760403"/>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4" name="Avatar Placeholder">
              <a:extLst>
                <a:ext uri="{FF2B5EF4-FFF2-40B4-BE49-F238E27FC236}">
                  <a16:creationId xmlns:a16="http://schemas.microsoft.com/office/drawing/2014/main" id="{B3375D7C-B8CB-4554-92B5-8160C33B6D3D}"/>
                </a:ext>
              </a:extLst>
            </p:cNvPr>
            <p:cNvSpPr>
              <a:spLocks noChangeAspect="1"/>
            </p:cNvSpPr>
            <p:nvPr/>
          </p:nvSpPr>
          <p:spPr>
            <a:xfrm>
              <a:off x="2527116" y="411282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5" name="Avatar Placeholder">
              <a:extLst>
                <a:ext uri="{FF2B5EF4-FFF2-40B4-BE49-F238E27FC236}">
                  <a16:creationId xmlns:a16="http://schemas.microsoft.com/office/drawing/2014/main" id="{D4CF3F98-7728-492B-85EE-1F8B66C50804}"/>
                </a:ext>
              </a:extLst>
            </p:cNvPr>
            <p:cNvSpPr>
              <a:spLocks noChangeAspect="1"/>
            </p:cNvSpPr>
            <p:nvPr/>
          </p:nvSpPr>
          <p:spPr>
            <a:xfrm>
              <a:off x="2527116" y="4465253"/>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6" name="Avatar Placeholder">
              <a:extLst>
                <a:ext uri="{FF2B5EF4-FFF2-40B4-BE49-F238E27FC236}">
                  <a16:creationId xmlns:a16="http://schemas.microsoft.com/office/drawing/2014/main" id="{DBBC05C3-557E-47A7-B1AC-5D9899AA43FE}"/>
                </a:ext>
              </a:extLst>
            </p:cNvPr>
            <p:cNvSpPr>
              <a:spLocks noChangeAspect="1"/>
            </p:cNvSpPr>
            <p:nvPr/>
          </p:nvSpPr>
          <p:spPr>
            <a:xfrm>
              <a:off x="2527116" y="4817678"/>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7" name="Overlay">
              <a:extLst>
                <a:ext uri="{FF2B5EF4-FFF2-40B4-BE49-F238E27FC236}">
                  <a16:creationId xmlns:a16="http://schemas.microsoft.com/office/drawing/2014/main" id="{66FF3833-543A-4C9B-AD7D-BA0C4A5D312C}"/>
                </a:ext>
              </a:extLst>
            </p:cNvPr>
            <p:cNvSpPr>
              <a:spLocks noChangeArrowheads="1"/>
            </p:cNvSpPr>
            <p:nvPr/>
          </p:nvSpPr>
          <p:spPr bwMode="auto">
            <a:xfrm>
              <a:off x="595686" y="1261242"/>
              <a:ext cx="2286000" cy="4064000"/>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28" name="App Bar Container">
              <a:extLst>
                <a:ext uri="{FF2B5EF4-FFF2-40B4-BE49-F238E27FC236}">
                  <a16:creationId xmlns:a16="http://schemas.microsoft.com/office/drawing/2014/main" id="{B526E5A8-4ED7-46B8-85A1-321D297F8325}"/>
                </a:ext>
              </a:extLst>
            </p:cNvPr>
            <p:cNvSpPr>
              <a:spLocks noChangeArrowheads="1"/>
            </p:cNvSpPr>
            <p:nvPr/>
          </p:nvSpPr>
          <p:spPr bwMode="auto">
            <a:xfrm>
              <a:off x="595686" y="1261242"/>
              <a:ext cx="2286000" cy="508000"/>
            </a:xfrm>
            <a:prstGeom prst="rect">
              <a:avLst/>
            </a:prstGeom>
            <a:solidFill>
              <a:srgbClr val="FFFFFF"/>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263238">
                      <a:alpha val="87000"/>
                    </a:srgbClr>
                  </a:solidFill>
                  <a:latin typeface="Segoe UI" panose="020B0502040204020203" pitchFamily="34" charset="0"/>
                  <a:cs typeface="Segoe UI" panose="020B0502040204020203" pitchFamily="34" charset="0"/>
                </a:rPr>
                <a:t>a</a:t>
              </a:r>
            </a:p>
          </p:txBody>
        </p:sp>
        <p:sp>
          <p:nvSpPr>
            <p:cNvPr id="129" name="Search Icon">
              <a:extLst>
                <a:ext uri="{FF2B5EF4-FFF2-40B4-BE49-F238E27FC236}">
                  <a16:creationId xmlns:a16="http://schemas.microsoft.com/office/drawing/2014/main" id="{4FCBEB5D-E248-4885-AAB0-8F391B15A0F9}"/>
                </a:ext>
              </a:extLst>
            </p:cNvPr>
            <p:cNvSpPr>
              <a:spLocks noChangeAspect="1" noEditPoints="1"/>
            </p:cNvSpPr>
            <p:nvPr/>
          </p:nvSpPr>
          <p:spPr bwMode="auto">
            <a:xfrm>
              <a:off x="717796" y="1534478"/>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nvGrpSpPr>
            <p:cNvPr id="130" name="Status Bar">
              <a:extLst>
                <a:ext uri="{FF2B5EF4-FFF2-40B4-BE49-F238E27FC236}">
                  <a16:creationId xmlns:a16="http://schemas.microsoft.com/office/drawing/2014/main" id="{C14E1BBD-E033-45B0-B18E-08F80A5A9B65}"/>
                </a:ext>
              </a:extLst>
            </p:cNvPr>
            <p:cNvGrpSpPr/>
            <p:nvPr/>
          </p:nvGrpSpPr>
          <p:grpSpPr>
            <a:xfrm>
              <a:off x="595686" y="1261242"/>
              <a:ext cx="2286000" cy="152400"/>
              <a:chOff x="595686" y="1268402"/>
              <a:chExt cx="2286000" cy="152400"/>
            </a:xfrm>
          </p:grpSpPr>
          <p:sp>
            <p:nvSpPr>
              <p:cNvPr id="153" name="System Bar Container">
                <a:extLst>
                  <a:ext uri="{FF2B5EF4-FFF2-40B4-BE49-F238E27FC236}">
                    <a16:creationId xmlns:a16="http://schemas.microsoft.com/office/drawing/2014/main" id="{53D62961-0034-4103-A855-135B7B7F6349}"/>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4" name="Time">
                <a:extLst>
                  <a:ext uri="{FF2B5EF4-FFF2-40B4-BE49-F238E27FC236}">
                    <a16:creationId xmlns:a16="http://schemas.microsoft.com/office/drawing/2014/main" id="{CB8CA3A3-6276-4073-B247-8A113BC1D56D}"/>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55" name="Battery">
                <a:extLst>
                  <a:ext uri="{FF2B5EF4-FFF2-40B4-BE49-F238E27FC236}">
                    <a16:creationId xmlns:a16="http://schemas.microsoft.com/office/drawing/2014/main" id="{CE8276D1-AE85-4882-B2F8-E7B74DED688F}"/>
                  </a:ext>
                </a:extLst>
              </p:cNvPr>
              <p:cNvGrpSpPr>
                <a:grpSpLocks noChangeAspect="1"/>
              </p:cNvGrpSpPr>
              <p:nvPr/>
            </p:nvGrpSpPr>
            <p:grpSpPr>
              <a:xfrm>
                <a:off x="2513769" y="1302974"/>
                <a:ext cx="50747" cy="83257"/>
                <a:chOff x="5721732" y="4486242"/>
                <a:chExt cx="50747" cy="83257"/>
              </a:xfrm>
            </p:grpSpPr>
            <p:sp>
              <p:nvSpPr>
                <p:cNvPr id="162" name="Battery Part 1">
                  <a:extLst>
                    <a:ext uri="{FF2B5EF4-FFF2-40B4-BE49-F238E27FC236}">
                      <a16:creationId xmlns:a16="http://schemas.microsoft.com/office/drawing/2014/main" id="{97F075DA-EB97-484F-A2F6-7DDDBC3EFB86}"/>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3" name="Battery Part 2">
                  <a:extLst>
                    <a:ext uri="{FF2B5EF4-FFF2-40B4-BE49-F238E27FC236}">
                      <a16:creationId xmlns:a16="http://schemas.microsoft.com/office/drawing/2014/main" id="{37DFBEC1-6787-411E-A9C0-A7373D816C52}"/>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56" name="Signal Strength">
                <a:extLst>
                  <a:ext uri="{FF2B5EF4-FFF2-40B4-BE49-F238E27FC236}">
                    <a16:creationId xmlns:a16="http://schemas.microsoft.com/office/drawing/2014/main" id="{BBFC393F-15C3-4C3C-870E-649ADD5BB620}"/>
                  </a:ext>
                </a:extLst>
              </p:cNvPr>
              <p:cNvGrpSpPr>
                <a:grpSpLocks noChangeAspect="1"/>
              </p:cNvGrpSpPr>
              <p:nvPr/>
            </p:nvGrpSpPr>
            <p:grpSpPr>
              <a:xfrm>
                <a:off x="2348841" y="1306145"/>
                <a:ext cx="76121" cy="76915"/>
                <a:chOff x="5556804" y="4492585"/>
                <a:chExt cx="76121" cy="76915"/>
              </a:xfrm>
            </p:grpSpPr>
            <p:sp>
              <p:nvSpPr>
                <p:cNvPr id="160" name="Signal Strength Part 1">
                  <a:extLst>
                    <a:ext uri="{FF2B5EF4-FFF2-40B4-BE49-F238E27FC236}">
                      <a16:creationId xmlns:a16="http://schemas.microsoft.com/office/drawing/2014/main" id="{B5ABF52B-9FE8-4F8B-B022-BC463027ECC8}"/>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61" name="Signal Strength Part 2">
                  <a:extLst>
                    <a:ext uri="{FF2B5EF4-FFF2-40B4-BE49-F238E27FC236}">
                      <a16:creationId xmlns:a16="http://schemas.microsoft.com/office/drawing/2014/main" id="{3CFAD73B-1A39-4CF6-A0C5-908FDEBED2F4}"/>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57" name="WiFi">
                <a:extLst>
                  <a:ext uri="{FF2B5EF4-FFF2-40B4-BE49-F238E27FC236}">
                    <a16:creationId xmlns:a16="http://schemas.microsoft.com/office/drawing/2014/main" id="{54337CE9-C41E-4FFF-944C-0B7FD8FE2DE0}"/>
                  </a:ext>
                </a:extLst>
              </p:cNvPr>
              <p:cNvGrpSpPr>
                <a:grpSpLocks noChangeAspect="1"/>
              </p:cNvGrpSpPr>
              <p:nvPr/>
            </p:nvGrpSpPr>
            <p:grpSpPr>
              <a:xfrm>
                <a:off x="2189463" y="1308921"/>
                <a:ext cx="89601" cy="71363"/>
                <a:chOff x="5397426" y="4495757"/>
                <a:chExt cx="89601" cy="71363"/>
              </a:xfrm>
            </p:grpSpPr>
            <p:sp>
              <p:nvSpPr>
                <p:cNvPr id="158" name="WiFi Part 1">
                  <a:extLst>
                    <a:ext uri="{FF2B5EF4-FFF2-40B4-BE49-F238E27FC236}">
                      <a16:creationId xmlns:a16="http://schemas.microsoft.com/office/drawing/2014/main" id="{348022E9-45F7-4C9B-9FE1-CD67C9E0C3CC}"/>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59" name="WiFi Part 2">
                  <a:extLst>
                    <a:ext uri="{FF2B5EF4-FFF2-40B4-BE49-F238E27FC236}">
                      <a16:creationId xmlns:a16="http://schemas.microsoft.com/office/drawing/2014/main" id="{92C47C18-32A8-4A25-9047-22546280B0A2}"/>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131" name="Navigation Bar">
              <a:extLst>
                <a:ext uri="{FF2B5EF4-FFF2-40B4-BE49-F238E27FC236}">
                  <a16:creationId xmlns:a16="http://schemas.microsoft.com/office/drawing/2014/main" id="{525DD75A-3789-41A0-9FB1-99D9424E8CE5}"/>
                </a:ext>
              </a:extLst>
            </p:cNvPr>
            <p:cNvGrpSpPr/>
            <p:nvPr/>
          </p:nvGrpSpPr>
          <p:grpSpPr>
            <a:xfrm>
              <a:off x="595686" y="5020442"/>
              <a:ext cx="2286000" cy="304800"/>
              <a:chOff x="1517650" y="4775200"/>
              <a:chExt cx="2286000" cy="304800"/>
            </a:xfrm>
          </p:grpSpPr>
          <p:sp>
            <p:nvSpPr>
              <p:cNvPr id="149" name="Navigation Bar Container">
                <a:extLst>
                  <a:ext uri="{FF2B5EF4-FFF2-40B4-BE49-F238E27FC236}">
                    <a16:creationId xmlns:a16="http://schemas.microsoft.com/office/drawing/2014/main" id="{249D491B-12BE-4937-A0F0-3EB0EADA0DD0}"/>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50" name="Back">
                <a:extLst>
                  <a:ext uri="{FF2B5EF4-FFF2-40B4-BE49-F238E27FC236}">
                    <a16:creationId xmlns:a16="http://schemas.microsoft.com/office/drawing/2014/main" id="{96565498-509B-4D90-BF73-CA9099B7B176}"/>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51" name="Home">
                <a:extLst>
                  <a:ext uri="{FF2B5EF4-FFF2-40B4-BE49-F238E27FC236}">
                    <a16:creationId xmlns:a16="http://schemas.microsoft.com/office/drawing/2014/main" id="{8A16D1C1-CBCA-41E0-A10E-EC6A42BF6C6D}"/>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52" name="Recents">
                <a:extLst>
                  <a:ext uri="{FF2B5EF4-FFF2-40B4-BE49-F238E27FC236}">
                    <a16:creationId xmlns:a16="http://schemas.microsoft.com/office/drawing/2014/main" id="{AA992C15-E4CC-4FC5-91CF-C9A5F8D7DDFA}"/>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cxnSp>
          <p:nvCxnSpPr>
            <p:cNvPr id="132" name="Text Cursor">
              <a:extLst>
                <a:ext uri="{FF2B5EF4-FFF2-40B4-BE49-F238E27FC236}">
                  <a16:creationId xmlns:a16="http://schemas.microsoft.com/office/drawing/2014/main" id="{56AD52CC-489C-4B70-AF1C-E344A684CE11}"/>
                </a:ext>
              </a:extLst>
            </p:cNvPr>
            <p:cNvCxnSpPr/>
            <p:nvPr/>
          </p:nvCxnSpPr>
          <p:spPr>
            <a:xfrm flipV="1">
              <a:off x="1128710" y="1504925"/>
              <a:ext cx="0" cy="177800"/>
            </a:xfrm>
            <a:prstGeom prst="line">
              <a:avLst/>
            </a:prstGeom>
            <a:ln w="6350">
              <a:solidFill>
                <a:srgbClr val="009688"/>
              </a:solidFill>
            </a:ln>
          </p:spPr>
          <p:style>
            <a:lnRef idx="1">
              <a:schemeClr val="accent1"/>
            </a:lnRef>
            <a:fillRef idx="0">
              <a:schemeClr val="accent1"/>
            </a:fillRef>
            <a:effectRef idx="0">
              <a:schemeClr val="accent1"/>
            </a:effectRef>
            <a:fontRef idx="minor">
              <a:schemeClr val="tx1"/>
            </a:fontRef>
          </p:style>
        </p:cxnSp>
        <p:sp>
          <p:nvSpPr>
            <p:cNvPr id="133" name="Cancel Icon">
              <a:extLst>
                <a:ext uri="{FF2B5EF4-FFF2-40B4-BE49-F238E27FC236}">
                  <a16:creationId xmlns:a16="http://schemas.microsoft.com/office/drawing/2014/main" id="{A1431876-C36B-424E-8C3D-ABF8E198E481}"/>
                </a:ext>
              </a:extLst>
            </p:cNvPr>
            <p:cNvSpPr>
              <a:spLocks noEditPoints="1"/>
            </p:cNvSpPr>
            <p:nvPr/>
          </p:nvSpPr>
          <p:spPr bwMode="auto">
            <a:xfrm>
              <a:off x="2644506" y="1525811"/>
              <a:ext cx="125412" cy="127000"/>
            </a:xfrm>
            <a:custGeom>
              <a:avLst/>
              <a:gdLst>
                <a:gd name="T0" fmla="*/ 283 w 565"/>
                <a:gd name="T1" fmla="*/ 0 h 565"/>
                <a:gd name="T2" fmla="*/ 0 w 565"/>
                <a:gd name="T3" fmla="*/ 282 h 565"/>
                <a:gd name="T4" fmla="*/ 283 w 565"/>
                <a:gd name="T5" fmla="*/ 565 h 565"/>
                <a:gd name="T6" fmla="*/ 565 w 565"/>
                <a:gd name="T7" fmla="*/ 282 h 565"/>
                <a:gd name="T8" fmla="*/ 283 w 565"/>
                <a:gd name="T9" fmla="*/ 0 h 565"/>
                <a:gd name="T10" fmla="*/ 424 w 565"/>
                <a:gd name="T11" fmla="*/ 384 h 565"/>
                <a:gd name="T12" fmla="*/ 384 w 565"/>
                <a:gd name="T13" fmla="*/ 423 h 565"/>
                <a:gd name="T14" fmla="*/ 283 w 565"/>
                <a:gd name="T15" fmla="*/ 322 h 565"/>
                <a:gd name="T16" fmla="*/ 181 w 565"/>
                <a:gd name="T17" fmla="*/ 423 h 565"/>
                <a:gd name="T18" fmla="*/ 142 w 565"/>
                <a:gd name="T19" fmla="*/ 384 h 565"/>
                <a:gd name="T20" fmla="*/ 243 w 565"/>
                <a:gd name="T21" fmla="*/ 282 h 565"/>
                <a:gd name="T22" fmla="*/ 142 w 565"/>
                <a:gd name="T23" fmla="*/ 181 h 565"/>
                <a:gd name="T24" fmla="*/ 181 w 565"/>
                <a:gd name="T25" fmla="*/ 141 h 565"/>
                <a:gd name="T26" fmla="*/ 283 w 565"/>
                <a:gd name="T27" fmla="*/ 243 h 565"/>
                <a:gd name="T28" fmla="*/ 384 w 565"/>
                <a:gd name="T29" fmla="*/ 141 h 565"/>
                <a:gd name="T30" fmla="*/ 424 w 565"/>
                <a:gd name="T31" fmla="*/ 181 h 565"/>
                <a:gd name="T32" fmla="*/ 322 w 565"/>
                <a:gd name="T33" fmla="*/ 282 h 565"/>
                <a:gd name="T34" fmla="*/ 424 w 565"/>
                <a:gd name="T35" fmla="*/ 38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5" h="565">
                  <a:moveTo>
                    <a:pt x="283" y="0"/>
                  </a:moveTo>
                  <a:cubicBezTo>
                    <a:pt x="127" y="0"/>
                    <a:pt x="0" y="126"/>
                    <a:pt x="0" y="282"/>
                  </a:cubicBezTo>
                  <a:cubicBezTo>
                    <a:pt x="0" y="438"/>
                    <a:pt x="127" y="565"/>
                    <a:pt x="283" y="565"/>
                  </a:cubicBezTo>
                  <a:cubicBezTo>
                    <a:pt x="439" y="565"/>
                    <a:pt x="565" y="438"/>
                    <a:pt x="565" y="282"/>
                  </a:cubicBezTo>
                  <a:cubicBezTo>
                    <a:pt x="565" y="126"/>
                    <a:pt x="439" y="0"/>
                    <a:pt x="283" y="0"/>
                  </a:cubicBezTo>
                  <a:close/>
                  <a:moveTo>
                    <a:pt x="424" y="384"/>
                  </a:moveTo>
                  <a:lnTo>
                    <a:pt x="384" y="423"/>
                  </a:lnTo>
                  <a:lnTo>
                    <a:pt x="283" y="322"/>
                  </a:lnTo>
                  <a:lnTo>
                    <a:pt x="181" y="423"/>
                  </a:lnTo>
                  <a:lnTo>
                    <a:pt x="142" y="384"/>
                  </a:lnTo>
                  <a:lnTo>
                    <a:pt x="243" y="282"/>
                  </a:lnTo>
                  <a:lnTo>
                    <a:pt x="142" y="181"/>
                  </a:lnTo>
                  <a:lnTo>
                    <a:pt x="181" y="141"/>
                  </a:lnTo>
                  <a:lnTo>
                    <a:pt x="283" y="243"/>
                  </a:lnTo>
                  <a:lnTo>
                    <a:pt x="384" y="141"/>
                  </a:lnTo>
                  <a:lnTo>
                    <a:pt x="424" y="181"/>
                  </a:lnTo>
                  <a:lnTo>
                    <a:pt x="322" y="282"/>
                  </a:lnTo>
                  <a:lnTo>
                    <a:pt x="424" y="384"/>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134" name="List Item">
              <a:extLst>
                <a:ext uri="{FF2B5EF4-FFF2-40B4-BE49-F238E27FC236}">
                  <a16:creationId xmlns:a16="http://schemas.microsoft.com/office/drawing/2014/main" id="{C6D4837B-222C-44E5-9F0D-E044583BAED0}"/>
                </a:ext>
              </a:extLst>
            </p:cNvPr>
            <p:cNvSpPr/>
            <p:nvPr/>
          </p:nvSpPr>
          <p:spPr>
            <a:xfrm>
              <a:off x="595686" y="1769565"/>
              <a:ext cx="2286000" cy="1532727"/>
            </a:xfrm>
            <a:prstGeom prst="rect">
              <a:avLst/>
            </a:prstGeom>
            <a:solidFill>
              <a:srgbClr val="FFFFFF"/>
            </a:solidFill>
            <a:ln w="6350">
              <a:noFill/>
            </a:ln>
            <a:effectLst>
              <a:outerShdw blurRad="38100" dist="12700" dir="5400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57200" tIns="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Aaron Bennett</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Abbey Christensen</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Ali Connors</a:t>
              </a:r>
            </a:p>
            <a:p>
              <a:pPr>
                <a:lnSpc>
                  <a:spcPct val="260000"/>
                </a:lnSpc>
              </a:pPr>
              <a:r>
                <a:rPr lang="en-US" sz="900" noProof="1">
                  <a:solidFill>
                    <a:srgbClr val="000000">
                      <a:alpha val="87000"/>
                    </a:srgbClr>
                  </a:solidFill>
                  <a:latin typeface="Segoe UI" panose="020B0502040204020203" pitchFamily="34" charset="0"/>
                  <a:cs typeface="Segoe UI" panose="020B0502040204020203" pitchFamily="34" charset="0"/>
                </a:rPr>
                <a:t>Alex Nelson</a:t>
              </a:r>
            </a:p>
          </p:txBody>
        </p:sp>
        <p:sp>
          <p:nvSpPr>
            <p:cNvPr id="135" name="Avatar Placeholder">
              <a:extLst>
                <a:ext uri="{FF2B5EF4-FFF2-40B4-BE49-F238E27FC236}">
                  <a16:creationId xmlns:a16="http://schemas.microsoft.com/office/drawing/2014/main" id="{508DCCDE-FDE6-4012-9B83-95EB4B855B42}"/>
                </a:ext>
              </a:extLst>
            </p:cNvPr>
            <p:cNvSpPr>
              <a:spLocks noChangeAspect="1"/>
            </p:cNvSpPr>
            <p:nvPr/>
          </p:nvSpPr>
          <p:spPr>
            <a:xfrm>
              <a:off x="2527116" y="1878019"/>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36" name="Avatar Placeholder">
              <a:extLst>
                <a:ext uri="{FF2B5EF4-FFF2-40B4-BE49-F238E27FC236}">
                  <a16:creationId xmlns:a16="http://schemas.microsoft.com/office/drawing/2014/main" id="{EEE30DDB-4147-4916-9E82-97249FCC14BA}"/>
                </a:ext>
              </a:extLst>
            </p:cNvPr>
            <p:cNvSpPr>
              <a:spLocks noChangeAspect="1"/>
            </p:cNvSpPr>
            <p:nvPr/>
          </p:nvSpPr>
          <p:spPr>
            <a:xfrm>
              <a:off x="2527116" y="2230444"/>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37" name="Avatar Placeholder">
              <a:extLst>
                <a:ext uri="{FF2B5EF4-FFF2-40B4-BE49-F238E27FC236}">
                  <a16:creationId xmlns:a16="http://schemas.microsoft.com/office/drawing/2014/main" id="{A51507D4-568E-45EF-87DE-A088FBAC761B}"/>
                </a:ext>
              </a:extLst>
            </p:cNvPr>
            <p:cNvSpPr>
              <a:spLocks noChangeAspect="1"/>
            </p:cNvSpPr>
            <p:nvPr/>
          </p:nvSpPr>
          <p:spPr>
            <a:xfrm>
              <a:off x="2527116" y="2582869"/>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38" name="Avatar Placeholder">
              <a:extLst>
                <a:ext uri="{FF2B5EF4-FFF2-40B4-BE49-F238E27FC236}">
                  <a16:creationId xmlns:a16="http://schemas.microsoft.com/office/drawing/2014/main" id="{FA6AA34D-F3DD-4DCC-BE7E-1519D8C3F510}"/>
                </a:ext>
              </a:extLst>
            </p:cNvPr>
            <p:cNvSpPr>
              <a:spLocks noChangeAspect="1"/>
            </p:cNvSpPr>
            <p:nvPr/>
          </p:nvSpPr>
          <p:spPr>
            <a:xfrm>
              <a:off x="2527116" y="2935294"/>
              <a:ext cx="254000" cy="254000"/>
            </a:xfrm>
            <a:prstGeom prst="ellipse">
              <a:avLst/>
            </a:prstGeom>
            <a:solidFill>
              <a:srgbClr val="000000">
                <a:alpha val="26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39" name="Divider">
              <a:extLst>
                <a:ext uri="{FF2B5EF4-FFF2-40B4-BE49-F238E27FC236}">
                  <a16:creationId xmlns:a16="http://schemas.microsoft.com/office/drawing/2014/main" id="{49329C9A-D157-4F0E-AF05-4112FFE1838E}"/>
                </a:ext>
              </a:extLst>
            </p:cNvPr>
            <p:cNvCxnSpPr/>
            <p:nvPr/>
          </p:nvCxnSpPr>
          <p:spPr>
            <a:xfrm>
              <a:off x="595686" y="176924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grpSp>
          <p:nvGrpSpPr>
            <p:cNvPr id="140" name="Keyboard">
              <a:extLst>
                <a:ext uri="{FF2B5EF4-FFF2-40B4-BE49-F238E27FC236}">
                  <a16:creationId xmlns:a16="http://schemas.microsoft.com/office/drawing/2014/main" id="{D438950F-5E06-4D35-ACA5-569E733182BC}"/>
                </a:ext>
              </a:extLst>
            </p:cNvPr>
            <p:cNvGrpSpPr/>
            <p:nvPr/>
          </p:nvGrpSpPr>
          <p:grpSpPr>
            <a:xfrm>
              <a:off x="597350" y="3610220"/>
              <a:ext cx="2286000" cy="1409700"/>
              <a:chOff x="595686" y="1261242"/>
              <a:chExt cx="2286000" cy="1409700"/>
            </a:xfrm>
          </p:grpSpPr>
          <p:sp>
            <p:nvSpPr>
              <p:cNvPr id="141" name="Keyboard Container">
                <a:extLst>
                  <a:ext uri="{FF2B5EF4-FFF2-40B4-BE49-F238E27FC236}">
                    <a16:creationId xmlns:a16="http://schemas.microsoft.com/office/drawing/2014/main" id="{FC09CA9B-1B77-41CF-81CD-9B5F4B5BC774}"/>
                  </a:ext>
                </a:extLst>
              </p:cNvPr>
              <p:cNvSpPr/>
              <p:nvPr/>
            </p:nvSpPr>
            <p:spPr>
              <a:xfrm>
                <a:off x="595686" y="1261242"/>
                <a:ext cx="2286000" cy="1409700"/>
              </a:xfrm>
              <a:prstGeom prst="rect">
                <a:avLst/>
              </a:prstGeom>
              <a:solidFill>
                <a:srgbClr val="EDF0F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42" name="Keys">
                <a:extLst>
                  <a:ext uri="{FF2B5EF4-FFF2-40B4-BE49-F238E27FC236}">
                    <a16:creationId xmlns:a16="http://schemas.microsoft.com/office/drawing/2014/main" id="{FF7A19E0-7F47-48C3-92F7-386197A09717}"/>
                  </a:ext>
                </a:extLst>
              </p:cNvPr>
              <p:cNvSpPr>
                <a:spLocks noEditPoints="1"/>
              </p:cNvSpPr>
              <p:nvPr/>
            </p:nvSpPr>
            <p:spPr bwMode="auto">
              <a:xfrm>
                <a:off x="659980" y="1397453"/>
                <a:ext cx="2146300" cy="1141412"/>
              </a:xfrm>
              <a:custGeom>
                <a:avLst/>
                <a:gdLst>
                  <a:gd name="T0" fmla="*/ 5067 w 11535"/>
                  <a:gd name="T1" fmla="*/ 224 h 6123"/>
                  <a:gd name="T2" fmla="*/ 5238 w 11535"/>
                  <a:gd name="T3" fmla="*/ 489 h 6123"/>
                  <a:gd name="T4" fmla="*/ 57 w 11535"/>
                  <a:gd name="T5" fmla="*/ 357 h 6123"/>
                  <a:gd name="T6" fmla="*/ 287 w 11535"/>
                  <a:gd name="T7" fmla="*/ 160 h 6123"/>
                  <a:gd name="T8" fmla="*/ 2843 w 11535"/>
                  <a:gd name="T9" fmla="*/ 549 h 6123"/>
                  <a:gd name="T10" fmla="*/ 2865 w 11535"/>
                  <a:gd name="T11" fmla="*/ 205 h 6123"/>
                  <a:gd name="T12" fmla="*/ 4067 w 11535"/>
                  <a:gd name="T13" fmla="*/ 238 h 6123"/>
                  <a:gd name="T14" fmla="*/ 10048 w 11535"/>
                  <a:gd name="T15" fmla="*/ 558 h 6123"/>
                  <a:gd name="T16" fmla="*/ 11264 w 11535"/>
                  <a:gd name="T17" fmla="*/ 197 h 6123"/>
                  <a:gd name="T18" fmla="*/ 11525 w 11535"/>
                  <a:gd name="T19" fmla="*/ 272 h 6123"/>
                  <a:gd name="T20" fmla="*/ 1517 w 11535"/>
                  <a:gd name="T21" fmla="*/ 156 h 6123"/>
                  <a:gd name="T22" fmla="*/ 6280 w 11535"/>
                  <a:gd name="T23" fmla="*/ 653 h 6123"/>
                  <a:gd name="T24" fmla="*/ 7491 w 11535"/>
                  <a:gd name="T25" fmla="*/ 156 h 6123"/>
                  <a:gd name="T26" fmla="*/ 7706 w 11535"/>
                  <a:gd name="T27" fmla="*/ 486 h 6123"/>
                  <a:gd name="T28" fmla="*/ 247 w 11535"/>
                  <a:gd name="T29" fmla="*/ 222 h 6123"/>
                  <a:gd name="T30" fmla="*/ 204 w 11535"/>
                  <a:gd name="T31" fmla="*/ 233 h 6123"/>
                  <a:gd name="T32" fmla="*/ 10203 w 11535"/>
                  <a:gd name="T33" fmla="*/ 263 h 6123"/>
                  <a:gd name="T34" fmla="*/ 10036 w 11535"/>
                  <a:gd name="T35" fmla="*/ 305 h 6123"/>
                  <a:gd name="T36" fmla="*/ 11350 w 11535"/>
                  <a:gd name="T37" fmla="*/ 500 h 6123"/>
                  <a:gd name="T38" fmla="*/ 4439 w 11535"/>
                  <a:gd name="T39" fmla="*/ 2023 h 6123"/>
                  <a:gd name="T40" fmla="*/ 4695 w 11535"/>
                  <a:gd name="T41" fmla="*/ 1781 h 6123"/>
                  <a:gd name="T42" fmla="*/ 3177 w 11535"/>
                  <a:gd name="T43" fmla="*/ 2313 h 6123"/>
                  <a:gd name="T44" fmla="*/ 6983 w 11535"/>
                  <a:gd name="T45" fmla="*/ 2036 h 6123"/>
                  <a:gd name="T46" fmla="*/ 6950 w 11535"/>
                  <a:gd name="T47" fmla="*/ 1783 h 6123"/>
                  <a:gd name="T48" fmla="*/ 9438 w 11535"/>
                  <a:gd name="T49" fmla="*/ 2118 h 6123"/>
                  <a:gd name="T50" fmla="*/ 8301 w 11535"/>
                  <a:gd name="T51" fmla="*/ 1883 h 6123"/>
                  <a:gd name="T52" fmla="*/ 847 w 11535"/>
                  <a:gd name="T53" fmla="*/ 2018 h 6123"/>
                  <a:gd name="T54" fmla="*/ 848 w 11535"/>
                  <a:gd name="T55" fmla="*/ 2369 h 6123"/>
                  <a:gd name="T56" fmla="*/ 852 w 11535"/>
                  <a:gd name="T57" fmla="*/ 1947 h 6123"/>
                  <a:gd name="T58" fmla="*/ 2163 w 11535"/>
                  <a:gd name="T59" fmla="*/ 2253 h 6123"/>
                  <a:gd name="T60" fmla="*/ 2209 w 11535"/>
                  <a:gd name="T61" fmla="*/ 2338 h 6123"/>
                  <a:gd name="T62" fmla="*/ 2056 w 11535"/>
                  <a:gd name="T63" fmla="*/ 2020 h 6123"/>
                  <a:gd name="T64" fmla="*/ 5647 w 11535"/>
                  <a:gd name="T65" fmla="*/ 2005 h 6123"/>
                  <a:gd name="T66" fmla="*/ 5719 w 11535"/>
                  <a:gd name="T67" fmla="*/ 2442 h 6123"/>
                  <a:gd name="T68" fmla="*/ 5878 w 11535"/>
                  <a:gd name="T69" fmla="*/ 1997 h 6123"/>
                  <a:gd name="T70" fmla="*/ 8310 w 11535"/>
                  <a:gd name="T71" fmla="*/ 2401 h 6123"/>
                  <a:gd name="T72" fmla="*/ 3225 w 11535"/>
                  <a:gd name="T73" fmla="*/ 2157 h 6123"/>
                  <a:gd name="T74" fmla="*/ 5701 w 11535"/>
                  <a:gd name="T75" fmla="*/ 2216 h 6123"/>
                  <a:gd name="T76" fmla="*/ 831 w 11535"/>
                  <a:gd name="T77" fmla="*/ 2299 h 6123"/>
                  <a:gd name="T78" fmla="*/ 7122 w 11535"/>
                  <a:gd name="T79" fmla="*/ 4192 h 6123"/>
                  <a:gd name="T80" fmla="*/ 4568 w 11535"/>
                  <a:gd name="T81" fmla="*/ 3782 h 6123"/>
                  <a:gd name="T82" fmla="*/ 4735 w 11535"/>
                  <a:gd name="T83" fmla="*/ 4064 h 6123"/>
                  <a:gd name="T84" fmla="*/ 4521 w 11535"/>
                  <a:gd name="T85" fmla="*/ 3867 h 6123"/>
                  <a:gd name="T86" fmla="*/ 8180 w 11535"/>
                  <a:gd name="T87" fmla="*/ 3837 h 6123"/>
                  <a:gd name="T88" fmla="*/ 8429 w 11535"/>
                  <a:gd name="T89" fmla="*/ 4200 h 6123"/>
                  <a:gd name="T90" fmla="*/ 9293 w 11535"/>
                  <a:gd name="T91" fmla="*/ 3902 h 6123"/>
                  <a:gd name="T92" fmla="*/ 9615 w 11535"/>
                  <a:gd name="T93" fmla="*/ 3857 h 6123"/>
                  <a:gd name="T94" fmla="*/ 9521 w 11535"/>
                  <a:gd name="T95" fmla="*/ 3845 h 6123"/>
                  <a:gd name="T96" fmla="*/ 1930 w 11535"/>
                  <a:gd name="T97" fmla="*/ 3790 h 6123"/>
                  <a:gd name="T98" fmla="*/ 3145 w 11535"/>
                  <a:gd name="T99" fmla="*/ 3790 h 6123"/>
                  <a:gd name="T100" fmla="*/ 7121 w 11535"/>
                  <a:gd name="T101" fmla="*/ 3991 h 6123"/>
                  <a:gd name="T102" fmla="*/ 30 w 11535"/>
                  <a:gd name="T103" fmla="*/ 5666 h 6123"/>
                  <a:gd name="T104" fmla="*/ 110 w 11535"/>
                  <a:gd name="T105" fmla="*/ 5802 h 6123"/>
                  <a:gd name="T106" fmla="*/ 180 w 11535"/>
                  <a:gd name="T107" fmla="*/ 5667 h 6123"/>
                  <a:gd name="T108" fmla="*/ 676 w 11535"/>
                  <a:gd name="T109" fmla="*/ 5694 h 6123"/>
                  <a:gd name="T110" fmla="*/ 693 w 11535"/>
                  <a:gd name="T111" fmla="*/ 5868 h 6123"/>
                  <a:gd name="T112" fmla="*/ 858 w 11535"/>
                  <a:gd name="T113" fmla="*/ 5739 h 6123"/>
                  <a:gd name="T114" fmla="*/ 930 w 11535"/>
                  <a:gd name="T115" fmla="*/ 5843 h 6123"/>
                  <a:gd name="T116" fmla="*/ 865 w 11535"/>
                  <a:gd name="T117" fmla="*/ 5948 h 6123"/>
                  <a:gd name="T118" fmla="*/ 1069 w 11535"/>
                  <a:gd name="T119" fmla="*/ 5784 h 6123"/>
                  <a:gd name="T120" fmla="*/ 431 w 11535"/>
                  <a:gd name="T121" fmla="*/ 5646 h 6123"/>
                  <a:gd name="T122" fmla="*/ 2050 w 11535"/>
                  <a:gd name="T123" fmla="*/ 5910 h 6123"/>
                  <a:gd name="T124" fmla="*/ 99 w 11535"/>
                  <a:gd name="T125" fmla="*/ 5939 h 6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5" h="6123">
                    <a:moveTo>
                      <a:pt x="8900" y="0"/>
                    </a:moveTo>
                    <a:cubicBezTo>
                      <a:pt x="8883" y="0"/>
                      <a:pt x="8870" y="5"/>
                      <a:pt x="8861" y="14"/>
                    </a:cubicBezTo>
                    <a:cubicBezTo>
                      <a:pt x="8852" y="23"/>
                      <a:pt x="8848" y="35"/>
                      <a:pt x="8848" y="49"/>
                    </a:cubicBezTo>
                    <a:cubicBezTo>
                      <a:pt x="8848" y="63"/>
                      <a:pt x="8852" y="74"/>
                      <a:pt x="8861" y="84"/>
                    </a:cubicBezTo>
                    <a:cubicBezTo>
                      <a:pt x="8870" y="93"/>
                      <a:pt x="8883" y="98"/>
                      <a:pt x="8900" y="98"/>
                    </a:cubicBezTo>
                    <a:cubicBezTo>
                      <a:pt x="8917" y="98"/>
                      <a:pt x="8930" y="93"/>
                      <a:pt x="8939" y="84"/>
                    </a:cubicBezTo>
                    <a:cubicBezTo>
                      <a:pt x="8948" y="74"/>
                      <a:pt x="8952" y="63"/>
                      <a:pt x="8952" y="49"/>
                    </a:cubicBezTo>
                    <a:cubicBezTo>
                      <a:pt x="8952" y="35"/>
                      <a:pt x="8948" y="23"/>
                      <a:pt x="8939" y="14"/>
                    </a:cubicBezTo>
                    <a:cubicBezTo>
                      <a:pt x="8930" y="5"/>
                      <a:pt x="8917" y="0"/>
                      <a:pt x="8900" y="0"/>
                    </a:cubicBezTo>
                    <a:close/>
                    <a:moveTo>
                      <a:pt x="5134" y="56"/>
                    </a:moveTo>
                    <a:lnTo>
                      <a:pt x="5134" y="156"/>
                    </a:lnTo>
                    <a:lnTo>
                      <a:pt x="5067" y="156"/>
                    </a:lnTo>
                    <a:lnTo>
                      <a:pt x="5067" y="224"/>
                    </a:lnTo>
                    <a:lnTo>
                      <a:pt x="5134" y="224"/>
                    </a:lnTo>
                    <a:lnTo>
                      <a:pt x="5134" y="458"/>
                    </a:lnTo>
                    <a:cubicBezTo>
                      <a:pt x="5134" y="480"/>
                      <a:pt x="5137" y="498"/>
                      <a:pt x="5142" y="512"/>
                    </a:cubicBezTo>
                    <a:cubicBezTo>
                      <a:pt x="5147" y="527"/>
                      <a:pt x="5155" y="538"/>
                      <a:pt x="5164" y="547"/>
                    </a:cubicBezTo>
                    <a:cubicBezTo>
                      <a:pt x="5174" y="557"/>
                      <a:pt x="5185" y="563"/>
                      <a:pt x="5198" y="567"/>
                    </a:cubicBezTo>
                    <a:cubicBezTo>
                      <a:pt x="5211" y="571"/>
                      <a:pt x="5225" y="573"/>
                      <a:pt x="5240" y="573"/>
                    </a:cubicBezTo>
                    <a:cubicBezTo>
                      <a:pt x="5254" y="573"/>
                      <a:pt x="5265" y="572"/>
                      <a:pt x="5275" y="570"/>
                    </a:cubicBezTo>
                    <a:cubicBezTo>
                      <a:pt x="5285" y="569"/>
                      <a:pt x="5293" y="566"/>
                      <a:pt x="5301" y="564"/>
                    </a:cubicBezTo>
                    <a:lnTo>
                      <a:pt x="5301" y="494"/>
                    </a:lnTo>
                    <a:cubicBezTo>
                      <a:pt x="5297" y="494"/>
                      <a:pt x="5293" y="495"/>
                      <a:pt x="5288" y="495"/>
                    </a:cubicBezTo>
                    <a:cubicBezTo>
                      <a:pt x="5282" y="496"/>
                      <a:pt x="5275" y="497"/>
                      <a:pt x="5269" y="497"/>
                    </a:cubicBezTo>
                    <a:cubicBezTo>
                      <a:pt x="5263" y="497"/>
                      <a:pt x="5257" y="497"/>
                      <a:pt x="5251" y="495"/>
                    </a:cubicBezTo>
                    <a:cubicBezTo>
                      <a:pt x="5246" y="494"/>
                      <a:pt x="5242" y="492"/>
                      <a:pt x="5238" y="489"/>
                    </a:cubicBezTo>
                    <a:cubicBezTo>
                      <a:pt x="5234" y="486"/>
                      <a:pt x="5231" y="481"/>
                      <a:pt x="5229" y="475"/>
                    </a:cubicBezTo>
                    <a:cubicBezTo>
                      <a:pt x="5227" y="469"/>
                      <a:pt x="5227" y="462"/>
                      <a:pt x="5227" y="453"/>
                    </a:cubicBezTo>
                    <a:lnTo>
                      <a:pt x="5227" y="224"/>
                    </a:lnTo>
                    <a:lnTo>
                      <a:pt x="5299" y="224"/>
                    </a:lnTo>
                    <a:lnTo>
                      <a:pt x="5299" y="156"/>
                    </a:lnTo>
                    <a:lnTo>
                      <a:pt x="5227" y="156"/>
                    </a:lnTo>
                    <a:lnTo>
                      <a:pt x="5227" y="56"/>
                    </a:lnTo>
                    <a:lnTo>
                      <a:pt x="5134" y="56"/>
                    </a:lnTo>
                    <a:close/>
                    <a:moveTo>
                      <a:pt x="223" y="148"/>
                    </a:moveTo>
                    <a:cubicBezTo>
                      <a:pt x="197" y="148"/>
                      <a:pt x="173" y="153"/>
                      <a:pt x="153" y="163"/>
                    </a:cubicBezTo>
                    <a:cubicBezTo>
                      <a:pt x="132" y="173"/>
                      <a:pt x="115" y="188"/>
                      <a:pt x="101" y="206"/>
                    </a:cubicBezTo>
                    <a:cubicBezTo>
                      <a:pt x="87" y="224"/>
                      <a:pt x="76" y="247"/>
                      <a:pt x="68" y="272"/>
                    </a:cubicBezTo>
                    <a:cubicBezTo>
                      <a:pt x="61" y="298"/>
                      <a:pt x="57" y="326"/>
                      <a:pt x="57" y="357"/>
                    </a:cubicBezTo>
                    <a:lnTo>
                      <a:pt x="57" y="365"/>
                    </a:lnTo>
                    <a:cubicBezTo>
                      <a:pt x="57" y="395"/>
                      <a:pt x="61" y="422"/>
                      <a:pt x="68" y="448"/>
                    </a:cubicBezTo>
                    <a:cubicBezTo>
                      <a:pt x="76" y="473"/>
                      <a:pt x="87" y="495"/>
                      <a:pt x="101" y="514"/>
                    </a:cubicBezTo>
                    <a:cubicBezTo>
                      <a:pt x="115" y="533"/>
                      <a:pt x="132" y="548"/>
                      <a:pt x="153" y="558"/>
                    </a:cubicBezTo>
                    <a:cubicBezTo>
                      <a:pt x="173" y="569"/>
                      <a:pt x="196" y="573"/>
                      <a:pt x="223" y="573"/>
                    </a:cubicBezTo>
                    <a:cubicBezTo>
                      <a:pt x="245" y="573"/>
                      <a:pt x="266" y="570"/>
                      <a:pt x="283" y="562"/>
                    </a:cubicBezTo>
                    <a:cubicBezTo>
                      <a:pt x="301" y="555"/>
                      <a:pt x="316" y="544"/>
                      <a:pt x="329" y="531"/>
                    </a:cubicBezTo>
                    <a:lnTo>
                      <a:pt x="329" y="724"/>
                    </a:lnTo>
                    <a:lnTo>
                      <a:pt x="424" y="724"/>
                    </a:lnTo>
                    <a:lnTo>
                      <a:pt x="424" y="156"/>
                    </a:lnTo>
                    <a:lnTo>
                      <a:pt x="340" y="156"/>
                    </a:lnTo>
                    <a:lnTo>
                      <a:pt x="335" y="196"/>
                    </a:lnTo>
                    <a:cubicBezTo>
                      <a:pt x="321" y="181"/>
                      <a:pt x="305" y="169"/>
                      <a:pt x="287" y="160"/>
                    </a:cubicBezTo>
                    <a:cubicBezTo>
                      <a:pt x="269" y="152"/>
                      <a:pt x="248" y="148"/>
                      <a:pt x="223" y="148"/>
                    </a:cubicBezTo>
                    <a:close/>
                    <a:moveTo>
                      <a:pt x="2733" y="148"/>
                    </a:moveTo>
                    <a:cubicBezTo>
                      <a:pt x="2706" y="148"/>
                      <a:pt x="2683" y="153"/>
                      <a:pt x="2660" y="163"/>
                    </a:cubicBezTo>
                    <a:cubicBezTo>
                      <a:pt x="2638" y="173"/>
                      <a:pt x="2618" y="187"/>
                      <a:pt x="2601" y="205"/>
                    </a:cubicBezTo>
                    <a:cubicBezTo>
                      <a:pt x="2584" y="224"/>
                      <a:pt x="2571" y="246"/>
                      <a:pt x="2561" y="272"/>
                    </a:cubicBezTo>
                    <a:cubicBezTo>
                      <a:pt x="2552" y="298"/>
                      <a:pt x="2547" y="327"/>
                      <a:pt x="2547" y="360"/>
                    </a:cubicBezTo>
                    <a:lnTo>
                      <a:pt x="2547" y="376"/>
                    </a:lnTo>
                    <a:cubicBezTo>
                      <a:pt x="2547" y="404"/>
                      <a:pt x="2551" y="430"/>
                      <a:pt x="2561" y="454"/>
                    </a:cubicBezTo>
                    <a:cubicBezTo>
                      <a:pt x="2570" y="478"/>
                      <a:pt x="2583" y="499"/>
                      <a:pt x="2600" y="517"/>
                    </a:cubicBezTo>
                    <a:cubicBezTo>
                      <a:pt x="2617" y="534"/>
                      <a:pt x="2638" y="548"/>
                      <a:pt x="2662" y="558"/>
                    </a:cubicBezTo>
                    <a:cubicBezTo>
                      <a:pt x="2686" y="568"/>
                      <a:pt x="2713" y="573"/>
                      <a:pt x="2743" y="573"/>
                    </a:cubicBezTo>
                    <a:cubicBezTo>
                      <a:pt x="2764" y="573"/>
                      <a:pt x="2782" y="571"/>
                      <a:pt x="2799" y="567"/>
                    </a:cubicBezTo>
                    <a:cubicBezTo>
                      <a:pt x="2815" y="562"/>
                      <a:pt x="2830" y="556"/>
                      <a:pt x="2843" y="549"/>
                    </a:cubicBezTo>
                    <a:cubicBezTo>
                      <a:pt x="2856" y="542"/>
                      <a:pt x="2867" y="534"/>
                      <a:pt x="2877" y="525"/>
                    </a:cubicBezTo>
                    <a:cubicBezTo>
                      <a:pt x="2887" y="515"/>
                      <a:pt x="2895" y="506"/>
                      <a:pt x="2902" y="496"/>
                    </a:cubicBezTo>
                    <a:lnTo>
                      <a:pt x="2852" y="449"/>
                    </a:lnTo>
                    <a:cubicBezTo>
                      <a:pt x="2839" y="465"/>
                      <a:pt x="2825" y="478"/>
                      <a:pt x="2808" y="487"/>
                    </a:cubicBezTo>
                    <a:cubicBezTo>
                      <a:pt x="2792" y="496"/>
                      <a:pt x="2771" y="500"/>
                      <a:pt x="2748" y="500"/>
                    </a:cubicBezTo>
                    <a:cubicBezTo>
                      <a:pt x="2732" y="500"/>
                      <a:pt x="2718" y="497"/>
                      <a:pt x="2705" y="492"/>
                    </a:cubicBezTo>
                    <a:cubicBezTo>
                      <a:pt x="2692" y="486"/>
                      <a:pt x="2682" y="479"/>
                      <a:pt x="2673" y="469"/>
                    </a:cubicBezTo>
                    <a:cubicBezTo>
                      <a:pt x="2663" y="459"/>
                      <a:pt x="2655" y="447"/>
                      <a:pt x="2650" y="434"/>
                    </a:cubicBezTo>
                    <a:cubicBezTo>
                      <a:pt x="2644" y="420"/>
                      <a:pt x="2641" y="406"/>
                      <a:pt x="2640" y="390"/>
                    </a:cubicBezTo>
                    <a:lnTo>
                      <a:pt x="2908" y="390"/>
                    </a:lnTo>
                    <a:lnTo>
                      <a:pt x="2908" y="351"/>
                    </a:lnTo>
                    <a:cubicBezTo>
                      <a:pt x="2908" y="321"/>
                      <a:pt x="2905" y="294"/>
                      <a:pt x="2897" y="269"/>
                    </a:cubicBezTo>
                    <a:cubicBezTo>
                      <a:pt x="2890" y="244"/>
                      <a:pt x="2879" y="223"/>
                      <a:pt x="2865" y="205"/>
                    </a:cubicBezTo>
                    <a:cubicBezTo>
                      <a:pt x="2850" y="187"/>
                      <a:pt x="2832" y="173"/>
                      <a:pt x="2810" y="163"/>
                    </a:cubicBezTo>
                    <a:cubicBezTo>
                      <a:pt x="2788" y="153"/>
                      <a:pt x="2762" y="148"/>
                      <a:pt x="2733" y="148"/>
                    </a:cubicBezTo>
                    <a:close/>
                    <a:moveTo>
                      <a:pt x="4053" y="148"/>
                    </a:moveTo>
                    <a:cubicBezTo>
                      <a:pt x="4032" y="148"/>
                      <a:pt x="4015" y="153"/>
                      <a:pt x="4000" y="162"/>
                    </a:cubicBezTo>
                    <a:cubicBezTo>
                      <a:pt x="3985" y="172"/>
                      <a:pt x="3972" y="185"/>
                      <a:pt x="3962" y="202"/>
                    </a:cubicBezTo>
                    <a:lnTo>
                      <a:pt x="3959" y="156"/>
                    </a:lnTo>
                    <a:lnTo>
                      <a:pt x="3872" y="156"/>
                    </a:lnTo>
                    <a:lnTo>
                      <a:pt x="3872" y="566"/>
                    </a:lnTo>
                    <a:lnTo>
                      <a:pt x="3964" y="566"/>
                    </a:lnTo>
                    <a:lnTo>
                      <a:pt x="3964" y="286"/>
                    </a:lnTo>
                    <a:cubicBezTo>
                      <a:pt x="3970" y="270"/>
                      <a:pt x="3981" y="258"/>
                      <a:pt x="3995" y="249"/>
                    </a:cubicBezTo>
                    <a:cubicBezTo>
                      <a:pt x="4008" y="241"/>
                      <a:pt x="4026" y="237"/>
                      <a:pt x="4048" y="237"/>
                    </a:cubicBezTo>
                    <a:cubicBezTo>
                      <a:pt x="4055" y="237"/>
                      <a:pt x="4061" y="237"/>
                      <a:pt x="4067" y="238"/>
                    </a:cubicBezTo>
                    <a:cubicBezTo>
                      <a:pt x="4073" y="238"/>
                      <a:pt x="4079" y="239"/>
                      <a:pt x="4085" y="240"/>
                    </a:cubicBezTo>
                    <a:lnTo>
                      <a:pt x="4085" y="153"/>
                    </a:lnTo>
                    <a:cubicBezTo>
                      <a:pt x="4082" y="152"/>
                      <a:pt x="4078" y="151"/>
                      <a:pt x="4071" y="150"/>
                    </a:cubicBezTo>
                    <a:cubicBezTo>
                      <a:pt x="4065" y="149"/>
                      <a:pt x="4058" y="148"/>
                      <a:pt x="4053" y="148"/>
                    </a:cubicBezTo>
                    <a:close/>
                    <a:moveTo>
                      <a:pt x="10129" y="148"/>
                    </a:moveTo>
                    <a:cubicBezTo>
                      <a:pt x="10099" y="148"/>
                      <a:pt x="10072" y="153"/>
                      <a:pt x="10048" y="164"/>
                    </a:cubicBezTo>
                    <a:cubicBezTo>
                      <a:pt x="10025" y="174"/>
                      <a:pt x="10005" y="189"/>
                      <a:pt x="9989" y="208"/>
                    </a:cubicBezTo>
                    <a:cubicBezTo>
                      <a:pt x="9973" y="227"/>
                      <a:pt x="9960" y="249"/>
                      <a:pt x="9951" y="274"/>
                    </a:cubicBezTo>
                    <a:cubicBezTo>
                      <a:pt x="9943" y="299"/>
                      <a:pt x="9938" y="327"/>
                      <a:pt x="9938" y="357"/>
                    </a:cubicBezTo>
                    <a:lnTo>
                      <a:pt x="9938" y="365"/>
                    </a:lnTo>
                    <a:cubicBezTo>
                      <a:pt x="9938" y="395"/>
                      <a:pt x="9943" y="422"/>
                      <a:pt x="9951" y="448"/>
                    </a:cubicBezTo>
                    <a:cubicBezTo>
                      <a:pt x="9960" y="473"/>
                      <a:pt x="9973" y="495"/>
                      <a:pt x="9989" y="514"/>
                    </a:cubicBezTo>
                    <a:cubicBezTo>
                      <a:pt x="10005" y="533"/>
                      <a:pt x="10025" y="548"/>
                      <a:pt x="10048" y="558"/>
                    </a:cubicBezTo>
                    <a:cubicBezTo>
                      <a:pt x="10072" y="569"/>
                      <a:pt x="10099" y="573"/>
                      <a:pt x="10129" y="573"/>
                    </a:cubicBezTo>
                    <a:cubicBezTo>
                      <a:pt x="10159" y="573"/>
                      <a:pt x="10186" y="569"/>
                      <a:pt x="10210" y="558"/>
                    </a:cubicBezTo>
                    <a:cubicBezTo>
                      <a:pt x="10233" y="548"/>
                      <a:pt x="10252" y="533"/>
                      <a:pt x="10269" y="514"/>
                    </a:cubicBezTo>
                    <a:cubicBezTo>
                      <a:pt x="10285" y="495"/>
                      <a:pt x="10298" y="473"/>
                      <a:pt x="10307" y="448"/>
                    </a:cubicBezTo>
                    <a:cubicBezTo>
                      <a:pt x="10315" y="422"/>
                      <a:pt x="10319" y="395"/>
                      <a:pt x="10319" y="365"/>
                    </a:cubicBezTo>
                    <a:lnTo>
                      <a:pt x="10319" y="357"/>
                    </a:lnTo>
                    <a:cubicBezTo>
                      <a:pt x="10319" y="327"/>
                      <a:pt x="10315" y="299"/>
                      <a:pt x="10307" y="274"/>
                    </a:cubicBezTo>
                    <a:cubicBezTo>
                      <a:pt x="10298" y="249"/>
                      <a:pt x="10285" y="227"/>
                      <a:pt x="10269" y="208"/>
                    </a:cubicBezTo>
                    <a:cubicBezTo>
                      <a:pt x="10252" y="189"/>
                      <a:pt x="10233" y="174"/>
                      <a:pt x="10209" y="164"/>
                    </a:cubicBezTo>
                    <a:cubicBezTo>
                      <a:pt x="10185" y="153"/>
                      <a:pt x="10159" y="148"/>
                      <a:pt x="10129" y="148"/>
                    </a:cubicBezTo>
                    <a:close/>
                    <a:moveTo>
                      <a:pt x="11375" y="148"/>
                    </a:moveTo>
                    <a:cubicBezTo>
                      <a:pt x="11350" y="148"/>
                      <a:pt x="11329" y="153"/>
                      <a:pt x="11311" y="161"/>
                    </a:cubicBezTo>
                    <a:cubicBezTo>
                      <a:pt x="11293" y="170"/>
                      <a:pt x="11278" y="181"/>
                      <a:pt x="11264" y="197"/>
                    </a:cubicBezTo>
                    <a:lnTo>
                      <a:pt x="11261" y="156"/>
                    </a:lnTo>
                    <a:lnTo>
                      <a:pt x="11176" y="156"/>
                    </a:lnTo>
                    <a:lnTo>
                      <a:pt x="11176" y="724"/>
                    </a:lnTo>
                    <a:lnTo>
                      <a:pt x="11268" y="724"/>
                    </a:lnTo>
                    <a:lnTo>
                      <a:pt x="11268" y="529"/>
                    </a:lnTo>
                    <a:cubicBezTo>
                      <a:pt x="11281" y="543"/>
                      <a:pt x="11297" y="554"/>
                      <a:pt x="11315" y="562"/>
                    </a:cubicBezTo>
                    <a:cubicBezTo>
                      <a:pt x="11332" y="569"/>
                      <a:pt x="11353" y="573"/>
                      <a:pt x="11376" y="573"/>
                    </a:cubicBezTo>
                    <a:cubicBezTo>
                      <a:pt x="11402" y="573"/>
                      <a:pt x="11425" y="569"/>
                      <a:pt x="11444" y="558"/>
                    </a:cubicBezTo>
                    <a:cubicBezTo>
                      <a:pt x="11464" y="548"/>
                      <a:pt x="11480" y="533"/>
                      <a:pt x="11494" y="514"/>
                    </a:cubicBezTo>
                    <a:cubicBezTo>
                      <a:pt x="11507" y="495"/>
                      <a:pt x="11518" y="473"/>
                      <a:pt x="11525" y="448"/>
                    </a:cubicBezTo>
                    <a:cubicBezTo>
                      <a:pt x="11532" y="422"/>
                      <a:pt x="11535" y="395"/>
                      <a:pt x="11535" y="365"/>
                    </a:cubicBezTo>
                    <a:lnTo>
                      <a:pt x="11535" y="357"/>
                    </a:lnTo>
                    <a:cubicBezTo>
                      <a:pt x="11535" y="326"/>
                      <a:pt x="11532" y="298"/>
                      <a:pt x="11525" y="272"/>
                    </a:cubicBezTo>
                    <a:cubicBezTo>
                      <a:pt x="11518" y="247"/>
                      <a:pt x="11507" y="224"/>
                      <a:pt x="11494" y="206"/>
                    </a:cubicBezTo>
                    <a:cubicBezTo>
                      <a:pt x="11480" y="188"/>
                      <a:pt x="11464" y="173"/>
                      <a:pt x="11444" y="163"/>
                    </a:cubicBezTo>
                    <a:cubicBezTo>
                      <a:pt x="11424" y="153"/>
                      <a:pt x="11401" y="148"/>
                      <a:pt x="11375" y="148"/>
                    </a:cubicBezTo>
                    <a:close/>
                    <a:moveTo>
                      <a:pt x="1208" y="156"/>
                    </a:moveTo>
                    <a:lnTo>
                      <a:pt x="1320" y="566"/>
                    </a:lnTo>
                    <a:lnTo>
                      <a:pt x="1395" y="566"/>
                    </a:lnTo>
                    <a:lnTo>
                      <a:pt x="1482" y="285"/>
                    </a:lnTo>
                    <a:lnTo>
                      <a:pt x="1569" y="566"/>
                    </a:lnTo>
                    <a:lnTo>
                      <a:pt x="1645" y="566"/>
                    </a:lnTo>
                    <a:lnTo>
                      <a:pt x="1757" y="156"/>
                    </a:lnTo>
                    <a:lnTo>
                      <a:pt x="1667" y="156"/>
                    </a:lnTo>
                    <a:lnTo>
                      <a:pt x="1602" y="439"/>
                    </a:lnTo>
                    <a:lnTo>
                      <a:pt x="1517" y="156"/>
                    </a:lnTo>
                    <a:lnTo>
                      <a:pt x="1448" y="156"/>
                    </a:lnTo>
                    <a:lnTo>
                      <a:pt x="1364" y="435"/>
                    </a:lnTo>
                    <a:lnTo>
                      <a:pt x="1297" y="156"/>
                    </a:lnTo>
                    <a:lnTo>
                      <a:pt x="1208" y="156"/>
                    </a:lnTo>
                    <a:close/>
                    <a:moveTo>
                      <a:pt x="6246" y="156"/>
                    </a:moveTo>
                    <a:lnTo>
                      <a:pt x="6391" y="564"/>
                    </a:lnTo>
                    <a:lnTo>
                      <a:pt x="6377" y="600"/>
                    </a:lnTo>
                    <a:cubicBezTo>
                      <a:pt x="6373" y="610"/>
                      <a:pt x="6370" y="618"/>
                      <a:pt x="6365" y="625"/>
                    </a:cubicBezTo>
                    <a:cubicBezTo>
                      <a:pt x="6361" y="632"/>
                      <a:pt x="6355" y="637"/>
                      <a:pt x="6348" y="642"/>
                    </a:cubicBezTo>
                    <a:cubicBezTo>
                      <a:pt x="6342" y="646"/>
                      <a:pt x="6335" y="650"/>
                      <a:pt x="6326" y="652"/>
                    </a:cubicBezTo>
                    <a:cubicBezTo>
                      <a:pt x="6318" y="653"/>
                      <a:pt x="6308" y="654"/>
                      <a:pt x="6296" y="654"/>
                    </a:cubicBezTo>
                    <a:cubicBezTo>
                      <a:pt x="6294" y="654"/>
                      <a:pt x="6292" y="654"/>
                      <a:pt x="6289" y="654"/>
                    </a:cubicBezTo>
                    <a:cubicBezTo>
                      <a:pt x="6285" y="654"/>
                      <a:pt x="6282" y="654"/>
                      <a:pt x="6280" y="653"/>
                    </a:cubicBezTo>
                    <a:lnTo>
                      <a:pt x="6280" y="725"/>
                    </a:lnTo>
                    <a:cubicBezTo>
                      <a:pt x="6286" y="727"/>
                      <a:pt x="6292" y="728"/>
                      <a:pt x="6300" y="729"/>
                    </a:cubicBezTo>
                    <a:cubicBezTo>
                      <a:pt x="6308" y="731"/>
                      <a:pt x="6316" y="732"/>
                      <a:pt x="6324" y="732"/>
                    </a:cubicBezTo>
                    <a:cubicBezTo>
                      <a:pt x="6344" y="732"/>
                      <a:pt x="6361" y="728"/>
                      <a:pt x="6375" y="721"/>
                    </a:cubicBezTo>
                    <a:cubicBezTo>
                      <a:pt x="6389" y="714"/>
                      <a:pt x="6402" y="705"/>
                      <a:pt x="6412" y="695"/>
                    </a:cubicBezTo>
                    <a:cubicBezTo>
                      <a:pt x="6422" y="684"/>
                      <a:pt x="6430" y="673"/>
                      <a:pt x="6436" y="661"/>
                    </a:cubicBezTo>
                    <a:cubicBezTo>
                      <a:pt x="6442" y="649"/>
                      <a:pt x="6447" y="638"/>
                      <a:pt x="6451" y="628"/>
                    </a:cubicBezTo>
                    <a:lnTo>
                      <a:pt x="6614" y="156"/>
                    </a:lnTo>
                    <a:lnTo>
                      <a:pt x="6516" y="156"/>
                    </a:lnTo>
                    <a:lnTo>
                      <a:pt x="6432" y="434"/>
                    </a:lnTo>
                    <a:lnTo>
                      <a:pt x="6346" y="156"/>
                    </a:lnTo>
                    <a:lnTo>
                      <a:pt x="6246" y="156"/>
                    </a:lnTo>
                    <a:close/>
                    <a:moveTo>
                      <a:pt x="7491" y="156"/>
                    </a:moveTo>
                    <a:lnTo>
                      <a:pt x="7491" y="421"/>
                    </a:lnTo>
                    <a:cubicBezTo>
                      <a:pt x="7491" y="448"/>
                      <a:pt x="7495" y="471"/>
                      <a:pt x="7501" y="490"/>
                    </a:cubicBezTo>
                    <a:cubicBezTo>
                      <a:pt x="7508" y="509"/>
                      <a:pt x="7518" y="526"/>
                      <a:pt x="7529" y="538"/>
                    </a:cubicBezTo>
                    <a:cubicBezTo>
                      <a:pt x="7541" y="550"/>
                      <a:pt x="7555" y="559"/>
                      <a:pt x="7572" y="565"/>
                    </a:cubicBezTo>
                    <a:cubicBezTo>
                      <a:pt x="7588" y="571"/>
                      <a:pt x="7606" y="573"/>
                      <a:pt x="7626" y="573"/>
                    </a:cubicBezTo>
                    <a:cubicBezTo>
                      <a:pt x="7652" y="573"/>
                      <a:pt x="7675" y="569"/>
                      <a:pt x="7694" y="561"/>
                    </a:cubicBezTo>
                    <a:cubicBezTo>
                      <a:pt x="7713" y="552"/>
                      <a:pt x="7729" y="541"/>
                      <a:pt x="7742" y="525"/>
                    </a:cubicBezTo>
                    <a:lnTo>
                      <a:pt x="7745" y="566"/>
                    </a:lnTo>
                    <a:lnTo>
                      <a:pt x="7831" y="566"/>
                    </a:lnTo>
                    <a:lnTo>
                      <a:pt x="7831" y="156"/>
                    </a:lnTo>
                    <a:lnTo>
                      <a:pt x="7739" y="156"/>
                    </a:lnTo>
                    <a:lnTo>
                      <a:pt x="7739" y="450"/>
                    </a:lnTo>
                    <a:cubicBezTo>
                      <a:pt x="7732" y="465"/>
                      <a:pt x="7720" y="477"/>
                      <a:pt x="7706" y="486"/>
                    </a:cubicBezTo>
                    <a:cubicBezTo>
                      <a:pt x="7691" y="494"/>
                      <a:pt x="7672" y="498"/>
                      <a:pt x="7648" y="498"/>
                    </a:cubicBezTo>
                    <a:cubicBezTo>
                      <a:pt x="7640" y="498"/>
                      <a:pt x="7632" y="497"/>
                      <a:pt x="7624" y="495"/>
                    </a:cubicBezTo>
                    <a:cubicBezTo>
                      <a:pt x="7616" y="492"/>
                      <a:pt x="7609" y="488"/>
                      <a:pt x="7603" y="482"/>
                    </a:cubicBezTo>
                    <a:cubicBezTo>
                      <a:pt x="7598" y="476"/>
                      <a:pt x="7592" y="468"/>
                      <a:pt x="7589" y="458"/>
                    </a:cubicBezTo>
                    <a:cubicBezTo>
                      <a:pt x="7585" y="449"/>
                      <a:pt x="7583" y="436"/>
                      <a:pt x="7583" y="421"/>
                    </a:cubicBezTo>
                    <a:lnTo>
                      <a:pt x="7583" y="156"/>
                    </a:lnTo>
                    <a:lnTo>
                      <a:pt x="7491" y="156"/>
                    </a:lnTo>
                    <a:close/>
                    <a:moveTo>
                      <a:pt x="8854" y="156"/>
                    </a:moveTo>
                    <a:lnTo>
                      <a:pt x="8854" y="566"/>
                    </a:lnTo>
                    <a:lnTo>
                      <a:pt x="8946" y="566"/>
                    </a:lnTo>
                    <a:lnTo>
                      <a:pt x="8946" y="156"/>
                    </a:lnTo>
                    <a:lnTo>
                      <a:pt x="8854" y="156"/>
                    </a:lnTo>
                    <a:close/>
                    <a:moveTo>
                      <a:pt x="247" y="222"/>
                    </a:moveTo>
                    <a:cubicBezTo>
                      <a:pt x="267" y="222"/>
                      <a:pt x="283" y="226"/>
                      <a:pt x="297" y="234"/>
                    </a:cubicBezTo>
                    <a:cubicBezTo>
                      <a:pt x="310" y="242"/>
                      <a:pt x="321" y="253"/>
                      <a:pt x="329" y="267"/>
                    </a:cubicBezTo>
                    <a:lnTo>
                      <a:pt x="329" y="453"/>
                    </a:lnTo>
                    <a:cubicBezTo>
                      <a:pt x="321" y="467"/>
                      <a:pt x="311" y="479"/>
                      <a:pt x="297" y="488"/>
                    </a:cubicBezTo>
                    <a:cubicBezTo>
                      <a:pt x="284" y="496"/>
                      <a:pt x="267" y="500"/>
                      <a:pt x="246" y="500"/>
                    </a:cubicBezTo>
                    <a:cubicBezTo>
                      <a:pt x="229" y="500"/>
                      <a:pt x="215" y="496"/>
                      <a:pt x="203" y="489"/>
                    </a:cubicBezTo>
                    <a:cubicBezTo>
                      <a:pt x="191" y="482"/>
                      <a:pt x="181" y="472"/>
                      <a:pt x="173" y="460"/>
                    </a:cubicBezTo>
                    <a:cubicBezTo>
                      <a:pt x="165" y="448"/>
                      <a:pt x="160" y="433"/>
                      <a:pt x="156" y="417"/>
                    </a:cubicBezTo>
                    <a:cubicBezTo>
                      <a:pt x="153" y="401"/>
                      <a:pt x="151" y="383"/>
                      <a:pt x="151" y="365"/>
                    </a:cubicBezTo>
                    <a:lnTo>
                      <a:pt x="151" y="357"/>
                    </a:lnTo>
                    <a:cubicBezTo>
                      <a:pt x="151" y="339"/>
                      <a:pt x="153" y="321"/>
                      <a:pt x="156" y="305"/>
                    </a:cubicBezTo>
                    <a:cubicBezTo>
                      <a:pt x="160" y="289"/>
                      <a:pt x="166" y="274"/>
                      <a:pt x="174" y="262"/>
                    </a:cubicBezTo>
                    <a:cubicBezTo>
                      <a:pt x="182" y="249"/>
                      <a:pt x="192" y="240"/>
                      <a:pt x="204" y="233"/>
                    </a:cubicBezTo>
                    <a:cubicBezTo>
                      <a:pt x="216" y="225"/>
                      <a:pt x="230" y="222"/>
                      <a:pt x="247" y="222"/>
                    </a:cubicBezTo>
                    <a:close/>
                    <a:moveTo>
                      <a:pt x="2733" y="222"/>
                    </a:moveTo>
                    <a:cubicBezTo>
                      <a:pt x="2748" y="222"/>
                      <a:pt x="2761" y="225"/>
                      <a:pt x="2771" y="230"/>
                    </a:cubicBezTo>
                    <a:cubicBezTo>
                      <a:pt x="2782" y="235"/>
                      <a:pt x="2790" y="242"/>
                      <a:pt x="2797" y="250"/>
                    </a:cubicBezTo>
                    <a:cubicBezTo>
                      <a:pt x="2803" y="259"/>
                      <a:pt x="2808" y="269"/>
                      <a:pt x="2811" y="280"/>
                    </a:cubicBezTo>
                    <a:cubicBezTo>
                      <a:pt x="2814" y="292"/>
                      <a:pt x="2816" y="303"/>
                      <a:pt x="2817" y="316"/>
                    </a:cubicBezTo>
                    <a:lnTo>
                      <a:pt x="2817" y="323"/>
                    </a:lnTo>
                    <a:lnTo>
                      <a:pt x="2642" y="323"/>
                    </a:lnTo>
                    <a:cubicBezTo>
                      <a:pt x="2646" y="291"/>
                      <a:pt x="2656" y="266"/>
                      <a:pt x="2672" y="249"/>
                    </a:cubicBezTo>
                    <a:cubicBezTo>
                      <a:pt x="2687" y="231"/>
                      <a:pt x="2707" y="222"/>
                      <a:pt x="2733" y="222"/>
                    </a:cubicBezTo>
                    <a:close/>
                    <a:moveTo>
                      <a:pt x="10129" y="222"/>
                    </a:moveTo>
                    <a:cubicBezTo>
                      <a:pt x="10146" y="222"/>
                      <a:pt x="10160" y="225"/>
                      <a:pt x="10173" y="233"/>
                    </a:cubicBezTo>
                    <a:cubicBezTo>
                      <a:pt x="10185" y="240"/>
                      <a:pt x="10195" y="250"/>
                      <a:pt x="10203" y="263"/>
                    </a:cubicBezTo>
                    <a:cubicBezTo>
                      <a:pt x="10212" y="275"/>
                      <a:pt x="10218" y="289"/>
                      <a:pt x="10222" y="305"/>
                    </a:cubicBezTo>
                    <a:cubicBezTo>
                      <a:pt x="10226" y="321"/>
                      <a:pt x="10227" y="339"/>
                      <a:pt x="10227" y="357"/>
                    </a:cubicBezTo>
                    <a:lnTo>
                      <a:pt x="10227" y="365"/>
                    </a:lnTo>
                    <a:cubicBezTo>
                      <a:pt x="10227" y="383"/>
                      <a:pt x="10226" y="401"/>
                      <a:pt x="10222" y="417"/>
                    </a:cubicBezTo>
                    <a:cubicBezTo>
                      <a:pt x="10218" y="433"/>
                      <a:pt x="10212" y="448"/>
                      <a:pt x="10204" y="460"/>
                    </a:cubicBezTo>
                    <a:cubicBezTo>
                      <a:pt x="10196" y="472"/>
                      <a:pt x="10186" y="482"/>
                      <a:pt x="10173" y="489"/>
                    </a:cubicBezTo>
                    <a:cubicBezTo>
                      <a:pt x="10161" y="496"/>
                      <a:pt x="10146" y="500"/>
                      <a:pt x="10129" y="500"/>
                    </a:cubicBezTo>
                    <a:cubicBezTo>
                      <a:pt x="10112" y="500"/>
                      <a:pt x="10097" y="496"/>
                      <a:pt x="10084" y="489"/>
                    </a:cubicBezTo>
                    <a:cubicBezTo>
                      <a:pt x="10072" y="482"/>
                      <a:pt x="10062" y="472"/>
                      <a:pt x="10054" y="460"/>
                    </a:cubicBezTo>
                    <a:cubicBezTo>
                      <a:pt x="10045" y="448"/>
                      <a:pt x="10040" y="433"/>
                      <a:pt x="10036" y="417"/>
                    </a:cubicBezTo>
                    <a:cubicBezTo>
                      <a:pt x="10032" y="401"/>
                      <a:pt x="10031" y="383"/>
                      <a:pt x="10031" y="365"/>
                    </a:cubicBezTo>
                    <a:lnTo>
                      <a:pt x="10031" y="357"/>
                    </a:lnTo>
                    <a:cubicBezTo>
                      <a:pt x="10031" y="339"/>
                      <a:pt x="10032" y="321"/>
                      <a:pt x="10036" y="305"/>
                    </a:cubicBezTo>
                    <a:cubicBezTo>
                      <a:pt x="10040" y="289"/>
                      <a:pt x="10045" y="275"/>
                      <a:pt x="10054" y="263"/>
                    </a:cubicBezTo>
                    <a:cubicBezTo>
                      <a:pt x="10062" y="250"/>
                      <a:pt x="10072" y="240"/>
                      <a:pt x="10084" y="233"/>
                    </a:cubicBezTo>
                    <a:cubicBezTo>
                      <a:pt x="10097" y="225"/>
                      <a:pt x="10111" y="222"/>
                      <a:pt x="10129" y="222"/>
                    </a:cubicBezTo>
                    <a:close/>
                    <a:moveTo>
                      <a:pt x="11349" y="224"/>
                    </a:moveTo>
                    <a:cubicBezTo>
                      <a:pt x="11366" y="224"/>
                      <a:pt x="11380" y="227"/>
                      <a:pt x="11392" y="234"/>
                    </a:cubicBezTo>
                    <a:cubicBezTo>
                      <a:pt x="11404" y="241"/>
                      <a:pt x="11414" y="250"/>
                      <a:pt x="11421" y="263"/>
                    </a:cubicBezTo>
                    <a:cubicBezTo>
                      <a:pt x="11429" y="275"/>
                      <a:pt x="11435" y="289"/>
                      <a:pt x="11438" y="305"/>
                    </a:cubicBezTo>
                    <a:cubicBezTo>
                      <a:pt x="11442" y="321"/>
                      <a:pt x="11443" y="339"/>
                      <a:pt x="11443" y="357"/>
                    </a:cubicBezTo>
                    <a:lnTo>
                      <a:pt x="11443" y="365"/>
                    </a:lnTo>
                    <a:cubicBezTo>
                      <a:pt x="11443" y="383"/>
                      <a:pt x="11442" y="401"/>
                      <a:pt x="11438" y="417"/>
                    </a:cubicBezTo>
                    <a:cubicBezTo>
                      <a:pt x="11435" y="433"/>
                      <a:pt x="11429" y="448"/>
                      <a:pt x="11421" y="460"/>
                    </a:cubicBezTo>
                    <a:cubicBezTo>
                      <a:pt x="11414" y="472"/>
                      <a:pt x="11404" y="482"/>
                      <a:pt x="11392" y="489"/>
                    </a:cubicBezTo>
                    <a:cubicBezTo>
                      <a:pt x="11381" y="496"/>
                      <a:pt x="11367" y="500"/>
                      <a:pt x="11350" y="500"/>
                    </a:cubicBezTo>
                    <a:cubicBezTo>
                      <a:pt x="11329" y="500"/>
                      <a:pt x="11312" y="495"/>
                      <a:pt x="11299" y="487"/>
                    </a:cubicBezTo>
                    <a:cubicBezTo>
                      <a:pt x="11286" y="478"/>
                      <a:pt x="11276" y="467"/>
                      <a:pt x="11268" y="452"/>
                    </a:cubicBezTo>
                    <a:lnTo>
                      <a:pt x="11268" y="271"/>
                    </a:lnTo>
                    <a:cubicBezTo>
                      <a:pt x="11276" y="256"/>
                      <a:pt x="11286" y="244"/>
                      <a:pt x="11299" y="236"/>
                    </a:cubicBezTo>
                    <a:cubicBezTo>
                      <a:pt x="11312" y="228"/>
                      <a:pt x="11329" y="224"/>
                      <a:pt x="11349" y="224"/>
                    </a:cubicBezTo>
                    <a:close/>
                    <a:moveTo>
                      <a:pt x="4644" y="1775"/>
                    </a:moveTo>
                    <a:cubicBezTo>
                      <a:pt x="4622" y="1775"/>
                      <a:pt x="4602" y="1778"/>
                      <a:pt x="4585" y="1784"/>
                    </a:cubicBezTo>
                    <a:cubicBezTo>
                      <a:pt x="4567" y="1790"/>
                      <a:pt x="4552" y="1799"/>
                      <a:pt x="4540" y="1811"/>
                    </a:cubicBezTo>
                    <a:cubicBezTo>
                      <a:pt x="4527" y="1823"/>
                      <a:pt x="4518" y="1838"/>
                      <a:pt x="4511" y="1855"/>
                    </a:cubicBezTo>
                    <a:cubicBezTo>
                      <a:pt x="4505" y="1873"/>
                      <a:pt x="4501" y="1894"/>
                      <a:pt x="4501" y="1916"/>
                    </a:cubicBezTo>
                    <a:lnTo>
                      <a:pt x="4501" y="1955"/>
                    </a:lnTo>
                    <a:lnTo>
                      <a:pt x="4439" y="1955"/>
                    </a:lnTo>
                    <a:lnTo>
                      <a:pt x="4439" y="2023"/>
                    </a:lnTo>
                    <a:lnTo>
                      <a:pt x="4501" y="2023"/>
                    </a:lnTo>
                    <a:lnTo>
                      <a:pt x="4501" y="2365"/>
                    </a:lnTo>
                    <a:lnTo>
                      <a:pt x="4593" y="2365"/>
                    </a:lnTo>
                    <a:lnTo>
                      <a:pt x="4593" y="2023"/>
                    </a:lnTo>
                    <a:lnTo>
                      <a:pt x="4675" y="2023"/>
                    </a:lnTo>
                    <a:lnTo>
                      <a:pt x="4675" y="1955"/>
                    </a:lnTo>
                    <a:lnTo>
                      <a:pt x="4593" y="1955"/>
                    </a:lnTo>
                    <a:lnTo>
                      <a:pt x="4593" y="1916"/>
                    </a:lnTo>
                    <a:cubicBezTo>
                      <a:pt x="4593" y="1895"/>
                      <a:pt x="4598" y="1879"/>
                      <a:pt x="4609" y="1868"/>
                    </a:cubicBezTo>
                    <a:cubicBezTo>
                      <a:pt x="4621" y="1857"/>
                      <a:pt x="4637" y="1851"/>
                      <a:pt x="4658" y="1851"/>
                    </a:cubicBezTo>
                    <a:cubicBezTo>
                      <a:pt x="4664" y="1851"/>
                      <a:pt x="4670" y="1851"/>
                      <a:pt x="4676" y="1852"/>
                    </a:cubicBezTo>
                    <a:cubicBezTo>
                      <a:pt x="4682" y="1852"/>
                      <a:pt x="4688" y="1853"/>
                      <a:pt x="4693" y="1854"/>
                    </a:cubicBezTo>
                    <a:lnTo>
                      <a:pt x="4695" y="1781"/>
                    </a:lnTo>
                    <a:cubicBezTo>
                      <a:pt x="4687" y="1779"/>
                      <a:pt x="4679" y="1778"/>
                      <a:pt x="4670" y="1777"/>
                    </a:cubicBezTo>
                    <a:cubicBezTo>
                      <a:pt x="4662" y="1776"/>
                      <a:pt x="4652" y="1775"/>
                      <a:pt x="4644" y="1775"/>
                    </a:cubicBezTo>
                    <a:close/>
                    <a:moveTo>
                      <a:pt x="3398" y="1783"/>
                    </a:moveTo>
                    <a:lnTo>
                      <a:pt x="3398" y="1993"/>
                    </a:lnTo>
                    <a:cubicBezTo>
                      <a:pt x="3386" y="1978"/>
                      <a:pt x="3371" y="1967"/>
                      <a:pt x="3353" y="1959"/>
                    </a:cubicBezTo>
                    <a:cubicBezTo>
                      <a:pt x="3336" y="1952"/>
                      <a:pt x="3317" y="1947"/>
                      <a:pt x="3294" y="1947"/>
                    </a:cubicBezTo>
                    <a:cubicBezTo>
                      <a:pt x="3270" y="1947"/>
                      <a:pt x="3247" y="1952"/>
                      <a:pt x="3227" y="1962"/>
                    </a:cubicBezTo>
                    <a:cubicBezTo>
                      <a:pt x="3208" y="1972"/>
                      <a:pt x="3191" y="1987"/>
                      <a:pt x="3177" y="2005"/>
                    </a:cubicBezTo>
                    <a:cubicBezTo>
                      <a:pt x="3163" y="2024"/>
                      <a:pt x="3152" y="2046"/>
                      <a:pt x="3144" y="2071"/>
                    </a:cubicBezTo>
                    <a:cubicBezTo>
                      <a:pt x="3137" y="2097"/>
                      <a:pt x="3134" y="2126"/>
                      <a:pt x="3134" y="2157"/>
                    </a:cubicBezTo>
                    <a:lnTo>
                      <a:pt x="3134" y="2165"/>
                    </a:lnTo>
                    <a:cubicBezTo>
                      <a:pt x="3134" y="2195"/>
                      <a:pt x="3138" y="2222"/>
                      <a:pt x="3145" y="2248"/>
                    </a:cubicBezTo>
                    <a:cubicBezTo>
                      <a:pt x="3153" y="2273"/>
                      <a:pt x="3163" y="2295"/>
                      <a:pt x="3177" y="2313"/>
                    </a:cubicBezTo>
                    <a:cubicBezTo>
                      <a:pt x="3191" y="2332"/>
                      <a:pt x="3208" y="2347"/>
                      <a:pt x="3227" y="2357"/>
                    </a:cubicBezTo>
                    <a:cubicBezTo>
                      <a:pt x="3247" y="2368"/>
                      <a:pt x="3269" y="2372"/>
                      <a:pt x="3293" y="2372"/>
                    </a:cubicBezTo>
                    <a:cubicBezTo>
                      <a:pt x="3317" y="2372"/>
                      <a:pt x="3338" y="2369"/>
                      <a:pt x="3356" y="2360"/>
                    </a:cubicBezTo>
                    <a:cubicBezTo>
                      <a:pt x="3374" y="2351"/>
                      <a:pt x="3390" y="2339"/>
                      <a:pt x="3403" y="2323"/>
                    </a:cubicBezTo>
                    <a:lnTo>
                      <a:pt x="3407" y="2365"/>
                    </a:lnTo>
                    <a:lnTo>
                      <a:pt x="3489" y="2365"/>
                    </a:lnTo>
                    <a:lnTo>
                      <a:pt x="3489" y="1783"/>
                    </a:lnTo>
                    <a:lnTo>
                      <a:pt x="3398" y="1783"/>
                    </a:lnTo>
                    <a:close/>
                    <a:moveTo>
                      <a:pt x="6858" y="1783"/>
                    </a:moveTo>
                    <a:lnTo>
                      <a:pt x="6858" y="2365"/>
                    </a:lnTo>
                    <a:lnTo>
                      <a:pt x="6950" y="2365"/>
                    </a:lnTo>
                    <a:lnTo>
                      <a:pt x="6950" y="2072"/>
                    </a:lnTo>
                    <a:cubicBezTo>
                      <a:pt x="6958" y="2057"/>
                      <a:pt x="6969" y="2045"/>
                      <a:pt x="6983" y="2036"/>
                    </a:cubicBezTo>
                    <a:cubicBezTo>
                      <a:pt x="6996" y="2027"/>
                      <a:pt x="7013" y="2023"/>
                      <a:pt x="7032" y="2023"/>
                    </a:cubicBezTo>
                    <a:cubicBezTo>
                      <a:pt x="7056" y="2023"/>
                      <a:pt x="7073" y="2029"/>
                      <a:pt x="7085" y="2041"/>
                    </a:cubicBezTo>
                    <a:cubicBezTo>
                      <a:pt x="7097" y="2052"/>
                      <a:pt x="7103" y="2072"/>
                      <a:pt x="7103" y="2101"/>
                    </a:cubicBezTo>
                    <a:lnTo>
                      <a:pt x="7103" y="2365"/>
                    </a:lnTo>
                    <a:lnTo>
                      <a:pt x="7194" y="2365"/>
                    </a:lnTo>
                    <a:lnTo>
                      <a:pt x="7194" y="2101"/>
                    </a:lnTo>
                    <a:cubicBezTo>
                      <a:pt x="7194" y="2074"/>
                      <a:pt x="7192" y="2050"/>
                      <a:pt x="7185" y="2030"/>
                    </a:cubicBezTo>
                    <a:cubicBezTo>
                      <a:pt x="7179" y="2010"/>
                      <a:pt x="7171" y="1995"/>
                      <a:pt x="7159" y="1982"/>
                    </a:cubicBezTo>
                    <a:cubicBezTo>
                      <a:pt x="7147" y="1970"/>
                      <a:pt x="7133" y="1962"/>
                      <a:pt x="7117" y="1956"/>
                    </a:cubicBezTo>
                    <a:cubicBezTo>
                      <a:pt x="7100" y="1950"/>
                      <a:pt x="7083" y="1947"/>
                      <a:pt x="7063" y="1947"/>
                    </a:cubicBezTo>
                    <a:cubicBezTo>
                      <a:pt x="7040" y="1947"/>
                      <a:pt x="7018" y="1952"/>
                      <a:pt x="6999" y="1961"/>
                    </a:cubicBezTo>
                    <a:cubicBezTo>
                      <a:pt x="6980" y="1970"/>
                      <a:pt x="6964" y="1984"/>
                      <a:pt x="6950" y="2000"/>
                    </a:cubicBezTo>
                    <a:lnTo>
                      <a:pt x="6950" y="1783"/>
                    </a:lnTo>
                    <a:lnTo>
                      <a:pt x="6858" y="1783"/>
                    </a:lnTo>
                    <a:close/>
                    <a:moveTo>
                      <a:pt x="9346" y="1783"/>
                    </a:moveTo>
                    <a:lnTo>
                      <a:pt x="9346" y="2365"/>
                    </a:lnTo>
                    <a:lnTo>
                      <a:pt x="9438" y="2365"/>
                    </a:lnTo>
                    <a:lnTo>
                      <a:pt x="9438" y="2231"/>
                    </a:lnTo>
                    <a:lnTo>
                      <a:pt x="9479" y="2189"/>
                    </a:lnTo>
                    <a:lnTo>
                      <a:pt x="9598" y="2365"/>
                    </a:lnTo>
                    <a:lnTo>
                      <a:pt x="9704" y="2365"/>
                    </a:lnTo>
                    <a:lnTo>
                      <a:pt x="9538" y="2126"/>
                    </a:lnTo>
                    <a:lnTo>
                      <a:pt x="9688" y="1955"/>
                    </a:lnTo>
                    <a:lnTo>
                      <a:pt x="9578" y="1955"/>
                    </a:lnTo>
                    <a:lnTo>
                      <a:pt x="9466" y="2083"/>
                    </a:lnTo>
                    <a:lnTo>
                      <a:pt x="9438" y="2118"/>
                    </a:lnTo>
                    <a:lnTo>
                      <a:pt x="9438" y="1783"/>
                    </a:lnTo>
                    <a:lnTo>
                      <a:pt x="9346" y="1783"/>
                    </a:lnTo>
                    <a:close/>
                    <a:moveTo>
                      <a:pt x="10688" y="1783"/>
                    </a:moveTo>
                    <a:lnTo>
                      <a:pt x="10688" y="2365"/>
                    </a:lnTo>
                    <a:lnTo>
                      <a:pt x="10780" y="2365"/>
                    </a:lnTo>
                    <a:lnTo>
                      <a:pt x="10780" y="1783"/>
                    </a:lnTo>
                    <a:lnTo>
                      <a:pt x="10688" y="1783"/>
                    </a:lnTo>
                    <a:close/>
                    <a:moveTo>
                      <a:pt x="8262" y="1799"/>
                    </a:moveTo>
                    <a:cubicBezTo>
                      <a:pt x="8246" y="1799"/>
                      <a:pt x="8232" y="1804"/>
                      <a:pt x="8224" y="1813"/>
                    </a:cubicBezTo>
                    <a:cubicBezTo>
                      <a:pt x="8215" y="1822"/>
                      <a:pt x="8210" y="1834"/>
                      <a:pt x="8210" y="1848"/>
                    </a:cubicBezTo>
                    <a:cubicBezTo>
                      <a:pt x="8210" y="1862"/>
                      <a:pt x="8215" y="1874"/>
                      <a:pt x="8224" y="1883"/>
                    </a:cubicBezTo>
                    <a:cubicBezTo>
                      <a:pt x="8232" y="1892"/>
                      <a:pt x="8246" y="1897"/>
                      <a:pt x="8262" y="1897"/>
                    </a:cubicBezTo>
                    <a:cubicBezTo>
                      <a:pt x="8279" y="1897"/>
                      <a:pt x="8292" y="1892"/>
                      <a:pt x="8301" y="1883"/>
                    </a:cubicBezTo>
                    <a:cubicBezTo>
                      <a:pt x="8310" y="1874"/>
                      <a:pt x="8314" y="1862"/>
                      <a:pt x="8314" y="1848"/>
                    </a:cubicBezTo>
                    <a:cubicBezTo>
                      <a:pt x="8314" y="1834"/>
                      <a:pt x="8310" y="1822"/>
                      <a:pt x="8301" y="1813"/>
                    </a:cubicBezTo>
                    <a:cubicBezTo>
                      <a:pt x="8292" y="1804"/>
                      <a:pt x="8279" y="1799"/>
                      <a:pt x="8262" y="1799"/>
                    </a:cubicBezTo>
                    <a:close/>
                    <a:moveTo>
                      <a:pt x="852" y="1947"/>
                    </a:moveTo>
                    <a:cubicBezTo>
                      <a:pt x="826" y="1947"/>
                      <a:pt x="803" y="1951"/>
                      <a:pt x="783" y="1958"/>
                    </a:cubicBezTo>
                    <a:cubicBezTo>
                      <a:pt x="762" y="1965"/>
                      <a:pt x="743" y="1974"/>
                      <a:pt x="729" y="1986"/>
                    </a:cubicBezTo>
                    <a:cubicBezTo>
                      <a:pt x="714" y="1998"/>
                      <a:pt x="703" y="2011"/>
                      <a:pt x="695" y="2027"/>
                    </a:cubicBezTo>
                    <a:cubicBezTo>
                      <a:pt x="687" y="2042"/>
                      <a:pt x="683" y="2057"/>
                      <a:pt x="683" y="2073"/>
                    </a:cubicBezTo>
                    <a:lnTo>
                      <a:pt x="775" y="2073"/>
                    </a:lnTo>
                    <a:cubicBezTo>
                      <a:pt x="775" y="2065"/>
                      <a:pt x="776" y="2058"/>
                      <a:pt x="780" y="2051"/>
                    </a:cubicBezTo>
                    <a:cubicBezTo>
                      <a:pt x="783" y="2044"/>
                      <a:pt x="789" y="2038"/>
                      <a:pt x="795" y="2034"/>
                    </a:cubicBezTo>
                    <a:cubicBezTo>
                      <a:pt x="801" y="2029"/>
                      <a:pt x="808" y="2025"/>
                      <a:pt x="817" y="2022"/>
                    </a:cubicBezTo>
                    <a:cubicBezTo>
                      <a:pt x="826" y="2019"/>
                      <a:pt x="836" y="2018"/>
                      <a:pt x="847" y="2018"/>
                    </a:cubicBezTo>
                    <a:cubicBezTo>
                      <a:pt x="871" y="2018"/>
                      <a:pt x="889" y="2023"/>
                      <a:pt x="901" y="2036"/>
                    </a:cubicBezTo>
                    <a:cubicBezTo>
                      <a:pt x="913" y="2049"/>
                      <a:pt x="918" y="2066"/>
                      <a:pt x="918" y="2087"/>
                    </a:cubicBezTo>
                    <a:lnTo>
                      <a:pt x="918" y="2115"/>
                    </a:lnTo>
                    <a:lnTo>
                      <a:pt x="861" y="2115"/>
                    </a:lnTo>
                    <a:cubicBezTo>
                      <a:pt x="831" y="2115"/>
                      <a:pt x="805" y="2118"/>
                      <a:pt x="782" y="2124"/>
                    </a:cubicBezTo>
                    <a:cubicBezTo>
                      <a:pt x="759" y="2129"/>
                      <a:pt x="739" y="2138"/>
                      <a:pt x="723" y="2149"/>
                    </a:cubicBezTo>
                    <a:cubicBezTo>
                      <a:pt x="708" y="2160"/>
                      <a:pt x="696" y="2175"/>
                      <a:pt x="687" y="2191"/>
                    </a:cubicBezTo>
                    <a:cubicBezTo>
                      <a:pt x="679" y="2208"/>
                      <a:pt x="674" y="2229"/>
                      <a:pt x="674" y="2251"/>
                    </a:cubicBezTo>
                    <a:cubicBezTo>
                      <a:pt x="674" y="2268"/>
                      <a:pt x="678" y="2284"/>
                      <a:pt x="685" y="2299"/>
                    </a:cubicBezTo>
                    <a:cubicBezTo>
                      <a:pt x="692" y="2314"/>
                      <a:pt x="701" y="2327"/>
                      <a:pt x="714" y="2338"/>
                    </a:cubicBezTo>
                    <a:cubicBezTo>
                      <a:pt x="726" y="2349"/>
                      <a:pt x="741" y="2357"/>
                      <a:pt x="758" y="2363"/>
                    </a:cubicBezTo>
                    <a:cubicBezTo>
                      <a:pt x="775" y="2370"/>
                      <a:pt x="794" y="2372"/>
                      <a:pt x="814" y="2372"/>
                    </a:cubicBezTo>
                    <a:cubicBezTo>
                      <a:pt x="826" y="2372"/>
                      <a:pt x="837" y="2371"/>
                      <a:pt x="848" y="2369"/>
                    </a:cubicBezTo>
                    <a:cubicBezTo>
                      <a:pt x="858" y="2366"/>
                      <a:pt x="868" y="2363"/>
                      <a:pt x="877" y="2359"/>
                    </a:cubicBezTo>
                    <a:cubicBezTo>
                      <a:pt x="886" y="2355"/>
                      <a:pt x="894" y="2350"/>
                      <a:pt x="902" y="2345"/>
                    </a:cubicBezTo>
                    <a:cubicBezTo>
                      <a:pt x="909" y="2339"/>
                      <a:pt x="916" y="2333"/>
                      <a:pt x="922" y="2326"/>
                    </a:cubicBezTo>
                    <a:cubicBezTo>
                      <a:pt x="923" y="2334"/>
                      <a:pt x="925" y="2341"/>
                      <a:pt x="926" y="2348"/>
                    </a:cubicBezTo>
                    <a:cubicBezTo>
                      <a:pt x="928" y="2354"/>
                      <a:pt x="930" y="2360"/>
                      <a:pt x="932" y="2365"/>
                    </a:cubicBezTo>
                    <a:lnTo>
                      <a:pt x="1027" y="2365"/>
                    </a:lnTo>
                    <a:lnTo>
                      <a:pt x="1027" y="2358"/>
                    </a:lnTo>
                    <a:cubicBezTo>
                      <a:pt x="1016" y="2336"/>
                      <a:pt x="1011" y="2307"/>
                      <a:pt x="1011" y="2270"/>
                    </a:cubicBezTo>
                    <a:lnTo>
                      <a:pt x="1011" y="2088"/>
                    </a:lnTo>
                    <a:cubicBezTo>
                      <a:pt x="1011" y="2065"/>
                      <a:pt x="1007" y="2044"/>
                      <a:pt x="999" y="2027"/>
                    </a:cubicBezTo>
                    <a:cubicBezTo>
                      <a:pt x="992" y="2009"/>
                      <a:pt x="980" y="1994"/>
                      <a:pt x="966" y="1982"/>
                    </a:cubicBezTo>
                    <a:cubicBezTo>
                      <a:pt x="952" y="1971"/>
                      <a:pt x="935" y="1962"/>
                      <a:pt x="916" y="1956"/>
                    </a:cubicBezTo>
                    <a:cubicBezTo>
                      <a:pt x="896" y="1950"/>
                      <a:pt x="875" y="1947"/>
                      <a:pt x="852" y="1947"/>
                    </a:cubicBezTo>
                    <a:close/>
                    <a:moveTo>
                      <a:pt x="2086" y="1947"/>
                    </a:moveTo>
                    <a:cubicBezTo>
                      <a:pt x="2062" y="1947"/>
                      <a:pt x="2040" y="1951"/>
                      <a:pt x="2021" y="1958"/>
                    </a:cubicBezTo>
                    <a:cubicBezTo>
                      <a:pt x="2001" y="1964"/>
                      <a:pt x="1984" y="1973"/>
                      <a:pt x="1971" y="1984"/>
                    </a:cubicBezTo>
                    <a:cubicBezTo>
                      <a:pt x="1957" y="1996"/>
                      <a:pt x="1946" y="2009"/>
                      <a:pt x="1939" y="2024"/>
                    </a:cubicBezTo>
                    <a:cubicBezTo>
                      <a:pt x="1931" y="2039"/>
                      <a:pt x="1928" y="2055"/>
                      <a:pt x="1928" y="2071"/>
                    </a:cubicBezTo>
                    <a:cubicBezTo>
                      <a:pt x="1928" y="2089"/>
                      <a:pt x="1932" y="2104"/>
                      <a:pt x="1939" y="2117"/>
                    </a:cubicBezTo>
                    <a:cubicBezTo>
                      <a:pt x="1946" y="2130"/>
                      <a:pt x="1956" y="2142"/>
                      <a:pt x="1969" y="2152"/>
                    </a:cubicBezTo>
                    <a:cubicBezTo>
                      <a:pt x="1982" y="2161"/>
                      <a:pt x="1997" y="2170"/>
                      <a:pt x="2015" y="2176"/>
                    </a:cubicBezTo>
                    <a:cubicBezTo>
                      <a:pt x="2034" y="2183"/>
                      <a:pt x="2053" y="2189"/>
                      <a:pt x="2075" y="2193"/>
                    </a:cubicBezTo>
                    <a:cubicBezTo>
                      <a:pt x="2094" y="2197"/>
                      <a:pt x="2109" y="2201"/>
                      <a:pt x="2120" y="2206"/>
                    </a:cubicBezTo>
                    <a:cubicBezTo>
                      <a:pt x="2132" y="2210"/>
                      <a:pt x="2141" y="2215"/>
                      <a:pt x="2147" y="2220"/>
                    </a:cubicBezTo>
                    <a:cubicBezTo>
                      <a:pt x="2153" y="2225"/>
                      <a:pt x="2158" y="2230"/>
                      <a:pt x="2160" y="2236"/>
                    </a:cubicBezTo>
                    <a:cubicBezTo>
                      <a:pt x="2162" y="2241"/>
                      <a:pt x="2163" y="2247"/>
                      <a:pt x="2163" y="2253"/>
                    </a:cubicBezTo>
                    <a:cubicBezTo>
                      <a:pt x="2163" y="2268"/>
                      <a:pt x="2157" y="2280"/>
                      <a:pt x="2144" y="2289"/>
                    </a:cubicBezTo>
                    <a:cubicBezTo>
                      <a:pt x="2132" y="2299"/>
                      <a:pt x="2113" y="2303"/>
                      <a:pt x="2089" y="2303"/>
                    </a:cubicBezTo>
                    <a:cubicBezTo>
                      <a:pt x="2078" y="2303"/>
                      <a:pt x="2069" y="2302"/>
                      <a:pt x="2059" y="2300"/>
                    </a:cubicBezTo>
                    <a:cubicBezTo>
                      <a:pt x="2049" y="2298"/>
                      <a:pt x="2039" y="2294"/>
                      <a:pt x="2031" y="2288"/>
                    </a:cubicBezTo>
                    <a:cubicBezTo>
                      <a:pt x="2024" y="2283"/>
                      <a:pt x="2018" y="2276"/>
                      <a:pt x="2013" y="2267"/>
                    </a:cubicBezTo>
                    <a:cubicBezTo>
                      <a:pt x="2008" y="2259"/>
                      <a:pt x="2005" y="2248"/>
                      <a:pt x="2004" y="2236"/>
                    </a:cubicBezTo>
                    <a:lnTo>
                      <a:pt x="1914" y="2236"/>
                    </a:lnTo>
                    <a:cubicBezTo>
                      <a:pt x="1914" y="2252"/>
                      <a:pt x="1918" y="2270"/>
                      <a:pt x="1926" y="2286"/>
                    </a:cubicBezTo>
                    <a:cubicBezTo>
                      <a:pt x="1933" y="2302"/>
                      <a:pt x="1944" y="2316"/>
                      <a:pt x="1959" y="2329"/>
                    </a:cubicBezTo>
                    <a:cubicBezTo>
                      <a:pt x="1974" y="2342"/>
                      <a:pt x="1991" y="2353"/>
                      <a:pt x="2013" y="2361"/>
                    </a:cubicBezTo>
                    <a:cubicBezTo>
                      <a:pt x="2034" y="2369"/>
                      <a:pt x="2060" y="2372"/>
                      <a:pt x="2088" y="2372"/>
                    </a:cubicBezTo>
                    <a:cubicBezTo>
                      <a:pt x="2113" y="2372"/>
                      <a:pt x="2135" y="2369"/>
                      <a:pt x="2156" y="2363"/>
                    </a:cubicBezTo>
                    <a:cubicBezTo>
                      <a:pt x="2176" y="2357"/>
                      <a:pt x="2194" y="2349"/>
                      <a:pt x="2209" y="2338"/>
                    </a:cubicBezTo>
                    <a:cubicBezTo>
                      <a:pt x="2223" y="2327"/>
                      <a:pt x="2234" y="2314"/>
                      <a:pt x="2242" y="2299"/>
                    </a:cubicBezTo>
                    <a:cubicBezTo>
                      <a:pt x="2250" y="2284"/>
                      <a:pt x="2254" y="2267"/>
                      <a:pt x="2254" y="2249"/>
                    </a:cubicBezTo>
                    <a:cubicBezTo>
                      <a:pt x="2254" y="2230"/>
                      <a:pt x="2250" y="2215"/>
                      <a:pt x="2243" y="2201"/>
                    </a:cubicBezTo>
                    <a:cubicBezTo>
                      <a:pt x="2236" y="2188"/>
                      <a:pt x="2227" y="2176"/>
                      <a:pt x="2214" y="2166"/>
                    </a:cubicBezTo>
                    <a:cubicBezTo>
                      <a:pt x="2201" y="2156"/>
                      <a:pt x="2184" y="2148"/>
                      <a:pt x="2165" y="2141"/>
                    </a:cubicBezTo>
                    <a:cubicBezTo>
                      <a:pt x="2147" y="2134"/>
                      <a:pt x="2126" y="2129"/>
                      <a:pt x="2102" y="2124"/>
                    </a:cubicBezTo>
                    <a:cubicBezTo>
                      <a:pt x="2086" y="2120"/>
                      <a:pt x="2072" y="2116"/>
                      <a:pt x="2061" y="2112"/>
                    </a:cubicBezTo>
                    <a:cubicBezTo>
                      <a:pt x="2050" y="2108"/>
                      <a:pt x="2041" y="2105"/>
                      <a:pt x="2035" y="2101"/>
                    </a:cubicBezTo>
                    <a:cubicBezTo>
                      <a:pt x="2028" y="2096"/>
                      <a:pt x="2024" y="2092"/>
                      <a:pt x="2022" y="2086"/>
                    </a:cubicBezTo>
                    <a:cubicBezTo>
                      <a:pt x="2019" y="2081"/>
                      <a:pt x="2018" y="2075"/>
                      <a:pt x="2018" y="2068"/>
                    </a:cubicBezTo>
                    <a:cubicBezTo>
                      <a:pt x="2018" y="2061"/>
                      <a:pt x="2019" y="2055"/>
                      <a:pt x="2022" y="2049"/>
                    </a:cubicBezTo>
                    <a:cubicBezTo>
                      <a:pt x="2024" y="2042"/>
                      <a:pt x="2029" y="2036"/>
                      <a:pt x="2035" y="2032"/>
                    </a:cubicBezTo>
                    <a:cubicBezTo>
                      <a:pt x="2041" y="2027"/>
                      <a:pt x="2047" y="2023"/>
                      <a:pt x="2056" y="2020"/>
                    </a:cubicBezTo>
                    <a:cubicBezTo>
                      <a:pt x="2065" y="2017"/>
                      <a:pt x="2074" y="2016"/>
                      <a:pt x="2086" y="2016"/>
                    </a:cubicBezTo>
                    <a:cubicBezTo>
                      <a:pt x="2098" y="2016"/>
                      <a:pt x="2109" y="2018"/>
                      <a:pt x="2118" y="2021"/>
                    </a:cubicBezTo>
                    <a:cubicBezTo>
                      <a:pt x="2127" y="2025"/>
                      <a:pt x="2134" y="2030"/>
                      <a:pt x="2140" y="2035"/>
                    </a:cubicBezTo>
                    <a:cubicBezTo>
                      <a:pt x="2146" y="2041"/>
                      <a:pt x="2151" y="2047"/>
                      <a:pt x="2154" y="2055"/>
                    </a:cubicBezTo>
                    <a:cubicBezTo>
                      <a:pt x="2157" y="2062"/>
                      <a:pt x="2158" y="2070"/>
                      <a:pt x="2158" y="2078"/>
                    </a:cubicBezTo>
                    <a:lnTo>
                      <a:pt x="2250" y="2078"/>
                    </a:lnTo>
                    <a:cubicBezTo>
                      <a:pt x="2250" y="2059"/>
                      <a:pt x="2247" y="2042"/>
                      <a:pt x="2240" y="2027"/>
                    </a:cubicBezTo>
                    <a:cubicBezTo>
                      <a:pt x="2232" y="2011"/>
                      <a:pt x="2221" y="1997"/>
                      <a:pt x="2207" y="1985"/>
                    </a:cubicBezTo>
                    <a:cubicBezTo>
                      <a:pt x="2193" y="1973"/>
                      <a:pt x="2175" y="1964"/>
                      <a:pt x="2155" y="1958"/>
                    </a:cubicBezTo>
                    <a:cubicBezTo>
                      <a:pt x="2135" y="1951"/>
                      <a:pt x="2112" y="1947"/>
                      <a:pt x="2086" y="1947"/>
                    </a:cubicBezTo>
                    <a:close/>
                    <a:moveTo>
                      <a:pt x="5767" y="1947"/>
                    </a:moveTo>
                    <a:cubicBezTo>
                      <a:pt x="5742" y="1947"/>
                      <a:pt x="5720" y="1952"/>
                      <a:pt x="5699" y="1962"/>
                    </a:cubicBezTo>
                    <a:cubicBezTo>
                      <a:pt x="5679" y="1972"/>
                      <a:pt x="5662" y="1987"/>
                      <a:pt x="5647" y="2005"/>
                    </a:cubicBezTo>
                    <a:cubicBezTo>
                      <a:pt x="5633" y="2024"/>
                      <a:pt x="5622" y="2046"/>
                      <a:pt x="5615" y="2071"/>
                    </a:cubicBezTo>
                    <a:cubicBezTo>
                      <a:pt x="5607" y="2097"/>
                      <a:pt x="5603" y="2126"/>
                      <a:pt x="5603" y="2157"/>
                    </a:cubicBezTo>
                    <a:lnTo>
                      <a:pt x="5603" y="2165"/>
                    </a:lnTo>
                    <a:cubicBezTo>
                      <a:pt x="5603" y="2195"/>
                      <a:pt x="5607" y="2222"/>
                      <a:pt x="5615" y="2248"/>
                    </a:cubicBezTo>
                    <a:cubicBezTo>
                      <a:pt x="5622" y="2273"/>
                      <a:pt x="5633" y="2295"/>
                      <a:pt x="5647" y="2313"/>
                    </a:cubicBezTo>
                    <a:cubicBezTo>
                      <a:pt x="5662" y="2332"/>
                      <a:pt x="5679" y="2347"/>
                      <a:pt x="5699" y="2357"/>
                    </a:cubicBezTo>
                    <a:cubicBezTo>
                      <a:pt x="5719" y="2368"/>
                      <a:pt x="5742" y="2372"/>
                      <a:pt x="5767" y="2372"/>
                    </a:cubicBezTo>
                    <a:cubicBezTo>
                      <a:pt x="5790" y="2372"/>
                      <a:pt x="5810" y="2368"/>
                      <a:pt x="5827" y="2361"/>
                    </a:cubicBezTo>
                    <a:cubicBezTo>
                      <a:pt x="5845" y="2353"/>
                      <a:pt x="5860" y="2343"/>
                      <a:pt x="5873" y="2328"/>
                    </a:cubicBezTo>
                    <a:lnTo>
                      <a:pt x="5873" y="2355"/>
                    </a:lnTo>
                    <a:cubicBezTo>
                      <a:pt x="5873" y="2388"/>
                      <a:pt x="5864" y="2412"/>
                      <a:pt x="5847" y="2429"/>
                    </a:cubicBezTo>
                    <a:cubicBezTo>
                      <a:pt x="5829" y="2445"/>
                      <a:pt x="5805" y="2453"/>
                      <a:pt x="5774" y="2453"/>
                    </a:cubicBezTo>
                    <a:cubicBezTo>
                      <a:pt x="5755" y="2453"/>
                      <a:pt x="5737" y="2450"/>
                      <a:pt x="5719" y="2442"/>
                    </a:cubicBezTo>
                    <a:cubicBezTo>
                      <a:pt x="5701" y="2434"/>
                      <a:pt x="5685" y="2421"/>
                      <a:pt x="5669" y="2403"/>
                    </a:cubicBezTo>
                    <a:lnTo>
                      <a:pt x="5626" y="2459"/>
                    </a:lnTo>
                    <a:cubicBezTo>
                      <a:pt x="5635" y="2471"/>
                      <a:pt x="5646" y="2482"/>
                      <a:pt x="5659" y="2490"/>
                    </a:cubicBezTo>
                    <a:cubicBezTo>
                      <a:pt x="5672" y="2499"/>
                      <a:pt x="5685" y="2505"/>
                      <a:pt x="5699" y="2511"/>
                    </a:cubicBezTo>
                    <a:cubicBezTo>
                      <a:pt x="5714" y="2516"/>
                      <a:pt x="5728" y="2521"/>
                      <a:pt x="5742" y="2523"/>
                    </a:cubicBezTo>
                    <a:cubicBezTo>
                      <a:pt x="5756" y="2525"/>
                      <a:pt x="5768" y="2527"/>
                      <a:pt x="5780" y="2527"/>
                    </a:cubicBezTo>
                    <a:cubicBezTo>
                      <a:pt x="5807" y="2527"/>
                      <a:pt x="5832" y="2523"/>
                      <a:pt x="5855" y="2515"/>
                    </a:cubicBezTo>
                    <a:cubicBezTo>
                      <a:pt x="5877" y="2507"/>
                      <a:pt x="5897" y="2496"/>
                      <a:pt x="5914" y="2482"/>
                    </a:cubicBezTo>
                    <a:cubicBezTo>
                      <a:pt x="5930" y="2467"/>
                      <a:pt x="5943" y="2448"/>
                      <a:pt x="5952" y="2427"/>
                    </a:cubicBezTo>
                    <a:cubicBezTo>
                      <a:pt x="5961" y="2405"/>
                      <a:pt x="5965" y="2381"/>
                      <a:pt x="5965" y="2354"/>
                    </a:cubicBezTo>
                    <a:lnTo>
                      <a:pt x="5965" y="1955"/>
                    </a:lnTo>
                    <a:lnTo>
                      <a:pt x="5882" y="1955"/>
                    </a:lnTo>
                    <a:lnTo>
                      <a:pt x="5878" y="1997"/>
                    </a:lnTo>
                    <a:cubicBezTo>
                      <a:pt x="5865" y="1981"/>
                      <a:pt x="5850" y="1969"/>
                      <a:pt x="5832" y="1960"/>
                    </a:cubicBezTo>
                    <a:cubicBezTo>
                      <a:pt x="5814" y="1952"/>
                      <a:pt x="5792" y="1947"/>
                      <a:pt x="5767" y="1947"/>
                    </a:cubicBezTo>
                    <a:close/>
                    <a:moveTo>
                      <a:pt x="8218" y="1955"/>
                    </a:moveTo>
                    <a:lnTo>
                      <a:pt x="8218" y="2401"/>
                    </a:lnTo>
                    <a:cubicBezTo>
                      <a:pt x="8218" y="2421"/>
                      <a:pt x="8214" y="2435"/>
                      <a:pt x="8206" y="2443"/>
                    </a:cubicBezTo>
                    <a:cubicBezTo>
                      <a:pt x="8198" y="2451"/>
                      <a:pt x="8187" y="2455"/>
                      <a:pt x="8171" y="2455"/>
                    </a:cubicBezTo>
                    <a:cubicBezTo>
                      <a:pt x="8167" y="2455"/>
                      <a:pt x="8162" y="2455"/>
                      <a:pt x="8156" y="2454"/>
                    </a:cubicBezTo>
                    <a:cubicBezTo>
                      <a:pt x="8150" y="2454"/>
                      <a:pt x="8144" y="2453"/>
                      <a:pt x="8139" y="2452"/>
                    </a:cubicBezTo>
                    <a:lnTo>
                      <a:pt x="8139" y="2524"/>
                    </a:lnTo>
                    <a:cubicBezTo>
                      <a:pt x="8146" y="2526"/>
                      <a:pt x="8154" y="2528"/>
                      <a:pt x="8163" y="2529"/>
                    </a:cubicBezTo>
                    <a:cubicBezTo>
                      <a:pt x="8171" y="2530"/>
                      <a:pt x="8179" y="2531"/>
                      <a:pt x="8187" y="2531"/>
                    </a:cubicBezTo>
                    <a:cubicBezTo>
                      <a:pt x="8228" y="2531"/>
                      <a:pt x="8258" y="2520"/>
                      <a:pt x="8279" y="2497"/>
                    </a:cubicBezTo>
                    <a:cubicBezTo>
                      <a:pt x="8300" y="2475"/>
                      <a:pt x="8310" y="2443"/>
                      <a:pt x="8310" y="2401"/>
                    </a:cubicBezTo>
                    <a:lnTo>
                      <a:pt x="8310" y="1955"/>
                    </a:lnTo>
                    <a:lnTo>
                      <a:pt x="8218" y="1955"/>
                    </a:lnTo>
                    <a:close/>
                    <a:moveTo>
                      <a:pt x="3317" y="2023"/>
                    </a:moveTo>
                    <a:cubicBezTo>
                      <a:pt x="3337" y="2023"/>
                      <a:pt x="3353" y="2027"/>
                      <a:pt x="3367" y="2036"/>
                    </a:cubicBezTo>
                    <a:cubicBezTo>
                      <a:pt x="3380" y="2045"/>
                      <a:pt x="3391" y="2057"/>
                      <a:pt x="3398" y="2072"/>
                    </a:cubicBezTo>
                    <a:lnTo>
                      <a:pt x="3398" y="2247"/>
                    </a:lnTo>
                    <a:cubicBezTo>
                      <a:pt x="3391" y="2262"/>
                      <a:pt x="3380" y="2275"/>
                      <a:pt x="3367" y="2284"/>
                    </a:cubicBezTo>
                    <a:cubicBezTo>
                      <a:pt x="3354" y="2293"/>
                      <a:pt x="3337" y="2297"/>
                      <a:pt x="3316" y="2297"/>
                    </a:cubicBezTo>
                    <a:cubicBezTo>
                      <a:pt x="3300" y="2297"/>
                      <a:pt x="3286" y="2294"/>
                      <a:pt x="3274" y="2287"/>
                    </a:cubicBezTo>
                    <a:cubicBezTo>
                      <a:pt x="3263" y="2280"/>
                      <a:pt x="3253" y="2271"/>
                      <a:pt x="3246" y="2258"/>
                    </a:cubicBezTo>
                    <a:cubicBezTo>
                      <a:pt x="3238" y="2246"/>
                      <a:pt x="3233" y="2232"/>
                      <a:pt x="3230" y="2216"/>
                    </a:cubicBezTo>
                    <a:cubicBezTo>
                      <a:pt x="3227" y="2200"/>
                      <a:pt x="3225" y="2183"/>
                      <a:pt x="3225" y="2165"/>
                    </a:cubicBezTo>
                    <a:lnTo>
                      <a:pt x="3225" y="2157"/>
                    </a:lnTo>
                    <a:cubicBezTo>
                      <a:pt x="3225" y="2139"/>
                      <a:pt x="3226" y="2121"/>
                      <a:pt x="3230" y="2105"/>
                    </a:cubicBezTo>
                    <a:cubicBezTo>
                      <a:pt x="3233" y="2089"/>
                      <a:pt x="3239" y="2074"/>
                      <a:pt x="3247" y="2062"/>
                    </a:cubicBezTo>
                    <a:cubicBezTo>
                      <a:pt x="3254" y="2050"/>
                      <a:pt x="3263" y="2041"/>
                      <a:pt x="3275" y="2034"/>
                    </a:cubicBezTo>
                    <a:cubicBezTo>
                      <a:pt x="3287" y="2026"/>
                      <a:pt x="3301" y="2023"/>
                      <a:pt x="3317" y="2023"/>
                    </a:cubicBezTo>
                    <a:close/>
                    <a:moveTo>
                      <a:pt x="5791" y="2023"/>
                    </a:moveTo>
                    <a:cubicBezTo>
                      <a:pt x="5811" y="2023"/>
                      <a:pt x="5828" y="2027"/>
                      <a:pt x="5841" y="2035"/>
                    </a:cubicBezTo>
                    <a:cubicBezTo>
                      <a:pt x="5855" y="2044"/>
                      <a:pt x="5865" y="2055"/>
                      <a:pt x="5873" y="2070"/>
                    </a:cubicBezTo>
                    <a:lnTo>
                      <a:pt x="5873" y="2250"/>
                    </a:lnTo>
                    <a:cubicBezTo>
                      <a:pt x="5865" y="2264"/>
                      <a:pt x="5855" y="2275"/>
                      <a:pt x="5841" y="2284"/>
                    </a:cubicBezTo>
                    <a:cubicBezTo>
                      <a:pt x="5828" y="2293"/>
                      <a:pt x="5811" y="2297"/>
                      <a:pt x="5790" y="2297"/>
                    </a:cubicBezTo>
                    <a:cubicBezTo>
                      <a:pt x="5774" y="2297"/>
                      <a:pt x="5760" y="2294"/>
                      <a:pt x="5748" y="2287"/>
                    </a:cubicBezTo>
                    <a:cubicBezTo>
                      <a:pt x="5736" y="2280"/>
                      <a:pt x="5726" y="2271"/>
                      <a:pt x="5718" y="2258"/>
                    </a:cubicBezTo>
                    <a:cubicBezTo>
                      <a:pt x="5710" y="2246"/>
                      <a:pt x="5705" y="2232"/>
                      <a:pt x="5701" y="2216"/>
                    </a:cubicBezTo>
                    <a:cubicBezTo>
                      <a:pt x="5697" y="2200"/>
                      <a:pt x="5695" y="2183"/>
                      <a:pt x="5695" y="2165"/>
                    </a:cubicBezTo>
                    <a:lnTo>
                      <a:pt x="5695" y="2157"/>
                    </a:lnTo>
                    <a:cubicBezTo>
                      <a:pt x="5695" y="2139"/>
                      <a:pt x="5697" y="2121"/>
                      <a:pt x="5701" y="2105"/>
                    </a:cubicBezTo>
                    <a:cubicBezTo>
                      <a:pt x="5705" y="2089"/>
                      <a:pt x="5710" y="2074"/>
                      <a:pt x="5718" y="2062"/>
                    </a:cubicBezTo>
                    <a:cubicBezTo>
                      <a:pt x="5726" y="2050"/>
                      <a:pt x="5736" y="2041"/>
                      <a:pt x="5748" y="2034"/>
                    </a:cubicBezTo>
                    <a:cubicBezTo>
                      <a:pt x="5760" y="2026"/>
                      <a:pt x="5774" y="2023"/>
                      <a:pt x="5791" y="2023"/>
                    </a:cubicBezTo>
                    <a:close/>
                    <a:moveTo>
                      <a:pt x="869" y="2172"/>
                    </a:moveTo>
                    <a:lnTo>
                      <a:pt x="918" y="2172"/>
                    </a:lnTo>
                    <a:lnTo>
                      <a:pt x="918" y="2250"/>
                    </a:lnTo>
                    <a:cubicBezTo>
                      <a:pt x="915" y="2256"/>
                      <a:pt x="911" y="2262"/>
                      <a:pt x="905" y="2268"/>
                    </a:cubicBezTo>
                    <a:cubicBezTo>
                      <a:pt x="900" y="2274"/>
                      <a:pt x="893" y="2279"/>
                      <a:pt x="886" y="2283"/>
                    </a:cubicBezTo>
                    <a:cubicBezTo>
                      <a:pt x="878" y="2288"/>
                      <a:pt x="870" y="2292"/>
                      <a:pt x="861" y="2295"/>
                    </a:cubicBezTo>
                    <a:cubicBezTo>
                      <a:pt x="852" y="2297"/>
                      <a:pt x="842" y="2299"/>
                      <a:pt x="831" y="2299"/>
                    </a:cubicBezTo>
                    <a:cubicBezTo>
                      <a:pt x="820" y="2299"/>
                      <a:pt x="812" y="2298"/>
                      <a:pt x="804" y="2295"/>
                    </a:cubicBezTo>
                    <a:cubicBezTo>
                      <a:pt x="796" y="2292"/>
                      <a:pt x="789" y="2287"/>
                      <a:pt x="783" y="2282"/>
                    </a:cubicBezTo>
                    <a:cubicBezTo>
                      <a:pt x="778" y="2277"/>
                      <a:pt x="773" y="2271"/>
                      <a:pt x="770" y="2264"/>
                    </a:cubicBezTo>
                    <a:cubicBezTo>
                      <a:pt x="767" y="2257"/>
                      <a:pt x="767" y="2249"/>
                      <a:pt x="767" y="2241"/>
                    </a:cubicBezTo>
                    <a:cubicBezTo>
                      <a:pt x="767" y="2219"/>
                      <a:pt x="775" y="2202"/>
                      <a:pt x="792" y="2191"/>
                    </a:cubicBezTo>
                    <a:cubicBezTo>
                      <a:pt x="809" y="2179"/>
                      <a:pt x="835" y="2172"/>
                      <a:pt x="869" y="2172"/>
                    </a:cubicBezTo>
                    <a:close/>
                    <a:moveTo>
                      <a:pt x="6855" y="3618"/>
                    </a:moveTo>
                    <a:lnTo>
                      <a:pt x="6855" y="4200"/>
                    </a:lnTo>
                    <a:lnTo>
                      <a:pt x="6938" y="4200"/>
                    </a:lnTo>
                    <a:lnTo>
                      <a:pt x="6942" y="4155"/>
                    </a:lnTo>
                    <a:cubicBezTo>
                      <a:pt x="6955" y="4171"/>
                      <a:pt x="6970" y="4184"/>
                      <a:pt x="6989" y="4193"/>
                    </a:cubicBezTo>
                    <a:cubicBezTo>
                      <a:pt x="7007" y="4202"/>
                      <a:pt x="7028" y="4207"/>
                      <a:pt x="7053" y="4207"/>
                    </a:cubicBezTo>
                    <a:cubicBezTo>
                      <a:pt x="7079" y="4207"/>
                      <a:pt x="7102" y="4202"/>
                      <a:pt x="7122" y="4192"/>
                    </a:cubicBezTo>
                    <a:cubicBezTo>
                      <a:pt x="7142" y="4181"/>
                      <a:pt x="7158" y="4167"/>
                      <a:pt x="7171" y="4148"/>
                    </a:cubicBezTo>
                    <a:cubicBezTo>
                      <a:pt x="7185" y="4130"/>
                      <a:pt x="7195" y="4108"/>
                      <a:pt x="7202" y="4082"/>
                    </a:cubicBezTo>
                    <a:cubicBezTo>
                      <a:pt x="7209" y="4057"/>
                      <a:pt x="7212" y="4029"/>
                      <a:pt x="7212" y="3999"/>
                    </a:cubicBezTo>
                    <a:lnTo>
                      <a:pt x="7212" y="3991"/>
                    </a:lnTo>
                    <a:cubicBezTo>
                      <a:pt x="7212" y="3960"/>
                      <a:pt x="7209" y="3932"/>
                      <a:pt x="7202" y="3906"/>
                    </a:cubicBezTo>
                    <a:cubicBezTo>
                      <a:pt x="7195" y="3880"/>
                      <a:pt x="7186" y="3858"/>
                      <a:pt x="7172" y="3840"/>
                    </a:cubicBezTo>
                    <a:cubicBezTo>
                      <a:pt x="7159" y="3821"/>
                      <a:pt x="7142" y="3808"/>
                      <a:pt x="7122" y="3797"/>
                    </a:cubicBezTo>
                    <a:cubicBezTo>
                      <a:pt x="7102" y="3787"/>
                      <a:pt x="7079" y="3782"/>
                      <a:pt x="7052" y="3782"/>
                    </a:cubicBezTo>
                    <a:cubicBezTo>
                      <a:pt x="7029" y="3782"/>
                      <a:pt x="7009" y="3786"/>
                      <a:pt x="6991" y="3794"/>
                    </a:cubicBezTo>
                    <a:cubicBezTo>
                      <a:pt x="6974" y="3802"/>
                      <a:pt x="6958" y="3814"/>
                      <a:pt x="6946" y="3829"/>
                    </a:cubicBezTo>
                    <a:lnTo>
                      <a:pt x="6946" y="3618"/>
                    </a:lnTo>
                    <a:lnTo>
                      <a:pt x="6855" y="3618"/>
                    </a:lnTo>
                    <a:close/>
                    <a:moveTo>
                      <a:pt x="4568" y="3782"/>
                    </a:moveTo>
                    <a:cubicBezTo>
                      <a:pt x="4536" y="3782"/>
                      <a:pt x="4509" y="3787"/>
                      <a:pt x="4486" y="3798"/>
                    </a:cubicBezTo>
                    <a:cubicBezTo>
                      <a:pt x="4463" y="3809"/>
                      <a:pt x="4444" y="3824"/>
                      <a:pt x="4428" y="3842"/>
                    </a:cubicBezTo>
                    <a:cubicBezTo>
                      <a:pt x="4413" y="3861"/>
                      <a:pt x="4402" y="3884"/>
                      <a:pt x="4394" y="3909"/>
                    </a:cubicBezTo>
                    <a:cubicBezTo>
                      <a:pt x="4387" y="3934"/>
                      <a:pt x="4383" y="3960"/>
                      <a:pt x="4383" y="3988"/>
                    </a:cubicBezTo>
                    <a:lnTo>
                      <a:pt x="4383" y="4001"/>
                    </a:lnTo>
                    <a:cubicBezTo>
                      <a:pt x="4383" y="4029"/>
                      <a:pt x="4387" y="4056"/>
                      <a:pt x="4394" y="4081"/>
                    </a:cubicBezTo>
                    <a:cubicBezTo>
                      <a:pt x="4402" y="4106"/>
                      <a:pt x="4413" y="4128"/>
                      <a:pt x="4428" y="4147"/>
                    </a:cubicBezTo>
                    <a:cubicBezTo>
                      <a:pt x="4444" y="4165"/>
                      <a:pt x="4463" y="4180"/>
                      <a:pt x="4487" y="4191"/>
                    </a:cubicBezTo>
                    <a:cubicBezTo>
                      <a:pt x="4510" y="4202"/>
                      <a:pt x="4537" y="4207"/>
                      <a:pt x="4569" y="4207"/>
                    </a:cubicBezTo>
                    <a:cubicBezTo>
                      <a:pt x="4591" y="4207"/>
                      <a:pt x="4612" y="4204"/>
                      <a:pt x="4632" y="4196"/>
                    </a:cubicBezTo>
                    <a:cubicBezTo>
                      <a:pt x="4652" y="4189"/>
                      <a:pt x="4669" y="4178"/>
                      <a:pt x="4684" y="4165"/>
                    </a:cubicBezTo>
                    <a:cubicBezTo>
                      <a:pt x="4699" y="4152"/>
                      <a:pt x="4711" y="4137"/>
                      <a:pt x="4720" y="4119"/>
                    </a:cubicBezTo>
                    <a:cubicBezTo>
                      <a:pt x="4728" y="4102"/>
                      <a:pt x="4734" y="4084"/>
                      <a:pt x="4735" y="4064"/>
                    </a:cubicBezTo>
                    <a:lnTo>
                      <a:pt x="4648" y="4064"/>
                    </a:lnTo>
                    <a:cubicBezTo>
                      <a:pt x="4648" y="4074"/>
                      <a:pt x="4645" y="4083"/>
                      <a:pt x="4641" y="4092"/>
                    </a:cubicBezTo>
                    <a:cubicBezTo>
                      <a:pt x="4637" y="4101"/>
                      <a:pt x="4631" y="4108"/>
                      <a:pt x="4623" y="4114"/>
                    </a:cubicBezTo>
                    <a:cubicBezTo>
                      <a:pt x="4616" y="4120"/>
                      <a:pt x="4608" y="4125"/>
                      <a:pt x="4599" y="4128"/>
                    </a:cubicBezTo>
                    <a:cubicBezTo>
                      <a:pt x="4589" y="4132"/>
                      <a:pt x="4578" y="4133"/>
                      <a:pt x="4567" y="4133"/>
                    </a:cubicBezTo>
                    <a:cubicBezTo>
                      <a:pt x="4548" y="4133"/>
                      <a:pt x="4533" y="4130"/>
                      <a:pt x="4521" y="4122"/>
                    </a:cubicBezTo>
                    <a:cubicBezTo>
                      <a:pt x="4509" y="4114"/>
                      <a:pt x="4500" y="4104"/>
                      <a:pt x="4493" y="4092"/>
                    </a:cubicBezTo>
                    <a:cubicBezTo>
                      <a:pt x="4486" y="4080"/>
                      <a:pt x="4481" y="4065"/>
                      <a:pt x="4478" y="4050"/>
                    </a:cubicBezTo>
                    <a:cubicBezTo>
                      <a:pt x="4475" y="4034"/>
                      <a:pt x="4474" y="4018"/>
                      <a:pt x="4474" y="4001"/>
                    </a:cubicBezTo>
                    <a:lnTo>
                      <a:pt x="4474" y="3988"/>
                    </a:lnTo>
                    <a:cubicBezTo>
                      <a:pt x="4474" y="3972"/>
                      <a:pt x="4475" y="3955"/>
                      <a:pt x="4478" y="3939"/>
                    </a:cubicBezTo>
                    <a:cubicBezTo>
                      <a:pt x="4481" y="3924"/>
                      <a:pt x="4486" y="3909"/>
                      <a:pt x="4493" y="3897"/>
                    </a:cubicBezTo>
                    <a:cubicBezTo>
                      <a:pt x="4500" y="3885"/>
                      <a:pt x="4509" y="3875"/>
                      <a:pt x="4521" y="3867"/>
                    </a:cubicBezTo>
                    <a:cubicBezTo>
                      <a:pt x="4533" y="3859"/>
                      <a:pt x="4548" y="3856"/>
                      <a:pt x="4567" y="3856"/>
                    </a:cubicBezTo>
                    <a:cubicBezTo>
                      <a:pt x="4579" y="3856"/>
                      <a:pt x="4591" y="3858"/>
                      <a:pt x="4600" y="3862"/>
                    </a:cubicBezTo>
                    <a:cubicBezTo>
                      <a:pt x="4610" y="3866"/>
                      <a:pt x="4618" y="3872"/>
                      <a:pt x="4625" y="3879"/>
                    </a:cubicBezTo>
                    <a:cubicBezTo>
                      <a:pt x="4632" y="3887"/>
                      <a:pt x="4638" y="3895"/>
                      <a:pt x="4642" y="3905"/>
                    </a:cubicBezTo>
                    <a:cubicBezTo>
                      <a:pt x="4646" y="3915"/>
                      <a:pt x="4648" y="3926"/>
                      <a:pt x="4648" y="3937"/>
                    </a:cubicBezTo>
                    <a:lnTo>
                      <a:pt x="4735" y="3937"/>
                    </a:lnTo>
                    <a:cubicBezTo>
                      <a:pt x="4734" y="3914"/>
                      <a:pt x="4729" y="3893"/>
                      <a:pt x="4721" y="3874"/>
                    </a:cubicBezTo>
                    <a:cubicBezTo>
                      <a:pt x="4713" y="3855"/>
                      <a:pt x="4701" y="3838"/>
                      <a:pt x="4687" y="3825"/>
                    </a:cubicBezTo>
                    <a:cubicBezTo>
                      <a:pt x="4672" y="3811"/>
                      <a:pt x="4655" y="3801"/>
                      <a:pt x="4635" y="3793"/>
                    </a:cubicBezTo>
                    <a:cubicBezTo>
                      <a:pt x="4615" y="3785"/>
                      <a:pt x="4592" y="3782"/>
                      <a:pt x="4568" y="3782"/>
                    </a:cubicBezTo>
                    <a:close/>
                    <a:moveTo>
                      <a:pt x="8299" y="3782"/>
                    </a:moveTo>
                    <a:cubicBezTo>
                      <a:pt x="8275" y="3782"/>
                      <a:pt x="8252" y="3787"/>
                      <a:pt x="8232" y="3797"/>
                    </a:cubicBezTo>
                    <a:cubicBezTo>
                      <a:pt x="8212" y="3806"/>
                      <a:pt x="8195" y="3820"/>
                      <a:pt x="8180" y="3837"/>
                    </a:cubicBezTo>
                    <a:lnTo>
                      <a:pt x="8178" y="3790"/>
                    </a:lnTo>
                    <a:lnTo>
                      <a:pt x="8091" y="3790"/>
                    </a:lnTo>
                    <a:lnTo>
                      <a:pt x="8091" y="4200"/>
                    </a:lnTo>
                    <a:lnTo>
                      <a:pt x="8183" y="4200"/>
                    </a:lnTo>
                    <a:lnTo>
                      <a:pt x="8183" y="3908"/>
                    </a:lnTo>
                    <a:cubicBezTo>
                      <a:pt x="8191" y="3892"/>
                      <a:pt x="8203" y="3880"/>
                      <a:pt x="8216" y="3871"/>
                    </a:cubicBezTo>
                    <a:cubicBezTo>
                      <a:pt x="8230" y="3862"/>
                      <a:pt x="8247" y="3857"/>
                      <a:pt x="8266" y="3857"/>
                    </a:cubicBezTo>
                    <a:cubicBezTo>
                      <a:pt x="8277" y="3857"/>
                      <a:pt x="8288" y="3858"/>
                      <a:pt x="8297" y="3861"/>
                    </a:cubicBezTo>
                    <a:cubicBezTo>
                      <a:pt x="8306" y="3864"/>
                      <a:pt x="8313" y="3868"/>
                      <a:pt x="8319" y="3874"/>
                    </a:cubicBezTo>
                    <a:cubicBezTo>
                      <a:pt x="8325" y="3880"/>
                      <a:pt x="8330" y="3888"/>
                      <a:pt x="8333" y="3898"/>
                    </a:cubicBezTo>
                    <a:cubicBezTo>
                      <a:pt x="8336" y="3908"/>
                      <a:pt x="8337" y="3920"/>
                      <a:pt x="8337" y="3934"/>
                    </a:cubicBezTo>
                    <a:lnTo>
                      <a:pt x="8337" y="4200"/>
                    </a:lnTo>
                    <a:lnTo>
                      <a:pt x="8429" y="4200"/>
                    </a:lnTo>
                    <a:lnTo>
                      <a:pt x="8429" y="3934"/>
                    </a:lnTo>
                    <a:cubicBezTo>
                      <a:pt x="8429" y="3906"/>
                      <a:pt x="8425" y="3883"/>
                      <a:pt x="8419" y="3864"/>
                    </a:cubicBezTo>
                    <a:cubicBezTo>
                      <a:pt x="8413" y="3844"/>
                      <a:pt x="8405" y="3828"/>
                      <a:pt x="8394" y="3816"/>
                    </a:cubicBezTo>
                    <a:cubicBezTo>
                      <a:pt x="8382" y="3804"/>
                      <a:pt x="8368" y="3795"/>
                      <a:pt x="8352" y="3790"/>
                    </a:cubicBezTo>
                    <a:cubicBezTo>
                      <a:pt x="8336" y="3784"/>
                      <a:pt x="8319" y="3782"/>
                      <a:pt x="8299" y="3782"/>
                    </a:cubicBezTo>
                    <a:close/>
                    <a:moveTo>
                      <a:pt x="9409" y="3782"/>
                    </a:moveTo>
                    <a:cubicBezTo>
                      <a:pt x="9383" y="3782"/>
                      <a:pt x="9360" y="3786"/>
                      <a:pt x="9341" y="3795"/>
                    </a:cubicBezTo>
                    <a:cubicBezTo>
                      <a:pt x="9321" y="3804"/>
                      <a:pt x="9304" y="3816"/>
                      <a:pt x="9291" y="3832"/>
                    </a:cubicBezTo>
                    <a:lnTo>
                      <a:pt x="9288" y="3790"/>
                    </a:lnTo>
                    <a:lnTo>
                      <a:pt x="9202" y="3790"/>
                    </a:lnTo>
                    <a:lnTo>
                      <a:pt x="9202" y="4200"/>
                    </a:lnTo>
                    <a:lnTo>
                      <a:pt x="9293" y="4200"/>
                    </a:lnTo>
                    <a:lnTo>
                      <a:pt x="9293" y="3902"/>
                    </a:lnTo>
                    <a:cubicBezTo>
                      <a:pt x="9300" y="3889"/>
                      <a:pt x="9311" y="3878"/>
                      <a:pt x="9323" y="3870"/>
                    </a:cubicBezTo>
                    <a:cubicBezTo>
                      <a:pt x="9336" y="3862"/>
                      <a:pt x="9352" y="3857"/>
                      <a:pt x="9372" y="3857"/>
                    </a:cubicBezTo>
                    <a:cubicBezTo>
                      <a:pt x="9383" y="3857"/>
                      <a:pt x="9393" y="3858"/>
                      <a:pt x="9402" y="3861"/>
                    </a:cubicBezTo>
                    <a:cubicBezTo>
                      <a:pt x="9411" y="3864"/>
                      <a:pt x="9419" y="3868"/>
                      <a:pt x="9426" y="3874"/>
                    </a:cubicBezTo>
                    <a:cubicBezTo>
                      <a:pt x="9432" y="3880"/>
                      <a:pt x="9436" y="3888"/>
                      <a:pt x="9440" y="3898"/>
                    </a:cubicBezTo>
                    <a:cubicBezTo>
                      <a:pt x="9443" y="3908"/>
                      <a:pt x="9445" y="3920"/>
                      <a:pt x="9445" y="3934"/>
                    </a:cubicBezTo>
                    <a:lnTo>
                      <a:pt x="9445" y="4200"/>
                    </a:lnTo>
                    <a:lnTo>
                      <a:pt x="9537" y="4200"/>
                    </a:lnTo>
                    <a:lnTo>
                      <a:pt x="9537" y="3926"/>
                    </a:lnTo>
                    <a:cubicBezTo>
                      <a:pt x="9537" y="3925"/>
                      <a:pt x="9537" y="3923"/>
                      <a:pt x="9537" y="3922"/>
                    </a:cubicBezTo>
                    <a:cubicBezTo>
                      <a:pt x="9537" y="3920"/>
                      <a:pt x="9536" y="3920"/>
                      <a:pt x="9536" y="3918"/>
                    </a:cubicBezTo>
                    <a:cubicBezTo>
                      <a:pt x="9541" y="3900"/>
                      <a:pt x="9551" y="3885"/>
                      <a:pt x="9564" y="3874"/>
                    </a:cubicBezTo>
                    <a:cubicBezTo>
                      <a:pt x="9577" y="3863"/>
                      <a:pt x="9594" y="3857"/>
                      <a:pt x="9615" y="3857"/>
                    </a:cubicBezTo>
                    <a:cubicBezTo>
                      <a:pt x="9627" y="3857"/>
                      <a:pt x="9636" y="3859"/>
                      <a:pt x="9645" y="3861"/>
                    </a:cubicBezTo>
                    <a:cubicBezTo>
                      <a:pt x="9654" y="3863"/>
                      <a:pt x="9662" y="3867"/>
                      <a:pt x="9668" y="3872"/>
                    </a:cubicBezTo>
                    <a:cubicBezTo>
                      <a:pt x="9675" y="3878"/>
                      <a:pt x="9680" y="3887"/>
                      <a:pt x="9683" y="3896"/>
                    </a:cubicBezTo>
                    <a:cubicBezTo>
                      <a:pt x="9687" y="3906"/>
                      <a:pt x="9688" y="3918"/>
                      <a:pt x="9688" y="3933"/>
                    </a:cubicBezTo>
                    <a:lnTo>
                      <a:pt x="9688" y="4200"/>
                    </a:lnTo>
                    <a:lnTo>
                      <a:pt x="9779" y="4200"/>
                    </a:lnTo>
                    <a:lnTo>
                      <a:pt x="9779" y="3934"/>
                    </a:lnTo>
                    <a:cubicBezTo>
                      <a:pt x="9779" y="3907"/>
                      <a:pt x="9777" y="3884"/>
                      <a:pt x="9770" y="3864"/>
                    </a:cubicBezTo>
                    <a:cubicBezTo>
                      <a:pt x="9764" y="3845"/>
                      <a:pt x="9755" y="3829"/>
                      <a:pt x="9744" y="3817"/>
                    </a:cubicBezTo>
                    <a:cubicBezTo>
                      <a:pt x="9733" y="3805"/>
                      <a:pt x="9718" y="3796"/>
                      <a:pt x="9702" y="3790"/>
                    </a:cubicBezTo>
                    <a:cubicBezTo>
                      <a:pt x="9685" y="3785"/>
                      <a:pt x="9666" y="3782"/>
                      <a:pt x="9645" y="3782"/>
                    </a:cubicBezTo>
                    <a:cubicBezTo>
                      <a:pt x="9617" y="3782"/>
                      <a:pt x="9593" y="3788"/>
                      <a:pt x="9572" y="3799"/>
                    </a:cubicBezTo>
                    <a:cubicBezTo>
                      <a:pt x="9551" y="3811"/>
                      <a:pt x="9534" y="3826"/>
                      <a:pt x="9521" y="3845"/>
                    </a:cubicBezTo>
                    <a:cubicBezTo>
                      <a:pt x="9510" y="3823"/>
                      <a:pt x="9495" y="3807"/>
                      <a:pt x="9475" y="3797"/>
                    </a:cubicBezTo>
                    <a:cubicBezTo>
                      <a:pt x="9455" y="3787"/>
                      <a:pt x="9434" y="3782"/>
                      <a:pt x="9409" y="3782"/>
                    </a:cubicBezTo>
                    <a:close/>
                    <a:moveTo>
                      <a:pt x="1930" y="3790"/>
                    </a:moveTo>
                    <a:lnTo>
                      <a:pt x="1930" y="3864"/>
                    </a:lnTo>
                    <a:lnTo>
                      <a:pt x="2133" y="3864"/>
                    </a:lnTo>
                    <a:lnTo>
                      <a:pt x="1926" y="4139"/>
                    </a:lnTo>
                    <a:lnTo>
                      <a:pt x="1926" y="4200"/>
                    </a:lnTo>
                    <a:lnTo>
                      <a:pt x="2256" y="4200"/>
                    </a:lnTo>
                    <a:lnTo>
                      <a:pt x="2256" y="4126"/>
                    </a:lnTo>
                    <a:lnTo>
                      <a:pt x="2039" y="4126"/>
                    </a:lnTo>
                    <a:lnTo>
                      <a:pt x="2248" y="3848"/>
                    </a:lnTo>
                    <a:lnTo>
                      <a:pt x="2248" y="3790"/>
                    </a:lnTo>
                    <a:lnTo>
                      <a:pt x="1930" y="3790"/>
                    </a:lnTo>
                    <a:close/>
                    <a:moveTo>
                      <a:pt x="3145" y="3790"/>
                    </a:moveTo>
                    <a:lnTo>
                      <a:pt x="3270" y="3991"/>
                    </a:lnTo>
                    <a:lnTo>
                      <a:pt x="3141" y="4200"/>
                    </a:lnTo>
                    <a:lnTo>
                      <a:pt x="3242" y="4200"/>
                    </a:lnTo>
                    <a:lnTo>
                      <a:pt x="3323" y="4059"/>
                    </a:lnTo>
                    <a:lnTo>
                      <a:pt x="3405" y="4200"/>
                    </a:lnTo>
                    <a:lnTo>
                      <a:pt x="3506" y="4200"/>
                    </a:lnTo>
                    <a:lnTo>
                      <a:pt x="3377" y="3991"/>
                    </a:lnTo>
                    <a:lnTo>
                      <a:pt x="3502" y="3790"/>
                    </a:lnTo>
                    <a:lnTo>
                      <a:pt x="3400" y="3790"/>
                    </a:lnTo>
                    <a:lnTo>
                      <a:pt x="3323" y="3924"/>
                    </a:lnTo>
                    <a:lnTo>
                      <a:pt x="3247" y="3790"/>
                    </a:lnTo>
                    <a:lnTo>
                      <a:pt x="3145" y="3790"/>
                    </a:lnTo>
                    <a:close/>
                    <a:moveTo>
                      <a:pt x="5611" y="3790"/>
                    </a:moveTo>
                    <a:lnTo>
                      <a:pt x="5753" y="4200"/>
                    </a:lnTo>
                    <a:lnTo>
                      <a:pt x="5833" y="4200"/>
                    </a:lnTo>
                    <a:lnTo>
                      <a:pt x="5975" y="3790"/>
                    </a:lnTo>
                    <a:lnTo>
                      <a:pt x="5879" y="3790"/>
                    </a:lnTo>
                    <a:lnTo>
                      <a:pt x="5793" y="4082"/>
                    </a:lnTo>
                    <a:lnTo>
                      <a:pt x="5706" y="3790"/>
                    </a:lnTo>
                    <a:lnTo>
                      <a:pt x="5611" y="3790"/>
                    </a:lnTo>
                    <a:close/>
                    <a:moveTo>
                      <a:pt x="7029" y="3857"/>
                    </a:moveTo>
                    <a:cubicBezTo>
                      <a:pt x="7047" y="3857"/>
                      <a:pt x="7062" y="3861"/>
                      <a:pt x="7073" y="3868"/>
                    </a:cubicBezTo>
                    <a:cubicBezTo>
                      <a:pt x="7085" y="3875"/>
                      <a:pt x="7095" y="3885"/>
                      <a:pt x="7102" y="3897"/>
                    </a:cubicBezTo>
                    <a:cubicBezTo>
                      <a:pt x="7109" y="3909"/>
                      <a:pt x="7114" y="3923"/>
                      <a:pt x="7117" y="3939"/>
                    </a:cubicBezTo>
                    <a:cubicBezTo>
                      <a:pt x="7120" y="3956"/>
                      <a:pt x="7121" y="3973"/>
                      <a:pt x="7121" y="3991"/>
                    </a:cubicBezTo>
                    <a:lnTo>
                      <a:pt x="7121" y="3999"/>
                    </a:lnTo>
                    <a:cubicBezTo>
                      <a:pt x="7121" y="4017"/>
                      <a:pt x="7120" y="4034"/>
                      <a:pt x="7117" y="4051"/>
                    </a:cubicBezTo>
                    <a:cubicBezTo>
                      <a:pt x="7114" y="4067"/>
                      <a:pt x="7108" y="4081"/>
                      <a:pt x="7101" y="4093"/>
                    </a:cubicBezTo>
                    <a:cubicBezTo>
                      <a:pt x="7094" y="4105"/>
                      <a:pt x="7084" y="4114"/>
                      <a:pt x="7073" y="4121"/>
                    </a:cubicBezTo>
                    <a:cubicBezTo>
                      <a:pt x="7061" y="4128"/>
                      <a:pt x="7047" y="4132"/>
                      <a:pt x="7030" y="4132"/>
                    </a:cubicBezTo>
                    <a:cubicBezTo>
                      <a:pt x="7009" y="4132"/>
                      <a:pt x="6991" y="4127"/>
                      <a:pt x="6977" y="4118"/>
                    </a:cubicBezTo>
                    <a:cubicBezTo>
                      <a:pt x="6964" y="4108"/>
                      <a:pt x="6953" y="4095"/>
                      <a:pt x="6946" y="4079"/>
                    </a:cubicBezTo>
                    <a:lnTo>
                      <a:pt x="6946" y="3909"/>
                    </a:lnTo>
                    <a:cubicBezTo>
                      <a:pt x="6953" y="3894"/>
                      <a:pt x="6964" y="3881"/>
                      <a:pt x="6977" y="3872"/>
                    </a:cubicBezTo>
                    <a:cubicBezTo>
                      <a:pt x="6991" y="3862"/>
                      <a:pt x="7008" y="3857"/>
                      <a:pt x="7029" y="3857"/>
                    </a:cubicBezTo>
                    <a:close/>
                    <a:moveTo>
                      <a:pt x="104" y="5642"/>
                    </a:moveTo>
                    <a:cubicBezTo>
                      <a:pt x="90" y="5642"/>
                      <a:pt x="76" y="5645"/>
                      <a:pt x="64" y="5649"/>
                    </a:cubicBezTo>
                    <a:cubicBezTo>
                      <a:pt x="51" y="5653"/>
                      <a:pt x="40" y="5658"/>
                      <a:pt x="30" y="5666"/>
                    </a:cubicBezTo>
                    <a:cubicBezTo>
                      <a:pt x="21" y="5674"/>
                      <a:pt x="14" y="5684"/>
                      <a:pt x="8" y="5695"/>
                    </a:cubicBezTo>
                    <a:cubicBezTo>
                      <a:pt x="3" y="5707"/>
                      <a:pt x="0" y="5720"/>
                      <a:pt x="0" y="5735"/>
                    </a:cubicBezTo>
                    <a:lnTo>
                      <a:pt x="58" y="5735"/>
                    </a:lnTo>
                    <a:cubicBezTo>
                      <a:pt x="58" y="5727"/>
                      <a:pt x="60" y="5720"/>
                      <a:pt x="63" y="5715"/>
                    </a:cubicBezTo>
                    <a:cubicBezTo>
                      <a:pt x="66" y="5709"/>
                      <a:pt x="69" y="5705"/>
                      <a:pt x="73" y="5702"/>
                    </a:cubicBezTo>
                    <a:cubicBezTo>
                      <a:pt x="78" y="5698"/>
                      <a:pt x="82" y="5695"/>
                      <a:pt x="88" y="5694"/>
                    </a:cubicBezTo>
                    <a:cubicBezTo>
                      <a:pt x="93" y="5692"/>
                      <a:pt x="99" y="5692"/>
                      <a:pt x="104" y="5692"/>
                    </a:cubicBezTo>
                    <a:cubicBezTo>
                      <a:pt x="119" y="5692"/>
                      <a:pt x="130" y="5695"/>
                      <a:pt x="138" y="5703"/>
                    </a:cubicBezTo>
                    <a:cubicBezTo>
                      <a:pt x="145" y="5711"/>
                      <a:pt x="149" y="5723"/>
                      <a:pt x="149" y="5738"/>
                    </a:cubicBezTo>
                    <a:cubicBezTo>
                      <a:pt x="149" y="5745"/>
                      <a:pt x="148" y="5752"/>
                      <a:pt x="146" y="5757"/>
                    </a:cubicBezTo>
                    <a:cubicBezTo>
                      <a:pt x="144" y="5763"/>
                      <a:pt x="141" y="5768"/>
                      <a:pt x="137" y="5773"/>
                    </a:cubicBezTo>
                    <a:cubicBezTo>
                      <a:pt x="133" y="5778"/>
                      <a:pt x="129" y="5782"/>
                      <a:pt x="125" y="5787"/>
                    </a:cubicBezTo>
                    <a:cubicBezTo>
                      <a:pt x="120" y="5792"/>
                      <a:pt x="115" y="5797"/>
                      <a:pt x="110" y="5802"/>
                    </a:cubicBezTo>
                    <a:cubicBezTo>
                      <a:pt x="102" y="5809"/>
                      <a:pt x="96" y="5816"/>
                      <a:pt x="91" y="5822"/>
                    </a:cubicBezTo>
                    <a:cubicBezTo>
                      <a:pt x="86" y="5829"/>
                      <a:pt x="82" y="5836"/>
                      <a:pt x="79" y="5843"/>
                    </a:cubicBezTo>
                    <a:cubicBezTo>
                      <a:pt x="76" y="5850"/>
                      <a:pt x="73" y="5857"/>
                      <a:pt x="72" y="5866"/>
                    </a:cubicBezTo>
                    <a:cubicBezTo>
                      <a:pt x="70" y="5874"/>
                      <a:pt x="70" y="5884"/>
                      <a:pt x="70" y="5896"/>
                    </a:cubicBezTo>
                    <a:lnTo>
                      <a:pt x="125" y="5896"/>
                    </a:lnTo>
                    <a:cubicBezTo>
                      <a:pt x="125" y="5884"/>
                      <a:pt x="127" y="5873"/>
                      <a:pt x="130" y="5863"/>
                    </a:cubicBezTo>
                    <a:cubicBezTo>
                      <a:pt x="133" y="5853"/>
                      <a:pt x="139" y="5845"/>
                      <a:pt x="148" y="5837"/>
                    </a:cubicBezTo>
                    <a:cubicBezTo>
                      <a:pt x="155" y="5829"/>
                      <a:pt x="162" y="5822"/>
                      <a:pt x="170" y="5814"/>
                    </a:cubicBezTo>
                    <a:cubicBezTo>
                      <a:pt x="177" y="5807"/>
                      <a:pt x="183" y="5800"/>
                      <a:pt x="189" y="5792"/>
                    </a:cubicBezTo>
                    <a:cubicBezTo>
                      <a:pt x="195" y="5783"/>
                      <a:pt x="199" y="5775"/>
                      <a:pt x="202" y="5766"/>
                    </a:cubicBezTo>
                    <a:cubicBezTo>
                      <a:pt x="206" y="5757"/>
                      <a:pt x="208" y="5747"/>
                      <a:pt x="208" y="5736"/>
                    </a:cubicBezTo>
                    <a:cubicBezTo>
                      <a:pt x="208" y="5721"/>
                      <a:pt x="205" y="5708"/>
                      <a:pt x="200" y="5696"/>
                    </a:cubicBezTo>
                    <a:cubicBezTo>
                      <a:pt x="196" y="5685"/>
                      <a:pt x="189" y="5675"/>
                      <a:pt x="180" y="5667"/>
                    </a:cubicBezTo>
                    <a:cubicBezTo>
                      <a:pt x="171" y="5659"/>
                      <a:pt x="161" y="5653"/>
                      <a:pt x="148" y="5649"/>
                    </a:cubicBezTo>
                    <a:cubicBezTo>
                      <a:pt x="136" y="5644"/>
                      <a:pt x="121" y="5642"/>
                      <a:pt x="104" y="5642"/>
                    </a:cubicBezTo>
                    <a:close/>
                    <a:moveTo>
                      <a:pt x="655" y="5642"/>
                    </a:moveTo>
                    <a:cubicBezTo>
                      <a:pt x="636" y="5642"/>
                      <a:pt x="618" y="5645"/>
                      <a:pt x="604" y="5651"/>
                    </a:cubicBezTo>
                    <a:cubicBezTo>
                      <a:pt x="589" y="5657"/>
                      <a:pt x="577" y="5665"/>
                      <a:pt x="566" y="5675"/>
                    </a:cubicBezTo>
                    <a:cubicBezTo>
                      <a:pt x="556" y="5685"/>
                      <a:pt x="549" y="5698"/>
                      <a:pt x="544" y="5711"/>
                    </a:cubicBezTo>
                    <a:cubicBezTo>
                      <a:pt x="538" y="5725"/>
                      <a:pt x="536" y="5739"/>
                      <a:pt x="536" y="5754"/>
                    </a:cubicBezTo>
                    <a:lnTo>
                      <a:pt x="594" y="5754"/>
                    </a:lnTo>
                    <a:cubicBezTo>
                      <a:pt x="594" y="5745"/>
                      <a:pt x="596" y="5736"/>
                      <a:pt x="598" y="5728"/>
                    </a:cubicBezTo>
                    <a:cubicBezTo>
                      <a:pt x="601" y="5720"/>
                      <a:pt x="604" y="5713"/>
                      <a:pt x="609" y="5708"/>
                    </a:cubicBezTo>
                    <a:cubicBezTo>
                      <a:pt x="614" y="5702"/>
                      <a:pt x="620" y="5698"/>
                      <a:pt x="627" y="5695"/>
                    </a:cubicBezTo>
                    <a:cubicBezTo>
                      <a:pt x="635" y="5691"/>
                      <a:pt x="644" y="5689"/>
                      <a:pt x="654" y="5689"/>
                    </a:cubicBezTo>
                    <a:cubicBezTo>
                      <a:pt x="662" y="5689"/>
                      <a:pt x="669" y="5691"/>
                      <a:pt x="676" y="5694"/>
                    </a:cubicBezTo>
                    <a:cubicBezTo>
                      <a:pt x="682" y="5696"/>
                      <a:pt x="688" y="5701"/>
                      <a:pt x="693" y="5706"/>
                    </a:cubicBezTo>
                    <a:cubicBezTo>
                      <a:pt x="697" y="5711"/>
                      <a:pt x="700" y="5717"/>
                      <a:pt x="702" y="5724"/>
                    </a:cubicBezTo>
                    <a:cubicBezTo>
                      <a:pt x="705" y="5730"/>
                      <a:pt x="706" y="5738"/>
                      <a:pt x="706" y="5746"/>
                    </a:cubicBezTo>
                    <a:cubicBezTo>
                      <a:pt x="706" y="5752"/>
                      <a:pt x="706" y="5757"/>
                      <a:pt x="704" y="5763"/>
                    </a:cubicBezTo>
                    <a:cubicBezTo>
                      <a:pt x="703" y="5769"/>
                      <a:pt x="700" y="5776"/>
                      <a:pt x="696" y="5783"/>
                    </a:cubicBezTo>
                    <a:cubicBezTo>
                      <a:pt x="692" y="5790"/>
                      <a:pt x="687" y="5797"/>
                      <a:pt x="680" y="5806"/>
                    </a:cubicBezTo>
                    <a:cubicBezTo>
                      <a:pt x="674" y="5814"/>
                      <a:pt x="666" y="5823"/>
                      <a:pt x="656" y="5834"/>
                    </a:cubicBezTo>
                    <a:lnTo>
                      <a:pt x="543" y="5958"/>
                    </a:lnTo>
                    <a:lnTo>
                      <a:pt x="543" y="5999"/>
                    </a:lnTo>
                    <a:lnTo>
                      <a:pt x="778" y="5999"/>
                    </a:lnTo>
                    <a:lnTo>
                      <a:pt x="778" y="5952"/>
                    </a:lnTo>
                    <a:lnTo>
                      <a:pt x="615" y="5952"/>
                    </a:lnTo>
                    <a:lnTo>
                      <a:pt x="693" y="5868"/>
                    </a:lnTo>
                    <a:cubicBezTo>
                      <a:pt x="704" y="5857"/>
                      <a:pt x="714" y="5846"/>
                      <a:pt x="723" y="5836"/>
                    </a:cubicBezTo>
                    <a:cubicBezTo>
                      <a:pt x="731" y="5825"/>
                      <a:pt x="738" y="5814"/>
                      <a:pt x="745" y="5804"/>
                    </a:cubicBezTo>
                    <a:cubicBezTo>
                      <a:pt x="751" y="5793"/>
                      <a:pt x="756" y="5783"/>
                      <a:pt x="760" y="5772"/>
                    </a:cubicBezTo>
                    <a:cubicBezTo>
                      <a:pt x="763" y="5761"/>
                      <a:pt x="765" y="5750"/>
                      <a:pt x="765" y="5739"/>
                    </a:cubicBezTo>
                    <a:cubicBezTo>
                      <a:pt x="765" y="5725"/>
                      <a:pt x="762" y="5712"/>
                      <a:pt x="757" y="5700"/>
                    </a:cubicBezTo>
                    <a:cubicBezTo>
                      <a:pt x="752" y="5688"/>
                      <a:pt x="745" y="5677"/>
                      <a:pt x="736" y="5669"/>
                    </a:cubicBezTo>
                    <a:cubicBezTo>
                      <a:pt x="726" y="5661"/>
                      <a:pt x="715" y="5654"/>
                      <a:pt x="701" y="5650"/>
                    </a:cubicBezTo>
                    <a:cubicBezTo>
                      <a:pt x="688" y="5645"/>
                      <a:pt x="672" y="5642"/>
                      <a:pt x="655" y="5642"/>
                    </a:cubicBezTo>
                    <a:close/>
                    <a:moveTo>
                      <a:pt x="970" y="5642"/>
                    </a:moveTo>
                    <a:cubicBezTo>
                      <a:pt x="954" y="5642"/>
                      <a:pt x="939" y="5645"/>
                      <a:pt x="925" y="5650"/>
                    </a:cubicBezTo>
                    <a:cubicBezTo>
                      <a:pt x="912" y="5654"/>
                      <a:pt x="900" y="5661"/>
                      <a:pt x="890" y="5670"/>
                    </a:cubicBezTo>
                    <a:cubicBezTo>
                      <a:pt x="880" y="5678"/>
                      <a:pt x="873" y="5689"/>
                      <a:pt x="867" y="5701"/>
                    </a:cubicBezTo>
                    <a:cubicBezTo>
                      <a:pt x="862" y="5712"/>
                      <a:pt x="858" y="5725"/>
                      <a:pt x="858" y="5739"/>
                    </a:cubicBezTo>
                    <a:lnTo>
                      <a:pt x="917" y="5739"/>
                    </a:lnTo>
                    <a:cubicBezTo>
                      <a:pt x="917" y="5731"/>
                      <a:pt x="918" y="5724"/>
                      <a:pt x="921" y="5718"/>
                    </a:cubicBezTo>
                    <a:cubicBezTo>
                      <a:pt x="924" y="5712"/>
                      <a:pt x="928" y="5708"/>
                      <a:pt x="932" y="5703"/>
                    </a:cubicBezTo>
                    <a:cubicBezTo>
                      <a:pt x="937" y="5699"/>
                      <a:pt x="944" y="5695"/>
                      <a:pt x="950" y="5693"/>
                    </a:cubicBezTo>
                    <a:cubicBezTo>
                      <a:pt x="957" y="5690"/>
                      <a:pt x="964" y="5689"/>
                      <a:pt x="971" y="5689"/>
                    </a:cubicBezTo>
                    <a:cubicBezTo>
                      <a:pt x="989" y="5689"/>
                      <a:pt x="1002" y="5694"/>
                      <a:pt x="1011" y="5703"/>
                    </a:cubicBezTo>
                    <a:cubicBezTo>
                      <a:pt x="1020" y="5713"/>
                      <a:pt x="1024" y="5725"/>
                      <a:pt x="1024" y="5742"/>
                    </a:cubicBezTo>
                    <a:cubicBezTo>
                      <a:pt x="1024" y="5750"/>
                      <a:pt x="1023" y="5758"/>
                      <a:pt x="1021" y="5764"/>
                    </a:cubicBezTo>
                    <a:cubicBezTo>
                      <a:pt x="1018" y="5771"/>
                      <a:pt x="1015" y="5776"/>
                      <a:pt x="1010" y="5781"/>
                    </a:cubicBezTo>
                    <a:cubicBezTo>
                      <a:pt x="1005" y="5786"/>
                      <a:pt x="999" y="5790"/>
                      <a:pt x="992" y="5792"/>
                    </a:cubicBezTo>
                    <a:cubicBezTo>
                      <a:pt x="984" y="5795"/>
                      <a:pt x="975" y="5796"/>
                      <a:pt x="965" y="5796"/>
                    </a:cubicBezTo>
                    <a:lnTo>
                      <a:pt x="930" y="5796"/>
                    </a:lnTo>
                    <a:lnTo>
                      <a:pt x="930" y="5843"/>
                    </a:lnTo>
                    <a:lnTo>
                      <a:pt x="965" y="5843"/>
                    </a:lnTo>
                    <a:cubicBezTo>
                      <a:pt x="975" y="5843"/>
                      <a:pt x="984" y="5844"/>
                      <a:pt x="992" y="5846"/>
                    </a:cubicBezTo>
                    <a:cubicBezTo>
                      <a:pt x="1000" y="5848"/>
                      <a:pt x="1006" y="5852"/>
                      <a:pt x="1012" y="5857"/>
                    </a:cubicBezTo>
                    <a:cubicBezTo>
                      <a:pt x="1017" y="5862"/>
                      <a:pt x="1022" y="5867"/>
                      <a:pt x="1025" y="5874"/>
                    </a:cubicBezTo>
                    <a:cubicBezTo>
                      <a:pt x="1028" y="5882"/>
                      <a:pt x="1029" y="5890"/>
                      <a:pt x="1029" y="5900"/>
                    </a:cubicBezTo>
                    <a:cubicBezTo>
                      <a:pt x="1029" y="5918"/>
                      <a:pt x="1025" y="5933"/>
                      <a:pt x="1014" y="5942"/>
                    </a:cubicBezTo>
                    <a:cubicBezTo>
                      <a:pt x="1004" y="5952"/>
                      <a:pt x="989" y="5956"/>
                      <a:pt x="971" y="5956"/>
                    </a:cubicBezTo>
                    <a:cubicBezTo>
                      <a:pt x="963" y="5956"/>
                      <a:pt x="955" y="5955"/>
                      <a:pt x="947" y="5953"/>
                    </a:cubicBezTo>
                    <a:cubicBezTo>
                      <a:pt x="940" y="5950"/>
                      <a:pt x="935" y="5947"/>
                      <a:pt x="930" y="5942"/>
                    </a:cubicBezTo>
                    <a:cubicBezTo>
                      <a:pt x="925" y="5938"/>
                      <a:pt x="920" y="5932"/>
                      <a:pt x="917" y="5926"/>
                    </a:cubicBezTo>
                    <a:cubicBezTo>
                      <a:pt x="915" y="5919"/>
                      <a:pt x="914" y="5912"/>
                      <a:pt x="914" y="5904"/>
                    </a:cubicBezTo>
                    <a:lnTo>
                      <a:pt x="855" y="5904"/>
                    </a:lnTo>
                    <a:cubicBezTo>
                      <a:pt x="855" y="5921"/>
                      <a:pt x="858" y="5935"/>
                      <a:pt x="865" y="5948"/>
                    </a:cubicBezTo>
                    <a:cubicBezTo>
                      <a:pt x="871" y="5960"/>
                      <a:pt x="880" y="5970"/>
                      <a:pt x="890" y="5979"/>
                    </a:cubicBezTo>
                    <a:cubicBezTo>
                      <a:pt x="901" y="5987"/>
                      <a:pt x="912" y="5993"/>
                      <a:pt x="926" y="5997"/>
                    </a:cubicBezTo>
                    <a:cubicBezTo>
                      <a:pt x="940" y="6001"/>
                      <a:pt x="955" y="6003"/>
                      <a:pt x="970" y="6003"/>
                    </a:cubicBezTo>
                    <a:cubicBezTo>
                      <a:pt x="987" y="6003"/>
                      <a:pt x="1003" y="6001"/>
                      <a:pt x="1017" y="5996"/>
                    </a:cubicBezTo>
                    <a:cubicBezTo>
                      <a:pt x="1032" y="5992"/>
                      <a:pt x="1044" y="5985"/>
                      <a:pt x="1054" y="5977"/>
                    </a:cubicBezTo>
                    <a:cubicBezTo>
                      <a:pt x="1065" y="5968"/>
                      <a:pt x="1073" y="5957"/>
                      <a:pt x="1079" y="5944"/>
                    </a:cubicBezTo>
                    <a:cubicBezTo>
                      <a:pt x="1085" y="5931"/>
                      <a:pt x="1088" y="5916"/>
                      <a:pt x="1088" y="5900"/>
                    </a:cubicBezTo>
                    <a:cubicBezTo>
                      <a:pt x="1088" y="5891"/>
                      <a:pt x="1087" y="5883"/>
                      <a:pt x="1085" y="5874"/>
                    </a:cubicBezTo>
                    <a:cubicBezTo>
                      <a:pt x="1083" y="5866"/>
                      <a:pt x="1079" y="5859"/>
                      <a:pt x="1074" y="5852"/>
                    </a:cubicBezTo>
                    <a:cubicBezTo>
                      <a:pt x="1070" y="5844"/>
                      <a:pt x="1064" y="5839"/>
                      <a:pt x="1057" y="5833"/>
                    </a:cubicBezTo>
                    <a:cubicBezTo>
                      <a:pt x="1049" y="5827"/>
                      <a:pt x="1039" y="5823"/>
                      <a:pt x="1029" y="5819"/>
                    </a:cubicBezTo>
                    <a:cubicBezTo>
                      <a:pt x="1038" y="5815"/>
                      <a:pt x="1046" y="5810"/>
                      <a:pt x="1052" y="5804"/>
                    </a:cubicBezTo>
                    <a:cubicBezTo>
                      <a:pt x="1059" y="5798"/>
                      <a:pt x="1065" y="5791"/>
                      <a:pt x="1069" y="5784"/>
                    </a:cubicBezTo>
                    <a:cubicBezTo>
                      <a:pt x="1074" y="5778"/>
                      <a:pt x="1078" y="5771"/>
                      <a:pt x="1080" y="5764"/>
                    </a:cubicBezTo>
                    <a:cubicBezTo>
                      <a:pt x="1082" y="5757"/>
                      <a:pt x="1083" y="5749"/>
                      <a:pt x="1083" y="5742"/>
                    </a:cubicBezTo>
                    <a:cubicBezTo>
                      <a:pt x="1083" y="5726"/>
                      <a:pt x="1080" y="5711"/>
                      <a:pt x="1074" y="5699"/>
                    </a:cubicBezTo>
                    <a:cubicBezTo>
                      <a:pt x="1069" y="5686"/>
                      <a:pt x="1061" y="5676"/>
                      <a:pt x="1052" y="5668"/>
                    </a:cubicBezTo>
                    <a:cubicBezTo>
                      <a:pt x="1042" y="5660"/>
                      <a:pt x="1030" y="5653"/>
                      <a:pt x="1016" y="5649"/>
                    </a:cubicBezTo>
                    <a:cubicBezTo>
                      <a:pt x="1002" y="5644"/>
                      <a:pt x="987" y="5642"/>
                      <a:pt x="970" y="5642"/>
                    </a:cubicBezTo>
                    <a:close/>
                    <a:moveTo>
                      <a:pt x="423" y="5646"/>
                    </a:moveTo>
                    <a:lnTo>
                      <a:pt x="286" y="5696"/>
                    </a:lnTo>
                    <a:lnTo>
                      <a:pt x="286" y="5746"/>
                    </a:lnTo>
                    <a:lnTo>
                      <a:pt x="372" y="5717"/>
                    </a:lnTo>
                    <a:lnTo>
                      <a:pt x="372" y="5999"/>
                    </a:lnTo>
                    <a:lnTo>
                      <a:pt x="431" y="5999"/>
                    </a:lnTo>
                    <a:lnTo>
                      <a:pt x="431" y="5646"/>
                    </a:lnTo>
                    <a:lnTo>
                      <a:pt x="423" y="5646"/>
                    </a:lnTo>
                    <a:close/>
                    <a:moveTo>
                      <a:pt x="9491" y="5902"/>
                    </a:moveTo>
                    <a:cubicBezTo>
                      <a:pt x="9474" y="5902"/>
                      <a:pt x="9460" y="5906"/>
                      <a:pt x="9451" y="5916"/>
                    </a:cubicBezTo>
                    <a:cubicBezTo>
                      <a:pt x="9442" y="5926"/>
                      <a:pt x="9438" y="5938"/>
                      <a:pt x="9438" y="5953"/>
                    </a:cubicBezTo>
                    <a:cubicBezTo>
                      <a:pt x="9438" y="5960"/>
                      <a:pt x="9439" y="5966"/>
                      <a:pt x="9441" y="5972"/>
                    </a:cubicBezTo>
                    <a:cubicBezTo>
                      <a:pt x="9444" y="5978"/>
                      <a:pt x="9447" y="5984"/>
                      <a:pt x="9451" y="5988"/>
                    </a:cubicBezTo>
                    <a:cubicBezTo>
                      <a:pt x="9456" y="5993"/>
                      <a:pt x="9461" y="5996"/>
                      <a:pt x="9468" y="5999"/>
                    </a:cubicBezTo>
                    <a:cubicBezTo>
                      <a:pt x="9475" y="6001"/>
                      <a:pt x="9483" y="6002"/>
                      <a:pt x="9491" y="6002"/>
                    </a:cubicBezTo>
                    <a:cubicBezTo>
                      <a:pt x="9508" y="6002"/>
                      <a:pt x="9521" y="5998"/>
                      <a:pt x="9531" y="5988"/>
                    </a:cubicBezTo>
                    <a:cubicBezTo>
                      <a:pt x="9540" y="5979"/>
                      <a:pt x="9544" y="5967"/>
                      <a:pt x="9544" y="5953"/>
                    </a:cubicBezTo>
                    <a:cubicBezTo>
                      <a:pt x="9544" y="5938"/>
                      <a:pt x="9540" y="5926"/>
                      <a:pt x="9531" y="5916"/>
                    </a:cubicBezTo>
                    <a:cubicBezTo>
                      <a:pt x="9521" y="5906"/>
                      <a:pt x="9508" y="5902"/>
                      <a:pt x="9491" y="5902"/>
                    </a:cubicBezTo>
                    <a:close/>
                    <a:moveTo>
                      <a:pt x="2050" y="5910"/>
                    </a:moveTo>
                    <a:lnTo>
                      <a:pt x="2050" y="5979"/>
                    </a:lnTo>
                    <a:cubicBezTo>
                      <a:pt x="2050" y="5990"/>
                      <a:pt x="2049" y="6001"/>
                      <a:pt x="2047" y="6011"/>
                    </a:cubicBezTo>
                    <a:cubicBezTo>
                      <a:pt x="2045" y="6021"/>
                      <a:pt x="2043" y="6032"/>
                      <a:pt x="2039" y="6041"/>
                    </a:cubicBezTo>
                    <a:cubicBezTo>
                      <a:pt x="2036" y="6050"/>
                      <a:pt x="2032" y="6059"/>
                      <a:pt x="2027" y="6068"/>
                    </a:cubicBezTo>
                    <a:cubicBezTo>
                      <a:pt x="2022" y="6076"/>
                      <a:pt x="2017" y="6085"/>
                      <a:pt x="2012" y="6093"/>
                    </a:cubicBezTo>
                    <a:lnTo>
                      <a:pt x="2061" y="6123"/>
                    </a:lnTo>
                    <a:cubicBezTo>
                      <a:pt x="2072" y="6114"/>
                      <a:pt x="2082" y="6103"/>
                      <a:pt x="2090" y="6091"/>
                    </a:cubicBezTo>
                    <a:cubicBezTo>
                      <a:pt x="2099" y="6080"/>
                      <a:pt x="2107" y="6067"/>
                      <a:pt x="2113" y="6054"/>
                    </a:cubicBezTo>
                    <a:cubicBezTo>
                      <a:pt x="2120" y="6041"/>
                      <a:pt x="2124" y="6028"/>
                      <a:pt x="2128" y="6015"/>
                    </a:cubicBezTo>
                    <a:cubicBezTo>
                      <a:pt x="2131" y="6001"/>
                      <a:pt x="2133" y="5988"/>
                      <a:pt x="2133" y="5975"/>
                    </a:cubicBezTo>
                    <a:lnTo>
                      <a:pt x="2133" y="5910"/>
                    </a:lnTo>
                    <a:lnTo>
                      <a:pt x="2050" y="5910"/>
                    </a:lnTo>
                    <a:close/>
                    <a:moveTo>
                      <a:pt x="99" y="5939"/>
                    </a:moveTo>
                    <a:cubicBezTo>
                      <a:pt x="94" y="5939"/>
                      <a:pt x="89" y="5939"/>
                      <a:pt x="85" y="5941"/>
                    </a:cubicBezTo>
                    <a:cubicBezTo>
                      <a:pt x="81" y="5942"/>
                      <a:pt x="77" y="5945"/>
                      <a:pt x="74" y="5948"/>
                    </a:cubicBezTo>
                    <a:cubicBezTo>
                      <a:pt x="72" y="5951"/>
                      <a:pt x="70" y="5954"/>
                      <a:pt x="68" y="5958"/>
                    </a:cubicBezTo>
                    <a:cubicBezTo>
                      <a:pt x="67" y="5962"/>
                      <a:pt x="66" y="5966"/>
                      <a:pt x="66" y="5971"/>
                    </a:cubicBezTo>
                    <a:cubicBezTo>
                      <a:pt x="66" y="5979"/>
                      <a:pt x="69" y="5987"/>
                      <a:pt x="74" y="5993"/>
                    </a:cubicBezTo>
                    <a:cubicBezTo>
                      <a:pt x="80" y="5999"/>
                      <a:pt x="88" y="6001"/>
                      <a:pt x="99" y="6001"/>
                    </a:cubicBezTo>
                    <a:cubicBezTo>
                      <a:pt x="110" y="6001"/>
                      <a:pt x="118" y="5999"/>
                      <a:pt x="124" y="5993"/>
                    </a:cubicBezTo>
                    <a:cubicBezTo>
                      <a:pt x="130" y="5987"/>
                      <a:pt x="133" y="5979"/>
                      <a:pt x="133" y="5971"/>
                    </a:cubicBezTo>
                    <a:cubicBezTo>
                      <a:pt x="133" y="5966"/>
                      <a:pt x="131" y="5962"/>
                      <a:pt x="130" y="5958"/>
                    </a:cubicBezTo>
                    <a:cubicBezTo>
                      <a:pt x="128" y="5954"/>
                      <a:pt x="127" y="5951"/>
                      <a:pt x="124" y="5948"/>
                    </a:cubicBezTo>
                    <a:cubicBezTo>
                      <a:pt x="121" y="5945"/>
                      <a:pt x="117" y="5942"/>
                      <a:pt x="113" y="5941"/>
                    </a:cubicBezTo>
                    <a:cubicBezTo>
                      <a:pt x="109" y="5939"/>
                      <a:pt x="104" y="5939"/>
                      <a:pt x="99" y="5939"/>
                    </a:cubicBezTo>
                    <a:close/>
                  </a:path>
                </a:pathLst>
              </a:custGeom>
              <a:solidFill>
                <a:srgbClr val="34464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3" name="Space">
                <a:extLst>
                  <a:ext uri="{FF2B5EF4-FFF2-40B4-BE49-F238E27FC236}">
                    <a16:creationId xmlns:a16="http://schemas.microsoft.com/office/drawing/2014/main" id="{B99C3C16-C5CF-45D9-A267-10EAB068185D}"/>
                  </a:ext>
                </a:extLst>
              </p:cNvPr>
              <p:cNvSpPr>
                <a:spLocks/>
              </p:cNvSpPr>
              <p:nvPr/>
            </p:nvSpPr>
            <p:spPr bwMode="auto">
              <a:xfrm>
                <a:off x="1244180" y="2394403"/>
                <a:ext cx="985837" cy="157162"/>
              </a:xfrm>
              <a:custGeom>
                <a:avLst/>
                <a:gdLst>
                  <a:gd name="T0" fmla="*/ 5292 w 5292"/>
                  <a:gd name="T1" fmla="*/ 776 h 847"/>
                  <a:gd name="T2" fmla="*/ 5222 w 5292"/>
                  <a:gd name="T3" fmla="*/ 847 h 847"/>
                  <a:gd name="T4" fmla="*/ 71 w 5292"/>
                  <a:gd name="T5" fmla="*/ 847 h 847"/>
                  <a:gd name="T6" fmla="*/ 0 w 5292"/>
                  <a:gd name="T7" fmla="*/ 776 h 847"/>
                  <a:gd name="T8" fmla="*/ 0 w 5292"/>
                  <a:gd name="T9" fmla="*/ 71 h 847"/>
                  <a:gd name="T10" fmla="*/ 71 w 5292"/>
                  <a:gd name="T11" fmla="*/ 0 h 847"/>
                  <a:gd name="T12" fmla="*/ 5222 w 5292"/>
                  <a:gd name="T13" fmla="*/ 0 h 847"/>
                  <a:gd name="T14" fmla="*/ 5292 w 5292"/>
                  <a:gd name="T15" fmla="*/ 71 h 847"/>
                  <a:gd name="T16" fmla="*/ 5292 w 5292"/>
                  <a:gd name="T17" fmla="*/ 776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2" h="847">
                    <a:moveTo>
                      <a:pt x="5292" y="776"/>
                    </a:moveTo>
                    <a:cubicBezTo>
                      <a:pt x="5292" y="815"/>
                      <a:pt x="5260" y="847"/>
                      <a:pt x="5222" y="847"/>
                    </a:cubicBezTo>
                    <a:lnTo>
                      <a:pt x="71" y="847"/>
                    </a:lnTo>
                    <a:cubicBezTo>
                      <a:pt x="32" y="847"/>
                      <a:pt x="0" y="815"/>
                      <a:pt x="0" y="776"/>
                    </a:cubicBezTo>
                    <a:lnTo>
                      <a:pt x="0" y="71"/>
                    </a:lnTo>
                    <a:cubicBezTo>
                      <a:pt x="0" y="32"/>
                      <a:pt x="32" y="0"/>
                      <a:pt x="71" y="0"/>
                    </a:cubicBezTo>
                    <a:lnTo>
                      <a:pt x="5222" y="0"/>
                    </a:lnTo>
                    <a:cubicBezTo>
                      <a:pt x="5260" y="0"/>
                      <a:pt x="5292" y="32"/>
                      <a:pt x="5292" y="71"/>
                    </a:cubicBezTo>
                    <a:lnTo>
                      <a:pt x="5292" y="776"/>
                    </a:lnTo>
                    <a:close/>
                  </a:path>
                </a:pathLst>
              </a:custGeom>
              <a:solidFill>
                <a:srgbClr val="CFD4D7"/>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4" name="Uppercase">
                <a:extLst>
                  <a:ext uri="{FF2B5EF4-FFF2-40B4-BE49-F238E27FC236}">
                    <a16:creationId xmlns:a16="http://schemas.microsoft.com/office/drawing/2014/main" id="{8DE65522-07AE-4012-B8CA-F728C77AFDE1}"/>
                  </a:ext>
                </a:extLst>
              </p:cNvPr>
              <p:cNvSpPr>
                <a:spLocks noChangeAspect="1" noEditPoints="1"/>
              </p:cNvSpPr>
              <p:nvPr/>
            </p:nvSpPr>
            <p:spPr bwMode="auto">
              <a:xfrm>
                <a:off x="709193" y="2065790"/>
                <a:ext cx="117475" cy="130175"/>
              </a:xfrm>
              <a:custGeom>
                <a:avLst/>
                <a:gdLst>
                  <a:gd name="T0" fmla="*/ 317 w 635"/>
                  <a:gd name="T1" fmla="*/ 0 h 706"/>
                  <a:gd name="T2" fmla="*/ 0 w 635"/>
                  <a:gd name="T3" fmla="*/ 318 h 706"/>
                  <a:gd name="T4" fmla="*/ 164 w 635"/>
                  <a:gd name="T5" fmla="*/ 318 h 706"/>
                  <a:gd name="T6" fmla="*/ 164 w 635"/>
                  <a:gd name="T7" fmla="*/ 494 h 706"/>
                  <a:gd name="T8" fmla="*/ 446 w 635"/>
                  <a:gd name="T9" fmla="*/ 494 h 706"/>
                  <a:gd name="T10" fmla="*/ 446 w 635"/>
                  <a:gd name="T11" fmla="*/ 318 h 706"/>
                  <a:gd name="T12" fmla="*/ 635 w 635"/>
                  <a:gd name="T13" fmla="*/ 318 h 706"/>
                  <a:gd name="T14" fmla="*/ 317 w 635"/>
                  <a:gd name="T15" fmla="*/ 0 h 706"/>
                  <a:gd name="T16" fmla="*/ 58 w 635"/>
                  <a:gd name="T17" fmla="*/ 635 h 706"/>
                  <a:gd name="T18" fmla="*/ 58 w 635"/>
                  <a:gd name="T19" fmla="*/ 706 h 706"/>
                  <a:gd name="T20" fmla="*/ 552 w 635"/>
                  <a:gd name="T21" fmla="*/ 706 h 706"/>
                  <a:gd name="T22" fmla="*/ 552 w 635"/>
                  <a:gd name="T23" fmla="*/ 635 h 706"/>
                  <a:gd name="T24" fmla="*/ 58 w 635"/>
                  <a:gd name="T25" fmla="*/ 635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5" h="706">
                    <a:moveTo>
                      <a:pt x="317" y="0"/>
                    </a:moveTo>
                    <a:lnTo>
                      <a:pt x="0" y="318"/>
                    </a:lnTo>
                    <a:lnTo>
                      <a:pt x="164" y="318"/>
                    </a:lnTo>
                    <a:lnTo>
                      <a:pt x="164" y="494"/>
                    </a:lnTo>
                    <a:lnTo>
                      <a:pt x="446" y="494"/>
                    </a:lnTo>
                    <a:lnTo>
                      <a:pt x="446" y="318"/>
                    </a:lnTo>
                    <a:lnTo>
                      <a:pt x="635" y="318"/>
                    </a:lnTo>
                    <a:lnTo>
                      <a:pt x="317" y="0"/>
                    </a:lnTo>
                    <a:close/>
                    <a:moveTo>
                      <a:pt x="58" y="635"/>
                    </a:moveTo>
                    <a:lnTo>
                      <a:pt x="58" y="706"/>
                    </a:lnTo>
                    <a:lnTo>
                      <a:pt x="552" y="706"/>
                    </a:lnTo>
                    <a:lnTo>
                      <a:pt x="552" y="635"/>
                    </a:lnTo>
                    <a:lnTo>
                      <a:pt x="58" y="635"/>
                    </a:lnTo>
                    <a:close/>
                  </a:path>
                </a:pathLst>
              </a:custGeom>
              <a:solidFill>
                <a:srgbClr val="7F8A8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5" name="Backspace">
                <a:extLst>
                  <a:ext uri="{FF2B5EF4-FFF2-40B4-BE49-F238E27FC236}">
                    <a16:creationId xmlns:a16="http://schemas.microsoft.com/office/drawing/2014/main" id="{94C102E0-6C05-4157-A673-C3CAA8E6153F}"/>
                  </a:ext>
                </a:extLst>
              </p:cNvPr>
              <p:cNvSpPr>
                <a:spLocks noChangeAspect="1" noEditPoints="1"/>
              </p:cNvSpPr>
              <p:nvPr/>
            </p:nvSpPr>
            <p:spPr bwMode="auto">
              <a:xfrm>
                <a:off x="2630068" y="2072140"/>
                <a:ext cx="157162" cy="117475"/>
              </a:xfrm>
              <a:custGeom>
                <a:avLst/>
                <a:gdLst>
                  <a:gd name="T0" fmla="*/ 670 w 847"/>
                  <a:gd name="T1" fmla="*/ 444 h 635"/>
                  <a:gd name="T2" fmla="*/ 620 w 847"/>
                  <a:gd name="T3" fmla="*/ 493 h 635"/>
                  <a:gd name="T4" fmla="*/ 494 w 847"/>
                  <a:gd name="T5" fmla="*/ 367 h 635"/>
                  <a:gd name="T6" fmla="*/ 367 w 847"/>
                  <a:gd name="T7" fmla="*/ 493 h 635"/>
                  <a:gd name="T8" fmla="*/ 318 w 847"/>
                  <a:gd name="T9" fmla="*/ 444 h 635"/>
                  <a:gd name="T10" fmla="*/ 444 w 847"/>
                  <a:gd name="T11" fmla="*/ 317 h 635"/>
                  <a:gd name="T12" fmla="*/ 318 w 847"/>
                  <a:gd name="T13" fmla="*/ 191 h 635"/>
                  <a:gd name="T14" fmla="*/ 367 w 847"/>
                  <a:gd name="T15" fmla="*/ 141 h 635"/>
                  <a:gd name="T16" fmla="*/ 494 w 847"/>
                  <a:gd name="T17" fmla="*/ 267 h 635"/>
                  <a:gd name="T18" fmla="*/ 620 w 847"/>
                  <a:gd name="T19" fmla="*/ 141 h 635"/>
                  <a:gd name="T20" fmla="*/ 670 w 847"/>
                  <a:gd name="T21" fmla="*/ 191 h 635"/>
                  <a:gd name="T22" fmla="*/ 544 w 847"/>
                  <a:gd name="T23" fmla="*/ 317 h 635"/>
                  <a:gd name="T24" fmla="*/ 670 w 847"/>
                  <a:gd name="T25" fmla="*/ 444 h 635"/>
                  <a:gd name="T26" fmla="*/ 776 w 847"/>
                  <a:gd name="T27" fmla="*/ 0 h 635"/>
                  <a:gd name="T28" fmla="*/ 249 w 847"/>
                  <a:gd name="T29" fmla="*/ 0 h 635"/>
                  <a:gd name="T30" fmla="*/ 191 w 847"/>
                  <a:gd name="T31" fmla="*/ 31 h 635"/>
                  <a:gd name="T32" fmla="*/ 0 w 847"/>
                  <a:gd name="T33" fmla="*/ 317 h 635"/>
                  <a:gd name="T34" fmla="*/ 191 w 847"/>
                  <a:gd name="T35" fmla="*/ 603 h 635"/>
                  <a:gd name="T36" fmla="*/ 249 w 847"/>
                  <a:gd name="T37" fmla="*/ 634 h 635"/>
                  <a:gd name="T38" fmla="*/ 776 w 847"/>
                  <a:gd name="T39" fmla="*/ 635 h 635"/>
                  <a:gd name="T40" fmla="*/ 847 w 847"/>
                  <a:gd name="T41" fmla="*/ 564 h 635"/>
                  <a:gd name="T42" fmla="*/ 847 w 847"/>
                  <a:gd name="T43" fmla="*/ 70 h 635"/>
                  <a:gd name="T44" fmla="*/ 776 w 847"/>
                  <a:gd name="T45"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7" h="635">
                    <a:moveTo>
                      <a:pt x="670" y="444"/>
                    </a:moveTo>
                    <a:lnTo>
                      <a:pt x="620" y="493"/>
                    </a:lnTo>
                    <a:lnTo>
                      <a:pt x="494" y="367"/>
                    </a:lnTo>
                    <a:lnTo>
                      <a:pt x="367" y="493"/>
                    </a:lnTo>
                    <a:lnTo>
                      <a:pt x="318" y="444"/>
                    </a:lnTo>
                    <a:lnTo>
                      <a:pt x="444" y="317"/>
                    </a:lnTo>
                    <a:lnTo>
                      <a:pt x="318" y="191"/>
                    </a:lnTo>
                    <a:lnTo>
                      <a:pt x="367" y="141"/>
                    </a:lnTo>
                    <a:lnTo>
                      <a:pt x="494" y="267"/>
                    </a:lnTo>
                    <a:lnTo>
                      <a:pt x="620" y="141"/>
                    </a:lnTo>
                    <a:lnTo>
                      <a:pt x="670" y="191"/>
                    </a:lnTo>
                    <a:lnTo>
                      <a:pt x="544" y="317"/>
                    </a:lnTo>
                    <a:lnTo>
                      <a:pt x="670" y="444"/>
                    </a:lnTo>
                    <a:close/>
                    <a:moveTo>
                      <a:pt x="776" y="0"/>
                    </a:moveTo>
                    <a:lnTo>
                      <a:pt x="249" y="0"/>
                    </a:lnTo>
                    <a:cubicBezTo>
                      <a:pt x="225" y="0"/>
                      <a:pt x="203" y="12"/>
                      <a:pt x="191" y="31"/>
                    </a:cubicBezTo>
                    <a:lnTo>
                      <a:pt x="0" y="317"/>
                    </a:lnTo>
                    <a:lnTo>
                      <a:pt x="191" y="603"/>
                    </a:lnTo>
                    <a:cubicBezTo>
                      <a:pt x="203" y="622"/>
                      <a:pt x="225" y="634"/>
                      <a:pt x="249" y="634"/>
                    </a:cubicBezTo>
                    <a:lnTo>
                      <a:pt x="776" y="635"/>
                    </a:lnTo>
                    <a:cubicBezTo>
                      <a:pt x="815" y="635"/>
                      <a:pt x="847" y="603"/>
                      <a:pt x="847" y="564"/>
                    </a:cubicBezTo>
                    <a:lnTo>
                      <a:pt x="847" y="70"/>
                    </a:lnTo>
                    <a:cubicBezTo>
                      <a:pt x="847" y="31"/>
                      <a:pt x="815" y="0"/>
                      <a:pt x="776" y="0"/>
                    </a:cubicBezTo>
                  </a:path>
                </a:pathLst>
              </a:custGeom>
              <a:solidFill>
                <a:srgbClr val="7F8A8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6" name="Numbers">
                <a:extLst>
                  <a:ext uri="{FF2B5EF4-FFF2-40B4-BE49-F238E27FC236}">
                    <a16:creationId xmlns:a16="http://schemas.microsoft.com/office/drawing/2014/main" id="{A0FD4324-23B6-4618-AD05-859F9051DCBA}"/>
                  </a:ext>
                </a:extLst>
              </p:cNvPr>
              <p:cNvSpPr>
                <a:spLocks noEditPoints="1"/>
              </p:cNvSpPr>
              <p:nvPr/>
            </p:nvSpPr>
            <p:spPr bwMode="auto">
              <a:xfrm>
                <a:off x="756818" y="1333953"/>
                <a:ext cx="2085975" cy="49212"/>
              </a:xfrm>
              <a:custGeom>
                <a:avLst/>
                <a:gdLst>
                  <a:gd name="T0" fmla="*/ 1214 w 11212"/>
                  <a:gd name="T1" fmla="*/ 80 h 258"/>
                  <a:gd name="T2" fmla="*/ 1284 w 11212"/>
                  <a:gd name="T3" fmla="*/ 45 h 258"/>
                  <a:gd name="T4" fmla="*/ 1258 w 11212"/>
                  <a:gd name="T5" fmla="*/ 137 h 258"/>
                  <a:gd name="T6" fmla="*/ 1284 w 11212"/>
                  <a:gd name="T7" fmla="*/ 161 h 258"/>
                  <a:gd name="T8" fmla="*/ 1314 w 11212"/>
                  <a:gd name="T9" fmla="*/ 19 h 258"/>
                  <a:gd name="T10" fmla="*/ 2421 w 11212"/>
                  <a:gd name="T11" fmla="*/ 42 h 258"/>
                  <a:gd name="T12" fmla="*/ 2495 w 11212"/>
                  <a:gd name="T13" fmla="*/ 34 h 258"/>
                  <a:gd name="T14" fmla="*/ 2491 w 11212"/>
                  <a:gd name="T15" fmla="*/ 109 h 258"/>
                  <a:gd name="T16" fmla="*/ 2534 w 11212"/>
                  <a:gd name="T17" fmla="*/ 166 h 258"/>
                  <a:gd name="T18" fmla="*/ 2457 w 11212"/>
                  <a:gd name="T19" fmla="*/ 202 h 258"/>
                  <a:gd name="T20" fmla="*/ 2495 w 11212"/>
                  <a:gd name="T21" fmla="*/ 258 h 258"/>
                  <a:gd name="T22" fmla="*/ 2569 w 11212"/>
                  <a:gd name="T23" fmla="*/ 149 h 258"/>
                  <a:gd name="T24" fmla="*/ 2576 w 11212"/>
                  <a:gd name="T25" fmla="*/ 72 h 258"/>
                  <a:gd name="T26" fmla="*/ 8635 w 11212"/>
                  <a:gd name="T27" fmla="*/ 5 h 258"/>
                  <a:gd name="T28" fmla="*/ 8608 w 11212"/>
                  <a:gd name="T29" fmla="*/ 135 h 258"/>
                  <a:gd name="T30" fmla="*/ 8634 w 11212"/>
                  <a:gd name="T31" fmla="*/ 253 h 258"/>
                  <a:gd name="T32" fmla="*/ 8746 w 11212"/>
                  <a:gd name="T33" fmla="*/ 166 h 258"/>
                  <a:gd name="T34" fmla="*/ 8737 w 11212"/>
                  <a:gd name="T35" fmla="*/ 40 h 258"/>
                  <a:gd name="T36" fmla="*/ 9845 w 11212"/>
                  <a:gd name="T37" fmla="*/ 26 h 258"/>
                  <a:gd name="T38" fmla="*/ 9896 w 11212"/>
                  <a:gd name="T39" fmla="*/ 171 h 258"/>
                  <a:gd name="T40" fmla="*/ 9863 w 11212"/>
                  <a:gd name="T41" fmla="*/ 221 h 258"/>
                  <a:gd name="T42" fmla="*/ 9962 w 11212"/>
                  <a:gd name="T43" fmla="*/ 213 h 258"/>
                  <a:gd name="T44" fmla="*/ 9966 w 11212"/>
                  <a:gd name="T45" fmla="*/ 30 h 258"/>
                  <a:gd name="T46" fmla="*/ 11053 w 11212"/>
                  <a:gd name="T47" fmla="*/ 57 h 258"/>
                  <a:gd name="T48" fmla="*/ 11130 w 11212"/>
                  <a:gd name="T49" fmla="*/ 258 h 258"/>
                  <a:gd name="T50" fmla="*/ 11205 w 11212"/>
                  <a:gd name="T51" fmla="*/ 57 h 258"/>
                  <a:gd name="T52" fmla="*/ 6190 w 11212"/>
                  <a:gd name="T53" fmla="*/ 22 h 258"/>
                  <a:gd name="T54" fmla="*/ 6144 w 11212"/>
                  <a:gd name="T55" fmla="*/ 197 h 258"/>
                  <a:gd name="T56" fmla="*/ 6299 w 11212"/>
                  <a:gd name="T57" fmla="*/ 206 h 258"/>
                  <a:gd name="T58" fmla="*/ 6204 w 11212"/>
                  <a:gd name="T59" fmla="*/ 94 h 258"/>
                  <a:gd name="T60" fmla="*/ 6267 w 11212"/>
                  <a:gd name="T61" fmla="*/ 37 h 258"/>
                  <a:gd name="T62" fmla="*/ 61 w 11212"/>
                  <a:gd name="T63" fmla="*/ 53 h 258"/>
                  <a:gd name="T64" fmla="*/ 3650 w 11212"/>
                  <a:gd name="T65" fmla="*/ 173 h 258"/>
                  <a:gd name="T66" fmla="*/ 3832 w 11212"/>
                  <a:gd name="T67" fmla="*/ 199 h 258"/>
                  <a:gd name="T68" fmla="*/ 4907 w 11212"/>
                  <a:gd name="T69" fmla="*/ 130 h 258"/>
                  <a:gd name="T70" fmla="*/ 4996 w 11212"/>
                  <a:gd name="T71" fmla="*/ 127 h 258"/>
                  <a:gd name="T72" fmla="*/ 4998 w 11212"/>
                  <a:gd name="T73" fmla="*/ 221 h 258"/>
                  <a:gd name="T74" fmla="*/ 4925 w 11212"/>
                  <a:gd name="T75" fmla="*/ 240 h 258"/>
                  <a:gd name="T76" fmla="*/ 5063 w 11212"/>
                  <a:gd name="T77" fmla="*/ 174 h 258"/>
                  <a:gd name="T78" fmla="*/ 4948 w 11212"/>
                  <a:gd name="T79" fmla="*/ 100 h 258"/>
                  <a:gd name="T80" fmla="*/ 7336 w 11212"/>
                  <a:gd name="T81" fmla="*/ 37 h 258"/>
                  <a:gd name="T82" fmla="*/ 7336 w 11212"/>
                  <a:gd name="T83" fmla="*/ 4 h 258"/>
                  <a:gd name="T84" fmla="*/ 8699 w 11212"/>
                  <a:gd name="T85" fmla="*/ 87 h 258"/>
                  <a:gd name="T86" fmla="*/ 8634 w 11212"/>
                  <a:gd name="T87" fmla="*/ 87 h 258"/>
                  <a:gd name="T88" fmla="*/ 9933 w 11212"/>
                  <a:gd name="T89" fmla="*/ 50 h 258"/>
                  <a:gd name="T90" fmla="*/ 9918 w 11212"/>
                  <a:gd name="T91" fmla="*/ 137 h 258"/>
                  <a:gd name="T92" fmla="*/ 9868 w 11212"/>
                  <a:gd name="T93" fmla="*/ 66 h 258"/>
                  <a:gd name="T94" fmla="*/ 11159 w 11212"/>
                  <a:gd name="T95" fmla="*/ 49 h 258"/>
                  <a:gd name="T96" fmla="*/ 11147 w 11212"/>
                  <a:gd name="T97" fmla="*/ 221 h 258"/>
                  <a:gd name="T98" fmla="*/ 11089 w 11212"/>
                  <a:gd name="T99" fmla="*/ 102 h 258"/>
                  <a:gd name="T100" fmla="*/ 3759 w 11212"/>
                  <a:gd name="T101" fmla="*/ 165 h 258"/>
                  <a:gd name="T102" fmla="*/ 6252 w 11212"/>
                  <a:gd name="T103" fmla="*/ 137 h 258"/>
                  <a:gd name="T104" fmla="*/ 6222 w 11212"/>
                  <a:gd name="T105" fmla="*/ 224 h 258"/>
                  <a:gd name="T106" fmla="*/ 6187 w 11212"/>
                  <a:gd name="T107" fmla="*/ 139 h 258"/>
                  <a:gd name="T108" fmla="*/ 8695 w 11212"/>
                  <a:gd name="T109" fmla="*/ 154 h 258"/>
                  <a:gd name="T110" fmla="*/ 8637 w 11212"/>
                  <a:gd name="T111" fmla="*/ 214 h 258"/>
                  <a:gd name="T112" fmla="*/ 8666 w 11212"/>
                  <a:gd name="T113" fmla="*/ 1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212" h="258">
                    <a:moveTo>
                      <a:pt x="1256" y="0"/>
                    </a:moveTo>
                    <a:cubicBezTo>
                      <a:pt x="1243" y="0"/>
                      <a:pt x="1231" y="2"/>
                      <a:pt x="1220" y="6"/>
                    </a:cubicBezTo>
                    <a:cubicBezTo>
                      <a:pt x="1210" y="10"/>
                      <a:pt x="1201" y="16"/>
                      <a:pt x="1194" y="23"/>
                    </a:cubicBezTo>
                    <a:cubicBezTo>
                      <a:pt x="1186" y="30"/>
                      <a:pt x="1181" y="39"/>
                      <a:pt x="1178" y="49"/>
                    </a:cubicBezTo>
                    <a:cubicBezTo>
                      <a:pt x="1174" y="58"/>
                      <a:pt x="1172" y="69"/>
                      <a:pt x="1172" y="80"/>
                    </a:cubicBezTo>
                    <a:lnTo>
                      <a:pt x="1214" y="80"/>
                    </a:lnTo>
                    <a:cubicBezTo>
                      <a:pt x="1214" y="74"/>
                      <a:pt x="1215" y="67"/>
                      <a:pt x="1217" y="61"/>
                    </a:cubicBezTo>
                    <a:cubicBezTo>
                      <a:pt x="1218" y="55"/>
                      <a:pt x="1221" y="51"/>
                      <a:pt x="1225" y="47"/>
                    </a:cubicBezTo>
                    <a:cubicBezTo>
                      <a:pt x="1228" y="43"/>
                      <a:pt x="1232" y="39"/>
                      <a:pt x="1238" y="37"/>
                    </a:cubicBezTo>
                    <a:cubicBezTo>
                      <a:pt x="1243" y="35"/>
                      <a:pt x="1249" y="34"/>
                      <a:pt x="1256" y="34"/>
                    </a:cubicBezTo>
                    <a:cubicBezTo>
                      <a:pt x="1262" y="34"/>
                      <a:pt x="1268" y="34"/>
                      <a:pt x="1272" y="36"/>
                    </a:cubicBezTo>
                    <a:cubicBezTo>
                      <a:pt x="1277" y="38"/>
                      <a:pt x="1280" y="42"/>
                      <a:pt x="1284" y="45"/>
                    </a:cubicBezTo>
                    <a:cubicBezTo>
                      <a:pt x="1287" y="49"/>
                      <a:pt x="1289" y="53"/>
                      <a:pt x="1291" y="57"/>
                    </a:cubicBezTo>
                    <a:cubicBezTo>
                      <a:pt x="1292" y="62"/>
                      <a:pt x="1293" y="68"/>
                      <a:pt x="1293" y="73"/>
                    </a:cubicBezTo>
                    <a:cubicBezTo>
                      <a:pt x="1293" y="78"/>
                      <a:pt x="1293" y="82"/>
                      <a:pt x="1292" y="87"/>
                    </a:cubicBezTo>
                    <a:cubicBezTo>
                      <a:pt x="1290" y="91"/>
                      <a:pt x="1289" y="95"/>
                      <a:pt x="1286" y="100"/>
                    </a:cubicBezTo>
                    <a:cubicBezTo>
                      <a:pt x="1284" y="105"/>
                      <a:pt x="1280" y="111"/>
                      <a:pt x="1276" y="117"/>
                    </a:cubicBezTo>
                    <a:cubicBezTo>
                      <a:pt x="1271" y="122"/>
                      <a:pt x="1265" y="129"/>
                      <a:pt x="1258" y="137"/>
                    </a:cubicBezTo>
                    <a:lnTo>
                      <a:pt x="1177" y="226"/>
                    </a:lnTo>
                    <a:lnTo>
                      <a:pt x="1177" y="254"/>
                    </a:lnTo>
                    <a:lnTo>
                      <a:pt x="1345" y="254"/>
                    </a:lnTo>
                    <a:lnTo>
                      <a:pt x="1345" y="221"/>
                    </a:lnTo>
                    <a:lnTo>
                      <a:pt x="1229" y="221"/>
                    </a:lnTo>
                    <a:lnTo>
                      <a:pt x="1284" y="161"/>
                    </a:lnTo>
                    <a:cubicBezTo>
                      <a:pt x="1292" y="153"/>
                      <a:pt x="1299" y="145"/>
                      <a:pt x="1305" y="138"/>
                    </a:cubicBezTo>
                    <a:cubicBezTo>
                      <a:pt x="1311" y="130"/>
                      <a:pt x="1317" y="122"/>
                      <a:pt x="1322" y="115"/>
                    </a:cubicBezTo>
                    <a:cubicBezTo>
                      <a:pt x="1326" y="107"/>
                      <a:pt x="1329" y="99"/>
                      <a:pt x="1331" y="92"/>
                    </a:cubicBezTo>
                    <a:cubicBezTo>
                      <a:pt x="1334" y="84"/>
                      <a:pt x="1336" y="77"/>
                      <a:pt x="1336" y="69"/>
                    </a:cubicBezTo>
                    <a:cubicBezTo>
                      <a:pt x="1336" y="58"/>
                      <a:pt x="1334" y="49"/>
                      <a:pt x="1330" y="41"/>
                    </a:cubicBezTo>
                    <a:cubicBezTo>
                      <a:pt x="1327" y="32"/>
                      <a:pt x="1321" y="25"/>
                      <a:pt x="1314" y="19"/>
                    </a:cubicBezTo>
                    <a:cubicBezTo>
                      <a:pt x="1308" y="13"/>
                      <a:pt x="1300" y="8"/>
                      <a:pt x="1290" y="5"/>
                    </a:cubicBezTo>
                    <a:cubicBezTo>
                      <a:pt x="1280" y="1"/>
                      <a:pt x="1269" y="0"/>
                      <a:pt x="1256" y="0"/>
                    </a:cubicBezTo>
                    <a:close/>
                    <a:moveTo>
                      <a:pt x="2495" y="0"/>
                    </a:moveTo>
                    <a:cubicBezTo>
                      <a:pt x="2484" y="0"/>
                      <a:pt x="2473" y="2"/>
                      <a:pt x="2463" y="5"/>
                    </a:cubicBezTo>
                    <a:cubicBezTo>
                      <a:pt x="2453" y="9"/>
                      <a:pt x="2445" y="13"/>
                      <a:pt x="2438" y="20"/>
                    </a:cubicBezTo>
                    <a:cubicBezTo>
                      <a:pt x="2431" y="26"/>
                      <a:pt x="2425" y="33"/>
                      <a:pt x="2421" y="42"/>
                    </a:cubicBezTo>
                    <a:cubicBezTo>
                      <a:pt x="2417" y="50"/>
                      <a:pt x="2415" y="59"/>
                      <a:pt x="2415" y="69"/>
                    </a:cubicBezTo>
                    <a:lnTo>
                      <a:pt x="2457" y="69"/>
                    </a:lnTo>
                    <a:cubicBezTo>
                      <a:pt x="2457" y="64"/>
                      <a:pt x="2458" y="58"/>
                      <a:pt x="2460" y="54"/>
                    </a:cubicBezTo>
                    <a:cubicBezTo>
                      <a:pt x="2462" y="50"/>
                      <a:pt x="2465" y="46"/>
                      <a:pt x="2468" y="43"/>
                    </a:cubicBezTo>
                    <a:cubicBezTo>
                      <a:pt x="2471" y="40"/>
                      <a:pt x="2476" y="38"/>
                      <a:pt x="2480" y="36"/>
                    </a:cubicBezTo>
                    <a:cubicBezTo>
                      <a:pt x="2485" y="35"/>
                      <a:pt x="2490" y="34"/>
                      <a:pt x="2495" y="34"/>
                    </a:cubicBezTo>
                    <a:cubicBezTo>
                      <a:pt x="2508" y="34"/>
                      <a:pt x="2518" y="37"/>
                      <a:pt x="2524" y="43"/>
                    </a:cubicBezTo>
                    <a:cubicBezTo>
                      <a:pt x="2531" y="50"/>
                      <a:pt x="2533" y="60"/>
                      <a:pt x="2533" y="72"/>
                    </a:cubicBezTo>
                    <a:cubicBezTo>
                      <a:pt x="2533" y="77"/>
                      <a:pt x="2533" y="83"/>
                      <a:pt x="2532" y="87"/>
                    </a:cubicBezTo>
                    <a:cubicBezTo>
                      <a:pt x="2530" y="92"/>
                      <a:pt x="2527" y="96"/>
                      <a:pt x="2524" y="99"/>
                    </a:cubicBezTo>
                    <a:cubicBezTo>
                      <a:pt x="2520" y="102"/>
                      <a:pt x="2516" y="105"/>
                      <a:pt x="2510" y="107"/>
                    </a:cubicBezTo>
                    <a:cubicBezTo>
                      <a:pt x="2505" y="109"/>
                      <a:pt x="2498" y="109"/>
                      <a:pt x="2491" y="109"/>
                    </a:cubicBezTo>
                    <a:lnTo>
                      <a:pt x="2466" y="109"/>
                    </a:lnTo>
                    <a:lnTo>
                      <a:pt x="2466" y="143"/>
                    </a:lnTo>
                    <a:lnTo>
                      <a:pt x="2491" y="143"/>
                    </a:lnTo>
                    <a:cubicBezTo>
                      <a:pt x="2498" y="143"/>
                      <a:pt x="2505" y="144"/>
                      <a:pt x="2510" y="146"/>
                    </a:cubicBezTo>
                    <a:cubicBezTo>
                      <a:pt x="2516" y="147"/>
                      <a:pt x="2521" y="149"/>
                      <a:pt x="2525" y="153"/>
                    </a:cubicBezTo>
                    <a:cubicBezTo>
                      <a:pt x="2529" y="156"/>
                      <a:pt x="2532" y="161"/>
                      <a:pt x="2534" y="166"/>
                    </a:cubicBezTo>
                    <a:cubicBezTo>
                      <a:pt x="2536" y="171"/>
                      <a:pt x="2538" y="177"/>
                      <a:pt x="2538" y="184"/>
                    </a:cubicBezTo>
                    <a:cubicBezTo>
                      <a:pt x="2538" y="198"/>
                      <a:pt x="2534" y="207"/>
                      <a:pt x="2526" y="214"/>
                    </a:cubicBezTo>
                    <a:cubicBezTo>
                      <a:pt x="2519" y="220"/>
                      <a:pt x="2508" y="224"/>
                      <a:pt x="2495" y="224"/>
                    </a:cubicBezTo>
                    <a:cubicBezTo>
                      <a:pt x="2489" y="224"/>
                      <a:pt x="2484" y="223"/>
                      <a:pt x="2479" y="222"/>
                    </a:cubicBezTo>
                    <a:cubicBezTo>
                      <a:pt x="2474" y="220"/>
                      <a:pt x="2470" y="218"/>
                      <a:pt x="2466" y="214"/>
                    </a:cubicBezTo>
                    <a:cubicBezTo>
                      <a:pt x="2463" y="211"/>
                      <a:pt x="2459" y="207"/>
                      <a:pt x="2457" y="202"/>
                    </a:cubicBezTo>
                    <a:cubicBezTo>
                      <a:pt x="2456" y="198"/>
                      <a:pt x="2455" y="193"/>
                      <a:pt x="2455" y="187"/>
                    </a:cubicBezTo>
                    <a:lnTo>
                      <a:pt x="2412" y="187"/>
                    </a:lnTo>
                    <a:cubicBezTo>
                      <a:pt x="2412" y="199"/>
                      <a:pt x="2415" y="209"/>
                      <a:pt x="2420" y="218"/>
                    </a:cubicBezTo>
                    <a:cubicBezTo>
                      <a:pt x="2424" y="227"/>
                      <a:pt x="2430" y="234"/>
                      <a:pt x="2438" y="240"/>
                    </a:cubicBezTo>
                    <a:cubicBezTo>
                      <a:pt x="2446" y="246"/>
                      <a:pt x="2454" y="250"/>
                      <a:pt x="2464" y="253"/>
                    </a:cubicBezTo>
                    <a:cubicBezTo>
                      <a:pt x="2474" y="256"/>
                      <a:pt x="2484" y="258"/>
                      <a:pt x="2495" y="258"/>
                    </a:cubicBezTo>
                    <a:cubicBezTo>
                      <a:pt x="2507" y="258"/>
                      <a:pt x="2519" y="257"/>
                      <a:pt x="2529" y="253"/>
                    </a:cubicBezTo>
                    <a:cubicBezTo>
                      <a:pt x="2539" y="250"/>
                      <a:pt x="2548" y="245"/>
                      <a:pt x="2555" y="238"/>
                    </a:cubicBezTo>
                    <a:cubicBezTo>
                      <a:pt x="2563" y="232"/>
                      <a:pt x="2569" y="225"/>
                      <a:pt x="2573" y="215"/>
                    </a:cubicBezTo>
                    <a:cubicBezTo>
                      <a:pt x="2577" y="206"/>
                      <a:pt x="2579" y="196"/>
                      <a:pt x="2579" y="184"/>
                    </a:cubicBezTo>
                    <a:cubicBezTo>
                      <a:pt x="2579" y="178"/>
                      <a:pt x="2578" y="172"/>
                      <a:pt x="2577" y="166"/>
                    </a:cubicBezTo>
                    <a:cubicBezTo>
                      <a:pt x="2575" y="160"/>
                      <a:pt x="2573" y="154"/>
                      <a:pt x="2569" y="149"/>
                    </a:cubicBezTo>
                    <a:cubicBezTo>
                      <a:pt x="2566" y="144"/>
                      <a:pt x="2562" y="140"/>
                      <a:pt x="2556" y="136"/>
                    </a:cubicBezTo>
                    <a:cubicBezTo>
                      <a:pt x="2551" y="132"/>
                      <a:pt x="2545" y="128"/>
                      <a:pt x="2537" y="125"/>
                    </a:cubicBezTo>
                    <a:cubicBezTo>
                      <a:pt x="2543" y="122"/>
                      <a:pt x="2549" y="119"/>
                      <a:pt x="2554" y="115"/>
                    </a:cubicBezTo>
                    <a:cubicBezTo>
                      <a:pt x="2558" y="111"/>
                      <a:pt x="2563" y="106"/>
                      <a:pt x="2566" y="102"/>
                    </a:cubicBezTo>
                    <a:cubicBezTo>
                      <a:pt x="2569" y="97"/>
                      <a:pt x="2571" y="92"/>
                      <a:pt x="2573" y="87"/>
                    </a:cubicBezTo>
                    <a:cubicBezTo>
                      <a:pt x="2575" y="81"/>
                      <a:pt x="2576" y="77"/>
                      <a:pt x="2576" y="72"/>
                    </a:cubicBezTo>
                    <a:cubicBezTo>
                      <a:pt x="2576" y="60"/>
                      <a:pt x="2573" y="50"/>
                      <a:pt x="2569" y="41"/>
                    </a:cubicBezTo>
                    <a:cubicBezTo>
                      <a:pt x="2566" y="32"/>
                      <a:pt x="2561" y="24"/>
                      <a:pt x="2554" y="18"/>
                    </a:cubicBezTo>
                    <a:cubicBezTo>
                      <a:pt x="2547" y="12"/>
                      <a:pt x="2538" y="8"/>
                      <a:pt x="2528" y="5"/>
                    </a:cubicBezTo>
                    <a:cubicBezTo>
                      <a:pt x="2518" y="1"/>
                      <a:pt x="2507" y="0"/>
                      <a:pt x="2495" y="0"/>
                    </a:cubicBezTo>
                    <a:close/>
                    <a:moveTo>
                      <a:pt x="8666" y="0"/>
                    </a:moveTo>
                    <a:cubicBezTo>
                      <a:pt x="8655" y="0"/>
                      <a:pt x="8645" y="1"/>
                      <a:pt x="8635" y="5"/>
                    </a:cubicBezTo>
                    <a:cubicBezTo>
                      <a:pt x="8626" y="8"/>
                      <a:pt x="8618" y="12"/>
                      <a:pt x="8612" y="18"/>
                    </a:cubicBezTo>
                    <a:cubicBezTo>
                      <a:pt x="8605" y="24"/>
                      <a:pt x="8600" y="31"/>
                      <a:pt x="8596" y="40"/>
                    </a:cubicBezTo>
                    <a:cubicBezTo>
                      <a:pt x="8592" y="48"/>
                      <a:pt x="8590" y="59"/>
                      <a:pt x="8590" y="70"/>
                    </a:cubicBezTo>
                    <a:cubicBezTo>
                      <a:pt x="8590" y="82"/>
                      <a:pt x="8593" y="93"/>
                      <a:pt x="8599" y="102"/>
                    </a:cubicBezTo>
                    <a:cubicBezTo>
                      <a:pt x="8606" y="112"/>
                      <a:pt x="8614" y="120"/>
                      <a:pt x="8625" y="125"/>
                    </a:cubicBezTo>
                    <a:cubicBezTo>
                      <a:pt x="8619" y="128"/>
                      <a:pt x="8613" y="131"/>
                      <a:pt x="8608" y="135"/>
                    </a:cubicBezTo>
                    <a:cubicBezTo>
                      <a:pt x="8603" y="139"/>
                      <a:pt x="8598" y="144"/>
                      <a:pt x="8595" y="149"/>
                    </a:cubicBezTo>
                    <a:cubicBezTo>
                      <a:pt x="8591" y="154"/>
                      <a:pt x="8589" y="160"/>
                      <a:pt x="8587" y="166"/>
                    </a:cubicBezTo>
                    <a:cubicBezTo>
                      <a:pt x="8585" y="172"/>
                      <a:pt x="8584" y="179"/>
                      <a:pt x="8584" y="186"/>
                    </a:cubicBezTo>
                    <a:cubicBezTo>
                      <a:pt x="8584" y="198"/>
                      <a:pt x="8586" y="208"/>
                      <a:pt x="8591" y="217"/>
                    </a:cubicBezTo>
                    <a:cubicBezTo>
                      <a:pt x="8595" y="226"/>
                      <a:pt x="8601" y="233"/>
                      <a:pt x="8608" y="239"/>
                    </a:cubicBezTo>
                    <a:cubicBezTo>
                      <a:pt x="8616" y="245"/>
                      <a:pt x="8624" y="250"/>
                      <a:pt x="8634" y="253"/>
                    </a:cubicBezTo>
                    <a:cubicBezTo>
                      <a:pt x="8644" y="256"/>
                      <a:pt x="8655" y="258"/>
                      <a:pt x="8666" y="258"/>
                    </a:cubicBezTo>
                    <a:cubicBezTo>
                      <a:pt x="8678" y="258"/>
                      <a:pt x="8689" y="256"/>
                      <a:pt x="8699" y="253"/>
                    </a:cubicBezTo>
                    <a:cubicBezTo>
                      <a:pt x="8709" y="250"/>
                      <a:pt x="8717" y="245"/>
                      <a:pt x="8725" y="239"/>
                    </a:cubicBezTo>
                    <a:cubicBezTo>
                      <a:pt x="8732" y="233"/>
                      <a:pt x="8738" y="226"/>
                      <a:pt x="8742" y="217"/>
                    </a:cubicBezTo>
                    <a:cubicBezTo>
                      <a:pt x="8746" y="208"/>
                      <a:pt x="8748" y="198"/>
                      <a:pt x="8748" y="186"/>
                    </a:cubicBezTo>
                    <a:cubicBezTo>
                      <a:pt x="8748" y="179"/>
                      <a:pt x="8748" y="172"/>
                      <a:pt x="8746" y="166"/>
                    </a:cubicBezTo>
                    <a:cubicBezTo>
                      <a:pt x="8744" y="160"/>
                      <a:pt x="8740" y="154"/>
                      <a:pt x="8737" y="149"/>
                    </a:cubicBezTo>
                    <a:cubicBezTo>
                      <a:pt x="8733" y="144"/>
                      <a:pt x="8730" y="140"/>
                      <a:pt x="8725" y="136"/>
                    </a:cubicBezTo>
                    <a:cubicBezTo>
                      <a:pt x="8720" y="132"/>
                      <a:pt x="8714" y="128"/>
                      <a:pt x="8708" y="125"/>
                    </a:cubicBezTo>
                    <a:cubicBezTo>
                      <a:pt x="8719" y="120"/>
                      <a:pt x="8727" y="112"/>
                      <a:pt x="8733" y="102"/>
                    </a:cubicBezTo>
                    <a:cubicBezTo>
                      <a:pt x="8740" y="93"/>
                      <a:pt x="8743" y="82"/>
                      <a:pt x="8743" y="70"/>
                    </a:cubicBezTo>
                    <a:cubicBezTo>
                      <a:pt x="8743" y="59"/>
                      <a:pt x="8741" y="48"/>
                      <a:pt x="8737" y="40"/>
                    </a:cubicBezTo>
                    <a:cubicBezTo>
                      <a:pt x="8733" y="31"/>
                      <a:pt x="8728" y="24"/>
                      <a:pt x="8721" y="18"/>
                    </a:cubicBezTo>
                    <a:cubicBezTo>
                      <a:pt x="8714" y="12"/>
                      <a:pt x="8707" y="8"/>
                      <a:pt x="8697" y="5"/>
                    </a:cubicBezTo>
                    <a:cubicBezTo>
                      <a:pt x="8688" y="1"/>
                      <a:pt x="8677" y="0"/>
                      <a:pt x="8666" y="0"/>
                    </a:cubicBezTo>
                    <a:close/>
                    <a:moveTo>
                      <a:pt x="9905" y="0"/>
                    </a:moveTo>
                    <a:cubicBezTo>
                      <a:pt x="9892" y="0"/>
                      <a:pt x="9880" y="3"/>
                      <a:pt x="9870" y="7"/>
                    </a:cubicBezTo>
                    <a:cubicBezTo>
                      <a:pt x="9860" y="12"/>
                      <a:pt x="9852" y="18"/>
                      <a:pt x="9845" y="26"/>
                    </a:cubicBezTo>
                    <a:cubicBezTo>
                      <a:pt x="9838" y="34"/>
                      <a:pt x="9832" y="43"/>
                      <a:pt x="9829" y="54"/>
                    </a:cubicBezTo>
                    <a:cubicBezTo>
                      <a:pt x="9825" y="65"/>
                      <a:pt x="9823" y="75"/>
                      <a:pt x="9823" y="87"/>
                    </a:cubicBezTo>
                    <a:cubicBezTo>
                      <a:pt x="9823" y="98"/>
                      <a:pt x="9825" y="109"/>
                      <a:pt x="9828" y="119"/>
                    </a:cubicBezTo>
                    <a:cubicBezTo>
                      <a:pt x="9831" y="129"/>
                      <a:pt x="9835" y="139"/>
                      <a:pt x="9841" y="147"/>
                    </a:cubicBezTo>
                    <a:cubicBezTo>
                      <a:pt x="9847" y="154"/>
                      <a:pt x="9855" y="160"/>
                      <a:pt x="9864" y="165"/>
                    </a:cubicBezTo>
                    <a:cubicBezTo>
                      <a:pt x="9873" y="170"/>
                      <a:pt x="9883" y="171"/>
                      <a:pt x="9896" y="171"/>
                    </a:cubicBezTo>
                    <a:cubicBezTo>
                      <a:pt x="9906" y="171"/>
                      <a:pt x="9915" y="170"/>
                      <a:pt x="9923" y="166"/>
                    </a:cubicBezTo>
                    <a:cubicBezTo>
                      <a:pt x="9931" y="162"/>
                      <a:pt x="9939" y="156"/>
                      <a:pt x="9945" y="149"/>
                    </a:cubicBezTo>
                    <a:cubicBezTo>
                      <a:pt x="9944" y="159"/>
                      <a:pt x="9943" y="169"/>
                      <a:pt x="9940" y="177"/>
                    </a:cubicBezTo>
                    <a:cubicBezTo>
                      <a:pt x="9937" y="186"/>
                      <a:pt x="9932" y="194"/>
                      <a:pt x="9926" y="200"/>
                    </a:cubicBezTo>
                    <a:cubicBezTo>
                      <a:pt x="9919" y="207"/>
                      <a:pt x="9911" y="212"/>
                      <a:pt x="9901" y="215"/>
                    </a:cubicBezTo>
                    <a:cubicBezTo>
                      <a:pt x="9891" y="219"/>
                      <a:pt x="9878" y="221"/>
                      <a:pt x="9863" y="221"/>
                    </a:cubicBezTo>
                    <a:lnTo>
                      <a:pt x="9860" y="221"/>
                    </a:lnTo>
                    <a:lnTo>
                      <a:pt x="9860" y="255"/>
                    </a:lnTo>
                    <a:lnTo>
                      <a:pt x="9863" y="255"/>
                    </a:lnTo>
                    <a:cubicBezTo>
                      <a:pt x="9879" y="255"/>
                      <a:pt x="9894" y="253"/>
                      <a:pt x="9906" y="250"/>
                    </a:cubicBezTo>
                    <a:cubicBezTo>
                      <a:pt x="9919" y="246"/>
                      <a:pt x="9929" y="242"/>
                      <a:pt x="9938" y="236"/>
                    </a:cubicBezTo>
                    <a:cubicBezTo>
                      <a:pt x="9947" y="229"/>
                      <a:pt x="9956" y="221"/>
                      <a:pt x="9962" y="213"/>
                    </a:cubicBezTo>
                    <a:cubicBezTo>
                      <a:pt x="9968" y="204"/>
                      <a:pt x="9973" y="195"/>
                      <a:pt x="9977" y="184"/>
                    </a:cubicBezTo>
                    <a:cubicBezTo>
                      <a:pt x="9981" y="174"/>
                      <a:pt x="9983" y="163"/>
                      <a:pt x="9985" y="151"/>
                    </a:cubicBezTo>
                    <a:cubicBezTo>
                      <a:pt x="9986" y="139"/>
                      <a:pt x="9987" y="128"/>
                      <a:pt x="9987" y="116"/>
                    </a:cubicBezTo>
                    <a:lnTo>
                      <a:pt x="9987" y="102"/>
                    </a:lnTo>
                    <a:cubicBezTo>
                      <a:pt x="9987" y="89"/>
                      <a:pt x="9986" y="75"/>
                      <a:pt x="9982" y="63"/>
                    </a:cubicBezTo>
                    <a:cubicBezTo>
                      <a:pt x="9979" y="50"/>
                      <a:pt x="9973" y="39"/>
                      <a:pt x="9966" y="30"/>
                    </a:cubicBezTo>
                    <a:cubicBezTo>
                      <a:pt x="9960" y="21"/>
                      <a:pt x="9951" y="14"/>
                      <a:pt x="9941" y="8"/>
                    </a:cubicBezTo>
                    <a:cubicBezTo>
                      <a:pt x="9930" y="3"/>
                      <a:pt x="9918" y="0"/>
                      <a:pt x="9905" y="0"/>
                    </a:cubicBezTo>
                    <a:close/>
                    <a:moveTo>
                      <a:pt x="11130" y="0"/>
                    </a:moveTo>
                    <a:cubicBezTo>
                      <a:pt x="11117" y="0"/>
                      <a:pt x="11106" y="2"/>
                      <a:pt x="11096" y="5"/>
                    </a:cubicBezTo>
                    <a:cubicBezTo>
                      <a:pt x="11086" y="9"/>
                      <a:pt x="11077" y="15"/>
                      <a:pt x="11070" y="24"/>
                    </a:cubicBezTo>
                    <a:cubicBezTo>
                      <a:pt x="11062" y="33"/>
                      <a:pt x="11057" y="44"/>
                      <a:pt x="11053" y="57"/>
                    </a:cubicBezTo>
                    <a:cubicBezTo>
                      <a:pt x="11049" y="71"/>
                      <a:pt x="11048" y="89"/>
                      <a:pt x="11048" y="109"/>
                    </a:cubicBezTo>
                    <a:lnTo>
                      <a:pt x="11048" y="148"/>
                    </a:lnTo>
                    <a:cubicBezTo>
                      <a:pt x="11048" y="168"/>
                      <a:pt x="11049" y="186"/>
                      <a:pt x="11053" y="199"/>
                    </a:cubicBezTo>
                    <a:cubicBezTo>
                      <a:pt x="11057" y="213"/>
                      <a:pt x="11062" y="224"/>
                      <a:pt x="11070" y="233"/>
                    </a:cubicBezTo>
                    <a:cubicBezTo>
                      <a:pt x="11077" y="242"/>
                      <a:pt x="11086" y="248"/>
                      <a:pt x="11096" y="251"/>
                    </a:cubicBezTo>
                    <a:cubicBezTo>
                      <a:pt x="11106" y="255"/>
                      <a:pt x="11117" y="258"/>
                      <a:pt x="11130" y="258"/>
                    </a:cubicBezTo>
                    <a:cubicBezTo>
                      <a:pt x="11142" y="258"/>
                      <a:pt x="11153" y="255"/>
                      <a:pt x="11163" y="251"/>
                    </a:cubicBezTo>
                    <a:cubicBezTo>
                      <a:pt x="11173" y="248"/>
                      <a:pt x="11182" y="242"/>
                      <a:pt x="11189" y="233"/>
                    </a:cubicBezTo>
                    <a:cubicBezTo>
                      <a:pt x="11196" y="224"/>
                      <a:pt x="11202" y="213"/>
                      <a:pt x="11205" y="199"/>
                    </a:cubicBezTo>
                    <a:cubicBezTo>
                      <a:pt x="11209" y="186"/>
                      <a:pt x="11212" y="168"/>
                      <a:pt x="11212" y="148"/>
                    </a:cubicBezTo>
                    <a:lnTo>
                      <a:pt x="11212" y="109"/>
                    </a:lnTo>
                    <a:cubicBezTo>
                      <a:pt x="11212" y="89"/>
                      <a:pt x="11209" y="71"/>
                      <a:pt x="11205" y="57"/>
                    </a:cubicBezTo>
                    <a:cubicBezTo>
                      <a:pt x="11202" y="44"/>
                      <a:pt x="11196" y="33"/>
                      <a:pt x="11189" y="24"/>
                    </a:cubicBezTo>
                    <a:cubicBezTo>
                      <a:pt x="11182" y="15"/>
                      <a:pt x="11173" y="9"/>
                      <a:pt x="11163" y="5"/>
                    </a:cubicBezTo>
                    <a:cubicBezTo>
                      <a:pt x="11153" y="2"/>
                      <a:pt x="11142" y="0"/>
                      <a:pt x="11130" y="0"/>
                    </a:cubicBezTo>
                    <a:close/>
                    <a:moveTo>
                      <a:pt x="6262" y="2"/>
                    </a:moveTo>
                    <a:cubicBezTo>
                      <a:pt x="6247" y="2"/>
                      <a:pt x="6234" y="4"/>
                      <a:pt x="6222" y="7"/>
                    </a:cubicBezTo>
                    <a:cubicBezTo>
                      <a:pt x="6210" y="11"/>
                      <a:pt x="6199" y="16"/>
                      <a:pt x="6190" y="22"/>
                    </a:cubicBezTo>
                    <a:cubicBezTo>
                      <a:pt x="6181" y="28"/>
                      <a:pt x="6173" y="36"/>
                      <a:pt x="6166" y="45"/>
                    </a:cubicBezTo>
                    <a:cubicBezTo>
                      <a:pt x="6159" y="54"/>
                      <a:pt x="6154" y="63"/>
                      <a:pt x="6150" y="73"/>
                    </a:cubicBezTo>
                    <a:cubicBezTo>
                      <a:pt x="6146" y="84"/>
                      <a:pt x="6143" y="95"/>
                      <a:pt x="6141" y="107"/>
                    </a:cubicBezTo>
                    <a:cubicBezTo>
                      <a:pt x="6139" y="119"/>
                      <a:pt x="6139" y="131"/>
                      <a:pt x="6139" y="143"/>
                    </a:cubicBezTo>
                    <a:lnTo>
                      <a:pt x="6139" y="160"/>
                    </a:lnTo>
                    <a:cubicBezTo>
                      <a:pt x="6139" y="173"/>
                      <a:pt x="6140" y="185"/>
                      <a:pt x="6144" y="197"/>
                    </a:cubicBezTo>
                    <a:cubicBezTo>
                      <a:pt x="6148" y="209"/>
                      <a:pt x="6154" y="219"/>
                      <a:pt x="6161" y="229"/>
                    </a:cubicBezTo>
                    <a:cubicBezTo>
                      <a:pt x="6168" y="238"/>
                      <a:pt x="6176" y="244"/>
                      <a:pt x="6186" y="250"/>
                    </a:cubicBezTo>
                    <a:cubicBezTo>
                      <a:pt x="6197" y="255"/>
                      <a:pt x="6210" y="258"/>
                      <a:pt x="6223" y="258"/>
                    </a:cubicBezTo>
                    <a:cubicBezTo>
                      <a:pt x="6236" y="258"/>
                      <a:pt x="6248" y="256"/>
                      <a:pt x="6258" y="251"/>
                    </a:cubicBezTo>
                    <a:cubicBezTo>
                      <a:pt x="6268" y="247"/>
                      <a:pt x="6276" y="241"/>
                      <a:pt x="6283" y="233"/>
                    </a:cubicBezTo>
                    <a:cubicBezTo>
                      <a:pt x="6290" y="225"/>
                      <a:pt x="6296" y="216"/>
                      <a:pt x="6299" y="206"/>
                    </a:cubicBezTo>
                    <a:cubicBezTo>
                      <a:pt x="6303" y="195"/>
                      <a:pt x="6305" y="184"/>
                      <a:pt x="6305" y="172"/>
                    </a:cubicBezTo>
                    <a:cubicBezTo>
                      <a:pt x="6305" y="161"/>
                      <a:pt x="6303" y="150"/>
                      <a:pt x="6300" y="140"/>
                    </a:cubicBezTo>
                    <a:cubicBezTo>
                      <a:pt x="6297" y="130"/>
                      <a:pt x="6293" y="122"/>
                      <a:pt x="6287" y="114"/>
                    </a:cubicBezTo>
                    <a:cubicBezTo>
                      <a:pt x="6281" y="106"/>
                      <a:pt x="6274" y="100"/>
                      <a:pt x="6265" y="95"/>
                    </a:cubicBezTo>
                    <a:cubicBezTo>
                      <a:pt x="6256" y="91"/>
                      <a:pt x="6245" y="88"/>
                      <a:pt x="6233" y="88"/>
                    </a:cubicBezTo>
                    <a:cubicBezTo>
                      <a:pt x="6223" y="88"/>
                      <a:pt x="6213" y="90"/>
                      <a:pt x="6204" y="94"/>
                    </a:cubicBezTo>
                    <a:cubicBezTo>
                      <a:pt x="6195" y="97"/>
                      <a:pt x="6187" y="103"/>
                      <a:pt x="6181" y="109"/>
                    </a:cubicBezTo>
                    <a:cubicBezTo>
                      <a:pt x="6182" y="100"/>
                      <a:pt x="6184" y="90"/>
                      <a:pt x="6188" y="81"/>
                    </a:cubicBezTo>
                    <a:cubicBezTo>
                      <a:pt x="6192" y="72"/>
                      <a:pt x="6197" y="65"/>
                      <a:pt x="6204" y="58"/>
                    </a:cubicBezTo>
                    <a:cubicBezTo>
                      <a:pt x="6211" y="52"/>
                      <a:pt x="6219" y="46"/>
                      <a:pt x="6229" y="42"/>
                    </a:cubicBezTo>
                    <a:cubicBezTo>
                      <a:pt x="6239" y="39"/>
                      <a:pt x="6251" y="37"/>
                      <a:pt x="6265" y="37"/>
                    </a:cubicBezTo>
                    <a:lnTo>
                      <a:pt x="6267" y="37"/>
                    </a:lnTo>
                    <a:lnTo>
                      <a:pt x="6267" y="2"/>
                    </a:lnTo>
                    <a:lnTo>
                      <a:pt x="6262" y="2"/>
                    </a:lnTo>
                    <a:close/>
                    <a:moveTo>
                      <a:pt x="97" y="3"/>
                    </a:moveTo>
                    <a:lnTo>
                      <a:pt x="0" y="39"/>
                    </a:lnTo>
                    <a:lnTo>
                      <a:pt x="0" y="74"/>
                    </a:lnTo>
                    <a:lnTo>
                      <a:pt x="61" y="53"/>
                    </a:lnTo>
                    <a:lnTo>
                      <a:pt x="61" y="254"/>
                    </a:lnTo>
                    <a:lnTo>
                      <a:pt x="104" y="254"/>
                    </a:lnTo>
                    <a:lnTo>
                      <a:pt x="104" y="3"/>
                    </a:lnTo>
                    <a:lnTo>
                      <a:pt x="97" y="3"/>
                    </a:lnTo>
                    <a:close/>
                    <a:moveTo>
                      <a:pt x="3757" y="4"/>
                    </a:moveTo>
                    <a:lnTo>
                      <a:pt x="3650" y="173"/>
                    </a:lnTo>
                    <a:lnTo>
                      <a:pt x="3651" y="199"/>
                    </a:lnTo>
                    <a:lnTo>
                      <a:pt x="3759" y="199"/>
                    </a:lnTo>
                    <a:lnTo>
                      <a:pt x="3759" y="254"/>
                    </a:lnTo>
                    <a:lnTo>
                      <a:pt x="3801" y="254"/>
                    </a:lnTo>
                    <a:lnTo>
                      <a:pt x="3801" y="199"/>
                    </a:lnTo>
                    <a:lnTo>
                      <a:pt x="3832" y="199"/>
                    </a:lnTo>
                    <a:lnTo>
                      <a:pt x="3832" y="165"/>
                    </a:lnTo>
                    <a:lnTo>
                      <a:pt x="3801" y="165"/>
                    </a:lnTo>
                    <a:lnTo>
                      <a:pt x="3801" y="4"/>
                    </a:lnTo>
                    <a:lnTo>
                      <a:pt x="3757" y="4"/>
                    </a:lnTo>
                    <a:close/>
                    <a:moveTo>
                      <a:pt x="4921" y="4"/>
                    </a:moveTo>
                    <a:lnTo>
                      <a:pt x="4907" y="130"/>
                    </a:lnTo>
                    <a:lnTo>
                      <a:pt x="4940" y="139"/>
                    </a:lnTo>
                    <a:cubicBezTo>
                      <a:pt x="4942" y="137"/>
                      <a:pt x="4945" y="134"/>
                      <a:pt x="4947" y="132"/>
                    </a:cubicBezTo>
                    <a:cubicBezTo>
                      <a:pt x="4949" y="131"/>
                      <a:pt x="4951" y="129"/>
                      <a:pt x="4954" y="128"/>
                    </a:cubicBezTo>
                    <a:cubicBezTo>
                      <a:pt x="4957" y="127"/>
                      <a:pt x="4960" y="125"/>
                      <a:pt x="4964" y="124"/>
                    </a:cubicBezTo>
                    <a:cubicBezTo>
                      <a:pt x="4968" y="124"/>
                      <a:pt x="4971" y="124"/>
                      <a:pt x="4976" y="124"/>
                    </a:cubicBezTo>
                    <a:cubicBezTo>
                      <a:pt x="4984" y="124"/>
                      <a:pt x="4990" y="125"/>
                      <a:pt x="4996" y="127"/>
                    </a:cubicBezTo>
                    <a:cubicBezTo>
                      <a:pt x="5001" y="130"/>
                      <a:pt x="5006" y="133"/>
                      <a:pt x="5010" y="138"/>
                    </a:cubicBezTo>
                    <a:cubicBezTo>
                      <a:pt x="5014" y="142"/>
                      <a:pt x="5017" y="148"/>
                      <a:pt x="5019" y="154"/>
                    </a:cubicBezTo>
                    <a:cubicBezTo>
                      <a:pt x="5021" y="160"/>
                      <a:pt x="5021" y="166"/>
                      <a:pt x="5021" y="173"/>
                    </a:cubicBezTo>
                    <a:cubicBezTo>
                      <a:pt x="5021" y="181"/>
                      <a:pt x="5020" y="188"/>
                      <a:pt x="5019" y="194"/>
                    </a:cubicBezTo>
                    <a:cubicBezTo>
                      <a:pt x="5017" y="200"/>
                      <a:pt x="5014" y="205"/>
                      <a:pt x="5011" y="210"/>
                    </a:cubicBezTo>
                    <a:cubicBezTo>
                      <a:pt x="5007" y="215"/>
                      <a:pt x="5003" y="218"/>
                      <a:pt x="4998" y="221"/>
                    </a:cubicBezTo>
                    <a:cubicBezTo>
                      <a:pt x="4993" y="223"/>
                      <a:pt x="4987" y="224"/>
                      <a:pt x="4981" y="224"/>
                    </a:cubicBezTo>
                    <a:cubicBezTo>
                      <a:pt x="4969" y="224"/>
                      <a:pt x="4960" y="221"/>
                      <a:pt x="4952" y="214"/>
                    </a:cubicBezTo>
                    <a:cubicBezTo>
                      <a:pt x="4945" y="208"/>
                      <a:pt x="4941" y="198"/>
                      <a:pt x="4939" y="186"/>
                    </a:cubicBezTo>
                    <a:lnTo>
                      <a:pt x="4899" y="186"/>
                    </a:lnTo>
                    <a:cubicBezTo>
                      <a:pt x="4899" y="198"/>
                      <a:pt x="4903" y="208"/>
                      <a:pt x="4908" y="217"/>
                    </a:cubicBezTo>
                    <a:cubicBezTo>
                      <a:pt x="4912" y="226"/>
                      <a:pt x="4918" y="234"/>
                      <a:pt x="4925" y="240"/>
                    </a:cubicBezTo>
                    <a:cubicBezTo>
                      <a:pt x="4933" y="246"/>
                      <a:pt x="4941" y="250"/>
                      <a:pt x="4951" y="253"/>
                    </a:cubicBezTo>
                    <a:cubicBezTo>
                      <a:pt x="4960" y="256"/>
                      <a:pt x="4970" y="258"/>
                      <a:pt x="4981" y="258"/>
                    </a:cubicBezTo>
                    <a:cubicBezTo>
                      <a:pt x="4995" y="258"/>
                      <a:pt x="5007" y="256"/>
                      <a:pt x="5017" y="251"/>
                    </a:cubicBezTo>
                    <a:cubicBezTo>
                      <a:pt x="5027" y="247"/>
                      <a:pt x="5036" y="240"/>
                      <a:pt x="5042" y="233"/>
                    </a:cubicBezTo>
                    <a:cubicBezTo>
                      <a:pt x="5049" y="225"/>
                      <a:pt x="5055" y="217"/>
                      <a:pt x="5058" y="207"/>
                    </a:cubicBezTo>
                    <a:cubicBezTo>
                      <a:pt x="5062" y="196"/>
                      <a:pt x="5063" y="185"/>
                      <a:pt x="5063" y="174"/>
                    </a:cubicBezTo>
                    <a:cubicBezTo>
                      <a:pt x="5063" y="161"/>
                      <a:pt x="5062" y="149"/>
                      <a:pt x="5058" y="139"/>
                    </a:cubicBezTo>
                    <a:cubicBezTo>
                      <a:pt x="5055" y="128"/>
                      <a:pt x="5050" y="119"/>
                      <a:pt x="5043" y="112"/>
                    </a:cubicBezTo>
                    <a:cubicBezTo>
                      <a:pt x="5037" y="105"/>
                      <a:pt x="5029" y="99"/>
                      <a:pt x="5020" y="95"/>
                    </a:cubicBezTo>
                    <a:cubicBezTo>
                      <a:pt x="5010" y="91"/>
                      <a:pt x="5000" y="89"/>
                      <a:pt x="4988" y="89"/>
                    </a:cubicBezTo>
                    <a:cubicBezTo>
                      <a:pt x="4979" y="89"/>
                      <a:pt x="4971" y="91"/>
                      <a:pt x="4964" y="93"/>
                    </a:cubicBezTo>
                    <a:cubicBezTo>
                      <a:pt x="4957" y="95"/>
                      <a:pt x="4952" y="97"/>
                      <a:pt x="4948" y="100"/>
                    </a:cubicBezTo>
                    <a:lnTo>
                      <a:pt x="4955" y="40"/>
                    </a:lnTo>
                    <a:lnTo>
                      <a:pt x="5055" y="40"/>
                    </a:lnTo>
                    <a:lnTo>
                      <a:pt x="5055" y="4"/>
                    </a:lnTo>
                    <a:lnTo>
                      <a:pt x="4921" y="4"/>
                    </a:lnTo>
                    <a:close/>
                    <a:moveTo>
                      <a:pt x="7336" y="4"/>
                    </a:moveTo>
                    <a:lnTo>
                      <a:pt x="7336" y="37"/>
                    </a:lnTo>
                    <a:lnTo>
                      <a:pt x="7466" y="37"/>
                    </a:lnTo>
                    <a:lnTo>
                      <a:pt x="7366" y="254"/>
                    </a:lnTo>
                    <a:lnTo>
                      <a:pt x="7410" y="254"/>
                    </a:lnTo>
                    <a:lnTo>
                      <a:pt x="7510" y="27"/>
                    </a:lnTo>
                    <a:lnTo>
                      <a:pt x="7510" y="4"/>
                    </a:lnTo>
                    <a:lnTo>
                      <a:pt x="7336" y="4"/>
                    </a:lnTo>
                    <a:close/>
                    <a:moveTo>
                      <a:pt x="8666" y="34"/>
                    </a:moveTo>
                    <a:cubicBezTo>
                      <a:pt x="8672" y="34"/>
                      <a:pt x="8676" y="34"/>
                      <a:pt x="8680" y="36"/>
                    </a:cubicBezTo>
                    <a:cubicBezTo>
                      <a:pt x="8685" y="38"/>
                      <a:pt x="8689" y="41"/>
                      <a:pt x="8692" y="44"/>
                    </a:cubicBezTo>
                    <a:cubicBezTo>
                      <a:pt x="8695" y="48"/>
                      <a:pt x="8697" y="51"/>
                      <a:pt x="8699" y="56"/>
                    </a:cubicBezTo>
                    <a:cubicBezTo>
                      <a:pt x="8701" y="60"/>
                      <a:pt x="8701" y="66"/>
                      <a:pt x="8701" y="72"/>
                    </a:cubicBezTo>
                    <a:cubicBezTo>
                      <a:pt x="8701" y="77"/>
                      <a:pt x="8701" y="82"/>
                      <a:pt x="8699" y="87"/>
                    </a:cubicBezTo>
                    <a:cubicBezTo>
                      <a:pt x="8697" y="91"/>
                      <a:pt x="8695" y="96"/>
                      <a:pt x="8692" y="99"/>
                    </a:cubicBezTo>
                    <a:cubicBezTo>
                      <a:pt x="8689" y="102"/>
                      <a:pt x="8686" y="104"/>
                      <a:pt x="8681" y="106"/>
                    </a:cubicBezTo>
                    <a:cubicBezTo>
                      <a:pt x="8677" y="108"/>
                      <a:pt x="8672" y="109"/>
                      <a:pt x="8666" y="109"/>
                    </a:cubicBezTo>
                    <a:cubicBezTo>
                      <a:pt x="8661" y="109"/>
                      <a:pt x="8657" y="108"/>
                      <a:pt x="8652" y="106"/>
                    </a:cubicBezTo>
                    <a:cubicBezTo>
                      <a:pt x="8648" y="104"/>
                      <a:pt x="8644" y="102"/>
                      <a:pt x="8641" y="99"/>
                    </a:cubicBezTo>
                    <a:cubicBezTo>
                      <a:pt x="8638" y="96"/>
                      <a:pt x="8635" y="91"/>
                      <a:pt x="8634" y="87"/>
                    </a:cubicBezTo>
                    <a:cubicBezTo>
                      <a:pt x="8632" y="82"/>
                      <a:pt x="8632" y="77"/>
                      <a:pt x="8632" y="72"/>
                    </a:cubicBezTo>
                    <a:cubicBezTo>
                      <a:pt x="8632" y="60"/>
                      <a:pt x="8635" y="50"/>
                      <a:pt x="8641" y="43"/>
                    </a:cubicBezTo>
                    <a:cubicBezTo>
                      <a:pt x="8647" y="37"/>
                      <a:pt x="8656" y="34"/>
                      <a:pt x="8666" y="34"/>
                    </a:cubicBezTo>
                    <a:close/>
                    <a:moveTo>
                      <a:pt x="9905" y="34"/>
                    </a:moveTo>
                    <a:cubicBezTo>
                      <a:pt x="9910" y="34"/>
                      <a:pt x="9916" y="35"/>
                      <a:pt x="9920" y="38"/>
                    </a:cubicBezTo>
                    <a:cubicBezTo>
                      <a:pt x="9925" y="41"/>
                      <a:pt x="9929" y="44"/>
                      <a:pt x="9933" y="50"/>
                    </a:cubicBezTo>
                    <a:cubicBezTo>
                      <a:pt x="9937" y="55"/>
                      <a:pt x="9939" y="61"/>
                      <a:pt x="9942" y="69"/>
                    </a:cubicBezTo>
                    <a:cubicBezTo>
                      <a:pt x="9944" y="77"/>
                      <a:pt x="9945" y="85"/>
                      <a:pt x="9945" y="95"/>
                    </a:cubicBezTo>
                    <a:lnTo>
                      <a:pt x="9945" y="111"/>
                    </a:lnTo>
                    <a:cubicBezTo>
                      <a:pt x="9943" y="115"/>
                      <a:pt x="9941" y="119"/>
                      <a:pt x="9938" y="123"/>
                    </a:cubicBezTo>
                    <a:cubicBezTo>
                      <a:pt x="9935" y="126"/>
                      <a:pt x="9933" y="129"/>
                      <a:pt x="9929" y="132"/>
                    </a:cubicBezTo>
                    <a:cubicBezTo>
                      <a:pt x="9926" y="134"/>
                      <a:pt x="9922" y="135"/>
                      <a:pt x="9918" y="137"/>
                    </a:cubicBezTo>
                    <a:cubicBezTo>
                      <a:pt x="9914" y="138"/>
                      <a:pt x="9909" y="139"/>
                      <a:pt x="9905" y="139"/>
                    </a:cubicBezTo>
                    <a:cubicBezTo>
                      <a:pt x="9898" y="139"/>
                      <a:pt x="9892" y="137"/>
                      <a:pt x="9887" y="134"/>
                    </a:cubicBezTo>
                    <a:cubicBezTo>
                      <a:pt x="9882" y="131"/>
                      <a:pt x="9878" y="128"/>
                      <a:pt x="9875" y="123"/>
                    </a:cubicBezTo>
                    <a:cubicBezTo>
                      <a:pt x="9871" y="118"/>
                      <a:pt x="9869" y="112"/>
                      <a:pt x="9868" y="106"/>
                    </a:cubicBezTo>
                    <a:cubicBezTo>
                      <a:pt x="9866" y="100"/>
                      <a:pt x="9865" y="93"/>
                      <a:pt x="9865" y="87"/>
                    </a:cubicBezTo>
                    <a:cubicBezTo>
                      <a:pt x="9865" y="79"/>
                      <a:pt x="9866" y="73"/>
                      <a:pt x="9868" y="66"/>
                    </a:cubicBezTo>
                    <a:cubicBezTo>
                      <a:pt x="9869" y="60"/>
                      <a:pt x="9872" y="54"/>
                      <a:pt x="9876" y="50"/>
                    </a:cubicBezTo>
                    <a:cubicBezTo>
                      <a:pt x="9879" y="45"/>
                      <a:pt x="9883" y="41"/>
                      <a:pt x="9888" y="38"/>
                    </a:cubicBezTo>
                    <a:cubicBezTo>
                      <a:pt x="9893" y="35"/>
                      <a:pt x="9898" y="34"/>
                      <a:pt x="9905" y="34"/>
                    </a:cubicBezTo>
                    <a:close/>
                    <a:moveTo>
                      <a:pt x="11130" y="34"/>
                    </a:moveTo>
                    <a:cubicBezTo>
                      <a:pt x="11136" y="34"/>
                      <a:pt x="11141" y="35"/>
                      <a:pt x="11146" y="37"/>
                    </a:cubicBezTo>
                    <a:cubicBezTo>
                      <a:pt x="11151" y="40"/>
                      <a:pt x="11155" y="43"/>
                      <a:pt x="11159" y="49"/>
                    </a:cubicBezTo>
                    <a:cubicBezTo>
                      <a:pt x="11162" y="54"/>
                      <a:pt x="11165" y="61"/>
                      <a:pt x="11167" y="70"/>
                    </a:cubicBezTo>
                    <a:cubicBezTo>
                      <a:pt x="11168" y="78"/>
                      <a:pt x="11169" y="89"/>
                      <a:pt x="11169" y="102"/>
                    </a:cubicBezTo>
                    <a:lnTo>
                      <a:pt x="11169" y="154"/>
                    </a:lnTo>
                    <a:cubicBezTo>
                      <a:pt x="11169" y="167"/>
                      <a:pt x="11168" y="178"/>
                      <a:pt x="11167" y="187"/>
                    </a:cubicBezTo>
                    <a:cubicBezTo>
                      <a:pt x="11165" y="196"/>
                      <a:pt x="11163" y="203"/>
                      <a:pt x="11160" y="208"/>
                    </a:cubicBezTo>
                    <a:cubicBezTo>
                      <a:pt x="11156" y="214"/>
                      <a:pt x="11152" y="218"/>
                      <a:pt x="11147" y="221"/>
                    </a:cubicBezTo>
                    <a:cubicBezTo>
                      <a:pt x="11142" y="223"/>
                      <a:pt x="11136" y="224"/>
                      <a:pt x="11130" y="224"/>
                    </a:cubicBezTo>
                    <a:cubicBezTo>
                      <a:pt x="11123" y="224"/>
                      <a:pt x="11117" y="223"/>
                      <a:pt x="11112" y="221"/>
                    </a:cubicBezTo>
                    <a:cubicBezTo>
                      <a:pt x="11107" y="218"/>
                      <a:pt x="11103" y="214"/>
                      <a:pt x="11100" y="208"/>
                    </a:cubicBezTo>
                    <a:cubicBezTo>
                      <a:pt x="11096" y="203"/>
                      <a:pt x="11094" y="196"/>
                      <a:pt x="11092" y="187"/>
                    </a:cubicBezTo>
                    <a:cubicBezTo>
                      <a:pt x="11090" y="178"/>
                      <a:pt x="11089" y="167"/>
                      <a:pt x="11089" y="154"/>
                    </a:cubicBezTo>
                    <a:lnTo>
                      <a:pt x="11089" y="102"/>
                    </a:lnTo>
                    <a:cubicBezTo>
                      <a:pt x="11089" y="89"/>
                      <a:pt x="11090" y="78"/>
                      <a:pt x="11092" y="70"/>
                    </a:cubicBezTo>
                    <a:cubicBezTo>
                      <a:pt x="11093" y="61"/>
                      <a:pt x="11096" y="54"/>
                      <a:pt x="11100" y="49"/>
                    </a:cubicBezTo>
                    <a:cubicBezTo>
                      <a:pt x="11103" y="43"/>
                      <a:pt x="11107" y="40"/>
                      <a:pt x="11112" y="37"/>
                    </a:cubicBezTo>
                    <a:cubicBezTo>
                      <a:pt x="11117" y="35"/>
                      <a:pt x="11123" y="34"/>
                      <a:pt x="11130" y="34"/>
                    </a:cubicBezTo>
                    <a:close/>
                    <a:moveTo>
                      <a:pt x="3759" y="60"/>
                    </a:moveTo>
                    <a:lnTo>
                      <a:pt x="3759" y="165"/>
                    </a:lnTo>
                    <a:lnTo>
                      <a:pt x="3694" y="165"/>
                    </a:lnTo>
                    <a:lnTo>
                      <a:pt x="3756" y="65"/>
                    </a:lnTo>
                    <a:lnTo>
                      <a:pt x="3759" y="60"/>
                    </a:lnTo>
                    <a:close/>
                    <a:moveTo>
                      <a:pt x="6222" y="122"/>
                    </a:moveTo>
                    <a:cubicBezTo>
                      <a:pt x="6229" y="122"/>
                      <a:pt x="6235" y="123"/>
                      <a:pt x="6240" y="126"/>
                    </a:cubicBezTo>
                    <a:cubicBezTo>
                      <a:pt x="6245" y="129"/>
                      <a:pt x="6249" y="132"/>
                      <a:pt x="6252" y="137"/>
                    </a:cubicBezTo>
                    <a:cubicBezTo>
                      <a:pt x="6256" y="141"/>
                      <a:pt x="6259" y="147"/>
                      <a:pt x="6260" y="154"/>
                    </a:cubicBezTo>
                    <a:cubicBezTo>
                      <a:pt x="6262" y="160"/>
                      <a:pt x="6263" y="166"/>
                      <a:pt x="6263" y="173"/>
                    </a:cubicBezTo>
                    <a:cubicBezTo>
                      <a:pt x="6263" y="180"/>
                      <a:pt x="6262" y="188"/>
                      <a:pt x="6260" y="194"/>
                    </a:cubicBezTo>
                    <a:cubicBezTo>
                      <a:pt x="6259" y="200"/>
                      <a:pt x="6256" y="206"/>
                      <a:pt x="6252" y="210"/>
                    </a:cubicBezTo>
                    <a:cubicBezTo>
                      <a:pt x="6249" y="215"/>
                      <a:pt x="6244" y="218"/>
                      <a:pt x="6239" y="221"/>
                    </a:cubicBezTo>
                    <a:cubicBezTo>
                      <a:pt x="6234" y="223"/>
                      <a:pt x="6229" y="224"/>
                      <a:pt x="6222" y="224"/>
                    </a:cubicBezTo>
                    <a:cubicBezTo>
                      <a:pt x="6217" y="224"/>
                      <a:pt x="6212" y="222"/>
                      <a:pt x="6207" y="220"/>
                    </a:cubicBezTo>
                    <a:cubicBezTo>
                      <a:pt x="6202" y="217"/>
                      <a:pt x="6197" y="213"/>
                      <a:pt x="6193" y="208"/>
                    </a:cubicBezTo>
                    <a:cubicBezTo>
                      <a:pt x="6190" y="203"/>
                      <a:pt x="6186" y="197"/>
                      <a:pt x="6184" y="190"/>
                    </a:cubicBezTo>
                    <a:cubicBezTo>
                      <a:pt x="6181" y="182"/>
                      <a:pt x="6180" y="173"/>
                      <a:pt x="6180" y="163"/>
                    </a:cubicBezTo>
                    <a:lnTo>
                      <a:pt x="6180" y="150"/>
                    </a:lnTo>
                    <a:cubicBezTo>
                      <a:pt x="6182" y="146"/>
                      <a:pt x="6185" y="143"/>
                      <a:pt x="6187" y="139"/>
                    </a:cubicBezTo>
                    <a:cubicBezTo>
                      <a:pt x="6190" y="136"/>
                      <a:pt x="6193" y="133"/>
                      <a:pt x="6197" y="131"/>
                    </a:cubicBezTo>
                    <a:cubicBezTo>
                      <a:pt x="6201" y="128"/>
                      <a:pt x="6204" y="126"/>
                      <a:pt x="6208" y="124"/>
                    </a:cubicBezTo>
                    <a:cubicBezTo>
                      <a:pt x="6213" y="123"/>
                      <a:pt x="6218" y="122"/>
                      <a:pt x="6222" y="122"/>
                    </a:cubicBezTo>
                    <a:close/>
                    <a:moveTo>
                      <a:pt x="8666" y="142"/>
                    </a:moveTo>
                    <a:cubicBezTo>
                      <a:pt x="8672" y="142"/>
                      <a:pt x="8677" y="144"/>
                      <a:pt x="8682" y="146"/>
                    </a:cubicBezTo>
                    <a:cubicBezTo>
                      <a:pt x="8687" y="148"/>
                      <a:pt x="8692" y="150"/>
                      <a:pt x="8695" y="154"/>
                    </a:cubicBezTo>
                    <a:cubicBezTo>
                      <a:pt x="8699" y="157"/>
                      <a:pt x="8701" y="162"/>
                      <a:pt x="8703" y="167"/>
                    </a:cubicBezTo>
                    <a:cubicBezTo>
                      <a:pt x="8705" y="172"/>
                      <a:pt x="8707" y="177"/>
                      <a:pt x="8707" y="184"/>
                    </a:cubicBezTo>
                    <a:cubicBezTo>
                      <a:pt x="8707" y="196"/>
                      <a:pt x="8703" y="206"/>
                      <a:pt x="8696" y="214"/>
                    </a:cubicBezTo>
                    <a:cubicBezTo>
                      <a:pt x="8689" y="221"/>
                      <a:pt x="8679" y="224"/>
                      <a:pt x="8666" y="224"/>
                    </a:cubicBezTo>
                    <a:cubicBezTo>
                      <a:pt x="8660" y="224"/>
                      <a:pt x="8655" y="223"/>
                      <a:pt x="8650" y="221"/>
                    </a:cubicBezTo>
                    <a:cubicBezTo>
                      <a:pt x="8645" y="220"/>
                      <a:pt x="8641" y="217"/>
                      <a:pt x="8637" y="214"/>
                    </a:cubicBezTo>
                    <a:cubicBezTo>
                      <a:pt x="8634" y="210"/>
                      <a:pt x="8630" y="206"/>
                      <a:pt x="8628" y="201"/>
                    </a:cubicBezTo>
                    <a:cubicBezTo>
                      <a:pt x="8627" y="196"/>
                      <a:pt x="8626" y="190"/>
                      <a:pt x="8626" y="184"/>
                    </a:cubicBezTo>
                    <a:cubicBezTo>
                      <a:pt x="8626" y="177"/>
                      <a:pt x="8627" y="172"/>
                      <a:pt x="8628" y="167"/>
                    </a:cubicBezTo>
                    <a:cubicBezTo>
                      <a:pt x="8630" y="162"/>
                      <a:pt x="8633" y="157"/>
                      <a:pt x="8636" y="154"/>
                    </a:cubicBezTo>
                    <a:cubicBezTo>
                      <a:pt x="8640" y="150"/>
                      <a:pt x="8645" y="148"/>
                      <a:pt x="8650" y="146"/>
                    </a:cubicBezTo>
                    <a:cubicBezTo>
                      <a:pt x="8655" y="144"/>
                      <a:pt x="8660" y="142"/>
                      <a:pt x="8666" y="142"/>
                    </a:cubicBezTo>
                    <a:close/>
                  </a:path>
                </a:pathLst>
              </a:custGeom>
              <a:solidFill>
                <a:srgbClr val="7F8A8D"/>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7" name="Return Background">
                <a:extLst>
                  <a:ext uri="{FF2B5EF4-FFF2-40B4-BE49-F238E27FC236}">
                    <a16:creationId xmlns:a16="http://schemas.microsoft.com/office/drawing/2014/main" id="{7F0AAC43-B7B4-41D1-BAB2-B9D86E85815E}"/>
                  </a:ext>
                </a:extLst>
              </p:cNvPr>
              <p:cNvSpPr>
                <a:spLocks noChangeArrowheads="1"/>
              </p:cNvSpPr>
              <p:nvPr/>
            </p:nvSpPr>
            <p:spPr bwMode="auto">
              <a:xfrm>
                <a:off x="2590380" y="2354715"/>
                <a:ext cx="236537" cy="236537"/>
              </a:xfrm>
              <a:prstGeom prst="ellipse">
                <a:avLst/>
              </a:prstGeom>
              <a:solidFill>
                <a:srgbClr val="55B8A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8" name="Return">
                <a:extLst>
                  <a:ext uri="{FF2B5EF4-FFF2-40B4-BE49-F238E27FC236}">
                    <a16:creationId xmlns:a16="http://schemas.microsoft.com/office/drawing/2014/main" id="{9F8F9FD8-A41D-4A9E-8DE2-6BABA78D2EA3}"/>
                  </a:ext>
                </a:extLst>
              </p:cNvPr>
              <p:cNvSpPr>
                <a:spLocks/>
              </p:cNvSpPr>
              <p:nvPr/>
            </p:nvSpPr>
            <p:spPr bwMode="auto">
              <a:xfrm>
                <a:off x="2644355" y="2434090"/>
                <a:ext cx="123825" cy="77787"/>
              </a:xfrm>
              <a:custGeom>
                <a:avLst/>
                <a:gdLst>
                  <a:gd name="T0" fmla="*/ 69 w 78"/>
                  <a:gd name="T1" fmla="*/ 4 h 49"/>
                  <a:gd name="T2" fmla="*/ 69 w 78"/>
                  <a:gd name="T3" fmla="*/ 20 h 49"/>
                  <a:gd name="T4" fmla="*/ 16 w 78"/>
                  <a:gd name="T5" fmla="*/ 20 h 49"/>
                  <a:gd name="T6" fmla="*/ 31 w 78"/>
                  <a:gd name="T7" fmla="*/ 5 h 49"/>
                  <a:gd name="T8" fmla="*/ 25 w 78"/>
                  <a:gd name="T9" fmla="*/ 0 h 49"/>
                  <a:gd name="T10" fmla="*/ 0 w 78"/>
                  <a:gd name="T11" fmla="*/ 24 h 49"/>
                  <a:gd name="T12" fmla="*/ 25 w 78"/>
                  <a:gd name="T13" fmla="*/ 49 h 49"/>
                  <a:gd name="T14" fmla="*/ 31 w 78"/>
                  <a:gd name="T15" fmla="*/ 43 h 49"/>
                  <a:gd name="T16" fmla="*/ 16 w 78"/>
                  <a:gd name="T17" fmla="*/ 28 h 49"/>
                  <a:gd name="T18" fmla="*/ 78 w 78"/>
                  <a:gd name="T19" fmla="*/ 28 h 49"/>
                  <a:gd name="T20" fmla="*/ 78 w 78"/>
                  <a:gd name="T21" fmla="*/ 4 h 49"/>
                  <a:gd name="T22" fmla="*/ 69 w 78"/>
                  <a:gd name="T23"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9">
                    <a:moveTo>
                      <a:pt x="69" y="4"/>
                    </a:moveTo>
                    <a:lnTo>
                      <a:pt x="69" y="20"/>
                    </a:lnTo>
                    <a:lnTo>
                      <a:pt x="16" y="20"/>
                    </a:lnTo>
                    <a:lnTo>
                      <a:pt x="31" y="5"/>
                    </a:lnTo>
                    <a:lnTo>
                      <a:pt x="25" y="0"/>
                    </a:lnTo>
                    <a:lnTo>
                      <a:pt x="0" y="24"/>
                    </a:lnTo>
                    <a:lnTo>
                      <a:pt x="25" y="49"/>
                    </a:lnTo>
                    <a:lnTo>
                      <a:pt x="31" y="43"/>
                    </a:lnTo>
                    <a:lnTo>
                      <a:pt x="16" y="28"/>
                    </a:lnTo>
                    <a:lnTo>
                      <a:pt x="78" y="28"/>
                    </a:lnTo>
                    <a:lnTo>
                      <a:pt x="78" y="4"/>
                    </a:lnTo>
                    <a:lnTo>
                      <a:pt x="69"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164" name="Gallery">
            <a:extLst>
              <a:ext uri="{FF2B5EF4-FFF2-40B4-BE49-F238E27FC236}">
                <a16:creationId xmlns:a16="http://schemas.microsoft.com/office/drawing/2014/main" id="{97548373-0C59-4064-B7F4-FCCB6F874E07}"/>
              </a:ext>
            </a:extLst>
          </p:cNvPr>
          <p:cNvGrpSpPr/>
          <p:nvPr/>
        </p:nvGrpSpPr>
        <p:grpSpPr>
          <a:xfrm>
            <a:off x="8081275" y="555557"/>
            <a:ext cx="2286000" cy="4064000"/>
            <a:chOff x="595686" y="1261242"/>
            <a:chExt cx="2286000" cy="4064000"/>
          </a:xfrm>
        </p:grpSpPr>
        <p:sp>
          <p:nvSpPr>
            <p:cNvPr id="165" name="Background">
              <a:extLst>
                <a:ext uri="{FF2B5EF4-FFF2-40B4-BE49-F238E27FC236}">
                  <a16:creationId xmlns:a16="http://schemas.microsoft.com/office/drawing/2014/main" id="{FF973379-0771-4588-BAB9-4D1D78177601}"/>
                </a:ext>
              </a:extLst>
            </p:cNvPr>
            <p:cNvSpPr/>
            <p:nvPr/>
          </p:nvSpPr>
          <p:spPr>
            <a:xfrm>
              <a:off x="595686" y="1261242"/>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66" name="Subheader">
              <a:extLst>
                <a:ext uri="{FF2B5EF4-FFF2-40B4-BE49-F238E27FC236}">
                  <a16:creationId xmlns:a16="http://schemas.microsoft.com/office/drawing/2014/main" id="{7CF28E8E-539C-4923-8CDF-EA49D9F24472}"/>
                </a:ext>
              </a:extLst>
            </p:cNvPr>
            <p:cNvSpPr/>
            <p:nvPr/>
          </p:nvSpPr>
          <p:spPr>
            <a:xfrm>
              <a:off x="595686" y="1769163"/>
              <a:ext cx="2286000" cy="304800"/>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73152"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700" dirty="0">
                  <a:solidFill>
                    <a:srgbClr val="000000">
                      <a:alpha val="53725"/>
                    </a:srgbClr>
                  </a:solidFill>
                  <a:latin typeface="Segoe UI" panose="020B0502040204020203" pitchFamily="34" charset="0"/>
                  <a:cs typeface="Segoe UI" panose="020B0502040204020203" pitchFamily="34" charset="0"/>
                </a:rPr>
                <a:t>123 photos</a:t>
              </a:r>
            </a:p>
          </p:txBody>
        </p:sp>
        <p:grpSp>
          <p:nvGrpSpPr>
            <p:cNvPr id="167" name="App Bar">
              <a:extLst>
                <a:ext uri="{FF2B5EF4-FFF2-40B4-BE49-F238E27FC236}">
                  <a16:creationId xmlns:a16="http://schemas.microsoft.com/office/drawing/2014/main" id="{511799B2-D7E2-4705-9785-BE91F5657D44}"/>
                </a:ext>
              </a:extLst>
            </p:cNvPr>
            <p:cNvGrpSpPr/>
            <p:nvPr/>
          </p:nvGrpSpPr>
          <p:grpSpPr>
            <a:xfrm>
              <a:off x="595686" y="1261242"/>
              <a:ext cx="2286000" cy="508000"/>
              <a:chOff x="595686" y="1261242"/>
              <a:chExt cx="2286000" cy="508000"/>
            </a:xfrm>
          </p:grpSpPr>
          <p:sp>
            <p:nvSpPr>
              <p:cNvPr id="181" name="App Bar Container">
                <a:extLst>
                  <a:ext uri="{FF2B5EF4-FFF2-40B4-BE49-F238E27FC236}">
                    <a16:creationId xmlns:a16="http://schemas.microsoft.com/office/drawing/2014/main" id="{7EE9DA23-5AB3-49CA-BFC7-9A7BF55065D8}"/>
                  </a:ext>
                </a:extLst>
              </p:cNvPr>
              <p:cNvSpPr>
                <a:spLocks noChangeArrowheads="1"/>
              </p:cNvSpPr>
              <p:nvPr/>
            </p:nvSpPr>
            <p:spPr bwMode="auto">
              <a:xfrm>
                <a:off x="595686" y="1261242"/>
                <a:ext cx="2286000" cy="508000"/>
              </a:xfrm>
              <a:prstGeom prst="rect">
                <a:avLst/>
              </a:prstGeom>
              <a:solidFill>
                <a:srgbClr val="FFFFFF"/>
              </a:solidFill>
              <a:ln>
                <a:noFill/>
              </a:ln>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000000">
                        <a:alpha val="87000"/>
                      </a:srgbClr>
                    </a:solidFill>
                    <a:latin typeface="Segoe UI" panose="020B0502040204020203" pitchFamily="34" charset="0"/>
                    <a:cs typeface="Segoe UI" panose="020B0502040204020203" pitchFamily="34" charset="0"/>
                  </a:rPr>
                  <a:t>Fun times</a:t>
                </a:r>
              </a:p>
            </p:txBody>
          </p:sp>
          <p:sp>
            <p:nvSpPr>
              <p:cNvPr id="182" name="Search Icon">
                <a:extLst>
                  <a:ext uri="{FF2B5EF4-FFF2-40B4-BE49-F238E27FC236}">
                    <a16:creationId xmlns:a16="http://schemas.microsoft.com/office/drawing/2014/main" id="{7AAB1C11-9775-44BB-A84D-8B55E71274B7}"/>
                  </a:ext>
                </a:extLst>
              </p:cNvPr>
              <p:cNvSpPr>
                <a:spLocks noChangeAspect="1" noEditPoints="1"/>
              </p:cNvSpPr>
              <p:nvPr/>
            </p:nvSpPr>
            <p:spPr bwMode="auto">
              <a:xfrm>
                <a:off x="2349496" y="1537619"/>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000000">
                      <a:alpha val="87000"/>
                    </a:srgbClr>
                  </a:solidFill>
                  <a:latin typeface="Segoe UI" panose="020B0502040204020203" pitchFamily="34" charset="0"/>
                  <a:cs typeface="Segoe UI" panose="020B0502040204020203" pitchFamily="34" charset="0"/>
                </a:endParaRPr>
              </a:p>
            </p:txBody>
          </p:sp>
          <p:grpSp>
            <p:nvGrpSpPr>
              <p:cNvPr id="183" name="Status Bar">
                <a:extLst>
                  <a:ext uri="{FF2B5EF4-FFF2-40B4-BE49-F238E27FC236}">
                    <a16:creationId xmlns:a16="http://schemas.microsoft.com/office/drawing/2014/main" id="{9A74C1D1-DBD9-417C-9ECD-5F8CF2D46601}"/>
                  </a:ext>
                </a:extLst>
              </p:cNvPr>
              <p:cNvGrpSpPr/>
              <p:nvPr/>
            </p:nvGrpSpPr>
            <p:grpSpPr>
              <a:xfrm>
                <a:off x="595686" y="1261242"/>
                <a:ext cx="2286000" cy="152400"/>
                <a:chOff x="595686" y="1268402"/>
                <a:chExt cx="2286000" cy="152400"/>
              </a:xfrm>
            </p:grpSpPr>
            <p:sp>
              <p:nvSpPr>
                <p:cNvPr id="186" name="System Bar Container">
                  <a:extLst>
                    <a:ext uri="{FF2B5EF4-FFF2-40B4-BE49-F238E27FC236}">
                      <a16:creationId xmlns:a16="http://schemas.microsoft.com/office/drawing/2014/main" id="{ADC5F1F1-5195-4524-9FEC-62B760E16443}"/>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7" name="Time">
                  <a:extLst>
                    <a:ext uri="{FF2B5EF4-FFF2-40B4-BE49-F238E27FC236}">
                      <a16:creationId xmlns:a16="http://schemas.microsoft.com/office/drawing/2014/main" id="{56796B1B-111C-4DC6-AA11-92B0CF770F3A}"/>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88" name="Battery">
                  <a:extLst>
                    <a:ext uri="{FF2B5EF4-FFF2-40B4-BE49-F238E27FC236}">
                      <a16:creationId xmlns:a16="http://schemas.microsoft.com/office/drawing/2014/main" id="{413480A6-9D80-4AA9-BF45-B7A4BE8BFDEB}"/>
                    </a:ext>
                  </a:extLst>
                </p:cNvPr>
                <p:cNvGrpSpPr>
                  <a:grpSpLocks noChangeAspect="1"/>
                </p:cNvGrpSpPr>
                <p:nvPr/>
              </p:nvGrpSpPr>
              <p:grpSpPr>
                <a:xfrm>
                  <a:off x="2513769" y="1302974"/>
                  <a:ext cx="50747" cy="83257"/>
                  <a:chOff x="5721732" y="4486242"/>
                  <a:chExt cx="50747" cy="83257"/>
                </a:xfrm>
              </p:grpSpPr>
              <p:sp>
                <p:nvSpPr>
                  <p:cNvPr id="195" name="Battery Part 1">
                    <a:extLst>
                      <a:ext uri="{FF2B5EF4-FFF2-40B4-BE49-F238E27FC236}">
                        <a16:creationId xmlns:a16="http://schemas.microsoft.com/office/drawing/2014/main" id="{82370251-B797-4792-824D-02BA246C0895}"/>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6" name="Battery Part 2">
                    <a:extLst>
                      <a:ext uri="{FF2B5EF4-FFF2-40B4-BE49-F238E27FC236}">
                        <a16:creationId xmlns:a16="http://schemas.microsoft.com/office/drawing/2014/main" id="{F6C8CB13-D8C7-44E7-8C84-11544F1C29C9}"/>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89" name="Signal Strength">
                  <a:extLst>
                    <a:ext uri="{FF2B5EF4-FFF2-40B4-BE49-F238E27FC236}">
                      <a16:creationId xmlns:a16="http://schemas.microsoft.com/office/drawing/2014/main" id="{1646E2D5-B9AE-4DDD-A4D5-8FD1CBDDE840}"/>
                    </a:ext>
                  </a:extLst>
                </p:cNvPr>
                <p:cNvGrpSpPr>
                  <a:grpSpLocks noChangeAspect="1"/>
                </p:cNvGrpSpPr>
                <p:nvPr/>
              </p:nvGrpSpPr>
              <p:grpSpPr>
                <a:xfrm>
                  <a:off x="2348841" y="1306145"/>
                  <a:ext cx="76121" cy="76915"/>
                  <a:chOff x="5556804" y="4492585"/>
                  <a:chExt cx="76121" cy="76915"/>
                </a:xfrm>
              </p:grpSpPr>
              <p:sp>
                <p:nvSpPr>
                  <p:cNvPr id="193" name="Signal Strength Part 1">
                    <a:extLst>
                      <a:ext uri="{FF2B5EF4-FFF2-40B4-BE49-F238E27FC236}">
                        <a16:creationId xmlns:a16="http://schemas.microsoft.com/office/drawing/2014/main" id="{52CECCB5-25EF-4AA0-823F-6EFFE28D996C}"/>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4" name="Signal Strength Part 2">
                    <a:extLst>
                      <a:ext uri="{FF2B5EF4-FFF2-40B4-BE49-F238E27FC236}">
                        <a16:creationId xmlns:a16="http://schemas.microsoft.com/office/drawing/2014/main" id="{B9EEAB13-2B85-4D8C-A054-2DD32E4ADBB8}"/>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90" name="WiFi">
                  <a:extLst>
                    <a:ext uri="{FF2B5EF4-FFF2-40B4-BE49-F238E27FC236}">
                      <a16:creationId xmlns:a16="http://schemas.microsoft.com/office/drawing/2014/main" id="{56012B35-0DA1-45C0-A5C6-051CA3EEB364}"/>
                    </a:ext>
                  </a:extLst>
                </p:cNvPr>
                <p:cNvGrpSpPr>
                  <a:grpSpLocks noChangeAspect="1"/>
                </p:cNvGrpSpPr>
                <p:nvPr/>
              </p:nvGrpSpPr>
              <p:grpSpPr>
                <a:xfrm>
                  <a:off x="2189463" y="1308921"/>
                  <a:ext cx="89601" cy="71363"/>
                  <a:chOff x="5397426" y="4495757"/>
                  <a:chExt cx="89601" cy="71363"/>
                </a:xfrm>
              </p:grpSpPr>
              <p:sp>
                <p:nvSpPr>
                  <p:cNvPr id="191" name="WiFi Part 1">
                    <a:extLst>
                      <a:ext uri="{FF2B5EF4-FFF2-40B4-BE49-F238E27FC236}">
                        <a16:creationId xmlns:a16="http://schemas.microsoft.com/office/drawing/2014/main" id="{E77EF1EA-CAAD-4F92-A982-899E85FB97A6}"/>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2" name="WiFi Part 2">
                    <a:extLst>
                      <a:ext uri="{FF2B5EF4-FFF2-40B4-BE49-F238E27FC236}">
                        <a16:creationId xmlns:a16="http://schemas.microsoft.com/office/drawing/2014/main" id="{01758212-FFF4-46F4-9A7E-E4CCFA42BF70}"/>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184" name="Back Icon">
                <a:extLst>
                  <a:ext uri="{FF2B5EF4-FFF2-40B4-BE49-F238E27FC236}">
                    <a16:creationId xmlns:a16="http://schemas.microsoft.com/office/drawing/2014/main" id="{F11A5693-DC89-4EE5-8064-F38D7E1BE871}"/>
                  </a:ext>
                </a:extLst>
              </p:cNvPr>
              <p:cNvSpPr>
                <a:spLocks noChangeAspect="1"/>
              </p:cNvSpPr>
              <p:nvPr/>
            </p:nvSpPr>
            <p:spPr bwMode="auto">
              <a:xfrm>
                <a:off x="723293" y="1539622"/>
                <a:ext cx="100013" cy="101600"/>
              </a:xfrm>
              <a:custGeom>
                <a:avLst/>
                <a:gdLst>
                  <a:gd name="T0" fmla="*/ 63 w 63"/>
                  <a:gd name="T1" fmla="*/ 28 h 64"/>
                  <a:gd name="T2" fmla="*/ 15 w 63"/>
                  <a:gd name="T3" fmla="*/ 28 h 64"/>
                  <a:gd name="T4" fmla="*/ 37 w 63"/>
                  <a:gd name="T5" fmla="*/ 6 h 64"/>
                  <a:gd name="T6" fmla="*/ 32 w 63"/>
                  <a:gd name="T7" fmla="*/ 0 h 64"/>
                  <a:gd name="T8" fmla="*/ 0 w 63"/>
                  <a:gd name="T9" fmla="*/ 32 h 64"/>
                  <a:gd name="T10" fmla="*/ 32 w 63"/>
                  <a:gd name="T11" fmla="*/ 64 h 64"/>
                  <a:gd name="T12" fmla="*/ 37 w 63"/>
                  <a:gd name="T13" fmla="*/ 58 h 64"/>
                  <a:gd name="T14" fmla="*/ 15 w 63"/>
                  <a:gd name="T15" fmla="*/ 36 h 64"/>
                  <a:gd name="T16" fmla="*/ 63 w 63"/>
                  <a:gd name="T17" fmla="*/ 36 h 64"/>
                  <a:gd name="T18" fmla="*/ 63 w 63"/>
                  <a:gd name="T19" fmla="*/ 2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4">
                    <a:moveTo>
                      <a:pt x="63" y="28"/>
                    </a:moveTo>
                    <a:lnTo>
                      <a:pt x="15" y="28"/>
                    </a:lnTo>
                    <a:lnTo>
                      <a:pt x="37" y="6"/>
                    </a:lnTo>
                    <a:lnTo>
                      <a:pt x="32" y="0"/>
                    </a:lnTo>
                    <a:lnTo>
                      <a:pt x="0" y="32"/>
                    </a:lnTo>
                    <a:lnTo>
                      <a:pt x="32" y="64"/>
                    </a:lnTo>
                    <a:lnTo>
                      <a:pt x="37" y="58"/>
                    </a:lnTo>
                    <a:lnTo>
                      <a:pt x="15" y="36"/>
                    </a:lnTo>
                    <a:lnTo>
                      <a:pt x="63" y="36"/>
                    </a:lnTo>
                    <a:lnTo>
                      <a:pt x="63" y="28"/>
                    </a:lnTo>
                    <a:close/>
                  </a:path>
                </a:pathLst>
              </a:custGeom>
              <a:solidFill>
                <a:srgbClr val="000000">
                  <a:alpha val="54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latin typeface="Segoe UI" panose="020B0502040204020203" pitchFamily="34" charset="0"/>
                  <a:cs typeface="Segoe UI" panose="020B0502040204020203" pitchFamily="34" charset="0"/>
                </a:endParaRPr>
              </a:p>
            </p:txBody>
          </p:sp>
          <p:sp>
            <p:nvSpPr>
              <p:cNvPr id="185" name="Menu Icon">
                <a:extLst>
                  <a:ext uri="{FF2B5EF4-FFF2-40B4-BE49-F238E27FC236}">
                    <a16:creationId xmlns:a16="http://schemas.microsoft.com/office/drawing/2014/main" id="{29010CC2-09C5-4612-AA38-D9308C4097CF}"/>
                  </a:ext>
                </a:extLst>
              </p:cNvPr>
              <p:cNvSpPr>
                <a:spLocks noChangeAspect="1" noEditPoints="1"/>
              </p:cNvSpPr>
              <p:nvPr/>
            </p:nvSpPr>
            <p:spPr bwMode="auto">
              <a:xfrm>
                <a:off x="2723101" y="1540760"/>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168" name="Photo Grid">
              <a:extLst>
                <a:ext uri="{FF2B5EF4-FFF2-40B4-BE49-F238E27FC236}">
                  <a16:creationId xmlns:a16="http://schemas.microsoft.com/office/drawing/2014/main" id="{1A5F4DBE-F6AF-438D-B622-5FA4C45C4B26}"/>
                </a:ext>
              </a:extLst>
            </p:cNvPr>
            <p:cNvGrpSpPr/>
            <p:nvPr/>
          </p:nvGrpSpPr>
          <p:grpSpPr>
            <a:xfrm>
              <a:off x="595686" y="2073963"/>
              <a:ext cx="2286000" cy="3066284"/>
              <a:chOff x="595686" y="2073963"/>
              <a:chExt cx="2286000" cy="3066284"/>
            </a:xfrm>
          </p:grpSpPr>
          <p:sp>
            <p:nvSpPr>
              <p:cNvPr id="174" name="Grid">
                <a:extLst>
                  <a:ext uri="{FF2B5EF4-FFF2-40B4-BE49-F238E27FC236}">
                    <a16:creationId xmlns:a16="http://schemas.microsoft.com/office/drawing/2014/main" id="{30A38506-6DF1-4563-A9AD-A02A6B51656D}"/>
                  </a:ext>
                </a:extLst>
              </p:cNvPr>
              <p:cNvSpPr/>
              <p:nvPr/>
            </p:nvSpPr>
            <p:spPr>
              <a:xfrm>
                <a:off x="595686" y="2073963"/>
                <a:ext cx="2286000" cy="2942514"/>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pic>
            <p:nvPicPr>
              <p:cNvPr id="175" name="Placeholder Photo">
                <a:extLst>
                  <a:ext uri="{FF2B5EF4-FFF2-40B4-BE49-F238E27FC236}">
                    <a16:creationId xmlns:a16="http://schemas.microsoft.com/office/drawing/2014/main" id="{125287BC-63FD-4708-80DC-E74B53C1FC9C}"/>
                  </a:ext>
                </a:extLst>
              </p:cNvPr>
              <p:cNvPicPr>
                <a:picLocks noChangeAspect="1"/>
              </p:cNvPicPr>
              <p:nvPr/>
            </p:nvPicPr>
            <p:blipFill>
              <a:blip r:embed="rId2" cstate="print">
                <a:extLst>
                  <a:ext uri="{28A0092B-C50C-407E-A947-70E740481C1C}">
                    <a14:useLocalDpi xmlns:a14="http://schemas.microsoft.com/office/drawing/2010/main" val="0"/>
                  </a:ext>
                </a:extLst>
              </a:blip>
              <a:srcRect b="31624"/>
              <a:stretch>
                <a:fillRect/>
              </a:stretch>
            </p:blipFill>
            <p:spPr>
              <a:xfrm>
                <a:off x="618969" y="3110345"/>
                <a:ext cx="1485900" cy="1016001"/>
              </a:xfrm>
              <a:prstGeom prst="rect">
                <a:avLst/>
              </a:prstGeom>
            </p:spPr>
          </p:pic>
          <p:pic>
            <p:nvPicPr>
              <p:cNvPr id="176" name="Placeholder Photo">
                <a:extLst>
                  <a:ext uri="{FF2B5EF4-FFF2-40B4-BE49-F238E27FC236}">
                    <a16:creationId xmlns:a16="http://schemas.microsoft.com/office/drawing/2014/main" id="{2D16322A-A794-4D6D-B220-DF58EB93865B}"/>
                  </a:ext>
                </a:extLst>
              </p:cNvPr>
              <p:cNvPicPr>
                <a:picLocks noChangeAspect="1"/>
              </p:cNvPicPr>
              <p:nvPr/>
            </p:nvPicPr>
            <p:blipFill>
              <a:blip r:embed="rId3" cstate="print">
                <a:extLst>
                  <a:ext uri="{28A0092B-C50C-407E-A947-70E740481C1C}">
                    <a14:useLocalDpi xmlns:a14="http://schemas.microsoft.com/office/drawing/2010/main" val="0"/>
                  </a:ext>
                </a:extLst>
              </a:blip>
              <a:srcRect l="14062" r="14062"/>
              <a:stretch>
                <a:fillRect/>
              </a:stretch>
            </p:blipFill>
            <p:spPr>
              <a:xfrm>
                <a:off x="2128152" y="3110345"/>
                <a:ext cx="730252" cy="1016000"/>
              </a:xfrm>
              <a:prstGeom prst="rect">
                <a:avLst/>
              </a:prstGeom>
            </p:spPr>
          </p:pic>
          <p:pic>
            <p:nvPicPr>
              <p:cNvPr id="177" name="Placeholder Photo">
                <a:extLst>
                  <a:ext uri="{FF2B5EF4-FFF2-40B4-BE49-F238E27FC236}">
                    <a16:creationId xmlns:a16="http://schemas.microsoft.com/office/drawing/2014/main" id="{B8A52655-791A-4CEC-BEF9-D56D51CFA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333" b="8344"/>
              <a:stretch/>
            </p:blipFill>
            <p:spPr>
              <a:xfrm>
                <a:off x="617911" y="4146729"/>
                <a:ext cx="2241550" cy="993518"/>
              </a:xfrm>
              <a:prstGeom prst="rect">
                <a:avLst/>
              </a:prstGeom>
            </p:spPr>
          </p:pic>
          <p:pic>
            <p:nvPicPr>
              <p:cNvPr id="178" name="Placeholder Photo">
                <a:extLst>
                  <a:ext uri="{FF2B5EF4-FFF2-40B4-BE49-F238E27FC236}">
                    <a16:creationId xmlns:a16="http://schemas.microsoft.com/office/drawing/2014/main" id="{0CB5C1C8-5B6E-428A-86D4-58A8C5E166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062" r="14062"/>
              <a:stretch/>
            </p:blipFill>
            <p:spPr>
              <a:xfrm>
                <a:off x="619500" y="2073963"/>
                <a:ext cx="730242" cy="1016000"/>
              </a:xfrm>
              <a:prstGeom prst="rect">
                <a:avLst/>
              </a:prstGeom>
              <a:ln>
                <a:noFill/>
              </a:ln>
            </p:spPr>
          </p:pic>
          <p:pic>
            <p:nvPicPr>
              <p:cNvPr id="179" name="Placeholder Photo">
                <a:extLst>
                  <a:ext uri="{FF2B5EF4-FFF2-40B4-BE49-F238E27FC236}">
                    <a16:creationId xmlns:a16="http://schemas.microsoft.com/office/drawing/2014/main" id="{D235E315-32B3-443E-8E7C-1752A13EF361}"/>
                  </a:ext>
                </a:extLst>
              </p:cNvPr>
              <p:cNvPicPr>
                <a:picLocks noChangeAspect="1"/>
              </p:cNvPicPr>
              <p:nvPr/>
            </p:nvPicPr>
            <p:blipFill>
              <a:blip r:embed="rId6" cstate="print">
                <a:extLst>
                  <a:ext uri="{28A0092B-C50C-407E-A947-70E740481C1C}">
                    <a14:useLocalDpi xmlns:a14="http://schemas.microsoft.com/office/drawing/2010/main" val="0"/>
                  </a:ext>
                </a:extLst>
              </a:blip>
              <a:srcRect r="28125"/>
              <a:stretch>
                <a:fillRect/>
              </a:stretch>
            </p:blipFill>
            <p:spPr>
              <a:xfrm>
                <a:off x="2127622" y="2073963"/>
                <a:ext cx="730251" cy="1016000"/>
              </a:xfrm>
              <a:prstGeom prst="rect">
                <a:avLst/>
              </a:prstGeom>
            </p:spPr>
          </p:pic>
          <p:pic>
            <p:nvPicPr>
              <p:cNvPr id="180" name="Placeholder Photo">
                <a:extLst>
                  <a:ext uri="{FF2B5EF4-FFF2-40B4-BE49-F238E27FC236}">
                    <a16:creationId xmlns:a16="http://schemas.microsoft.com/office/drawing/2014/main" id="{B409D360-29BA-40D8-91A0-A792677277E0}"/>
                  </a:ext>
                </a:extLst>
              </p:cNvPr>
              <p:cNvPicPr>
                <a:picLocks noChangeAspect="1"/>
              </p:cNvPicPr>
              <p:nvPr/>
            </p:nvPicPr>
            <p:blipFill>
              <a:blip r:embed="rId7" cstate="print">
                <a:extLst>
                  <a:ext uri="{28A0092B-C50C-407E-A947-70E740481C1C}">
                    <a14:useLocalDpi xmlns:a14="http://schemas.microsoft.com/office/drawing/2010/main" val="0"/>
                  </a:ext>
                </a:extLst>
              </a:blip>
              <a:srcRect l="14062" r="14062"/>
              <a:stretch>
                <a:fillRect/>
              </a:stretch>
            </p:blipFill>
            <p:spPr>
              <a:xfrm>
                <a:off x="1373556" y="2073963"/>
                <a:ext cx="730252" cy="1016000"/>
              </a:xfrm>
              <a:prstGeom prst="rect">
                <a:avLst/>
              </a:prstGeom>
            </p:spPr>
          </p:pic>
        </p:grpSp>
        <p:grpSp>
          <p:nvGrpSpPr>
            <p:cNvPr id="169" name="Navigation Bar">
              <a:extLst>
                <a:ext uri="{FF2B5EF4-FFF2-40B4-BE49-F238E27FC236}">
                  <a16:creationId xmlns:a16="http://schemas.microsoft.com/office/drawing/2014/main" id="{09036F70-486D-49FC-AD57-EFFC317FCC9D}"/>
                </a:ext>
              </a:extLst>
            </p:cNvPr>
            <p:cNvGrpSpPr/>
            <p:nvPr/>
          </p:nvGrpSpPr>
          <p:grpSpPr>
            <a:xfrm>
              <a:off x="595686" y="5020442"/>
              <a:ext cx="2286000" cy="304800"/>
              <a:chOff x="1517650" y="4775200"/>
              <a:chExt cx="2286000" cy="304800"/>
            </a:xfrm>
          </p:grpSpPr>
          <p:sp>
            <p:nvSpPr>
              <p:cNvPr id="170" name="Navigation Bar Container">
                <a:extLst>
                  <a:ext uri="{FF2B5EF4-FFF2-40B4-BE49-F238E27FC236}">
                    <a16:creationId xmlns:a16="http://schemas.microsoft.com/office/drawing/2014/main" id="{0FC5D1DA-3D41-40DD-9CA2-F528765B1224}"/>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71" name="Back">
                <a:extLst>
                  <a:ext uri="{FF2B5EF4-FFF2-40B4-BE49-F238E27FC236}">
                    <a16:creationId xmlns:a16="http://schemas.microsoft.com/office/drawing/2014/main" id="{413A1C10-5AD6-47F2-914F-8A03C7DBBF2C}"/>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72" name="Home">
                <a:extLst>
                  <a:ext uri="{FF2B5EF4-FFF2-40B4-BE49-F238E27FC236}">
                    <a16:creationId xmlns:a16="http://schemas.microsoft.com/office/drawing/2014/main" id="{E2EBF4EF-2FD9-4258-8DD7-F6D759CA779A}"/>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73" name="Recents">
                <a:extLst>
                  <a:ext uri="{FF2B5EF4-FFF2-40B4-BE49-F238E27FC236}">
                    <a16:creationId xmlns:a16="http://schemas.microsoft.com/office/drawing/2014/main" id="{B8F61410-8DA5-4F19-B0C4-E382094ACE5E}"/>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872288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0.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1.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2.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3.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4.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15.xml><?xml version="1.0" encoding="utf-8"?>
<p:tagLst xmlns:a="http://schemas.openxmlformats.org/drawingml/2006/main" xmlns:r="http://schemas.openxmlformats.org/officeDocument/2006/relationships" xmlns:p="http://schemas.openxmlformats.org/presentationml/2006/main">
  <p:tag name="SMARTSETTINGSHASH" val="dF0VQwSEhWDv2lxQV2PXirOB99wo7nD1PolKe6wQkbM="/>
</p:tagLst>
</file>

<file path=ppt/tags/tag16.xml><?xml version="1.0" encoding="utf-8"?>
<p:tagLst xmlns:a="http://schemas.openxmlformats.org/drawingml/2006/main" xmlns:r="http://schemas.openxmlformats.org/officeDocument/2006/relationships" xmlns:p="http://schemas.openxmlformats.org/presentationml/2006/main">
  <p:tag name="SMARTSETTINGSHASH" val="+U44s7QPHzPcxL3EQ72fDKWEWfCFiL/+9OVJWHVhKt8="/>
</p:tagLst>
</file>

<file path=ppt/tags/tag17.xml><?xml version="1.0" encoding="utf-8"?>
<p:tagLst xmlns:a="http://schemas.openxmlformats.org/drawingml/2006/main" xmlns:r="http://schemas.openxmlformats.org/officeDocument/2006/relationships" xmlns:p="http://schemas.openxmlformats.org/presentationml/2006/main">
  <p:tag name="SMARTSETTINGSHASH" val="+U44s7QPHzPcxL3EQ72fDKWEWfCFiL/+9OVJWHVhKt8="/>
</p:tagLst>
</file>

<file path=ppt/tags/tag18.xml><?xml version="1.0" encoding="utf-8"?>
<p:tagLst xmlns:a="http://schemas.openxmlformats.org/drawingml/2006/main" xmlns:r="http://schemas.openxmlformats.org/officeDocument/2006/relationships" xmlns:p="http://schemas.openxmlformats.org/presentationml/2006/main">
  <p:tag name="SMARTSETTINGSHASH" val="srURmXEkznL8vM+dIgmFWecIsYkRz2E8ifMc9jRVOog="/>
</p:tagLst>
</file>

<file path=ppt/tags/tag19.xml><?xml version="1.0" encoding="utf-8"?>
<p:tagLst xmlns:a="http://schemas.openxmlformats.org/drawingml/2006/main" xmlns:r="http://schemas.openxmlformats.org/officeDocument/2006/relationships" xmlns:p="http://schemas.openxmlformats.org/presentationml/2006/main">
  <p:tag name="SMARTSETTINGSHASH" val="hwI/NATnrSZhBSYnVQfBcb9UjMRhLmwni3IY//wtTDw="/>
</p:tagLst>
</file>

<file path=ppt/tags/tag2.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20.xml><?xml version="1.0" encoding="utf-8"?>
<p:tagLst xmlns:a="http://schemas.openxmlformats.org/drawingml/2006/main" xmlns:r="http://schemas.openxmlformats.org/officeDocument/2006/relationships" xmlns:p="http://schemas.openxmlformats.org/presentationml/2006/main">
  <p:tag name="SMARTSETTINGSHASH" val="DNQo2ApUs5c/oVq542sBSiTjTCu9yW5AgOKZM9oHjoA="/>
</p:tagLst>
</file>

<file path=ppt/tags/tag21.xml><?xml version="1.0" encoding="utf-8"?>
<p:tagLst xmlns:a="http://schemas.openxmlformats.org/drawingml/2006/main" xmlns:r="http://schemas.openxmlformats.org/officeDocument/2006/relationships" xmlns:p="http://schemas.openxmlformats.org/presentationml/2006/main">
  <p:tag name="SMARTSETTINGSHASH" val="YNCVjCPV1IzMKXKl9/fgBjVQoFrENqHg4RSYVydCDrE="/>
</p:tagLst>
</file>

<file path=ppt/tags/tag22.xml><?xml version="1.0" encoding="utf-8"?>
<p:tagLst xmlns:a="http://schemas.openxmlformats.org/drawingml/2006/main" xmlns:r="http://schemas.openxmlformats.org/officeDocument/2006/relationships" xmlns:p="http://schemas.openxmlformats.org/presentationml/2006/main">
  <p:tag name="SMARTSETTINGSHASH" val="k4+i67oDhHph1zZfRWRlfASYkEe971Qe1+WUzOiL19s="/>
</p:tagLst>
</file>

<file path=ppt/tags/tag23.xml><?xml version="1.0" encoding="utf-8"?>
<p:tagLst xmlns:a="http://schemas.openxmlformats.org/drawingml/2006/main" xmlns:r="http://schemas.openxmlformats.org/officeDocument/2006/relationships" xmlns:p="http://schemas.openxmlformats.org/presentationml/2006/main">
  <p:tag name="SMARTSETTINGSHASH" val="e2LyG275MKfvTp6do0okUjzBxgRCPw1IXGPe3BDSnOI="/>
</p:tagLst>
</file>

<file path=ppt/tags/tag24.xml><?xml version="1.0" encoding="utf-8"?>
<p:tagLst xmlns:a="http://schemas.openxmlformats.org/drawingml/2006/main" xmlns:r="http://schemas.openxmlformats.org/officeDocument/2006/relationships" xmlns:p="http://schemas.openxmlformats.org/presentationml/2006/main">
  <p:tag name="SMARTSETTINGSHASH" val="9tLmF7Svskb3mwae0jw+zQvDfQv7vF7Mpfx34C5Lt8U="/>
</p:tagLst>
</file>

<file path=ppt/tags/tag25.xml><?xml version="1.0" encoding="utf-8"?>
<p:tagLst xmlns:a="http://schemas.openxmlformats.org/drawingml/2006/main" xmlns:r="http://schemas.openxmlformats.org/officeDocument/2006/relationships" xmlns:p="http://schemas.openxmlformats.org/presentationml/2006/main">
  <p:tag name="SMARTSETTINGSHASH" val="cYlTEWVT5+aprppw6l10Xud3eO6xUhcM6c1h5U1VrUg="/>
</p:tagLst>
</file>

<file path=ppt/tags/tag26.xml><?xml version="1.0" encoding="utf-8"?>
<p:tagLst xmlns:a="http://schemas.openxmlformats.org/drawingml/2006/main" xmlns:r="http://schemas.openxmlformats.org/officeDocument/2006/relationships" xmlns:p="http://schemas.openxmlformats.org/presentationml/2006/main">
  <p:tag name="SMARTSETTINGSHASH" val="IOS5JBG+68nM17Zx6xrZcQNztqb1H05XO/ioRUg3v+8="/>
</p:tagLst>
</file>

<file path=ppt/tags/tag27.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ags/tag28.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ags/tag29.xml><?xml version="1.0" encoding="utf-8"?>
<p:tagLst xmlns:a="http://schemas.openxmlformats.org/drawingml/2006/main" xmlns:r="http://schemas.openxmlformats.org/officeDocument/2006/relationships" xmlns:p="http://schemas.openxmlformats.org/presentationml/2006/main">
  <p:tag name="SMARTSETTINGSHASH" val="LkKtmnrwU6Eut27wcWO/DKvbnKpgBY5IYpsgT6zdi8U="/>
</p:tagLst>
</file>

<file path=ppt/tags/tag3.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30.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ags/tag31.xml><?xml version="1.0" encoding="utf-8"?>
<p:tagLst xmlns:a="http://schemas.openxmlformats.org/drawingml/2006/main" xmlns:r="http://schemas.openxmlformats.org/officeDocument/2006/relationships" xmlns:p="http://schemas.openxmlformats.org/presentationml/2006/main">
  <p:tag name="SMARTSETTINGSHASH" val="v3j9JJX6G11RT4st/iB+pJejPtTMVeHftAe3pMy4nz0="/>
</p:tagLst>
</file>

<file path=ppt/tags/tag32.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ags/tag33.xml><?xml version="1.0" encoding="utf-8"?>
<p:tagLst xmlns:a="http://schemas.openxmlformats.org/drawingml/2006/main" xmlns:r="http://schemas.openxmlformats.org/officeDocument/2006/relationships" xmlns:p="http://schemas.openxmlformats.org/presentationml/2006/main">
  <p:tag name="SMARTSETTINGSHASH" val="+U44s7QPHzPcxL3EQ72fDKWEWfCFiL/+9OVJWHVhKt8="/>
</p:tagLst>
</file>

<file path=ppt/tags/tag4.xml><?xml version="1.0" encoding="utf-8"?>
<p:tagLst xmlns:a="http://schemas.openxmlformats.org/drawingml/2006/main" xmlns:r="http://schemas.openxmlformats.org/officeDocument/2006/relationships" xmlns:p="http://schemas.openxmlformats.org/presentationml/2006/main">
  <p:tag name="SMARTSETTINGSHASH" val="PWOa7bLCMN/NfWse0OkDrDXWtXjrMvC+/KEnGxnzoq0="/>
</p:tagLst>
</file>

<file path=ppt/tags/tag5.xml><?xml version="1.0" encoding="utf-8"?>
<p:tagLst xmlns:a="http://schemas.openxmlformats.org/drawingml/2006/main" xmlns:r="http://schemas.openxmlformats.org/officeDocument/2006/relationships" xmlns:p="http://schemas.openxmlformats.org/presentationml/2006/main">
  <p:tag name="SMARTSETTINGSHASH" val="Gi3HK6QBp+fba3ORz++Vbd6UdE/Hi5QjnQ+8PULHlkQ="/>
</p:tagLst>
</file>

<file path=ppt/tags/tag6.xml><?xml version="1.0" encoding="utf-8"?>
<p:tagLst xmlns:a="http://schemas.openxmlformats.org/drawingml/2006/main" xmlns:r="http://schemas.openxmlformats.org/officeDocument/2006/relationships" xmlns:p="http://schemas.openxmlformats.org/presentationml/2006/main">
  <p:tag name="SMARTSETTINGSHASH" val="+EqCARx6nPPsebTU1ZSNvOefLM/DcnhWw1oLokK0WCE="/>
</p:tagLst>
</file>

<file path=ppt/tags/tag7.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8.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ags/tag9.xml><?xml version="1.0" encoding="utf-8"?>
<p:tagLst xmlns:a="http://schemas.openxmlformats.org/drawingml/2006/main" xmlns:r="http://schemas.openxmlformats.org/officeDocument/2006/relationships" xmlns:p="http://schemas.openxmlformats.org/presentationml/2006/main">
  <p:tag name="SMARTSETTINGSHASH" val="cO5BEPk+TERpG/cAMDYk/6viURsjkffXJRWdnJPUxpg="/>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1310</Words>
  <Application>Microsoft Office PowerPoint</Application>
  <PresentationFormat>와이드스크린</PresentationFormat>
  <Paragraphs>657</Paragraphs>
  <Slides>20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맑은 고딕</vt:lpstr>
      <vt:lpstr>Arial</vt:lpstr>
      <vt:lpstr>Segoe Print</vt:lpstr>
      <vt:lpstr>Segoe UI</vt:lpstr>
      <vt:lpstr>Segoe UI Light</vt:lpstr>
      <vt:lpstr>Segoe UI Semibold</vt:lpstr>
      <vt:lpstr>Segoe UI Semilight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GB-DEV-006</dc:creator>
  <cp:lastModifiedBy>GB-DEV-006</cp:lastModifiedBy>
  <cp:revision>8</cp:revision>
  <dcterms:created xsi:type="dcterms:W3CDTF">2020-04-21T00:11:13Z</dcterms:created>
  <dcterms:modified xsi:type="dcterms:W3CDTF">2020-04-21T05:35:18Z</dcterms:modified>
</cp:coreProperties>
</file>