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67" r:id="rId7"/>
    <p:sldId id="270" r:id="rId8"/>
    <p:sldId id="268" r:id="rId9"/>
    <p:sldId id="257" r:id="rId10"/>
    <p:sldId id="263" r:id="rId11"/>
    <p:sldId id="265" r:id="rId12"/>
    <p:sldId id="271" r:id="rId13"/>
    <p:sldId id="266" r:id="rId14"/>
    <p:sldId id="258" r:id="rId15"/>
    <p:sldId id="272" r:id="rId16"/>
    <p:sldId id="264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리드시스템" id="{00097D28-036E-4B19-91D1-1A071B24D51B}">
          <p14:sldIdLst>
            <p14:sldId id="259"/>
            <p14:sldId id="260"/>
            <p14:sldId id="261"/>
            <p14:sldId id="262"/>
          </p14:sldIdLst>
        </p14:section>
        <p14:section name="대시보드/타일" id="{3605F5D6-B2DE-401E-ABBB-365FA05EE936}">
          <p14:sldIdLst>
            <p14:sldId id="256"/>
          </p14:sldIdLst>
        </p14:section>
        <p14:section name="브라우저" id="{49A9C45A-E0E3-492C-B7F5-0ACD70FB5BDB}">
          <p14:sldIdLst>
            <p14:sldId id="267"/>
            <p14:sldId id="270"/>
          </p14:sldIdLst>
        </p14:section>
        <p14:section name="메뉴" id="{AA43D118-53D8-432E-99BA-9BEB60C88742}">
          <p14:sldIdLst>
            <p14:sldId id="268"/>
          </p14:sldIdLst>
        </p14:section>
        <p14:section name="차트" id="{65DAAB58-49A1-491D-98FD-3AC1EF144415}">
          <p14:sldIdLst>
            <p14:sldId id="257"/>
          </p14:sldIdLst>
        </p14:section>
        <p14:section name="타이포" id="{7064AA9F-2DEA-444B-A7C3-D1AAFA2FA458}">
          <p14:sldIdLst>
            <p14:sldId id="263"/>
          </p14:sldIdLst>
        </p14:section>
        <p14:section name="이미지" id="{A53DD917-35A1-44B4-8ADD-883BE3202F3B}">
          <p14:sldIdLst>
            <p14:sldId id="265"/>
            <p14:sldId id="271"/>
          </p14:sldIdLst>
        </p14:section>
        <p14:section name="알림" id="{99A8529F-5B8B-452D-8105-8DBCAD75AF59}">
          <p14:sldIdLst>
            <p14:sldId id="266"/>
          </p14:sldIdLst>
        </p14:section>
        <p14:section name="컴포넌트" id="{71017356-BC02-4F23-84E2-DD266CF7131B}">
          <p14:sldIdLst>
            <p14:sldId id="258"/>
            <p14:sldId id="272"/>
          </p14:sldIdLst>
        </p14:section>
        <p14:section name="테이블" id="{3FEE6BA2-1755-48DD-966E-A28198564E60}">
          <p14:sldIdLst>
            <p14:sldId id="264"/>
          </p14:sldIdLst>
        </p14:section>
        <p14:section name="아이콘" id="{11D7CFAB-F017-4FA4-8741-580E4B094EB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80CE-DD5B-41D5-83D7-6F9671DF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BD6266-6E1D-41CF-AC62-531E6A511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7044-9DFF-40B0-9164-1EDB0C6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67666-5DCC-45C6-8D8B-1B30FDA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D575C-E943-45F1-9C20-2B960E53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1BF77-13B3-471D-ABB5-9E792620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5CCFB-29DD-4445-BFC0-6547D93E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0FBE-7D1C-4126-9FC0-64EA27FE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09BDD-BA18-404C-B71C-2BC4A351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27D06-86AA-474D-AFB3-9EBEA3BE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7E9A1-169A-4123-9D9A-932633D6A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46BC1-19F5-41A8-9446-01C56234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B4D02-01E2-49DF-832C-83B2F7AD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02134-DF99-4ED3-81A8-57A13611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A717-97EA-4108-8D7C-FB86E82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E6F2A-9550-4B68-B9CB-A7209BA7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E1114-B2CB-4AF2-8237-89A2CBA9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DD1BD-1ECE-439F-AFBF-A716B30F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1EDAB-7A58-45C3-8D0B-7937BB3B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4000C-121A-4003-BF7F-1C5B923A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9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90A95-449C-4713-90C4-8A781DC9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5437E-64D9-41B8-B155-ECB59CFC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31C03-BF65-44C6-8B40-B51FBBD8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04115-5720-4CC1-80C4-90BBBE6C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5FF25-1652-417B-8EFC-A1857C4F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9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C5F47-4340-461B-BCC7-AD033219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4338A-25DC-4511-B8B8-42DAB767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EBC37-483D-4F0A-9C69-2B3418B3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92D1D-8FE9-4339-BF78-523CCF32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16385-C3B0-44E6-8BB1-90ADBDB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34C2A-C7B3-462B-993E-93AF7CC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27ACA-7E6D-43D5-BF3D-9064B07F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41EB9-44A8-4BE9-AA77-B4D5B46D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BCA4D-1AD0-4D7E-97C4-F5AF20F5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F5EB-9A5A-44E2-8F91-95FED42D5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882AE9-5E6C-4442-B025-79596B0B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CB1608-C90A-46CC-995F-7FD2A78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A67EC-25A0-4FE6-89F3-E706D4A6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13B54E-74E6-43ED-BF82-303D49A8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3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A47E1-3C73-4FD5-BF99-F204997A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7522B6-348A-474D-8EB0-60A33059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49E19-25EA-4832-AAAA-A8771B55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794EDE-4566-48EB-92D6-1C30E7AC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3A753-A4DE-4ED1-A66D-CDC5A807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329F1-FF81-40F7-84C1-3BD55A3B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973FA-5048-44DE-B6B3-01DCF95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EABC0-5CF6-4D2A-B6F8-386AE84E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BF566-7A69-4D9B-9411-E026EF6C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95F42-E445-428E-803C-83553959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FCB2-ADE1-4950-A819-D45D6900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0A80C-9C53-4ADA-8D8C-C33D1172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20E7A-8F5E-4C9C-A226-2F3E76CC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7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D6C47-2370-4CA5-B4B1-E0944A2F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14671-6B08-474F-9FCC-7A3E6A6A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01593-376F-4C94-BF29-99C23683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25192-3404-478B-AA36-B8E7C739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369AB-CEB3-4B40-83D0-A06CA4A5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35F52-4ED4-4A98-AB93-87AC1F51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EF1F5-D6CC-4A65-B073-E0B86D5B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91B0C-70F6-4390-AF07-661FB8B0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51383-BFD7-431B-9316-0C64650F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279E-EACA-42D1-ABF7-250925D2A47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C0D1C-B666-45B7-ACC7-B958271F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D683-1802-49E6-BC86-27D7F48E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8079-8548-4CFD-8E1F-3B0A1B858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Extra Small Device Grid">
            <a:extLst>
              <a:ext uri="{FF2B5EF4-FFF2-40B4-BE49-F238E27FC236}">
                <a16:creationId xmlns:a16="http://schemas.microsoft.com/office/drawing/2014/main" id="{4471B280-8413-4D6F-974A-C1F12D589054}"/>
              </a:ext>
            </a:extLst>
          </p:cNvPr>
          <p:cNvGrpSpPr/>
          <p:nvPr/>
        </p:nvGrpSpPr>
        <p:grpSpPr>
          <a:xfrm>
            <a:off x="3658943" y="556706"/>
            <a:ext cx="4572000" cy="5238750"/>
            <a:chOff x="738562" y="1261242"/>
            <a:chExt cx="4572000" cy="5238750"/>
          </a:xfrm>
        </p:grpSpPr>
        <p:grpSp>
          <p:nvGrpSpPr>
            <p:cNvPr id="5" name="Columns">
              <a:extLst>
                <a:ext uri="{FF2B5EF4-FFF2-40B4-BE49-F238E27FC236}">
                  <a16:creationId xmlns:a16="http://schemas.microsoft.com/office/drawing/2014/main" id="{BB7CC677-36FE-4348-8AB6-8D2E7E397698}"/>
                </a:ext>
              </a:extLst>
            </p:cNvPr>
            <p:cNvGrpSpPr/>
            <p:nvPr/>
          </p:nvGrpSpPr>
          <p:grpSpPr>
            <a:xfrm>
              <a:off x="738562" y="1261242"/>
              <a:ext cx="4572000" cy="5238750"/>
              <a:chOff x="738562" y="1261242"/>
              <a:chExt cx="4572000" cy="5238750"/>
            </a:xfrm>
          </p:grpSpPr>
          <p:sp>
            <p:nvSpPr>
              <p:cNvPr id="20" name=".col-xs-1">
                <a:extLst>
                  <a:ext uri="{FF2B5EF4-FFF2-40B4-BE49-F238E27FC236}">
                    <a16:creationId xmlns:a16="http://schemas.microsoft.com/office/drawing/2014/main" id="{A67395D9-B897-4660-B108-CA8FA2894863}"/>
                  </a:ext>
                </a:extLst>
              </p:cNvPr>
              <p:cNvSpPr/>
              <p:nvPr/>
            </p:nvSpPr>
            <p:spPr>
              <a:xfrm>
                <a:off x="738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.col-xs-1">
                <a:extLst>
                  <a:ext uri="{FF2B5EF4-FFF2-40B4-BE49-F238E27FC236}">
                    <a16:creationId xmlns:a16="http://schemas.microsoft.com/office/drawing/2014/main" id="{C42F7102-8DCD-47D4-B316-3B163F98EC91}"/>
                  </a:ext>
                </a:extLst>
              </p:cNvPr>
              <p:cNvSpPr/>
              <p:nvPr/>
            </p:nvSpPr>
            <p:spPr>
              <a:xfrm>
                <a:off x="1119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.col-xs-1">
                <a:extLst>
                  <a:ext uri="{FF2B5EF4-FFF2-40B4-BE49-F238E27FC236}">
                    <a16:creationId xmlns:a16="http://schemas.microsoft.com/office/drawing/2014/main" id="{141B4EAD-348C-45B0-99E7-902CCFB9AC44}"/>
                  </a:ext>
                </a:extLst>
              </p:cNvPr>
              <p:cNvSpPr/>
              <p:nvPr/>
            </p:nvSpPr>
            <p:spPr>
              <a:xfrm>
                <a:off x="1500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.col-xs-1">
                <a:extLst>
                  <a:ext uri="{FF2B5EF4-FFF2-40B4-BE49-F238E27FC236}">
                    <a16:creationId xmlns:a16="http://schemas.microsoft.com/office/drawing/2014/main" id="{922A66AA-CA90-469A-BC90-C13F331E7E5F}"/>
                  </a:ext>
                </a:extLst>
              </p:cNvPr>
              <p:cNvSpPr/>
              <p:nvPr/>
            </p:nvSpPr>
            <p:spPr>
              <a:xfrm>
                <a:off x="1881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.col-xs-1">
                <a:extLst>
                  <a:ext uri="{FF2B5EF4-FFF2-40B4-BE49-F238E27FC236}">
                    <a16:creationId xmlns:a16="http://schemas.microsoft.com/office/drawing/2014/main" id="{9CAE683A-28B5-4250-8D3F-612B0987EC6D}"/>
                  </a:ext>
                </a:extLst>
              </p:cNvPr>
              <p:cNvSpPr/>
              <p:nvPr/>
            </p:nvSpPr>
            <p:spPr>
              <a:xfrm>
                <a:off x="2262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.col-xs-1">
                <a:extLst>
                  <a:ext uri="{FF2B5EF4-FFF2-40B4-BE49-F238E27FC236}">
                    <a16:creationId xmlns:a16="http://schemas.microsoft.com/office/drawing/2014/main" id="{0C659C6E-DC5B-48EA-839A-67396AC0ABE5}"/>
                  </a:ext>
                </a:extLst>
              </p:cNvPr>
              <p:cNvSpPr/>
              <p:nvPr/>
            </p:nvSpPr>
            <p:spPr>
              <a:xfrm>
                <a:off x="2643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.col-xs-1">
                <a:extLst>
                  <a:ext uri="{FF2B5EF4-FFF2-40B4-BE49-F238E27FC236}">
                    <a16:creationId xmlns:a16="http://schemas.microsoft.com/office/drawing/2014/main" id="{22C86B28-080A-4779-B301-3FE1890B54A0}"/>
                  </a:ext>
                </a:extLst>
              </p:cNvPr>
              <p:cNvSpPr/>
              <p:nvPr/>
            </p:nvSpPr>
            <p:spPr>
              <a:xfrm>
                <a:off x="3024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.col-xs-1">
                <a:extLst>
                  <a:ext uri="{FF2B5EF4-FFF2-40B4-BE49-F238E27FC236}">
                    <a16:creationId xmlns:a16="http://schemas.microsoft.com/office/drawing/2014/main" id="{CAF46220-9451-4E07-9BB6-A5F2C7F2E247}"/>
                  </a:ext>
                </a:extLst>
              </p:cNvPr>
              <p:cNvSpPr/>
              <p:nvPr/>
            </p:nvSpPr>
            <p:spPr>
              <a:xfrm>
                <a:off x="3405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.col-xs-1">
                <a:extLst>
                  <a:ext uri="{FF2B5EF4-FFF2-40B4-BE49-F238E27FC236}">
                    <a16:creationId xmlns:a16="http://schemas.microsoft.com/office/drawing/2014/main" id="{DE0380F8-DBBE-4D15-8BFD-D1FA246DF8E1}"/>
                  </a:ext>
                </a:extLst>
              </p:cNvPr>
              <p:cNvSpPr/>
              <p:nvPr/>
            </p:nvSpPr>
            <p:spPr>
              <a:xfrm>
                <a:off x="3786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.col-xs-1">
                <a:extLst>
                  <a:ext uri="{FF2B5EF4-FFF2-40B4-BE49-F238E27FC236}">
                    <a16:creationId xmlns:a16="http://schemas.microsoft.com/office/drawing/2014/main" id="{02C03885-692F-4747-BED0-0CB40C56209A}"/>
                  </a:ext>
                </a:extLst>
              </p:cNvPr>
              <p:cNvSpPr/>
              <p:nvPr/>
            </p:nvSpPr>
            <p:spPr>
              <a:xfrm>
                <a:off x="4167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.col-xs-1">
                <a:extLst>
                  <a:ext uri="{FF2B5EF4-FFF2-40B4-BE49-F238E27FC236}">
                    <a16:creationId xmlns:a16="http://schemas.microsoft.com/office/drawing/2014/main" id="{02A3DEDB-8FA6-4421-B6F6-43D8B92BE0AB}"/>
                  </a:ext>
                </a:extLst>
              </p:cNvPr>
              <p:cNvSpPr/>
              <p:nvPr/>
            </p:nvSpPr>
            <p:spPr>
              <a:xfrm>
                <a:off x="4548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.col-xs-1">
                <a:extLst>
                  <a:ext uri="{FF2B5EF4-FFF2-40B4-BE49-F238E27FC236}">
                    <a16:creationId xmlns:a16="http://schemas.microsoft.com/office/drawing/2014/main" id="{5CFCA5C8-1A82-43C7-A9C2-643F6CA8E91A}"/>
                  </a:ext>
                </a:extLst>
              </p:cNvPr>
              <p:cNvSpPr/>
              <p:nvPr/>
            </p:nvSpPr>
            <p:spPr>
              <a:xfrm>
                <a:off x="4929562" y="1261242"/>
                <a:ext cx="381000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Gutters">
              <a:extLst>
                <a:ext uri="{FF2B5EF4-FFF2-40B4-BE49-F238E27FC236}">
                  <a16:creationId xmlns:a16="http://schemas.microsoft.com/office/drawing/2014/main" id="{8219DB8D-C8B8-40BE-B408-A890D4517DCC}"/>
                </a:ext>
              </a:extLst>
            </p:cNvPr>
            <p:cNvGrpSpPr/>
            <p:nvPr/>
          </p:nvGrpSpPr>
          <p:grpSpPr>
            <a:xfrm>
              <a:off x="738562" y="1261242"/>
              <a:ext cx="4572000" cy="5238750"/>
              <a:chOff x="738562" y="1261242"/>
              <a:chExt cx="4572000" cy="5238750"/>
            </a:xfrm>
          </p:grpSpPr>
          <p:sp>
            <p:nvSpPr>
              <p:cNvPr id="7" name="Gutter 15px">
                <a:extLst>
                  <a:ext uri="{FF2B5EF4-FFF2-40B4-BE49-F238E27FC236}">
                    <a16:creationId xmlns:a16="http://schemas.microsoft.com/office/drawing/2014/main" id="{1CECF13C-7294-44F7-90DC-47D47FAEBF05}"/>
                  </a:ext>
                </a:extLst>
              </p:cNvPr>
              <p:cNvSpPr/>
              <p:nvPr/>
            </p:nvSpPr>
            <p:spPr>
              <a:xfrm>
                <a:off x="738562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Gutter 30px">
                <a:extLst>
                  <a:ext uri="{FF2B5EF4-FFF2-40B4-BE49-F238E27FC236}">
                    <a16:creationId xmlns:a16="http://schemas.microsoft.com/office/drawing/2014/main" id="{75482D9A-1274-4B35-94D6-F9CA37DD56B0}"/>
                  </a:ext>
                </a:extLst>
              </p:cNvPr>
              <p:cNvSpPr/>
              <p:nvPr/>
            </p:nvSpPr>
            <p:spPr>
              <a:xfrm>
                <a:off x="976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Gutter 30px">
                <a:extLst>
                  <a:ext uri="{FF2B5EF4-FFF2-40B4-BE49-F238E27FC236}">
                    <a16:creationId xmlns:a16="http://schemas.microsoft.com/office/drawing/2014/main" id="{F17A3FE6-D488-4B8B-824E-26235D55C9F7}"/>
                  </a:ext>
                </a:extLst>
              </p:cNvPr>
              <p:cNvSpPr/>
              <p:nvPr/>
            </p:nvSpPr>
            <p:spPr>
              <a:xfrm>
                <a:off x="1357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Gutter 30px">
                <a:extLst>
                  <a:ext uri="{FF2B5EF4-FFF2-40B4-BE49-F238E27FC236}">
                    <a16:creationId xmlns:a16="http://schemas.microsoft.com/office/drawing/2014/main" id="{840103BB-0416-4E2A-AD14-6E9BBBA7C181}"/>
                  </a:ext>
                </a:extLst>
              </p:cNvPr>
              <p:cNvSpPr/>
              <p:nvPr/>
            </p:nvSpPr>
            <p:spPr>
              <a:xfrm>
                <a:off x="1738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Gutter 30px">
                <a:extLst>
                  <a:ext uri="{FF2B5EF4-FFF2-40B4-BE49-F238E27FC236}">
                    <a16:creationId xmlns:a16="http://schemas.microsoft.com/office/drawing/2014/main" id="{D8041601-8F20-4C68-9714-60294FE65232}"/>
                  </a:ext>
                </a:extLst>
              </p:cNvPr>
              <p:cNvSpPr/>
              <p:nvPr/>
            </p:nvSpPr>
            <p:spPr>
              <a:xfrm>
                <a:off x="2119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Gutter 30px">
                <a:extLst>
                  <a:ext uri="{FF2B5EF4-FFF2-40B4-BE49-F238E27FC236}">
                    <a16:creationId xmlns:a16="http://schemas.microsoft.com/office/drawing/2014/main" id="{521809F7-4F94-4332-BFC4-6A415A492EA5}"/>
                  </a:ext>
                </a:extLst>
              </p:cNvPr>
              <p:cNvSpPr/>
              <p:nvPr/>
            </p:nvSpPr>
            <p:spPr>
              <a:xfrm>
                <a:off x="2500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Gutter 30px">
                <a:extLst>
                  <a:ext uri="{FF2B5EF4-FFF2-40B4-BE49-F238E27FC236}">
                    <a16:creationId xmlns:a16="http://schemas.microsoft.com/office/drawing/2014/main" id="{C4EF79C0-C1C1-4141-8ED0-DDAAE0F6913F}"/>
                  </a:ext>
                </a:extLst>
              </p:cNvPr>
              <p:cNvSpPr/>
              <p:nvPr/>
            </p:nvSpPr>
            <p:spPr>
              <a:xfrm>
                <a:off x="2881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Gutter 30px">
                <a:extLst>
                  <a:ext uri="{FF2B5EF4-FFF2-40B4-BE49-F238E27FC236}">
                    <a16:creationId xmlns:a16="http://schemas.microsoft.com/office/drawing/2014/main" id="{5B18FF3A-E908-420E-AE76-35CDB3CA6FF6}"/>
                  </a:ext>
                </a:extLst>
              </p:cNvPr>
              <p:cNvSpPr/>
              <p:nvPr/>
            </p:nvSpPr>
            <p:spPr>
              <a:xfrm>
                <a:off x="3262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Gutter 30px">
                <a:extLst>
                  <a:ext uri="{FF2B5EF4-FFF2-40B4-BE49-F238E27FC236}">
                    <a16:creationId xmlns:a16="http://schemas.microsoft.com/office/drawing/2014/main" id="{26830F6C-20DF-4AA5-8FCF-A5BF50431B48}"/>
                  </a:ext>
                </a:extLst>
              </p:cNvPr>
              <p:cNvSpPr/>
              <p:nvPr/>
            </p:nvSpPr>
            <p:spPr>
              <a:xfrm>
                <a:off x="3643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Gutter 30px">
                <a:extLst>
                  <a:ext uri="{FF2B5EF4-FFF2-40B4-BE49-F238E27FC236}">
                    <a16:creationId xmlns:a16="http://schemas.microsoft.com/office/drawing/2014/main" id="{DC96F8AB-46C4-4062-8D21-E4BAC6B31D06}"/>
                  </a:ext>
                </a:extLst>
              </p:cNvPr>
              <p:cNvSpPr/>
              <p:nvPr/>
            </p:nvSpPr>
            <p:spPr>
              <a:xfrm>
                <a:off x="4024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Gutter 30px">
                <a:extLst>
                  <a:ext uri="{FF2B5EF4-FFF2-40B4-BE49-F238E27FC236}">
                    <a16:creationId xmlns:a16="http://schemas.microsoft.com/office/drawing/2014/main" id="{48A0CC84-DA4D-41F6-943E-CFBBA0D55DE9}"/>
                  </a:ext>
                </a:extLst>
              </p:cNvPr>
              <p:cNvSpPr/>
              <p:nvPr/>
            </p:nvSpPr>
            <p:spPr>
              <a:xfrm>
                <a:off x="4405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Gutter 30px">
                <a:extLst>
                  <a:ext uri="{FF2B5EF4-FFF2-40B4-BE49-F238E27FC236}">
                    <a16:creationId xmlns:a16="http://schemas.microsoft.com/office/drawing/2014/main" id="{EB983981-5F79-4127-9BAB-3FE1EF0E104D}"/>
                  </a:ext>
                </a:extLst>
              </p:cNvPr>
              <p:cNvSpPr/>
              <p:nvPr/>
            </p:nvSpPr>
            <p:spPr>
              <a:xfrm>
                <a:off x="478668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Gutter 15px">
                <a:extLst>
                  <a:ext uri="{FF2B5EF4-FFF2-40B4-BE49-F238E27FC236}">
                    <a16:creationId xmlns:a16="http://schemas.microsoft.com/office/drawing/2014/main" id="{29FD6BD9-E2EF-482A-BF23-9EEFA87E8F0C}"/>
                  </a:ext>
                </a:extLst>
              </p:cNvPr>
              <p:cNvSpPr/>
              <p:nvPr/>
            </p:nvSpPr>
            <p:spPr>
              <a:xfrm>
                <a:off x="5167687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986E9B3-15AF-4FF5-8D83-C09DB3C29F18}"/>
              </a:ext>
            </a:extLst>
          </p:cNvPr>
          <p:cNvSpPr txBox="1"/>
          <p:nvPr/>
        </p:nvSpPr>
        <p:spPr>
          <a:xfrm>
            <a:off x="5460579" y="606783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&lt;768px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99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lockquote">
            <a:extLst>
              <a:ext uri="{FF2B5EF4-FFF2-40B4-BE49-F238E27FC236}">
                <a16:creationId xmlns:a16="http://schemas.microsoft.com/office/drawing/2014/main" id="{EAE0982C-2386-4394-8905-D8346A753D8E}"/>
              </a:ext>
            </a:extLst>
          </p:cNvPr>
          <p:cNvGrpSpPr/>
          <p:nvPr/>
        </p:nvGrpSpPr>
        <p:grpSpPr>
          <a:xfrm>
            <a:off x="704927" y="612995"/>
            <a:ext cx="6531120" cy="700088"/>
            <a:chOff x="1071562" y="3898106"/>
            <a:chExt cx="6531120" cy="700088"/>
          </a:xfrm>
        </p:grpSpPr>
        <p:sp>
          <p:nvSpPr>
            <p:cNvPr id="5" name="Text">
              <a:extLst>
                <a:ext uri="{FF2B5EF4-FFF2-40B4-BE49-F238E27FC236}">
                  <a16:creationId xmlns:a16="http://schemas.microsoft.com/office/drawing/2014/main" id="{E6FA1DDD-1BA6-45C3-B1E6-D0AE191223AC}"/>
                </a:ext>
              </a:extLst>
            </p:cNvPr>
            <p:cNvSpPr txBox="1"/>
            <p:nvPr/>
          </p:nvSpPr>
          <p:spPr>
            <a:xfrm>
              <a:off x="1271846" y="3985258"/>
              <a:ext cx="6330836" cy="5257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Lorem ipsum dolor sit amet, consectetur adipiscing elit. Integer posuere erat a ante.</a:t>
              </a:r>
            </a:p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96969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— Someone famous in </a:t>
              </a:r>
              <a:r>
                <a:rPr lang="en-US" sz="1050" i="1" noProof="1">
                  <a:solidFill>
                    <a:srgbClr val="96969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Source Title</a:t>
              </a:r>
            </a:p>
          </p:txBody>
        </p:sp>
        <p:cxnSp>
          <p:nvCxnSpPr>
            <p:cNvPr id="6" name="Line">
              <a:extLst>
                <a:ext uri="{FF2B5EF4-FFF2-40B4-BE49-F238E27FC236}">
                  <a16:creationId xmlns:a16="http://schemas.microsoft.com/office/drawing/2014/main" id="{555E52C7-07EA-4994-BADB-F82C2BFEC82B}"/>
                </a:ext>
              </a:extLst>
            </p:cNvPr>
            <p:cNvCxnSpPr/>
            <p:nvPr/>
          </p:nvCxnSpPr>
          <p:spPr>
            <a:xfrm flipV="1">
              <a:off x="1071562" y="3898106"/>
              <a:ext cx="0" cy="7000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Body Copy">
            <a:extLst>
              <a:ext uri="{FF2B5EF4-FFF2-40B4-BE49-F238E27FC236}">
                <a16:creationId xmlns:a16="http://schemas.microsoft.com/office/drawing/2014/main" id="{B876877D-CB33-4995-8671-1B80787E7D64}"/>
              </a:ext>
            </a:extLst>
          </p:cNvPr>
          <p:cNvSpPr txBox="1"/>
          <p:nvPr/>
        </p:nvSpPr>
        <p:spPr>
          <a:xfrm>
            <a:off x="698601" y="1710076"/>
            <a:ext cx="3429001" cy="2221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quis risus eget urna mollis ornare vel eu leo. Cum sociis natoque penatibus et magnis dis parturient montes, nascetur ridiculus mus.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Nullam id dolor id nibh ultricies vehicula. Cum sociis natoque penatibus et magnis dis parturient montes, nascetur ridiculus mus. Donec ullamcorper nulla non metus auctor fringilla.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Duis mollis, est non commodo luctus, nisi erat porttitor ligula, eget lacinia odio sem nec elit. Donec ullamcorper nulla non metus auctor fringilla.</a:t>
            </a:r>
          </a:p>
        </p:txBody>
      </p:sp>
    </p:spTree>
    <p:extLst>
      <p:ext uri="{BB962C8B-B14F-4D97-AF65-F5344CB8AC3E}">
        <p14:creationId xmlns:p14="http://schemas.microsoft.com/office/powerpoint/2010/main" val="255111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mage">
            <a:extLst>
              <a:ext uri="{FF2B5EF4-FFF2-40B4-BE49-F238E27FC236}">
                <a16:creationId xmlns:a16="http://schemas.microsoft.com/office/drawing/2014/main" id="{16391940-4CEB-4B87-B2B8-7EF10A141C30}"/>
              </a:ext>
            </a:extLst>
          </p:cNvPr>
          <p:cNvGrpSpPr>
            <a:grpSpLocks/>
          </p:cNvGrpSpPr>
          <p:nvPr/>
        </p:nvGrpSpPr>
        <p:grpSpPr bwMode="auto">
          <a:xfrm>
            <a:off x="745894" y="413020"/>
            <a:ext cx="1333500" cy="1333500"/>
            <a:chOff x="508000" y="1397000"/>
            <a:chExt cx="1008112" cy="1008112"/>
          </a:xfrm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8AEDC01D-EA5E-45E3-88AA-152E9A13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9B255969-39B8-488A-B403-B720A2F7D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AC2F29B-C773-43AC-8460-C5221905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Image">
            <a:extLst>
              <a:ext uri="{FF2B5EF4-FFF2-40B4-BE49-F238E27FC236}">
                <a16:creationId xmlns:a16="http://schemas.microsoft.com/office/drawing/2014/main" id="{8A8F42E1-2DD4-4ED8-8C77-6F3BA1B1E338}"/>
              </a:ext>
            </a:extLst>
          </p:cNvPr>
          <p:cNvGrpSpPr/>
          <p:nvPr/>
        </p:nvGrpSpPr>
        <p:grpSpPr>
          <a:xfrm>
            <a:off x="745894" y="3632876"/>
            <a:ext cx="1333500" cy="1333500"/>
            <a:chOff x="9600101" y="1622168"/>
            <a:chExt cx="1333500" cy="1333500"/>
          </a:xfrm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B63D0B2C-8D36-4C5D-9417-B35A9655A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Line">
              <a:extLst>
                <a:ext uri="{FF2B5EF4-FFF2-40B4-BE49-F238E27FC236}">
                  <a16:creationId xmlns:a16="http://schemas.microsoft.com/office/drawing/2014/main" id="{9B4BA668-2E70-41DB-A698-1CEB865A0177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ne">
              <a:extLst>
                <a:ext uri="{FF2B5EF4-FFF2-40B4-BE49-F238E27FC236}">
                  <a16:creationId xmlns:a16="http://schemas.microsoft.com/office/drawing/2014/main" id="{32DC2C04-CF01-4642-8B72-9D142FDDE777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Image">
            <a:extLst>
              <a:ext uri="{FF2B5EF4-FFF2-40B4-BE49-F238E27FC236}">
                <a16:creationId xmlns:a16="http://schemas.microsoft.com/office/drawing/2014/main" id="{B3CA883F-A725-45FF-B651-27DCBAAA2FE6}"/>
              </a:ext>
            </a:extLst>
          </p:cNvPr>
          <p:cNvGrpSpPr/>
          <p:nvPr/>
        </p:nvGrpSpPr>
        <p:grpSpPr>
          <a:xfrm>
            <a:off x="745894" y="2022948"/>
            <a:ext cx="1333500" cy="1333500"/>
            <a:chOff x="7948245" y="1622338"/>
            <a:chExt cx="1333500" cy="1333500"/>
          </a:xfrm>
        </p:grpSpPr>
        <p:sp>
          <p:nvSpPr>
            <p:cNvPr id="13" name="Border">
              <a:extLst>
                <a:ext uri="{FF2B5EF4-FFF2-40B4-BE49-F238E27FC236}">
                  <a16:creationId xmlns:a16="http://schemas.microsoft.com/office/drawing/2014/main" id="{2E105D7B-AF2D-4A51-AAF1-B02891505A37}"/>
                </a:ext>
              </a:extLst>
            </p:cNvPr>
            <p:cNvSpPr/>
            <p:nvPr/>
          </p:nvSpPr>
          <p:spPr>
            <a:xfrm>
              <a:off x="7948245" y="1622338"/>
              <a:ext cx="1333500" cy="1333500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Line 2">
              <a:extLst>
                <a:ext uri="{FF2B5EF4-FFF2-40B4-BE49-F238E27FC236}">
                  <a16:creationId xmlns:a16="http://schemas.microsoft.com/office/drawing/2014/main" id="{4F4B864B-9C70-49BB-A268-4E6703792F0C}"/>
                </a:ext>
              </a:extLst>
            </p:cNvPr>
            <p:cNvCxnSpPr/>
            <p:nvPr/>
          </p:nvCxnSpPr>
          <p:spPr>
            <a:xfrm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ne 1">
              <a:extLst>
                <a:ext uri="{FF2B5EF4-FFF2-40B4-BE49-F238E27FC236}">
                  <a16:creationId xmlns:a16="http://schemas.microsoft.com/office/drawing/2014/main" id="{23509CA1-EEED-4210-A684-DE47D04834C9}"/>
                </a:ext>
              </a:extLst>
            </p:cNvPr>
            <p:cNvCxnSpPr/>
            <p:nvPr/>
          </p:nvCxnSpPr>
          <p:spPr>
            <a:xfrm flipV="1"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Thumbnail">
            <a:extLst>
              <a:ext uri="{FF2B5EF4-FFF2-40B4-BE49-F238E27FC236}">
                <a16:creationId xmlns:a16="http://schemas.microsoft.com/office/drawing/2014/main" id="{4682BB8C-99F0-413D-9499-8A690578D22A}"/>
              </a:ext>
            </a:extLst>
          </p:cNvPr>
          <p:cNvGrpSpPr/>
          <p:nvPr/>
        </p:nvGrpSpPr>
        <p:grpSpPr>
          <a:xfrm>
            <a:off x="790295" y="5159795"/>
            <a:ext cx="1333500" cy="1333500"/>
            <a:chOff x="4704983" y="1622168"/>
            <a:chExt cx="1333500" cy="1333500"/>
          </a:xfrm>
          <a:noFill/>
        </p:grpSpPr>
        <p:sp>
          <p:nvSpPr>
            <p:cNvPr id="17" name="Border Outer">
              <a:extLst>
                <a:ext uri="{FF2B5EF4-FFF2-40B4-BE49-F238E27FC236}">
                  <a16:creationId xmlns:a16="http://schemas.microsoft.com/office/drawing/2014/main" id="{3B57FE41-C734-49F9-B94F-09D36C098371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9ED30259-4C05-4451-8B5F-60EA0BA8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A7DF6410-DB22-4176-8F06-B9684327F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>
              <a:extLst>
                <a:ext uri="{FF2B5EF4-FFF2-40B4-BE49-F238E27FC236}">
                  <a16:creationId xmlns:a16="http://schemas.microsoft.com/office/drawing/2014/main" id="{801FAA08-FB91-4A7B-8C85-BB9ED9506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arousel">
            <a:extLst>
              <a:ext uri="{FF2B5EF4-FFF2-40B4-BE49-F238E27FC236}">
                <a16:creationId xmlns:a16="http://schemas.microsoft.com/office/drawing/2014/main" id="{F737564D-F88C-42AB-99B6-A42622C89B59}"/>
              </a:ext>
            </a:extLst>
          </p:cNvPr>
          <p:cNvGrpSpPr/>
          <p:nvPr/>
        </p:nvGrpSpPr>
        <p:grpSpPr>
          <a:xfrm>
            <a:off x="3309215" y="581025"/>
            <a:ext cx="7762875" cy="4324350"/>
            <a:chOff x="2214561" y="1254125"/>
            <a:chExt cx="7762875" cy="4324350"/>
          </a:xfrm>
        </p:grpSpPr>
        <p:grpSp>
          <p:nvGrpSpPr>
            <p:cNvPr id="22" name="Image">
              <a:extLst>
                <a:ext uri="{FF2B5EF4-FFF2-40B4-BE49-F238E27FC236}">
                  <a16:creationId xmlns:a16="http://schemas.microsoft.com/office/drawing/2014/main" id="{E3A0C63F-360D-4FCE-8E23-54E22A0109A4}"/>
                </a:ext>
              </a:extLst>
            </p:cNvPr>
            <p:cNvGrpSpPr/>
            <p:nvPr/>
          </p:nvGrpSpPr>
          <p:grpSpPr>
            <a:xfrm>
              <a:off x="2214561" y="1254125"/>
              <a:ext cx="7762875" cy="4324350"/>
              <a:chOff x="2214561" y="1254125"/>
              <a:chExt cx="7762875" cy="4324350"/>
            </a:xfrm>
          </p:grpSpPr>
          <p:sp>
            <p:nvSpPr>
              <p:cNvPr id="29" name="Border">
                <a:extLst>
                  <a:ext uri="{FF2B5EF4-FFF2-40B4-BE49-F238E27FC236}">
                    <a16:creationId xmlns:a16="http://schemas.microsoft.com/office/drawing/2014/main" id="{8448857A-78A0-4D5B-9525-A4D7B31A2F31}"/>
                  </a:ext>
                </a:extLst>
              </p:cNvPr>
              <p:cNvSpPr/>
              <p:nvPr/>
            </p:nvSpPr>
            <p:spPr>
              <a:xfrm>
                <a:off x="2214561" y="1254125"/>
                <a:ext cx="7762875" cy="432435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B1D61B3A-7BF1-440D-8FEF-BED16516CEED}"/>
                  </a:ext>
                </a:extLst>
              </p:cNvPr>
              <p:cNvCxnSpPr/>
              <p:nvPr/>
            </p:nvCxnSpPr>
            <p:spPr>
              <a:xfrm>
                <a:off x="2214561" y="1254125"/>
                <a:ext cx="7762875" cy="432435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Line">
                <a:extLst>
                  <a:ext uri="{FF2B5EF4-FFF2-40B4-BE49-F238E27FC236}">
                    <a16:creationId xmlns:a16="http://schemas.microsoft.com/office/drawing/2014/main" id="{700517DF-4ED6-4943-8E99-7BD687F92595}"/>
                  </a:ext>
                </a:extLst>
              </p:cNvPr>
              <p:cNvCxnSpPr/>
              <p:nvPr/>
            </p:nvCxnSpPr>
            <p:spPr>
              <a:xfrm flipV="1">
                <a:off x="2214561" y="1254125"/>
                <a:ext cx="7762875" cy="432435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Indicators">
              <a:extLst>
                <a:ext uri="{FF2B5EF4-FFF2-40B4-BE49-F238E27FC236}">
                  <a16:creationId xmlns:a16="http://schemas.microsoft.com/office/drawing/2014/main" id="{CB7960E3-E13A-4523-9B0F-68153D554DE6}"/>
                </a:ext>
              </a:extLst>
            </p:cNvPr>
            <p:cNvGrpSpPr/>
            <p:nvPr/>
          </p:nvGrpSpPr>
          <p:grpSpPr>
            <a:xfrm>
              <a:off x="5877349" y="5133181"/>
              <a:ext cx="410647" cy="124619"/>
              <a:chOff x="5877349" y="5133181"/>
              <a:chExt cx="410647" cy="124619"/>
            </a:xfrm>
          </p:grpSpPr>
          <p:sp>
            <p:nvSpPr>
              <p:cNvPr id="26" name="Indicator 3">
                <a:extLst>
                  <a:ext uri="{FF2B5EF4-FFF2-40B4-BE49-F238E27FC236}">
                    <a16:creationId xmlns:a16="http://schemas.microsoft.com/office/drawing/2014/main" id="{7D50F233-3E9B-48E5-A1AC-E97A5FA2C3C5}"/>
                  </a:ext>
                </a:extLst>
              </p:cNvPr>
              <p:cNvSpPr/>
              <p:nvPr/>
            </p:nvSpPr>
            <p:spPr>
              <a:xfrm>
                <a:off x="6199538" y="5151261"/>
                <a:ext cx="88458" cy="88458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Indicator 2">
                <a:extLst>
                  <a:ext uri="{FF2B5EF4-FFF2-40B4-BE49-F238E27FC236}">
                    <a16:creationId xmlns:a16="http://schemas.microsoft.com/office/drawing/2014/main" id="{39FB7964-A6AF-4264-8CB2-756811A0DD2A}"/>
                  </a:ext>
                </a:extLst>
              </p:cNvPr>
              <p:cNvSpPr/>
              <p:nvPr/>
            </p:nvSpPr>
            <p:spPr>
              <a:xfrm>
                <a:off x="6056524" y="5151261"/>
                <a:ext cx="88458" cy="88458"/>
              </a:xfrm>
              <a:prstGeom prst="ellipse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Indicator 1">
                <a:extLst>
                  <a:ext uri="{FF2B5EF4-FFF2-40B4-BE49-F238E27FC236}">
                    <a16:creationId xmlns:a16="http://schemas.microsoft.com/office/drawing/2014/main" id="{F59AAE40-6AF2-4608-AA6E-ACFFCCA6D973}"/>
                  </a:ext>
                </a:extLst>
              </p:cNvPr>
              <p:cNvSpPr/>
              <p:nvPr/>
            </p:nvSpPr>
            <p:spPr>
              <a:xfrm>
                <a:off x="5877349" y="5133181"/>
                <a:ext cx="124619" cy="124619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Next">
              <a:extLst>
                <a:ext uri="{FF2B5EF4-FFF2-40B4-BE49-F238E27FC236}">
                  <a16:creationId xmlns:a16="http://schemas.microsoft.com/office/drawing/2014/main" id="{93337880-B036-4756-8FEC-281C924D6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5447" y="3271838"/>
              <a:ext cx="196850" cy="288925"/>
            </a:xfrm>
            <a:custGeom>
              <a:avLst/>
              <a:gdLst>
                <a:gd name="T0" fmla="*/ 34 w 124"/>
                <a:gd name="T1" fmla="*/ 0 h 182"/>
                <a:gd name="T2" fmla="*/ 0 w 124"/>
                <a:gd name="T3" fmla="*/ 34 h 182"/>
                <a:gd name="T4" fmla="*/ 56 w 124"/>
                <a:gd name="T5" fmla="*/ 91 h 182"/>
                <a:gd name="T6" fmla="*/ 0 w 124"/>
                <a:gd name="T7" fmla="*/ 148 h 182"/>
                <a:gd name="T8" fmla="*/ 34 w 124"/>
                <a:gd name="T9" fmla="*/ 182 h 182"/>
                <a:gd name="T10" fmla="*/ 90 w 124"/>
                <a:gd name="T11" fmla="*/ 125 h 182"/>
                <a:gd name="T12" fmla="*/ 124 w 124"/>
                <a:gd name="T13" fmla="*/ 91 h 182"/>
                <a:gd name="T14" fmla="*/ 91 w 124"/>
                <a:gd name="T15" fmla="*/ 57 h 182"/>
                <a:gd name="T16" fmla="*/ 34 w 124"/>
                <a:gd name="T1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34" y="0"/>
                  </a:moveTo>
                  <a:lnTo>
                    <a:pt x="0" y="34"/>
                  </a:lnTo>
                  <a:lnTo>
                    <a:pt x="56" y="91"/>
                  </a:lnTo>
                  <a:lnTo>
                    <a:pt x="0" y="148"/>
                  </a:lnTo>
                  <a:lnTo>
                    <a:pt x="34" y="182"/>
                  </a:lnTo>
                  <a:lnTo>
                    <a:pt x="90" y="125"/>
                  </a:lnTo>
                  <a:lnTo>
                    <a:pt x="124" y="91"/>
                  </a:lnTo>
                  <a:lnTo>
                    <a:pt x="91" y="5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Previous">
              <a:extLst>
                <a:ext uri="{FF2B5EF4-FFF2-40B4-BE49-F238E27FC236}">
                  <a16:creationId xmlns:a16="http://schemas.microsoft.com/office/drawing/2014/main" id="{DE1DBFF1-8B04-4907-A613-D11626239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9" y="3271838"/>
              <a:ext cx="196850" cy="288925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2" name="Placeholder User">
            <a:extLst>
              <a:ext uri="{FF2B5EF4-FFF2-40B4-BE49-F238E27FC236}">
                <a16:creationId xmlns:a16="http://schemas.microsoft.com/office/drawing/2014/main" id="{F591ABA2-5424-471A-8576-1A9D021BA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00" y="4543628"/>
            <a:ext cx="1905000" cy="1905000"/>
          </a:xfrm>
          <a:prstGeom prst="ellipse">
            <a:avLst/>
          </a:prstGeom>
        </p:spPr>
      </p:pic>
      <p:pic>
        <p:nvPicPr>
          <p:cNvPr id="33" name="Placeholder User">
            <a:extLst>
              <a:ext uri="{FF2B5EF4-FFF2-40B4-BE49-F238E27FC236}">
                <a16:creationId xmlns:a16="http://schemas.microsoft.com/office/drawing/2014/main" id="{88754526-0985-4EEB-A63E-9D8359A60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12" y="4572810"/>
            <a:ext cx="1905000" cy="1905000"/>
          </a:xfrm>
          <a:prstGeom prst="ellipse">
            <a:avLst/>
          </a:prstGeom>
        </p:spPr>
      </p:pic>
      <p:pic>
        <p:nvPicPr>
          <p:cNvPr id="34" name="Placeholder User">
            <a:extLst>
              <a:ext uri="{FF2B5EF4-FFF2-40B4-BE49-F238E27FC236}">
                <a16:creationId xmlns:a16="http://schemas.microsoft.com/office/drawing/2014/main" id="{39C4F2A8-C7D8-4CB2-8FB2-4F8EEFD16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230" y="4514445"/>
            <a:ext cx="1905000" cy="1905000"/>
          </a:xfrm>
          <a:prstGeom prst="ellipse">
            <a:avLst/>
          </a:prstGeom>
        </p:spPr>
      </p:pic>
      <p:pic>
        <p:nvPicPr>
          <p:cNvPr id="35" name="Placeholder User">
            <a:extLst>
              <a:ext uri="{FF2B5EF4-FFF2-40B4-BE49-F238E27FC236}">
                <a16:creationId xmlns:a16="http://schemas.microsoft.com/office/drawing/2014/main" id="{C59CF382-F5A9-4011-8BAB-8E4F49B517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963" y="4456079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500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Flip View" descr="&lt;SmartSettings&gt;&lt;SmartResize enabled=&quot;True&quot; minWidth=&quot;30&quot; minHeight=&quot;30&quot; /&gt;&lt;/SmartSettings&gt;">
            <a:extLst>
              <a:ext uri="{FF2B5EF4-FFF2-40B4-BE49-F238E27FC236}">
                <a16:creationId xmlns:a16="http://schemas.microsoft.com/office/drawing/2014/main" id="{56DCDBCA-E7BF-472B-BC0B-8EE83E22DAE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08830" y="681589"/>
            <a:ext cx="3791899" cy="2527300"/>
            <a:chOff x="848677" y="1612900"/>
            <a:chExt cx="3791899" cy="2527300"/>
          </a:xfrm>
        </p:grpSpPr>
        <p:sp>
          <p:nvSpPr>
            <p:cNvPr id="37" name="Panel">
              <a:extLst>
                <a:ext uri="{FF2B5EF4-FFF2-40B4-BE49-F238E27FC236}">
                  <a16:creationId xmlns:a16="http://schemas.microsoft.com/office/drawing/2014/main" id="{74114017-5728-45A2-A4D1-0E3ECD1F65BF}"/>
                </a:ext>
              </a:extLst>
            </p:cNvPr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8" name="Previous Button">
              <a:extLst>
                <a:ext uri="{FF2B5EF4-FFF2-40B4-BE49-F238E27FC236}">
                  <a16:creationId xmlns:a16="http://schemas.microsoft.com/office/drawing/2014/main" id="{75B48FAB-F1A2-4CBC-B74A-4C77BFD8498C}"/>
                </a:ext>
              </a:extLst>
            </p:cNvPr>
            <p:cNvGrpSpPr/>
            <p:nvPr/>
          </p:nvGrpSpPr>
          <p:grpSpPr>
            <a:xfrm>
              <a:off x="848677" y="2705100"/>
              <a:ext cx="187166" cy="342901"/>
              <a:chOff x="848677" y="2705100"/>
              <a:chExt cx="187166" cy="342901"/>
            </a:xfrm>
          </p:grpSpPr>
          <p:sp>
            <p:nvSpPr>
              <p:cNvPr id="42" name="Previous Background" descr="&lt;Tags&gt;&lt;SMARTRESIZEANCHORS&gt;None,None,Absolute,None&lt;/SMARTRESIZEANCHORS&gt;&lt;/Tags&gt;">
                <a:extLst>
                  <a:ext uri="{FF2B5EF4-FFF2-40B4-BE49-F238E27FC236}">
                    <a16:creationId xmlns:a16="http://schemas.microsoft.com/office/drawing/2014/main" id="{47EDECAB-E59E-4B67-9A4D-1409A98E7E66}"/>
                  </a:ext>
                </a:extLst>
              </p:cNvPr>
              <p:cNvSpPr/>
              <p:nvPr/>
            </p:nvSpPr>
            <p:spPr>
              <a:xfrm>
                <a:off x="848677" y="2705100"/>
                <a:ext cx="187166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Previous Arrow" descr="&lt;Tags&gt;&lt;SMARTRESIZEANCHORS&gt;None,None,Absolute,None&lt;/SMARTRESIZEANCHORS&gt;&lt;/Tags&gt;">
                <a:extLst>
                  <a:ext uri="{FF2B5EF4-FFF2-40B4-BE49-F238E27FC236}">
                    <a16:creationId xmlns:a16="http://schemas.microsoft.com/office/drawing/2014/main" id="{A0BFEAE8-A309-4FCA-8634-E1D976DF4C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05748" y="2813844"/>
                <a:ext cx="73025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Next Button">
              <a:extLst>
                <a:ext uri="{FF2B5EF4-FFF2-40B4-BE49-F238E27FC236}">
                  <a16:creationId xmlns:a16="http://schemas.microsoft.com/office/drawing/2014/main" id="{075A7D36-2819-4FD4-A887-4CCB16A4A446}"/>
                </a:ext>
              </a:extLst>
            </p:cNvPr>
            <p:cNvGrpSpPr/>
            <p:nvPr/>
          </p:nvGrpSpPr>
          <p:grpSpPr>
            <a:xfrm>
              <a:off x="4453410" y="2705100"/>
              <a:ext cx="187166" cy="342901"/>
              <a:chOff x="4453410" y="2705100"/>
              <a:chExt cx="187166" cy="342901"/>
            </a:xfrm>
          </p:grpSpPr>
          <p:sp>
            <p:nvSpPr>
              <p:cNvPr id="40" name="Next Background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D67D9F78-9CCC-47DF-BC9C-C6E26D7E5A38}"/>
                  </a:ext>
                </a:extLst>
              </p:cNvPr>
              <p:cNvSpPr/>
              <p:nvPr/>
            </p:nvSpPr>
            <p:spPr>
              <a:xfrm>
                <a:off x="4453410" y="2705100"/>
                <a:ext cx="187166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Next Arrow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3480B127-1607-47BD-A0F5-9E2B272AFB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1274" y="2813844"/>
                <a:ext cx="71438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5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564C4ABB-3750-484E-A7D7-1640462DAE2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315004" y="546416"/>
            <a:ext cx="3865787" cy="3360738"/>
            <a:chOff x="481499" y="1325561"/>
            <a:chExt cx="3865787" cy="3360738"/>
          </a:xfrm>
        </p:grpSpPr>
        <p:sp>
          <p:nvSpPr>
            <p:cNvPr id="46" name="Grid Vie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04A739A-CED5-45C5-A66B-F6FAEBA4C5BB}"/>
                </a:ext>
              </a:extLst>
            </p:cNvPr>
            <p:cNvSpPr/>
            <p:nvPr/>
          </p:nvSpPr>
          <p:spPr>
            <a:xfrm>
              <a:off x="481499" y="1325562"/>
              <a:ext cx="3785701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7" name="Scroll Bar">
              <a:extLst>
                <a:ext uri="{FF2B5EF4-FFF2-40B4-BE49-F238E27FC236}">
                  <a16:creationId xmlns:a16="http://schemas.microsoft.com/office/drawing/2014/main" id="{A9E6A0D9-EB86-406A-A7EB-CD0203013D5A}"/>
                </a:ext>
              </a:extLst>
            </p:cNvPr>
            <p:cNvGrpSpPr/>
            <p:nvPr/>
          </p:nvGrpSpPr>
          <p:grpSpPr>
            <a:xfrm>
              <a:off x="4261561" y="1325561"/>
              <a:ext cx="85725" cy="3360738"/>
              <a:chOff x="6627043" y="1951741"/>
              <a:chExt cx="85725" cy="3360738"/>
            </a:xfrm>
          </p:grpSpPr>
          <p:sp>
            <p:nvSpPr>
              <p:cNvPr id="73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B656877C-D522-4CB4-B6D1-DA26A7DB3680}"/>
                  </a:ext>
                </a:extLst>
              </p:cNvPr>
              <p:cNvSpPr/>
              <p:nvPr/>
            </p:nvSpPr>
            <p:spPr>
              <a:xfrm>
                <a:off x="6627043" y="1951741"/>
                <a:ext cx="85725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Thumb" descr="&lt;Tags&gt;&lt;SMARTRESIZEANCHORS&gt;Absolute,Relative,None,Absolute&lt;/SMARTRESIZEANCHORS&gt;&lt;/Tags&gt;">
                <a:extLst>
                  <a:ext uri="{FF2B5EF4-FFF2-40B4-BE49-F238E27FC236}">
                    <a16:creationId xmlns:a16="http://schemas.microsoft.com/office/drawing/2014/main" id="{F5C28F1A-9D41-460D-B45E-EDBE3B8D422D}"/>
                  </a:ext>
                </a:extLst>
              </p:cNvPr>
              <p:cNvSpPr/>
              <p:nvPr/>
            </p:nvSpPr>
            <p:spPr>
              <a:xfrm>
                <a:off x="6627043" y="2037466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Arrow Up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33F60558-A624-4561-999B-39DFCEE1B9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Arrow Dow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2781C162-184C-49A1-BBC9-E2E2C30348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5253741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Icon Placeholder">
              <a:extLst>
                <a:ext uri="{FF2B5EF4-FFF2-40B4-BE49-F238E27FC236}">
                  <a16:creationId xmlns:a16="http://schemas.microsoft.com/office/drawing/2014/main" id="{7EF21B4D-6E44-4CCA-A0C8-99B50633B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">
              <a:extLst>
                <a:ext uri="{FF2B5EF4-FFF2-40B4-BE49-F238E27FC236}">
                  <a16:creationId xmlns:a16="http://schemas.microsoft.com/office/drawing/2014/main" id="{77023E99-84CB-472A-9614-BFC0F9A3053F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</p:txBody>
        </p:sp>
        <p:sp>
          <p:nvSpPr>
            <p:cNvPr id="50" name="Icon Placeholder">
              <a:extLst>
                <a:ext uri="{FF2B5EF4-FFF2-40B4-BE49-F238E27FC236}">
                  <a16:creationId xmlns:a16="http://schemas.microsoft.com/office/drawing/2014/main" id="{68D89AD0-3CB2-4F09-BCD8-CB2B40516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">
              <a:extLst>
                <a:ext uri="{FF2B5EF4-FFF2-40B4-BE49-F238E27FC236}">
                  <a16:creationId xmlns:a16="http://schemas.microsoft.com/office/drawing/2014/main" id="{10D374EB-2C5F-4EBB-8502-13B8F16DD560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</p:txBody>
        </p:sp>
        <p:sp>
          <p:nvSpPr>
            <p:cNvPr id="52" name="Icon Placeholder">
              <a:extLst>
                <a:ext uri="{FF2B5EF4-FFF2-40B4-BE49-F238E27FC236}">
                  <a16:creationId xmlns:a16="http://schemas.microsoft.com/office/drawing/2014/main" id="{BC5ED75D-62C3-460C-959E-1CF8DC1E1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">
              <a:extLst>
                <a:ext uri="{FF2B5EF4-FFF2-40B4-BE49-F238E27FC236}">
                  <a16:creationId xmlns:a16="http://schemas.microsoft.com/office/drawing/2014/main" id="{D903396D-F319-41B4-B144-348EBC906294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</p:txBody>
        </p:sp>
        <p:sp>
          <p:nvSpPr>
            <p:cNvPr id="54" name="Icon Placeholder">
              <a:extLst>
                <a:ext uri="{FF2B5EF4-FFF2-40B4-BE49-F238E27FC236}">
                  <a16:creationId xmlns:a16="http://schemas.microsoft.com/office/drawing/2014/main" id="{B85DAEC0-5152-4CA8-A7F4-8C366D80E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">
              <a:extLst>
                <a:ext uri="{FF2B5EF4-FFF2-40B4-BE49-F238E27FC236}">
                  <a16:creationId xmlns:a16="http://schemas.microsoft.com/office/drawing/2014/main" id="{6F094AC4-5930-496D-9970-F307D37BF381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</p:txBody>
        </p:sp>
        <p:sp>
          <p:nvSpPr>
            <p:cNvPr id="56" name="Icon Placeholder">
              <a:extLst>
                <a:ext uri="{FF2B5EF4-FFF2-40B4-BE49-F238E27FC236}">
                  <a16:creationId xmlns:a16="http://schemas.microsoft.com/office/drawing/2014/main" id="{CC97A6C8-0D69-494A-A93B-3F627D173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">
              <a:extLst>
                <a:ext uri="{FF2B5EF4-FFF2-40B4-BE49-F238E27FC236}">
                  <a16:creationId xmlns:a16="http://schemas.microsoft.com/office/drawing/2014/main" id="{6E19A6EB-B69B-45D9-ADC2-5D22B83FFA97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</p:txBody>
        </p:sp>
        <p:sp>
          <p:nvSpPr>
            <p:cNvPr id="58" name="Icon Placeholder">
              <a:extLst>
                <a:ext uri="{FF2B5EF4-FFF2-40B4-BE49-F238E27FC236}">
                  <a16:creationId xmlns:a16="http://schemas.microsoft.com/office/drawing/2014/main" id="{B5F9E82B-DDA8-4E98-B671-EAAC8B55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">
              <a:extLst>
                <a:ext uri="{FF2B5EF4-FFF2-40B4-BE49-F238E27FC236}">
                  <a16:creationId xmlns:a16="http://schemas.microsoft.com/office/drawing/2014/main" id="{A830FB1B-413D-49A5-809D-4FE92FA01DF7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6</a:t>
              </a:r>
            </a:p>
          </p:txBody>
        </p:sp>
        <p:sp>
          <p:nvSpPr>
            <p:cNvPr id="60" name="Icon Placeholder">
              <a:extLst>
                <a:ext uri="{FF2B5EF4-FFF2-40B4-BE49-F238E27FC236}">
                  <a16:creationId xmlns:a16="http://schemas.microsoft.com/office/drawing/2014/main" id="{FDCF52BE-F82D-4A0A-8844-780143DE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">
              <a:extLst>
                <a:ext uri="{FF2B5EF4-FFF2-40B4-BE49-F238E27FC236}">
                  <a16:creationId xmlns:a16="http://schemas.microsoft.com/office/drawing/2014/main" id="{3B776BF2-2C92-4F63-BAEC-3E97B5CDEEB6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7</a:t>
              </a:r>
            </a:p>
          </p:txBody>
        </p:sp>
        <p:sp>
          <p:nvSpPr>
            <p:cNvPr id="62" name="Icon Placeholder">
              <a:extLst>
                <a:ext uri="{FF2B5EF4-FFF2-40B4-BE49-F238E27FC236}">
                  <a16:creationId xmlns:a16="http://schemas.microsoft.com/office/drawing/2014/main" id="{85F07022-EF76-402C-A98D-6D047DB90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">
              <a:extLst>
                <a:ext uri="{FF2B5EF4-FFF2-40B4-BE49-F238E27FC236}">
                  <a16:creationId xmlns:a16="http://schemas.microsoft.com/office/drawing/2014/main" id="{A59F282E-4E7E-4E36-913E-16F8FDCA0ACA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8</a:t>
              </a:r>
            </a:p>
          </p:txBody>
        </p:sp>
        <p:sp>
          <p:nvSpPr>
            <p:cNvPr id="64" name="Icon Placeholder">
              <a:extLst>
                <a:ext uri="{FF2B5EF4-FFF2-40B4-BE49-F238E27FC236}">
                  <a16:creationId xmlns:a16="http://schemas.microsoft.com/office/drawing/2014/main" id="{0766B4D7-D975-4EC8-A38D-3B6D4FBBD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">
              <a:extLst>
                <a:ext uri="{FF2B5EF4-FFF2-40B4-BE49-F238E27FC236}">
                  <a16:creationId xmlns:a16="http://schemas.microsoft.com/office/drawing/2014/main" id="{22A87DC4-A801-4AEA-B054-0E8B17AB7B3D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9</a:t>
              </a:r>
            </a:p>
          </p:txBody>
        </p:sp>
        <p:sp>
          <p:nvSpPr>
            <p:cNvPr id="66" name="Icon Placeholder">
              <a:extLst>
                <a:ext uri="{FF2B5EF4-FFF2-40B4-BE49-F238E27FC236}">
                  <a16:creationId xmlns:a16="http://schemas.microsoft.com/office/drawing/2014/main" id="{363E6C68-EFD6-4830-A1A7-6F4F347E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">
              <a:extLst>
                <a:ext uri="{FF2B5EF4-FFF2-40B4-BE49-F238E27FC236}">
                  <a16:creationId xmlns:a16="http://schemas.microsoft.com/office/drawing/2014/main" id="{343E1CCE-146A-4259-8EE6-5928C1A98F0E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10</a:t>
              </a:r>
            </a:p>
          </p:txBody>
        </p:sp>
        <p:sp>
          <p:nvSpPr>
            <p:cNvPr id="68" name="Icon Placeholder">
              <a:extLst>
                <a:ext uri="{FF2B5EF4-FFF2-40B4-BE49-F238E27FC236}">
                  <a16:creationId xmlns:a16="http://schemas.microsoft.com/office/drawing/2014/main" id="{45763B94-6A96-4AB9-A1FC-35D95F921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">
              <a:extLst>
                <a:ext uri="{FF2B5EF4-FFF2-40B4-BE49-F238E27FC236}">
                  <a16:creationId xmlns:a16="http://schemas.microsoft.com/office/drawing/2014/main" id="{8EFE9EDB-203A-4CA9-BE80-062434325A4C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11</a:t>
              </a:r>
            </a:p>
          </p:txBody>
        </p:sp>
        <p:sp>
          <p:nvSpPr>
            <p:cNvPr id="70" name="Icon Placeholder">
              <a:extLst>
                <a:ext uri="{FF2B5EF4-FFF2-40B4-BE49-F238E27FC236}">
                  <a16:creationId xmlns:a16="http://schemas.microsoft.com/office/drawing/2014/main" id="{4D3424D7-489F-421B-A592-A5C6C5FD9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">
              <a:extLst>
                <a:ext uri="{FF2B5EF4-FFF2-40B4-BE49-F238E27FC236}">
                  <a16:creationId xmlns:a16="http://schemas.microsoft.com/office/drawing/2014/main" id="{49B9E136-6190-4910-8EB4-3547A5F1006A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12</a:t>
              </a:r>
            </a:p>
          </p:txBody>
        </p:sp>
        <p:sp>
          <p:nvSpPr>
            <p:cNvPr id="72" name="Selection">
              <a:extLst>
                <a:ext uri="{FF2B5EF4-FFF2-40B4-BE49-F238E27FC236}">
                  <a16:creationId xmlns:a16="http://schemas.microsoft.com/office/drawing/2014/main" id="{BB8C3A0F-4A6D-4BC6-B02B-F7BE8DE33246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5D8FB8DE-580A-4088-920B-30EAB0D353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08830" y="3697607"/>
            <a:ext cx="4095056" cy="2390811"/>
            <a:chOff x="755337" y="1596354"/>
            <a:chExt cx="4095056" cy="2390811"/>
          </a:xfrm>
        </p:grpSpPr>
        <p:sp>
          <p:nvSpPr>
            <p:cNvPr id="78" name="Grid Vie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2D914A3D-9127-40D2-8EB5-61876376C4DF}"/>
                </a:ext>
              </a:extLst>
            </p:cNvPr>
            <p:cNvSpPr/>
            <p:nvPr/>
          </p:nvSpPr>
          <p:spPr>
            <a:xfrm>
              <a:off x="755337" y="1596354"/>
              <a:ext cx="4009331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9" name="Scroll Bar">
              <a:extLst>
                <a:ext uri="{FF2B5EF4-FFF2-40B4-BE49-F238E27FC236}">
                  <a16:creationId xmlns:a16="http://schemas.microsoft.com/office/drawing/2014/main" id="{AF9C12CD-AAA1-45D8-B523-690491B1B66F}"/>
                </a:ext>
              </a:extLst>
            </p:cNvPr>
            <p:cNvGrpSpPr/>
            <p:nvPr/>
          </p:nvGrpSpPr>
          <p:grpSpPr>
            <a:xfrm>
              <a:off x="4764668" y="1596779"/>
              <a:ext cx="85725" cy="2390386"/>
              <a:chOff x="6627043" y="1951741"/>
              <a:chExt cx="85725" cy="2390386"/>
            </a:xfrm>
          </p:grpSpPr>
          <p:sp>
            <p:nvSpPr>
              <p:cNvPr id="101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189DF356-DD79-4A95-B41E-CA69720A4BAC}"/>
                  </a:ext>
                </a:extLst>
              </p:cNvPr>
              <p:cNvSpPr/>
              <p:nvPr/>
            </p:nvSpPr>
            <p:spPr>
              <a:xfrm>
                <a:off x="6627043" y="1951741"/>
                <a:ext cx="85725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Thumb" descr="&lt;Tags&gt;&lt;SMARTRESIZEANCHORS&gt;Absolute,Relative,None,Absolute&lt;/SMARTRESIZEANCHORS&gt;&lt;/Tags&gt;">
                <a:extLst>
                  <a:ext uri="{FF2B5EF4-FFF2-40B4-BE49-F238E27FC236}">
                    <a16:creationId xmlns:a16="http://schemas.microsoft.com/office/drawing/2014/main" id="{C6E359FA-9210-4754-8EB6-4FD35E9BC95A}"/>
                  </a:ext>
                </a:extLst>
              </p:cNvPr>
              <p:cNvSpPr/>
              <p:nvPr/>
            </p:nvSpPr>
            <p:spPr>
              <a:xfrm>
                <a:off x="6627043" y="2037466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Arrow Up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0914E9B9-CA83-4D27-B2B4-35BD9F9F38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Arrow Dow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0DDC5CC3-2B2B-4CED-B1D5-DC675C613F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6781" y="4283389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Icon Placeholder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BE0D8DAD-9A15-492F-9910-372710474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665" y="1657472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" descr="&lt;Tags&gt;&lt;SMARTRESIZEANCHORS&gt;Absolute,None,Absolute,Relative&lt;/SMARTRESIZEANCHORS&gt;&lt;/Tags&gt;">
              <a:extLst>
                <a:ext uri="{FF2B5EF4-FFF2-40B4-BE49-F238E27FC236}">
                  <a16:creationId xmlns:a16="http://schemas.microsoft.com/office/drawing/2014/main" id="{08EEAF1D-2D73-4001-B201-B87E45D8AAE0}"/>
                </a:ext>
              </a:extLst>
            </p:cNvPr>
            <p:cNvSpPr txBox="1"/>
            <p:nvPr/>
          </p:nvSpPr>
          <p:spPr>
            <a:xfrm>
              <a:off x="113148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82" name="Icon Placeholder" descr="&lt;Tags&gt;&lt;SMARTRESIZEANCHORS&gt;Absolute,None,Relative,None&lt;/SMARTRESIZEANCHORS&gt;&lt;/Tags&gt;">
              <a:extLst>
                <a:ext uri="{FF2B5EF4-FFF2-40B4-BE49-F238E27FC236}">
                  <a16:creationId xmlns:a16="http://schemas.microsoft.com/office/drawing/2014/main" id="{02ACD824-0F2E-4D0A-9AE3-46BEEABD0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894" y="1657472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" descr="&lt;Tags&gt;&lt;SMARTRESIZEANCHORS&gt;Absolute,None,Relative,Absolute&lt;/SMARTRESIZEANCHORS&gt;&lt;/Tags&gt;">
              <a:extLst>
                <a:ext uri="{FF2B5EF4-FFF2-40B4-BE49-F238E27FC236}">
                  <a16:creationId xmlns:a16="http://schemas.microsoft.com/office/drawing/2014/main" id="{F175755A-2796-4508-A3B3-A6F54E9C454C}"/>
                </a:ext>
              </a:extLst>
            </p:cNvPr>
            <p:cNvSpPr txBox="1"/>
            <p:nvPr/>
          </p:nvSpPr>
          <p:spPr>
            <a:xfrm>
              <a:off x="3157716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84" name="Icon Placeholder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B5F8B274-5AB4-47BC-B6E7-F471E6A0C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985" y="2127400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" descr="&lt;Tags&gt;&lt;SMARTRESIZEANCHORS&gt;Absolute,None,Absolute,Relative&lt;/SMARTRESIZEANCHORS&gt;&lt;/Tags&gt;">
              <a:extLst>
                <a:ext uri="{FF2B5EF4-FFF2-40B4-BE49-F238E27FC236}">
                  <a16:creationId xmlns:a16="http://schemas.microsoft.com/office/drawing/2014/main" id="{9EA8BB78-6CBD-453B-91A8-A7EBD9E79961}"/>
                </a:ext>
              </a:extLst>
            </p:cNvPr>
            <p:cNvSpPr txBox="1"/>
            <p:nvPr/>
          </p:nvSpPr>
          <p:spPr>
            <a:xfrm>
              <a:off x="1128807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86" name="Icon Placeholder" descr="&lt;Tags&gt;&lt;SMARTRESIZEANCHORS&gt;Absolute,None,Relative,None&lt;/SMARTRESIZEANCHORS&gt;&lt;/Tags&gt;">
              <a:extLst>
                <a:ext uri="{FF2B5EF4-FFF2-40B4-BE49-F238E27FC236}">
                  <a16:creationId xmlns:a16="http://schemas.microsoft.com/office/drawing/2014/main" id="{7E800485-2B94-458F-B753-73CEB43E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894" y="2127400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" descr="&lt;Tags&gt;&lt;SMARTRESIZEANCHORS&gt;Absolute,None,Relative,Absolute&lt;/SMARTRESIZEANCHORS&gt;&lt;/Tags&gt;">
              <a:extLst>
                <a:ext uri="{FF2B5EF4-FFF2-40B4-BE49-F238E27FC236}">
                  <a16:creationId xmlns:a16="http://schemas.microsoft.com/office/drawing/2014/main" id="{DF9E64AD-05CF-426F-86F8-D03D7F22C5F9}"/>
                </a:ext>
              </a:extLst>
            </p:cNvPr>
            <p:cNvSpPr txBox="1"/>
            <p:nvPr/>
          </p:nvSpPr>
          <p:spPr>
            <a:xfrm>
              <a:off x="3157716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88" name="Icon Placeholder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69B2B23E-404D-4DA6-BFB2-5C6D7814F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6985" y="2597328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" descr="&lt;Tags&gt;&lt;SMARTRESIZEANCHORS&gt;Absolute,None,Absolute,Relative&lt;/SMARTRESIZEANCHORS&gt;&lt;/Tags&gt;">
              <a:extLst>
                <a:ext uri="{FF2B5EF4-FFF2-40B4-BE49-F238E27FC236}">
                  <a16:creationId xmlns:a16="http://schemas.microsoft.com/office/drawing/2014/main" id="{A64F6FD8-EF21-4B38-899C-C06B8C1FB2D7}"/>
                </a:ext>
              </a:extLst>
            </p:cNvPr>
            <p:cNvSpPr txBox="1"/>
            <p:nvPr/>
          </p:nvSpPr>
          <p:spPr>
            <a:xfrm>
              <a:off x="1128807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0" name="Icon Placeholder" descr="&lt;Tags&gt;&lt;SMARTRESIZEANCHORS&gt;Absolute,None,Relative,None&lt;/SMARTRESIZEANCHORS&gt;&lt;/Tags&gt;">
              <a:extLst>
                <a:ext uri="{FF2B5EF4-FFF2-40B4-BE49-F238E27FC236}">
                  <a16:creationId xmlns:a16="http://schemas.microsoft.com/office/drawing/2014/main" id="{D88009C8-F541-4FFD-A2B3-B2742583B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894" y="2591808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" descr="&lt;Tags&gt;&lt;SMARTRESIZEANCHORS&gt;Absolute,None,Relative,Absolute&lt;/SMARTRESIZEANCHORS&gt;&lt;/Tags&gt;">
              <a:extLst>
                <a:ext uri="{FF2B5EF4-FFF2-40B4-BE49-F238E27FC236}">
                  <a16:creationId xmlns:a16="http://schemas.microsoft.com/office/drawing/2014/main" id="{E8858FBD-786D-4809-BEFB-37593268E9D5}"/>
                </a:ext>
              </a:extLst>
            </p:cNvPr>
            <p:cNvSpPr txBox="1"/>
            <p:nvPr/>
          </p:nvSpPr>
          <p:spPr>
            <a:xfrm>
              <a:off x="3157716" y="259351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6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2" name="Icon Placeholder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424982FE-E574-45F9-A348-AC213E3D7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740" y="3067256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" descr="&lt;Tags&gt;&lt;SMARTRESIZEANCHORS&gt;Absolute,None,Absolute,Relative&lt;/SMARTRESIZEANCHORS&gt;&lt;/Tags&gt;">
              <a:extLst>
                <a:ext uri="{FF2B5EF4-FFF2-40B4-BE49-F238E27FC236}">
                  <a16:creationId xmlns:a16="http://schemas.microsoft.com/office/drawing/2014/main" id="{5CF96087-8137-4634-B8A6-BC20152F64CB}"/>
                </a:ext>
              </a:extLst>
            </p:cNvPr>
            <p:cNvSpPr txBox="1"/>
            <p:nvPr/>
          </p:nvSpPr>
          <p:spPr>
            <a:xfrm>
              <a:off x="1123562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7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4" name="Icon Placeholder" descr="&lt;Tags&gt;&lt;SMARTRESIZEANCHORS&gt;Absolute,None,Relative,None&lt;/SMARTRESIZEANCHORS&gt;&lt;/Tags&gt;">
              <a:extLst>
                <a:ext uri="{FF2B5EF4-FFF2-40B4-BE49-F238E27FC236}">
                  <a16:creationId xmlns:a16="http://schemas.microsoft.com/office/drawing/2014/main" id="{0681128F-7DFF-483C-A3C2-003DFFCB8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894" y="3032646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ext" descr="&lt;Tags&gt;&lt;SMARTRESIZEANCHORS&gt;Absolute,None,Relative,Absolute&lt;/SMARTRESIZEANCHORS&gt;&lt;/Tags&gt;">
              <a:extLst>
                <a:ext uri="{FF2B5EF4-FFF2-40B4-BE49-F238E27FC236}">
                  <a16:creationId xmlns:a16="http://schemas.microsoft.com/office/drawing/2014/main" id="{B37FDDC1-F39F-4192-91BB-CF481402FD05}"/>
                </a:ext>
              </a:extLst>
            </p:cNvPr>
            <p:cNvSpPr txBox="1"/>
            <p:nvPr/>
          </p:nvSpPr>
          <p:spPr>
            <a:xfrm>
              <a:off x="3157716" y="303435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8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6" name="Icon Placeholder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4759D359-2FD7-4953-9795-E130799D7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665" y="3537184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" descr="&lt;Tags&gt;&lt;SMARTRESIZEANCHORS&gt;Absolute,None,Absolute,Relative&lt;/SMARTRESIZEANCHORS&gt;&lt;/Tags&gt;">
              <a:extLst>
                <a:ext uri="{FF2B5EF4-FFF2-40B4-BE49-F238E27FC236}">
                  <a16:creationId xmlns:a16="http://schemas.microsoft.com/office/drawing/2014/main" id="{08C818C6-1413-4665-B761-F88001AE29CB}"/>
                </a:ext>
              </a:extLst>
            </p:cNvPr>
            <p:cNvSpPr txBox="1"/>
            <p:nvPr/>
          </p:nvSpPr>
          <p:spPr>
            <a:xfrm>
              <a:off x="1131487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9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98" name="Icon Placeholder" descr="&lt;Tags&gt;&lt;SMARTRESIZEANCHORS&gt;Absolute,None,Relative,None&lt;/SMARTRESIZEANCHORS&gt;&lt;/Tags&gt;">
              <a:extLst>
                <a:ext uri="{FF2B5EF4-FFF2-40B4-BE49-F238E27FC236}">
                  <a16:creationId xmlns:a16="http://schemas.microsoft.com/office/drawing/2014/main" id="{87A88966-B38D-4255-827F-386394380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894" y="3504284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" descr="&lt;Tags&gt;&lt;SMARTRESIZEANCHORS&gt;Absolute,None,Relative,Absolute&lt;/SMARTRESIZEANCHORS&gt;&lt;/Tags&gt;">
              <a:extLst>
                <a:ext uri="{FF2B5EF4-FFF2-40B4-BE49-F238E27FC236}">
                  <a16:creationId xmlns:a16="http://schemas.microsoft.com/office/drawing/2014/main" id="{873771C6-B671-496E-AEF8-3CE0B4B9269B}"/>
                </a:ext>
              </a:extLst>
            </p:cNvPr>
            <p:cNvSpPr txBox="1"/>
            <p:nvPr/>
          </p:nvSpPr>
          <p:spPr>
            <a:xfrm>
              <a:off x="3157716" y="35059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10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100" name="Selection" descr="&lt;Tags&gt;&lt;SMARTRESIZEANCHORS&gt;Absolute,None,Absolute,Relative&lt;/SMARTRESIZEANCHORS&gt;&lt;/Tags&gt;">
              <a:extLst>
                <a:ext uri="{FF2B5EF4-FFF2-40B4-BE49-F238E27FC236}">
                  <a16:creationId xmlns:a16="http://schemas.microsoft.com/office/drawing/2014/main" id="{FD4A99B2-FC4D-489E-85EE-933EBC9D6466}"/>
                </a:ext>
              </a:extLst>
            </p:cNvPr>
            <p:cNvSpPr/>
            <p:nvPr/>
          </p:nvSpPr>
          <p:spPr>
            <a:xfrm>
              <a:off x="761485" y="1599317"/>
              <a:ext cx="1991240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19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lert">
            <a:extLst>
              <a:ext uri="{FF2B5EF4-FFF2-40B4-BE49-F238E27FC236}">
                <a16:creationId xmlns:a16="http://schemas.microsoft.com/office/drawing/2014/main" id="{323E34B7-E7EF-4676-BFDE-A1B342EEF71F}"/>
              </a:ext>
            </a:extLst>
          </p:cNvPr>
          <p:cNvGrpSpPr/>
          <p:nvPr/>
        </p:nvGrpSpPr>
        <p:grpSpPr>
          <a:xfrm>
            <a:off x="807241" y="1248644"/>
            <a:ext cx="5288759" cy="471101"/>
            <a:chOff x="595686" y="1261242"/>
            <a:chExt cx="5288759" cy="471101"/>
          </a:xfrm>
        </p:grpSpPr>
        <p:sp>
          <p:nvSpPr>
            <p:cNvPr id="5" name="Alert Box">
              <a:extLst>
                <a:ext uri="{FF2B5EF4-FFF2-40B4-BE49-F238E27FC236}">
                  <a16:creationId xmlns:a16="http://schemas.microsoft.com/office/drawing/2014/main" id="{2D60CA1E-0255-453E-B2C2-72CCEACA69F2}"/>
                </a:ext>
              </a:extLst>
            </p:cNvPr>
            <p:cNvSpPr/>
            <p:nvPr/>
          </p:nvSpPr>
          <p:spPr>
            <a:xfrm>
              <a:off x="595686" y="1261242"/>
              <a:ext cx="5288759" cy="471101"/>
            </a:xfrm>
            <a:prstGeom prst="roundRect">
              <a:avLst>
                <a:gd name="adj" fmla="val 580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3825" tIns="142875" rIns="123825" bIns="1428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Well done!</a:t>
              </a:r>
              <a:r>
                <a:rPr lang="en-US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You successfully read this important alert message.</a:t>
              </a:r>
            </a:p>
          </p:txBody>
        </p:sp>
        <p:sp>
          <p:nvSpPr>
            <p:cNvPr id="6" name="Close Icon">
              <a:extLst>
                <a:ext uri="{FF2B5EF4-FFF2-40B4-BE49-F238E27FC236}">
                  <a16:creationId xmlns:a16="http://schemas.microsoft.com/office/drawing/2014/main" id="{F0B91108-5C4F-4827-97C1-205A3EB954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8466" y="1449143"/>
              <a:ext cx="88838" cy="95299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BA341164-113A-4EAC-AA43-8839252BCA2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07241" y="1921642"/>
            <a:ext cx="3222246" cy="1507358"/>
            <a:chOff x="595686" y="1261242"/>
            <a:chExt cx="3222246" cy="1507358"/>
          </a:xfrm>
        </p:grpSpPr>
        <p:sp>
          <p:nvSpPr>
            <p:cNvPr id="8" name="Window Body">
              <a:extLst>
                <a:ext uri="{FF2B5EF4-FFF2-40B4-BE49-F238E27FC236}">
                  <a16:creationId xmlns:a16="http://schemas.microsoft.com/office/drawing/2014/main" id="{E8C5544C-8953-4F4D-8001-352E0658ECB5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">
              <a:extLst>
                <a:ext uri="{FF2B5EF4-FFF2-40B4-BE49-F238E27FC236}">
                  <a16:creationId xmlns:a16="http://schemas.microsoft.com/office/drawing/2014/main" id="{CCA4D19B-44F1-46F0-B59B-F888CFCB78AB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adipisicing elit, sed do eiusmod tempor incididunt ut labore et dolore magna aliqua.</a:t>
              </a:r>
            </a:p>
          </p:txBody>
        </p:sp>
        <p:sp>
          <p:nvSpPr>
            <p:cNvPr id="10" name="Title Bar">
              <a:extLst>
                <a:ext uri="{FF2B5EF4-FFF2-40B4-BE49-F238E27FC236}">
                  <a16:creationId xmlns:a16="http://schemas.microsoft.com/office/drawing/2014/main" id="{A405BAE0-666B-430B-AD5D-E65F95679338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11" name="Close Button">
              <a:extLst>
                <a:ext uri="{FF2B5EF4-FFF2-40B4-BE49-F238E27FC236}">
                  <a16:creationId xmlns:a16="http://schemas.microsoft.com/office/drawing/2014/main" id="{EE8BC37C-DC67-4EA1-8642-88B4796F27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" name="Icons">
              <a:extLst>
                <a:ext uri="{FF2B5EF4-FFF2-40B4-BE49-F238E27FC236}">
                  <a16:creationId xmlns:a16="http://schemas.microsoft.com/office/drawing/2014/main" id="{977346BC-9C02-495F-B2BC-A118021147B9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7" name="Info Icon">
                <a:extLst>
                  <a:ext uri="{FF2B5EF4-FFF2-40B4-BE49-F238E27FC236}">
                    <a16:creationId xmlns:a16="http://schemas.microsoft.com/office/drawing/2014/main" id="{AF70ECE1-B373-4808-B49C-4C5C97B5E95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Warning Icon" hidden="1">
                <a:extLst>
                  <a:ext uri="{FF2B5EF4-FFF2-40B4-BE49-F238E27FC236}">
                    <a16:creationId xmlns:a16="http://schemas.microsoft.com/office/drawing/2014/main" id="{C78F5236-7865-4F84-B8E0-394CA6FFC82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Error Icon" hidden="1">
                <a:extLst>
                  <a:ext uri="{FF2B5EF4-FFF2-40B4-BE49-F238E27FC236}">
                    <a16:creationId xmlns:a16="http://schemas.microsoft.com/office/drawing/2014/main" id="{CD77F2B0-11AA-4E20-88B5-6DAC924E85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Question Icon" hidden="1">
                <a:extLst>
                  <a:ext uri="{FF2B5EF4-FFF2-40B4-BE49-F238E27FC236}">
                    <a16:creationId xmlns:a16="http://schemas.microsoft.com/office/drawing/2014/main" id="{A2182362-BF6D-4DE5-8D43-894C328595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Buttons">
              <a:extLst>
                <a:ext uri="{FF2B5EF4-FFF2-40B4-BE49-F238E27FC236}">
                  <a16:creationId xmlns:a16="http://schemas.microsoft.com/office/drawing/2014/main" id="{D069DE3D-98BB-4630-89FB-C360CBF15EAE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14" name="Button 1">
                <a:extLst>
                  <a:ext uri="{FF2B5EF4-FFF2-40B4-BE49-F238E27FC236}">
                    <a16:creationId xmlns:a16="http://schemas.microsoft.com/office/drawing/2014/main" id="{4E376B6B-B03C-404D-92F0-87805427B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Button 2">
                <a:extLst>
                  <a:ext uri="{FF2B5EF4-FFF2-40B4-BE49-F238E27FC236}">
                    <a16:creationId xmlns:a16="http://schemas.microsoft.com/office/drawing/2014/main" id="{24175996-77DA-40E3-9DC8-528F2B576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 3">
                <a:extLst>
                  <a:ext uri="{FF2B5EF4-FFF2-40B4-BE49-F238E27FC236}">
                    <a16:creationId xmlns:a16="http://schemas.microsoft.com/office/drawing/2014/main" id="{58CD50E7-C3BD-4E7A-81A5-E2107E03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3EF542F3-1260-42B5-9F91-44DAF7E4751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37626" y="1057938"/>
            <a:ext cx="4872718" cy="1386081"/>
            <a:chOff x="600076" y="1398574"/>
            <a:chExt cx="4872718" cy="1386081"/>
          </a:xfrm>
        </p:grpSpPr>
        <p:sp>
          <p:nvSpPr>
            <p:cNvPr id="22" name="Window Frame">
              <a:extLst>
                <a:ext uri="{FF2B5EF4-FFF2-40B4-BE49-F238E27FC236}">
                  <a16:creationId xmlns:a16="http://schemas.microsoft.com/office/drawing/2014/main" id="{BC4FE0B2-D02E-4CBC-85E3-72CD09E698DF}"/>
                </a:ext>
              </a:extLst>
            </p:cNvPr>
            <p:cNvSpPr/>
            <p:nvPr/>
          </p:nvSpPr>
          <p:spPr>
            <a:xfrm>
              <a:off x="600076" y="139857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Dialog Title</a:t>
              </a:r>
            </a:p>
          </p:txBody>
        </p:sp>
        <p:sp>
          <p:nvSpPr>
            <p:cNvPr id="23" name="Title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62E7D3FD-4D95-40C4-867A-66326136ACCF}"/>
                </a:ext>
              </a:extLst>
            </p:cNvPr>
            <p:cNvSpPr txBox="1"/>
            <p:nvPr/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This is a message dialog.</a:t>
              </a:r>
            </a:p>
          </p:txBody>
        </p:sp>
        <p:sp>
          <p:nvSpPr>
            <p:cNvPr id="24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1218EAA9-0FD3-4F3E-A994-F25A6BA0CAC5}"/>
                </a:ext>
              </a:extLst>
            </p:cNvPr>
            <p:cNvSpPr txBox="1"/>
            <p:nvPr/>
          </p:nvSpPr>
          <p:spPr>
            <a:xfrm>
              <a:off x="786038" y="2067401"/>
              <a:ext cx="4505100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consetetur sadipscing elitr, sed diam nonumy.</a:t>
              </a:r>
            </a:p>
          </p:txBody>
        </p:sp>
        <p:sp>
          <p:nvSpPr>
            <p:cNvPr id="2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EC2693B-C935-4C7F-ADDF-50DA913525F4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2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9D7393B0-2B98-4637-897A-F171131D4C9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47357" y="2849369"/>
            <a:ext cx="4872718" cy="1071712"/>
            <a:chOff x="600076" y="3516030"/>
            <a:chExt cx="4872718" cy="1071712"/>
          </a:xfrm>
        </p:grpSpPr>
        <p:sp>
          <p:nvSpPr>
            <p:cNvPr id="27" name="Window Frame">
              <a:extLst>
                <a:ext uri="{FF2B5EF4-FFF2-40B4-BE49-F238E27FC236}">
                  <a16:creationId xmlns:a16="http://schemas.microsoft.com/office/drawing/2014/main" id="{946DB6B6-F477-4944-A8C5-4BFF172D1D87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FC4C1304-487B-4998-A1DB-C2DD251FF06F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dummy text. This is a dummy text.</a:t>
              </a:r>
            </a:p>
          </p:txBody>
        </p:sp>
        <p:sp>
          <p:nvSpPr>
            <p:cNvPr id="29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83317761-4AD6-4CC8-8E75-20B58C09972A}"/>
                </a:ext>
              </a:extLst>
            </p:cNvPr>
            <p:cNvSpPr/>
            <p:nvPr/>
          </p:nvSpPr>
          <p:spPr>
            <a:xfrm>
              <a:off x="4648200" y="4175494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30" name="Toast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5919F2-0313-449E-8F02-C56A294C898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447357" y="4342906"/>
            <a:ext cx="2750729" cy="643554"/>
            <a:chOff x="1861880" y="1463089"/>
            <a:chExt cx="2750729" cy="643554"/>
          </a:xfrm>
        </p:grpSpPr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8103A570-C9DA-4A07-9E3F-C0F3ECFE7F68}"/>
                </a:ext>
              </a:extLst>
            </p:cNvPr>
            <p:cNvSpPr/>
            <p:nvPr/>
          </p:nvSpPr>
          <p:spPr>
            <a:xfrm>
              <a:off x="1861881" y="1463615"/>
              <a:ext cx="2750728" cy="643028"/>
            </a:xfrm>
            <a:prstGeom prst="rect">
              <a:avLst/>
            </a:prstGeom>
            <a:solidFill>
              <a:srgbClr val="464646"/>
            </a:solidFill>
            <a:ln w="12700">
              <a:solidFill>
                <a:srgbClr val="C2C2C2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323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85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Toast Notification</a:t>
              </a:r>
            </a:p>
            <a:p>
              <a:pPr>
                <a:spcAft>
                  <a:spcPts val="200"/>
                </a:spcAft>
              </a:pPr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insert a description here.</a:t>
              </a:r>
            </a:p>
          </p:txBody>
        </p:sp>
        <p:sp>
          <p:nvSpPr>
            <p:cNvPr id="32" name="Image Dummy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33726A99-5B9F-428D-ADE9-687E25F0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1880" y="1463089"/>
              <a:ext cx="643553" cy="64355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Icon Dummy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BB1410AB-F1AD-49CF-8317-8D8FC7FE8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913" y="1820863"/>
              <a:ext cx="213095" cy="21309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Border">
              <a:extLst>
                <a:ext uri="{FF2B5EF4-FFF2-40B4-BE49-F238E27FC236}">
                  <a16:creationId xmlns:a16="http://schemas.microsoft.com/office/drawing/2014/main" id="{6058D794-5FE5-4585-BD67-C2E9BE792D80}"/>
                </a:ext>
              </a:extLst>
            </p:cNvPr>
            <p:cNvSpPr/>
            <p:nvPr/>
          </p:nvSpPr>
          <p:spPr>
            <a:xfrm>
              <a:off x="1861880" y="1463554"/>
              <a:ext cx="2750728" cy="643028"/>
            </a:xfrm>
            <a:prstGeom prst="rect">
              <a:avLst/>
            </a:prstGeom>
            <a:noFill/>
            <a:ln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4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tton">
            <a:extLst>
              <a:ext uri="{FF2B5EF4-FFF2-40B4-BE49-F238E27FC236}">
                <a16:creationId xmlns:a16="http://schemas.microsoft.com/office/drawing/2014/main" id="{2B228423-DE7C-4202-A541-8CCE2C56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70" y="597418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5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FF07C38A-D56B-442D-88C6-F76FAF764BB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6090" y="2066960"/>
            <a:ext cx="1281113" cy="206375"/>
            <a:chOff x="5522954" y="2476500"/>
            <a:chExt cx="1281113" cy="206375"/>
          </a:xfrm>
        </p:grpSpPr>
        <p:sp>
          <p:nvSpPr>
            <p:cNvPr id="6" name="Input Field">
              <a:extLst>
                <a:ext uri="{FF2B5EF4-FFF2-40B4-BE49-F238E27FC236}">
                  <a16:creationId xmlns:a16="http://schemas.microsoft.com/office/drawing/2014/main" id="{3F313A60-D08C-44CE-AF1C-6FDF786D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4" y="247650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7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CA29C4-B3DE-4846-BEC1-6D944090D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75" y="2579688"/>
              <a:ext cx="49213" cy="3968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 Field">
            <a:extLst>
              <a:ext uri="{FF2B5EF4-FFF2-40B4-BE49-F238E27FC236}">
                <a16:creationId xmlns:a16="http://schemas.microsoft.com/office/drawing/2014/main" id="{8BED709D-77E4-4953-B76A-4D859C7F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90" y="3458746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Field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3CDE4-69E0-47EA-B13D-68234F2C460B}"/>
              </a:ext>
            </a:extLst>
          </p:cNvPr>
          <p:cNvSpPr/>
          <p:nvPr/>
        </p:nvSpPr>
        <p:spPr>
          <a:xfrm>
            <a:off x="1156090" y="1470321"/>
            <a:ext cx="4251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grpSp>
        <p:nvGrpSpPr>
          <p:cNvPr id="11" name="Checkbox">
            <a:extLst>
              <a:ext uri="{FF2B5EF4-FFF2-40B4-BE49-F238E27FC236}">
                <a16:creationId xmlns:a16="http://schemas.microsoft.com/office/drawing/2014/main" id="{CBE51C9A-154F-4044-9B3C-D2404AD9C387}"/>
              </a:ext>
            </a:extLst>
          </p:cNvPr>
          <p:cNvGrpSpPr/>
          <p:nvPr/>
        </p:nvGrpSpPr>
        <p:grpSpPr>
          <a:xfrm>
            <a:off x="1194210" y="4382688"/>
            <a:ext cx="773991" cy="201978"/>
            <a:chOff x="863600" y="1269820"/>
            <a:chExt cx="773991" cy="201978"/>
          </a:xfrm>
        </p:grpSpPr>
        <p:grpSp>
          <p:nvGrpSpPr>
            <p:cNvPr id="12" name="Checkbox">
              <a:extLst>
                <a:ext uri="{FF2B5EF4-FFF2-40B4-BE49-F238E27FC236}">
                  <a16:creationId xmlns:a16="http://schemas.microsoft.com/office/drawing/2014/main" id="{FFF2077E-3D1C-4F48-A3CF-B9243E43E668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4" name="Box">
                <a:extLst>
                  <a:ext uri="{FF2B5EF4-FFF2-40B4-BE49-F238E27FC236}">
                    <a16:creationId xmlns:a16="http://schemas.microsoft.com/office/drawing/2014/main" id="{B4741E78-15F6-421D-BD1D-89DA947136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heck">
                <a:extLst>
                  <a:ext uri="{FF2B5EF4-FFF2-40B4-BE49-F238E27FC236}">
                    <a16:creationId xmlns:a16="http://schemas.microsoft.com/office/drawing/2014/main" id="{D27D8517-8525-40B2-804E-A6E29C474D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Text">
              <a:extLst>
                <a:ext uri="{FF2B5EF4-FFF2-40B4-BE49-F238E27FC236}">
                  <a16:creationId xmlns:a16="http://schemas.microsoft.com/office/drawing/2014/main" id="{4B747CA4-985A-4250-B3B1-A7AB00A67EA1}"/>
                </a:ext>
              </a:extLst>
            </p:cNvPr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16" name="Checkbox">
            <a:extLst>
              <a:ext uri="{FF2B5EF4-FFF2-40B4-BE49-F238E27FC236}">
                <a16:creationId xmlns:a16="http://schemas.microsoft.com/office/drawing/2014/main" id="{4C29C637-0CC1-4FC9-A2B7-32AF8D381F51}"/>
              </a:ext>
            </a:extLst>
          </p:cNvPr>
          <p:cNvGrpSpPr/>
          <p:nvPr/>
        </p:nvGrpSpPr>
        <p:grpSpPr>
          <a:xfrm>
            <a:off x="2288822" y="4382688"/>
            <a:ext cx="773991" cy="201978"/>
            <a:chOff x="863600" y="1269820"/>
            <a:chExt cx="773991" cy="201978"/>
          </a:xfrm>
        </p:grpSpPr>
        <p:grpSp>
          <p:nvGrpSpPr>
            <p:cNvPr id="17" name="Checkbox">
              <a:extLst>
                <a:ext uri="{FF2B5EF4-FFF2-40B4-BE49-F238E27FC236}">
                  <a16:creationId xmlns:a16="http://schemas.microsoft.com/office/drawing/2014/main" id="{F9E141BF-63CB-489F-9481-41BA57B0F29F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9" name="Box">
                <a:extLst>
                  <a:ext uri="{FF2B5EF4-FFF2-40B4-BE49-F238E27FC236}">
                    <a16:creationId xmlns:a16="http://schemas.microsoft.com/office/drawing/2014/main" id="{337EE845-3C3D-44E9-9EFA-91A76B07DE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Check" hidden="1">
                <a:extLst>
                  <a:ext uri="{FF2B5EF4-FFF2-40B4-BE49-F238E27FC236}">
                    <a16:creationId xmlns:a16="http://schemas.microsoft.com/office/drawing/2014/main" id="{8ACF7BA2-2546-48B6-B371-A1571F7B3B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">
              <a:extLst>
                <a:ext uri="{FF2B5EF4-FFF2-40B4-BE49-F238E27FC236}">
                  <a16:creationId xmlns:a16="http://schemas.microsoft.com/office/drawing/2014/main" id="{40B109AB-83D2-427A-8AED-474DF7C0218E}"/>
                </a:ext>
              </a:extLst>
            </p:cNvPr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sp>
        <p:nvSpPr>
          <p:cNvPr id="21" name="Input">
            <a:extLst>
              <a:ext uri="{FF2B5EF4-FFF2-40B4-BE49-F238E27FC236}">
                <a16:creationId xmlns:a16="http://schemas.microsoft.com/office/drawing/2014/main" id="{8BD41BDA-B259-4835-80FA-7FA0BDD7F08E}"/>
              </a:ext>
            </a:extLst>
          </p:cNvPr>
          <p:cNvSpPr/>
          <p:nvPr/>
        </p:nvSpPr>
        <p:spPr>
          <a:xfrm>
            <a:off x="2852520" y="3393342"/>
            <a:ext cx="2504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</a:t>
            </a:r>
          </a:p>
        </p:txBody>
      </p:sp>
      <p:grpSp>
        <p:nvGrpSpPr>
          <p:cNvPr id="22" name="Input with Label">
            <a:extLst>
              <a:ext uri="{FF2B5EF4-FFF2-40B4-BE49-F238E27FC236}">
                <a16:creationId xmlns:a16="http://schemas.microsoft.com/office/drawing/2014/main" id="{87F24317-7BE9-44CB-BB38-03F0AFECC21B}"/>
              </a:ext>
            </a:extLst>
          </p:cNvPr>
          <p:cNvGrpSpPr/>
          <p:nvPr/>
        </p:nvGrpSpPr>
        <p:grpSpPr>
          <a:xfrm>
            <a:off x="5772537" y="3242953"/>
            <a:ext cx="2504700" cy="572999"/>
            <a:chOff x="908150" y="2873283"/>
            <a:chExt cx="2504700" cy="572999"/>
          </a:xfrm>
        </p:grpSpPr>
        <p:sp>
          <p:nvSpPr>
            <p:cNvPr id="23" name="Input">
              <a:extLst>
                <a:ext uri="{FF2B5EF4-FFF2-40B4-BE49-F238E27FC236}">
                  <a16:creationId xmlns:a16="http://schemas.microsoft.com/office/drawing/2014/main" id="{697B8639-BECE-46D4-9CFE-627F5B09E24B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24" name="Label">
              <a:extLst>
                <a:ext uri="{FF2B5EF4-FFF2-40B4-BE49-F238E27FC236}">
                  <a16:creationId xmlns:a16="http://schemas.microsoft.com/office/drawing/2014/main" id="{A607095A-F2A3-43C7-8759-1C0C380EB1BF}"/>
                </a:ext>
              </a:extLst>
            </p:cNvPr>
            <p:cNvSpPr txBox="1"/>
            <p:nvPr/>
          </p:nvSpPr>
          <p:spPr>
            <a:xfrm>
              <a:off x="908150" y="2873283"/>
              <a:ext cx="716543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 label</a:t>
              </a:r>
            </a:p>
          </p:txBody>
        </p:sp>
      </p:grpSp>
      <p:sp>
        <p:nvSpPr>
          <p:cNvPr id="25" name="Button">
            <a:extLst>
              <a:ext uri="{FF2B5EF4-FFF2-40B4-BE49-F238E27FC236}">
                <a16:creationId xmlns:a16="http://schemas.microsoft.com/office/drawing/2014/main" id="{65EB0300-E711-433A-8A8F-46AA242195DD}"/>
              </a:ext>
            </a:extLst>
          </p:cNvPr>
          <p:cNvSpPr/>
          <p:nvPr/>
        </p:nvSpPr>
        <p:spPr>
          <a:xfrm>
            <a:off x="1525188" y="556006"/>
            <a:ext cx="106206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button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3E3CE254-E4D2-4D67-B4F4-B5D1B04BE670}"/>
              </a:ext>
            </a:extLst>
          </p:cNvPr>
          <p:cNvSpPr/>
          <p:nvPr/>
        </p:nvSpPr>
        <p:spPr>
          <a:xfrm>
            <a:off x="2840028" y="607762"/>
            <a:ext cx="1020630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 small button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5A509161-C12D-49E0-8953-01F12CAD8CAD}"/>
              </a:ext>
            </a:extLst>
          </p:cNvPr>
          <p:cNvSpPr/>
          <p:nvPr/>
        </p:nvSpPr>
        <p:spPr>
          <a:xfrm>
            <a:off x="4070887" y="501784"/>
            <a:ext cx="1266356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Large button</a:t>
            </a:r>
          </a:p>
        </p:txBody>
      </p:sp>
      <p:sp>
        <p:nvSpPr>
          <p:cNvPr id="31" name="Breadcrumbs">
            <a:extLst>
              <a:ext uri="{FF2B5EF4-FFF2-40B4-BE49-F238E27FC236}">
                <a16:creationId xmlns:a16="http://schemas.microsoft.com/office/drawing/2014/main" id="{86671478-30CC-4ACB-A849-A89432B5EA12}"/>
              </a:ext>
            </a:extLst>
          </p:cNvPr>
          <p:cNvSpPr/>
          <p:nvPr/>
        </p:nvSpPr>
        <p:spPr>
          <a:xfrm>
            <a:off x="1029629" y="5574606"/>
            <a:ext cx="6215065" cy="362652"/>
          </a:xfrm>
          <a:prstGeom prst="roundRect">
            <a:avLst>
              <a:gd name="adj" fmla="val 1053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82296" rIns="100584" bIns="8229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 </a:t>
            </a:r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 Data</a:t>
            </a:r>
          </a:p>
        </p:txBody>
      </p:sp>
      <p:sp>
        <p:nvSpPr>
          <p:cNvPr id="43" name="Dropdown Menu">
            <a:extLst>
              <a:ext uri="{FF2B5EF4-FFF2-40B4-BE49-F238E27FC236}">
                <a16:creationId xmlns:a16="http://schemas.microsoft.com/office/drawing/2014/main" id="{868BACFD-A3CA-4849-A703-5DBBE11D96F1}"/>
              </a:ext>
            </a:extLst>
          </p:cNvPr>
          <p:cNvSpPr/>
          <p:nvPr/>
        </p:nvSpPr>
        <p:spPr>
          <a:xfrm>
            <a:off x="2852520" y="2042059"/>
            <a:ext cx="1640971" cy="1128034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action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Something else here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Separated link</a:t>
            </a:r>
          </a:p>
        </p:txBody>
      </p:sp>
      <p:grpSp>
        <p:nvGrpSpPr>
          <p:cNvPr id="50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6667D48-A8AB-4711-8ABB-6B6262B0E3C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852795" y="4751010"/>
            <a:ext cx="1828800" cy="1723028"/>
            <a:chOff x="595686" y="1184134"/>
            <a:chExt cx="1828800" cy="1723028"/>
          </a:xfrm>
        </p:grpSpPr>
        <p:sp>
          <p:nvSpPr>
            <p:cNvPr id="51" name="Panel" descr="&lt;Tags&gt;&lt;SMARTRESIZEANCHORS&gt;Absolute,Relative,Relative,Relative&lt;/SMARTRESIZEANCHORS&gt;&lt;/Tags&gt;">
              <a:extLst>
                <a:ext uri="{FF2B5EF4-FFF2-40B4-BE49-F238E27FC236}">
                  <a16:creationId xmlns:a16="http://schemas.microsoft.com/office/drawing/2014/main" id="{F7E5106F-32A7-49EE-9690-05FE0B63C3A3}"/>
                </a:ext>
              </a:extLst>
            </p:cNvPr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abel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B717A5C7-03DC-4EDD-8F71-75AF9B85E147}"/>
                </a:ext>
              </a:extLst>
            </p:cNvPr>
            <p:cNvSpPr txBox="1"/>
            <p:nvPr/>
          </p:nvSpPr>
          <p:spPr>
            <a:xfrm>
              <a:off x="648509" y="1184134"/>
              <a:ext cx="610873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A60DBCB5-AC0E-4FF7-978A-C2E1D2D971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669403" y="4368540"/>
            <a:ext cx="776220" cy="212366"/>
            <a:chOff x="554563" y="2592239"/>
            <a:chExt cx="776220" cy="212366"/>
          </a:xfrm>
        </p:grpSpPr>
        <p:sp>
          <p:nvSpPr>
            <p:cNvPr id="54" name="Box">
              <a:extLst>
                <a:ext uri="{FF2B5EF4-FFF2-40B4-BE49-F238E27FC236}">
                  <a16:creationId xmlns:a16="http://schemas.microsoft.com/office/drawing/2014/main" id="{68AC1C41-F14B-42AE-A758-5A888E1DF6DE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>
              <a:extLst>
                <a:ext uri="{FF2B5EF4-FFF2-40B4-BE49-F238E27FC236}">
                  <a16:creationId xmlns:a16="http://schemas.microsoft.com/office/drawing/2014/main" id="{2C7E9025-9AD7-4BC0-807D-584B7EC38944}"/>
                </a:ext>
              </a:extLst>
            </p:cNvPr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56" name="Check">
              <a:extLst>
                <a:ext uri="{FF2B5EF4-FFF2-40B4-BE49-F238E27FC236}">
                  <a16:creationId xmlns:a16="http://schemas.microsoft.com/office/drawing/2014/main" id="{6D4C7467-82DC-458E-8356-F9D723D71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CE7218DB-7BA6-471F-9B24-531CF39A164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700810" y="4387996"/>
            <a:ext cx="776220" cy="212366"/>
            <a:chOff x="554563" y="2592239"/>
            <a:chExt cx="776220" cy="212366"/>
          </a:xfrm>
        </p:grpSpPr>
        <p:sp>
          <p:nvSpPr>
            <p:cNvPr id="58" name="Box">
              <a:extLst>
                <a:ext uri="{FF2B5EF4-FFF2-40B4-BE49-F238E27FC236}">
                  <a16:creationId xmlns:a16="http://schemas.microsoft.com/office/drawing/2014/main" id="{754B89C6-18AB-4DE2-8D87-2FBF9FF3FDFC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abel">
              <a:extLst>
                <a:ext uri="{FF2B5EF4-FFF2-40B4-BE49-F238E27FC236}">
                  <a16:creationId xmlns:a16="http://schemas.microsoft.com/office/drawing/2014/main" id="{06A9002B-4622-4DEC-A11A-1525BF57A981}"/>
                </a:ext>
              </a:extLst>
            </p:cNvPr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60" name="Check" hidden="1">
              <a:extLst>
                <a:ext uri="{FF2B5EF4-FFF2-40B4-BE49-F238E27FC236}">
                  <a16:creationId xmlns:a16="http://schemas.microsoft.com/office/drawing/2014/main" id="{606C3122-10C4-46DF-AC38-9175EAF42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K2vr6RIsyur9AHwfYVFI2vr7Vi5Ol2gmeAgb4xfRqiGtWl5hlABc/X163m2QAcTwz4V6sZzfSzulpgere2tqyevCOTe4c1Qt8YdR9S5F9kb2na1rWZO9KqadGQnDZtVZM6yc7JFUibeXVFdL87L2Ygf8N4bIYd0leZYKvni51QL+MvmupNXbxuaVTjBX5f50M6D09ECQ18HPnovFhmZXl7hvsiq2m45fgVDYAE8aRafMly1GGgGL7D2gzPNGun83Tr9N00Z2OW5u9u1j6Qp+fVxQW0eV1X9dZHz7KipHlqq3TNbGGZPWWWkbkak1kk8H1N4/3q/rhLfPG4WS/I0F4fhR8bl4xsf9rOncArS4w7QO72oRg9JW5iTI4fpWei7bJJ6VmWDjUGkDRfvSHkFtm7YrFekJJdTAjn6txKE/VSLHkAF+jYQ9uCjqCOx6JP3kdLQFpikHfOl2Gj35O7r4lrVmdE27qx1IYdwVeZHcg3hTn0xfN8ecFuy+5OfwjmbeMix22XbfW8aNrHBrjM65FFWv52QZVq6dg7W30lpsY/ptN9S2R/jbr1eGLGfV40Yxkd/RvVn3D+oXpdX1uur4iEvRcnfJ63TXo1z2myVb5EJIgP1tBaKbnOFSlgkvYstS60SPpH78MLQkOJjkJTdSONLvI2/cXGkRuaUtLrFBCnR+nO4WFED0axse5cw25v6vzfG3GShk/WRTmDtZooRwUfR1gJDyz4zdZ6wDiQYOYZtHjIth2yQNcMEerruRzNZKzSShTe4FzgobbE/+QXPC+W+QARem2tU6Pm283FkGGOW9/+h8o41NNgfDPEIOzadpwf5RVoxpvZBKT7XW+ebDyCZpRY0uX3vp+WRFBofHQ+fr0qKSsArrPf/+L0o9+3/n2XZHvpJ/+7/Cj9JSNlS35B49jxi2qZx6cGwXabwvcg1b8kG1Dn5OQX1E9BCSXx1X7RuiBfLT5eRtJwy2efDbLLhgGzE4+o+1XeFD/IT5cwzDMa+FAY9z4OPY1PpvRuRjkFjGnAsYQR3ILZKqjnnUP68ZgsWDsff1Esg1GOQpN8h5p+8sn7y5lyFiBTh9zB94rvbxSfzVogajH9B9OFUW1Wqh8eS1h8hjqScd4eVDciAbG+hgOPJ55N8J/eKCj/Ywi/seeoOsJDLPgqX5D5ISGYrZezDEw2zIhXc/K4Xdg3aPpuxZzvz5eC6nPSB3bU76eTux+9b0Q0qA5ulzPaqN0jSRw8EUxOSCXWN5uOGxyu11VNHldG4t2wZ63+FhnsrJmSHYQGqGo4FZNrOGRFnT6eHr2pVo/vTo/Sy6xcB0GP7fEGH7yhUNcMGSg8uf7JvKZPsvJ5RXEhcdEWe8PMW0eK1c000SAMELdmFJldUF/iFMtXuyNJ1shfe7f3c4zRZiBkuFfE5ItVVudvKvF+9/BhNAb+0BmCv11kJTFawx7xlYlASdlIBFdQIit1azn9UNT2csOs8HRE/PtoWHHzbDgO7X/HTpwD+1k0+2ieDab5fSytz1GsvJxdMtGXfDuoT3wIgV37Gu+XWAbYCCEOI6Tc+M31isk3mFhigGiFzJKkRH7hL/TmUdU1gdjtfPGqalkU2Ws6py/jCOFhlYg3v2qLEmuE7QtaLfMDQwDpBmzvr/v9NAlnLs5gprAo4tD+3H5+g6vhAYhnv/3nBtciyof+c8P7eAIHb5cdvM+8UcpEbXLm/OcW/eHx1GHqd3azB2QejqGn2VLzg68V1IAtjD030s48txwTHisl7ykgx+tWPtjI7rFHerPv39ht0BJdi5YlH4q4uPy6/UPsWNSeVO8+unN7CO9BWjzO8yXnUwi9yd+NPX2WGYqmhp4NXnT3gVf9tXniGUWcvNb7gVPC2m9I6cWe95wUz6b9fJgWRFrE5R86K7wc/7M4K56d///ArNyy2WDIFHveg2C8nBiO9T1mBs/wctX70P0WZLihyQ1f34qAtyDc4HCdKb9pzBswHcwY4GHDXzQ/SbHJhuDXPJhZZzXE5/xdNQMTfPgzP+NZF9vOl6LBdhuye3huIKcbyk2y9bXTNzdgoPG4zfCYaJxCb0oKFOyLb0ncV62wBjKp2rZa3CAhA/G1Jd5N/DHwvjdzlGHc8Hwt6N58v+cyPo1rJBRMs+VMGMcQkgJ2S0nK2GAJtC5W5U1L+bHMa48hb+OY30KgRb+byaH+7DzdziWX19zkmCzn+8NwI0wD+bspCWweX+Ip+XeOlKBDRT7xhBgJlLAFPviZn7m5IzxhR5+4v79bzCjvrznloIn3iTR6776AoNfVt/PiYt6GfUkT7wNt9LX68pMGCtn74D0hd0C5hEZ8WLcww7fgbjy317P+M6GFxre3aPv1zfJGY8dLE4L417cwMT3SsWHfkBYZzM3DA0WuKVypccaAhFu1p/d3KPyjlLI9g8ug5vkQQv+uN1MaTzwDbp7b5f7J3PDy9ZdfnL6b5rwYmebvbp8YRuLreXVxkdfj07qu6q2PnmUFVgPIOhc2c5v+4p1fQn9S1ns5zSVz2+SYEmrYyOzT8mhOhosyZ4hvtu5wgDJs+obHftNqww3pZln+xpLA0iyx0lCQZ+5m775GgrmzPugvXL33OvYNy083rvSaxch+mw6WpbfSpB9tWDm8Aa3tdDdmgd8njU10frqmtfMpKGq9xHhbxkJS7AYnTbhHhjV+YlS+hT8oXb5xF4ibU6gbdNbG9N9NPnsXDbv4uCkQwHMLJdrJbPZ44JYpTm4f8+gY4e9F+aH73CpFeosh4SH+eWmiiRvYp/uEXtZmHkKTW4wMT+B5RKE+7/s9m9qoK/TJ7brHs2kk6HH7Zqxu5RTjCQRYIpX3mANP5Jyd3iDUJ7bRLcS6+1hFe2tB7z63ZEo8t2Jy87wHXDyRgdxaVXSf9+waj4j+QFT2Hnqg+7wXyczzNfDH4+uN9+ba7tMNx25i3ffQJt2nE4393OiX7rN5tN+0xuk+gQbyMiRfD5qnG1yksEEjeYN4f43UfSDY3V7fT0N1n68pHni+ljia5wP6xRMhxNfWcN3nA1HDI2pvIKf0ARqw+3zQFJjnGxgvHl9jfrCUdR8vfzOsQT1R+wAN2n06qaNvTqN+bYXWfRDIzkxszQEsreGml4UJafWLqQ3PvpluOyFCGAsSnTZkXvysi59xkWzL15y4Ln4hQp20UPjlz06X469WM9L2zygDguXbLQ73v7FZ3xCrvU+qcdNzi4XBm55bLf3d5vmGtFS45hpS7gPthv8MrlQ6Xv8meO4DJ+gDXv+AVz+YJT6QFW4xN2yiP2SCviZ5vsZrX+OVrz0BX5PwP0syNziPzrZ8nSl8T4K+R/P3aPreU/SeU3ML2r23DNxyeLdodosmtybQLQnzDfHoIF0NsNsQ9INW9Ya+upFgNxDqxpHdyC8DyP3cL11l5Dz3V4DewIn+SXKiZbVqYPWp/2G44LKx+Q2rU6/yRXUJj36OWLJpBT1eUPuGlqguK1qalm6eexHL1jeyKHWU7t5+fjo+7A9jGQqP5BF6ff2cLO9sXKMiqbtF3uiGjPjXBuInsW4HZHBKhNsiRP8aaD0tmlXVbEZmg0q8tU4xzw0TuEnH1DzsIVEOJXlY4Zjna6vS91dBTd6KBnrckD6c1vn5Zx9BNUIzyjR8dPfILvd/XR2kK/w3qp3zqk63CpLpYoM+cGJ/SO2OaG2cfm5v314ZDSqa4vs38twNjH/cbhUDpqTz53vN03drYr68ZvpgshrRY9U5GTaD0deYmynxatPVzY/SMyFCNik76b0IPQ2os+PVChKSimqNkMC05G78JeRbtXeO623fCNKz+kbknfWEkvbdRFaI46iHg/nET20ZCtyeD9t50YyFZvTvAMNxI49a5tdNzQNiuT82vTKQzL6tV6RkFADGrN2aEBd5m/5i41nZAQ7ouxs6dwbx63XvkevrIeCM6ddDwCP+7RFQzp9UVZmeNUyDfPY+/ce/2GARe+Qa/2TRFKQy0s8+S78opnXVVOft+Mvz82KKxZs6H3/RVG/q4nVLmI4X+H09xJIDBrD5GnjGEEwvs3Kdp7/H7fEkrXirts84NTuEy60Hu3GSm7Yulhcpcs4/jBmG28P0+6otymb8ed5ytvvmTOc3OInw43nOaOVnedHOKfj4IntnlDbwkc9vCOVl2nX6x6/XEyHl1s5oAFzUZJinQ5jXPcKMpKP3oM8m7ULeRV0XMzf/1WvB/vYGR9/EQgVRAdgOoMZ6pDB6hNpanTJIEUyRfWPDPGjnH71LP6KFtHYYh5wkiaGizZgkrG6b7xbtfOujdx/duU0HFj4voZ02U7bYeTYDDd4NjUO5fgCxTRPEnq71H289KeyGc9IlpVAlrTjt0gwT2foCXzuKvTHXsyk2udlxwzMg+zat8LM1Agd80xhu40zi2TAKz1/65kdxs27FE3NwY+3eU88wG3eWNj3FcXvGHpLd9Bf+wvR37X8xLNUbSKjCztA09UDKfPfOmIzygsFvzB5YtQYY7+2OQEO9N8ZxqmxWaXiGRnrL0W1aM45yA543rs+4Lhz4U3+lH7/k/wGTxaJKtl8AAA==&lt;/Code&gt;&lt;CodeSignature&gt;F2i80vrBKmsYPRYMXQ7EVvRlx/eFD3M/ie3ekOu/M+vJeuw7DMW2pPeOzlLhlqcEomnC8C/KNNbtSj8sQlvXLLmr+9qo+wUr/36r8W1SXfah8S9RloCZHYCaZSVPVWd0LNDuVVMrBiZ2IvC4VIE0sc+7GykVC4OzBBUfiFCZ69085c7cdMEfwR6XycB6crpQa6WLz6IFp+Wtf8Dx/0OXrJx1+fgSPKcC3Wy9AuZzJETwx/rRp0hVHGu6CLgknC8FQOfgcwzbZu8ZyrxUo2h0tAl/S7RJ1YSq7SWUiBrCOD/FtnjCJ+XYs/Bqxbl2fAH6rinEeXSgUXW9DayRQRhC0w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680EC6B-C59F-4F76-89A4-63DB9A889A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848979" y="4179853"/>
            <a:ext cx="776220" cy="842660"/>
            <a:chOff x="595686" y="1261242"/>
            <a:chExt cx="776220" cy="842660"/>
          </a:xfrm>
        </p:grpSpPr>
        <p:sp>
          <p:nvSpPr>
            <p:cNvPr id="62" name="Box">
              <a:extLst>
                <a:ext uri="{FF2B5EF4-FFF2-40B4-BE49-F238E27FC236}">
                  <a16:creationId xmlns:a16="http://schemas.microsoft.com/office/drawing/2014/main" id="{A2832FD9-B8EC-41CE-9184-E44FEDB7601D}"/>
                </a:ext>
              </a:extLst>
            </p:cNvPr>
            <p:cNvSpPr/>
            <p:nvPr/>
          </p:nvSpPr>
          <p:spPr>
            <a:xfrm>
              <a:off x="595686" y="130164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abel">
              <a:extLst>
                <a:ext uri="{FF2B5EF4-FFF2-40B4-BE49-F238E27FC236}">
                  <a16:creationId xmlns:a16="http://schemas.microsoft.com/office/drawing/2014/main" id="{D9AAB48B-550E-4CD0-9AA8-5B81A98302C0}"/>
                </a:ext>
              </a:extLst>
            </p:cNvPr>
            <p:cNvSpPr txBox="1"/>
            <p:nvPr/>
          </p:nvSpPr>
          <p:spPr>
            <a:xfrm>
              <a:off x="727242" y="1261242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ck">
              <a:extLst>
                <a:ext uri="{FF2B5EF4-FFF2-40B4-BE49-F238E27FC236}">
                  <a16:creationId xmlns:a16="http://schemas.microsoft.com/office/drawing/2014/main" id="{E471EEE7-36AF-483E-B8AF-4B36EDE8CC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32264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x">
              <a:extLst>
                <a:ext uri="{FF2B5EF4-FFF2-40B4-BE49-F238E27FC236}">
                  <a16:creationId xmlns:a16="http://schemas.microsoft.com/office/drawing/2014/main" id="{5BF77941-BFCB-45BE-9188-6F078AF3011C}"/>
                </a:ext>
              </a:extLst>
            </p:cNvPr>
            <p:cNvSpPr/>
            <p:nvPr/>
          </p:nvSpPr>
          <p:spPr>
            <a:xfrm>
              <a:off x="595686" y="151174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abel">
              <a:extLst>
                <a:ext uri="{FF2B5EF4-FFF2-40B4-BE49-F238E27FC236}">
                  <a16:creationId xmlns:a16="http://schemas.microsoft.com/office/drawing/2014/main" id="{FA7EEEEB-D50E-4230-A1B0-70DA322485B9}"/>
                </a:ext>
              </a:extLst>
            </p:cNvPr>
            <p:cNvSpPr txBox="1"/>
            <p:nvPr/>
          </p:nvSpPr>
          <p:spPr>
            <a:xfrm>
              <a:off x="727242" y="1471340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heck" hidden="1">
              <a:extLst>
                <a:ext uri="{FF2B5EF4-FFF2-40B4-BE49-F238E27FC236}">
                  <a16:creationId xmlns:a16="http://schemas.microsoft.com/office/drawing/2014/main" id="{232BDC07-CAC7-4C87-91D6-1151D397F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532745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x">
              <a:extLst>
                <a:ext uri="{FF2B5EF4-FFF2-40B4-BE49-F238E27FC236}">
                  <a16:creationId xmlns:a16="http://schemas.microsoft.com/office/drawing/2014/main" id="{8049A9CE-0E91-4CF5-8982-97E7ECB3BDF4}"/>
                </a:ext>
              </a:extLst>
            </p:cNvPr>
            <p:cNvSpPr/>
            <p:nvPr/>
          </p:nvSpPr>
          <p:spPr>
            <a:xfrm>
              <a:off x="595686" y="172184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>
              <a:extLst>
                <a:ext uri="{FF2B5EF4-FFF2-40B4-BE49-F238E27FC236}">
                  <a16:creationId xmlns:a16="http://schemas.microsoft.com/office/drawing/2014/main" id="{E1D1BBF6-7E9E-4E67-BA08-C9D79D2AF8DB}"/>
                </a:ext>
              </a:extLst>
            </p:cNvPr>
            <p:cNvSpPr txBox="1"/>
            <p:nvPr/>
          </p:nvSpPr>
          <p:spPr>
            <a:xfrm>
              <a:off x="727242" y="1681438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>
              <a:extLst>
                <a:ext uri="{FF2B5EF4-FFF2-40B4-BE49-F238E27FC236}">
                  <a16:creationId xmlns:a16="http://schemas.microsoft.com/office/drawing/2014/main" id="{D3E1F710-2E00-4FE6-B17A-BAB6A60EE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74284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Box">
              <a:extLst>
                <a:ext uri="{FF2B5EF4-FFF2-40B4-BE49-F238E27FC236}">
                  <a16:creationId xmlns:a16="http://schemas.microsoft.com/office/drawing/2014/main" id="{2046E42E-9617-4CE3-9C59-709D67D95E5A}"/>
                </a:ext>
              </a:extLst>
            </p:cNvPr>
            <p:cNvSpPr/>
            <p:nvPr/>
          </p:nvSpPr>
          <p:spPr>
            <a:xfrm>
              <a:off x="595686" y="1931941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>
              <a:extLst>
                <a:ext uri="{FF2B5EF4-FFF2-40B4-BE49-F238E27FC236}">
                  <a16:creationId xmlns:a16="http://schemas.microsoft.com/office/drawing/2014/main" id="{2C001107-73FD-4BAC-814F-66B024AA880F}"/>
                </a:ext>
              </a:extLst>
            </p:cNvPr>
            <p:cNvSpPr txBox="1"/>
            <p:nvPr/>
          </p:nvSpPr>
          <p:spPr>
            <a:xfrm>
              <a:off x="727242" y="1891536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ck" hidden="1">
              <a:extLst>
                <a:ext uri="{FF2B5EF4-FFF2-40B4-BE49-F238E27FC236}">
                  <a16:creationId xmlns:a16="http://schemas.microsoft.com/office/drawing/2014/main" id="{66C8B274-3EBB-4DB5-B48A-30F947C74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5" y="1952941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Color Picker">
            <a:extLst>
              <a:ext uri="{FF2B5EF4-FFF2-40B4-BE49-F238E27FC236}">
                <a16:creationId xmlns:a16="http://schemas.microsoft.com/office/drawing/2014/main" id="{C327A28F-5A7A-40E5-8715-E6BE8018E0C3}"/>
              </a:ext>
            </a:extLst>
          </p:cNvPr>
          <p:cNvGrpSpPr>
            <a:grpSpLocks noChangeAspect="1"/>
          </p:cNvGrpSpPr>
          <p:nvPr/>
        </p:nvGrpSpPr>
        <p:grpSpPr>
          <a:xfrm>
            <a:off x="9953757" y="4944365"/>
            <a:ext cx="1422214" cy="1422214"/>
            <a:chOff x="4789563" y="4108118"/>
            <a:chExt cx="1422214" cy="1422214"/>
          </a:xfrm>
        </p:grpSpPr>
        <p:sp>
          <p:nvSpPr>
            <p:cNvPr id="75" name="Wheel">
              <a:extLst>
                <a:ext uri="{FF2B5EF4-FFF2-40B4-BE49-F238E27FC236}">
                  <a16:creationId xmlns:a16="http://schemas.microsoft.com/office/drawing/2014/main" id="{7AD0D433-08AF-4679-9D34-9EF8483122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9563" y="4108118"/>
              <a:ext cx="1422214" cy="1422214"/>
            </a:xfrm>
            <a:custGeom>
              <a:avLst/>
              <a:gdLst/>
              <a:ahLst/>
              <a:cxnLst/>
              <a:rect l="l" t="t" r="r" b="b"/>
              <a:pathLst>
                <a:path w="1422214" h="1422214">
                  <a:moveTo>
                    <a:pt x="711107" y="156001"/>
                  </a:moveTo>
                  <a:cubicBezTo>
                    <a:pt x="404530" y="156001"/>
                    <a:pt x="156001" y="404530"/>
                    <a:pt x="156001" y="711107"/>
                  </a:cubicBezTo>
                  <a:cubicBezTo>
                    <a:pt x="156001" y="1017684"/>
                    <a:pt x="404530" y="1266213"/>
                    <a:pt x="711107" y="1266213"/>
                  </a:cubicBezTo>
                  <a:cubicBezTo>
                    <a:pt x="1017684" y="1266213"/>
                    <a:pt x="1266213" y="1017684"/>
                    <a:pt x="1266213" y="711107"/>
                  </a:cubicBezTo>
                  <a:cubicBezTo>
                    <a:pt x="1266213" y="404530"/>
                    <a:pt x="1017684" y="156001"/>
                    <a:pt x="711107" y="156001"/>
                  </a:cubicBezTo>
                  <a:close/>
                  <a:moveTo>
                    <a:pt x="711107" y="0"/>
                  </a:moveTo>
                  <a:cubicBezTo>
                    <a:pt x="1103841" y="0"/>
                    <a:pt x="1422214" y="318373"/>
                    <a:pt x="1422214" y="711107"/>
                  </a:cubicBezTo>
                  <a:cubicBezTo>
                    <a:pt x="1422214" y="1103841"/>
                    <a:pt x="1103841" y="1422214"/>
                    <a:pt x="711107" y="1422214"/>
                  </a:cubicBezTo>
                  <a:cubicBezTo>
                    <a:pt x="318373" y="1422214"/>
                    <a:pt x="0" y="1103841"/>
                    <a:pt x="0" y="711107"/>
                  </a:cubicBezTo>
                  <a:cubicBezTo>
                    <a:pt x="0" y="318373"/>
                    <a:pt x="318373" y="0"/>
                    <a:pt x="711107" y="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Inner">
              <a:extLst>
                <a:ext uri="{FF2B5EF4-FFF2-40B4-BE49-F238E27FC236}">
                  <a16:creationId xmlns:a16="http://schemas.microsoft.com/office/drawing/2014/main" id="{0B9A51D0-5F77-4FFB-95C7-AD000D7F3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441" y="4452101"/>
              <a:ext cx="738458" cy="734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Marker Wheel">
              <a:extLst>
                <a:ext uri="{FF2B5EF4-FFF2-40B4-BE49-F238E27FC236}">
                  <a16:creationId xmlns:a16="http://schemas.microsoft.com/office/drawing/2014/main" id="{E8B51524-EB0E-49C0-B9E0-7B424918E8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3045" y="4145468"/>
              <a:ext cx="95250" cy="9525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Marker Inner">
              <a:extLst>
                <a:ext uri="{FF2B5EF4-FFF2-40B4-BE49-F238E27FC236}">
                  <a16:creationId xmlns:a16="http://schemas.microsoft.com/office/drawing/2014/main" id="{610C5BA0-57AE-4310-A668-DDF8617A55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65677" y="4549247"/>
              <a:ext cx="95250" cy="9525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Breadcrumbs">
            <a:extLst>
              <a:ext uri="{FF2B5EF4-FFF2-40B4-BE49-F238E27FC236}">
                <a16:creationId xmlns:a16="http://schemas.microsoft.com/office/drawing/2014/main" id="{F71D22B8-F6CF-4A27-A426-EFFCBF73D1BA}"/>
              </a:ext>
            </a:extLst>
          </p:cNvPr>
          <p:cNvSpPr>
            <a:spLocks/>
          </p:cNvSpPr>
          <p:nvPr/>
        </p:nvSpPr>
        <p:spPr bwMode="auto">
          <a:xfrm>
            <a:off x="1007437" y="6162647"/>
            <a:ext cx="2383198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Subcategory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Item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C1329DC5-6580-426F-A87D-3D09DD9EFCB2}"/>
              </a:ext>
            </a:extLst>
          </p:cNvPr>
          <p:cNvSpPr>
            <a:spLocks/>
          </p:cNvSpPr>
          <p:nvPr/>
        </p:nvSpPr>
        <p:spPr bwMode="auto">
          <a:xfrm>
            <a:off x="5544110" y="572793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8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3B4D650-F269-456D-86EF-9DA1EC97DCE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72307" y="571326"/>
            <a:ext cx="494321" cy="241995"/>
            <a:chOff x="1642629" y="1920028"/>
            <a:chExt cx="494321" cy="241995"/>
          </a:xfrm>
        </p:grpSpPr>
        <p:sp>
          <p:nvSpPr>
            <p:cNvPr id="82" name="Button">
              <a:extLst>
                <a:ext uri="{FF2B5EF4-FFF2-40B4-BE49-F238E27FC236}">
                  <a16:creationId xmlns:a16="http://schemas.microsoft.com/office/drawing/2014/main" id="{7C166B87-2BC6-4093-A4B8-26352033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8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16198C0-05C7-43E9-BC90-DFBA62E275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85208282-87FB-4E74-BA80-916AEFFC624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894301" y="556006"/>
            <a:ext cx="575772" cy="241995"/>
            <a:chOff x="1642629" y="2531766"/>
            <a:chExt cx="575772" cy="241995"/>
          </a:xfrm>
        </p:grpSpPr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26053CD1-0786-4244-8503-FAA107F0F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8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FA5B820-6D77-41FE-9902-E588A8CE1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Bulleted List">
            <a:extLst>
              <a:ext uri="{FF2B5EF4-FFF2-40B4-BE49-F238E27FC236}">
                <a16:creationId xmlns:a16="http://schemas.microsoft.com/office/drawing/2014/main" id="{26409453-0964-41CE-A9B0-498C4FD1A20D}"/>
              </a:ext>
            </a:extLst>
          </p:cNvPr>
          <p:cNvSpPr txBox="1"/>
          <p:nvPr/>
        </p:nvSpPr>
        <p:spPr>
          <a:xfrm>
            <a:off x="6878051" y="4150785"/>
            <a:ext cx="644664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grpSp>
        <p:nvGrpSpPr>
          <p:cNvPr id="89" name="Add Button">
            <a:extLst>
              <a:ext uri="{FF2B5EF4-FFF2-40B4-BE49-F238E27FC236}">
                <a16:creationId xmlns:a16="http://schemas.microsoft.com/office/drawing/2014/main" id="{F0C06647-535A-488F-B843-7BAD30169238}"/>
              </a:ext>
            </a:extLst>
          </p:cNvPr>
          <p:cNvGrpSpPr/>
          <p:nvPr/>
        </p:nvGrpSpPr>
        <p:grpSpPr>
          <a:xfrm>
            <a:off x="1943208" y="1471308"/>
            <a:ext cx="1153853" cy="228600"/>
            <a:chOff x="1709058" y="1808276"/>
            <a:chExt cx="1153853" cy="228600"/>
          </a:xfrm>
        </p:grpSpPr>
        <p:sp>
          <p:nvSpPr>
            <p:cNvPr id="90" name="Button Background">
              <a:extLst>
                <a:ext uri="{FF2B5EF4-FFF2-40B4-BE49-F238E27FC236}">
                  <a16:creationId xmlns:a16="http://schemas.microsoft.com/office/drawing/2014/main" id="{04CDBFD6-7FB0-4BAB-8CAC-7D7A0BDE4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9058" y="1808276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Add Icon">
              <a:extLst>
                <a:ext uri="{FF2B5EF4-FFF2-40B4-BE49-F238E27FC236}">
                  <a16:creationId xmlns:a16="http://schemas.microsoft.com/office/drawing/2014/main" id="{CE5FA9AC-983F-4E70-B26A-5EDD92B974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953" y="1865426"/>
              <a:ext cx="118811" cy="114300"/>
            </a:xfrm>
            <a:custGeom>
              <a:avLst/>
              <a:gdLst>
                <a:gd name="T0" fmla="*/ 34 w 79"/>
                <a:gd name="T1" fmla="*/ 0 h 76"/>
                <a:gd name="T2" fmla="*/ 34 w 79"/>
                <a:gd name="T3" fmla="*/ 33 h 76"/>
                <a:gd name="T4" fmla="*/ 0 w 79"/>
                <a:gd name="T5" fmla="*/ 33 h 76"/>
                <a:gd name="T6" fmla="*/ 0 w 79"/>
                <a:gd name="T7" fmla="*/ 43 h 76"/>
                <a:gd name="T8" fmla="*/ 34 w 79"/>
                <a:gd name="T9" fmla="*/ 43 h 76"/>
                <a:gd name="T10" fmla="*/ 34 w 79"/>
                <a:gd name="T11" fmla="*/ 76 h 76"/>
                <a:gd name="T12" fmla="*/ 44 w 79"/>
                <a:gd name="T13" fmla="*/ 76 h 76"/>
                <a:gd name="T14" fmla="*/ 44 w 79"/>
                <a:gd name="T15" fmla="*/ 43 h 76"/>
                <a:gd name="T16" fmla="*/ 79 w 79"/>
                <a:gd name="T17" fmla="*/ 43 h 76"/>
                <a:gd name="T18" fmla="*/ 79 w 79"/>
                <a:gd name="T19" fmla="*/ 33 h 76"/>
                <a:gd name="T20" fmla="*/ 44 w 79"/>
                <a:gd name="T21" fmla="*/ 33 h 76"/>
                <a:gd name="T22" fmla="*/ 44 w 79"/>
                <a:gd name="T23" fmla="*/ 0 h 76"/>
                <a:gd name="T24" fmla="*/ 34 w 79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6">
                  <a:moveTo>
                    <a:pt x="34" y="0"/>
                  </a:moveTo>
                  <a:lnTo>
                    <a:pt x="34" y="33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4" y="43"/>
                  </a:lnTo>
                  <a:lnTo>
                    <a:pt x="34" y="76"/>
                  </a:lnTo>
                  <a:lnTo>
                    <a:pt x="44" y="76"/>
                  </a:lnTo>
                  <a:lnTo>
                    <a:pt x="44" y="43"/>
                  </a:lnTo>
                  <a:lnTo>
                    <a:pt x="79" y="43"/>
                  </a:lnTo>
                  <a:lnTo>
                    <a:pt x="79" y="33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abel">
              <a:extLst>
                <a:ext uri="{FF2B5EF4-FFF2-40B4-BE49-F238E27FC236}">
                  <a16:creationId xmlns:a16="http://schemas.microsoft.com/office/drawing/2014/main" id="{431F91DF-0AAB-49F3-86E1-1454D01A3B37}"/>
                </a:ext>
              </a:extLst>
            </p:cNvPr>
            <p:cNvSpPr txBox="1"/>
            <p:nvPr/>
          </p:nvSpPr>
          <p:spPr>
            <a:xfrm>
              <a:off x="1937658" y="1808276"/>
              <a:ext cx="925253" cy="2231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something</a:t>
              </a:r>
            </a:p>
          </p:txBody>
        </p:sp>
      </p:grpSp>
      <p:sp>
        <p:nvSpPr>
          <p:cNvPr id="93" name="Button">
            <a:extLst>
              <a:ext uri="{FF2B5EF4-FFF2-40B4-BE49-F238E27FC236}">
                <a16:creationId xmlns:a16="http://schemas.microsoft.com/office/drawing/2014/main" id="{C4B60DD7-9896-4D08-856F-2B4520EDC7C0}"/>
              </a:ext>
            </a:extLst>
          </p:cNvPr>
          <p:cNvSpPr/>
          <p:nvPr/>
        </p:nvSpPr>
        <p:spPr>
          <a:xfrm>
            <a:off x="7725648" y="597479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8F11DA15-9C20-4479-A382-6FA66BCE98B4}"/>
              </a:ext>
            </a:extLst>
          </p:cNvPr>
          <p:cNvSpPr/>
          <p:nvPr/>
        </p:nvSpPr>
        <p:spPr>
          <a:xfrm>
            <a:off x="8520795" y="64262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9D9D9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104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95E125BE-33C0-4FCC-A24C-BF63F4950D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8635254" y="3342200"/>
            <a:ext cx="2092683" cy="1175549"/>
            <a:chOff x="581770" y="1146899"/>
            <a:chExt cx="2092683" cy="1175549"/>
          </a:xfrm>
        </p:grpSpPr>
        <p:sp>
          <p:nvSpPr>
            <p:cNvPr id="105" name="Drop-Down Box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5E5A8FC-C92C-4AA0-A170-C9357DEF8A65}"/>
                </a:ext>
              </a:extLst>
            </p:cNvPr>
            <p:cNvSpPr/>
            <p:nvPr/>
          </p:nvSpPr>
          <p:spPr>
            <a:xfrm>
              <a:off x="581770" y="1386294"/>
              <a:ext cx="2092683" cy="9361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Andra Scheyer (Ludcke)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Aliza Balitmore (Andrews)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Lorrie Nestle (Ballard Spahr Andrews)</a:t>
              </a:r>
            </a:p>
          </p:txBody>
        </p:sp>
        <p:sp>
          <p:nvSpPr>
            <p:cNvPr id="106" name="Text Box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C86EEA8D-885A-454A-BBD3-E80A42A49EDB}"/>
                </a:ext>
              </a:extLst>
            </p:cNvPr>
            <p:cNvSpPr/>
            <p:nvPr/>
          </p:nvSpPr>
          <p:spPr>
            <a:xfrm>
              <a:off x="581770" y="1146899"/>
              <a:ext cx="2092683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Andr│</a:t>
              </a:r>
            </a:p>
          </p:txBody>
        </p:sp>
        <p:sp>
          <p:nvSpPr>
            <p:cNvPr id="107" name="Cancel Ic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875681AE-52FD-4909-98E8-4B23CF0ECD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02840" y="1226274"/>
              <a:ext cx="69850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Search Ic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ACBA175-B92D-439D-8FA9-E391AB811F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21368" y="1215479"/>
              <a:ext cx="90012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A94A3E0-6035-423B-88D8-6A4C634DC600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570897" y="321251"/>
            <a:ext cx="2092683" cy="228600"/>
            <a:chOff x="616865" y="1325563"/>
            <a:chExt cx="2092683" cy="228600"/>
          </a:xfrm>
        </p:grpSpPr>
        <p:sp>
          <p:nvSpPr>
            <p:cNvPr id="110" name="Box Background">
              <a:extLst>
                <a:ext uri="{FF2B5EF4-FFF2-40B4-BE49-F238E27FC236}">
                  <a16:creationId xmlns:a16="http://schemas.microsoft.com/office/drawing/2014/main" id="{D403E1E3-2460-45A4-85C8-8EB8E2974EB4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111" name="Calenda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A687ED2-2945-43A1-9ED1-B85BF3143A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40580" y="1385094"/>
              <a:ext cx="11588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Calendar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DF1A2891-CD3F-4569-9FD9-AAF460962B3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570897" y="671074"/>
            <a:ext cx="2093273" cy="2388724"/>
            <a:chOff x="720560" y="3680979"/>
            <a:chExt cx="2093273" cy="2388724"/>
          </a:xfrm>
        </p:grpSpPr>
        <p:sp>
          <p:nvSpPr>
            <p:cNvPr id="113" name="Calendar Date Picker">
              <a:extLst>
                <a:ext uri="{FF2B5EF4-FFF2-40B4-BE49-F238E27FC236}">
                  <a16:creationId xmlns:a16="http://schemas.microsoft.com/office/drawing/2014/main" id="{3B257434-137F-4E3F-9F96-866CE0D7B12B}"/>
                </a:ext>
              </a:extLst>
            </p:cNvPr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Day">
              <a:extLst>
                <a:ext uri="{FF2B5EF4-FFF2-40B4-BE49-F238E27FC236}">
                  <a16:creationId xmlns:a16="http://schemas.microsoft.com/office/drawing/2014/main" id="{8A7C78AE-5A35-43E2-95F6-B1EEDEBA32C6}"/>
                </a:ext>
              </a:extLst>
            </p:cNvPr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115" name="Day">
              <a:extLst>
                <a:ext uri="{FF2B5EF4-FFF2-40B4-BE49-F238E27FC236}">
                  <a16:creationId xmlns:a16="http://schemas.microsoft.com/office/drawing/2014/main" id="{F3486742-339D-463C-84D2-6230C5ADFDFD}"/>
                </a:ext>
              </a:extLst>
            </p:cNvPr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116" name="Day">
              <a:extLst>
                <a:ext uri="{FF2B5EF4-FFF2-40B4-BE49-F238E27FC236}">
                  <a16:creationId xmlns:a16="http://schemas.microsoft.com/office/drawing/2014/main" id="{E5F5DEF3-4BC7-4DF1-BEC3-A6EB346CDF5F}"/>
                </a:ext>
              </a:extLst>
            </p:cNvPr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117" name="Day">
              <a:extLst>
                <a:ext uri="{FF2B5EF4-FFF2-40B4-BE49-F238E27FC236}">
                  <a16:creationId xmlns:a16="http://schemas.microsoft.com/office/drawing/2014/main" id="{ACF70527-DE72-496D-83D6-76577DC580B7}"/>
                </a:ext>
              </a:extLst>
            </p:cNvPr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118" name="Day">
              <a:extLst>
                <a:ext uri="{FF2B5EF4-FFF2-40B4-BE49-F238E27FC236}">
                  <a16:creationId xmlns:a16="http://schemas.microsoft.com/office/drawing/2014/main" id="{66CD5E0E-E084-41BB-99CD-E29FA7D26DAC}"/>
                </a:ext>
              </a:extLst>
            </p:cNvPr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119" name="Day">
              <a:extLst>
                <a:ext uri="{FF2B5EF4-FFF2-40B4-BE49-F238E27FC236}">
                  <a16:creationId xmlns:a16="http://schemas.microsoft.com/office/drawing/2014/main" id="{0ED074CB-62B0-4565-8FEB-FA5D1CB519F9}"/>
                </a:ext>
              </a:extLst>
            </p:cNvPr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120" name="Day">
              <a:extLst>
                <a:ext uri="{FF2B5EF4-FFF2-40B4-BE49-F238E27FC236}">
                  <a16:creationId xmlns:a16="http://schemas.microsoft.com/office/drawing/2014/main" id="{72142A44-0E77-4B54-B62C-6F50A895B2AB}"/>
                </a:ext>
              </a:extLst>
            </p:cNvPr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1" name="Day">
              <a:extLst>
                <a:ext uri="{FF2B5EF4-FFF2-40B4-BE49-F238E27FC236}">
                  <a16:creationId xmlns:a16="http://schemas.microsoft.com/office/drawing/2014/main" id="{9822823B-4528-45D5-8A4E-8D3C13D15059}"/>
                </a:ext>
              </a:extLst>
            </p:cNvPr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22" name="Day">
              <a:extLst>
                <a:ext uri="{FF2B5EF4-FFF2-40B4-BE49-F238E27FC236}">
                  <a16:creationId xmlns:a16="http://schemas.microsoft.com/office/drawing/2014/main" id="{5882E230-DCF2-4C4D-AE99-DC455AB1BF53}"/>
                </a:ext>
              </a:extLst>
            </p:cNvPr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23" name="Day">
              <a:extLst>
                <a:ext uri="{FF2B5EF4-FFF2-40B4-BE49-F238E27FC236}">
                  <a16:creationId xmlns:a16="http://schemas.microsoft.com/office/drawing/2014/main" id="{449F2169-501C-42FB-8674-0CD826D7DE50}"/>
                </a:ext>
              </a:extLst>
            </p:cNvPr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24" name="Day">
              <a:extLst>
                <a:ext uri="{FF2B5EF4-FFF2-40B4-BE49-F238E27FC236}">
                  <a16:creationId xmlns:a16="http://schemas.microsoft.com/office/drawing/2014/main" id="{30CCE9DC-CB05-475A-9B73-239E646731E6}"/>
                </a:ext>
              </a:extLst>
            </p:cNvPr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25" name="Day">
              <a:extLst>
                <a:ext uri="{FF2B5EF4-FFF2-40B4-BE49-F238E27FC236}">
                  <a16:creationId xmlns:a16="http://schemas.microsoft.com/office/drawing/2014/main" id="{C2805C6D-0412-4E6A-A8F6-C64AE49486F6}"/>
                </a:ext>
              </a:extLst>
            </p:cNvPr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126" name="Day">
              <a:extLst>
                <a:ext uri="{FF2B5EF4-FFF2-40B4-BE49-F238E27FC236}">
                  <a16:creationId xmlns:a16="http://schemas.microsoft.com/office/drawing/2014/main" id="{C4712283-FB7F-4B57-A3DF-F23B65D117A0}"/>
                </a:ext>
              </a:extLst>
            </p:cNvPr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127" name="Day">
              <a:extLst>
                <a:ext uri="{FF2B5EF4-FFF2-40B4-BE49-F238E27FC236}">
                  <a16:creationId xmlns:a16="http://schemas.microsoft.com/office/drawing/2014/main" id="{798A62D7-5B74-4433-9AD7-37BA3B3237A5}"/>
                </a:ext>
              </a:extLst>
            </p:cNvPr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128" name="Day">
              <a:extLst>
                <a:ext uri="{FF2B5EF4-FFF2-40B4-BE49-F238E27FC236}">
                  <a16:creationId xmlns:a16="http://schemas.microsoft.com/office/drawing/2014/main" id="{F5B0CD68-7DC3-4875-9BA3-69C94BBD619B}"/>
                </a:ext>
              </a:extLst>
            </p:cNvPr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129" name="Day">
              <a:extLst>
                <a:ext uri="{FF2B5EF4-FFF2-40B4-BE49-F238E27FC236}">
                  <a16:creationId xmlns:a16="http://schemas.microsoft.com/office/drawing/2014/main" id="{3223D6F3-6093-4B02-AC35-4D595BF04849}"/>
                </a:ext>
              </a:extLst>
            </p:cNvPr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130" name="Day">
              <a:extLst>
                <a:ext uri="{FF2B5EF4-FFF2-40B4-BE49-F238E27FC236}">
                  <a16:creationId xmlns:a16="http://schemas.microsoft.com/office/drawing/2014/main" id="{4A4F6C62-FD56-4664-AFEE-BADCDE6C9840}"/>
                </a:ext>
              </a:extLst>
            </p:cNvPr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131" name="Day">
              <a:extLst>
                <a:ext uri="{FF2B5EF4-FFF2-40B4-BE49-F238E27FC236}">
                  <a16:creationId xmlns:a16="http://schemas.microsoft.com/office/drawing/2014/main" id="{4C4389CE-49C9-4174-9DBD-5CC7887B5440}"/>
                </a:ext>
              </a:extLst>
            </p:cNvPr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132" name="Day">
              <a:extLst>
                <a:ext uri="{FF2B5EF4-FFF2-40B4-BE49-F238E27FC236}">
                  <a16:creationId xmlns:a16="http://schemas.microsoft.com/office/drawing/2014/main" id="{9F0CFF27-29BB-403E-A084-93B24A84A269}"/>
                </a:ext>
              </a:extLst>
            </p:cNvPr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133" name="Day">
              <a:extLst>
                <a:ext uri="{FF2B5EF4-FFF2-40B4-BE49-F238E27FC236}">
                  <a16:creationId xmlns:a16="http://schemas.microsoft.com/office/drawing/2014/main" id="{C1525898-249E-4A4C-B86A-87AF1D09E82A}"/>
                </a:ext>
              </a:extLst>
            </p:cNvPr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134" name="Day">
              <a:extLst>
                <a:ext uri="{FF2B5EF4-FFF2-40B4-BE49-F238E27FC236}">
                  <a16:creationId xmlns:a16="http://schemas.microsoft.com/office/drawing/2014/main" id="{809AC529-728B-421E-89A4-45F6B817470A}"/>
                </a:ext>
              </a:extLst>
            </p:cNvPr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</a:p>
          </p:txBody>
        </p:sp>
        <p:sp>
          <p:nvSpPr>
            <p:cNvPr id="135" name="Day">
              <a:extLst>
                <a:ext uri="{FF2B5EF4-FFF2-40B4-BE49-F238E27FC236}">
                  <a16:creationId xmlns:a16="http://schemas.microsoft.com/office/drawing/2014/main" id="{CCC330F8-727C-4D85-979B-2FAE63BE231B}"/>
                </a:ext>
              </a:extLst>
            </p:cNvPr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136" name="Day">
              <a:extLst>
                <a:ext uri="{FF2B5EF4-FFF2-40B4-BE49-F238E27FC236}">
                  <a16:creationId xmlns:a16="http://schemas.microsoft.com/office/drawing/2014/main" id="{7E2446D8-03AF-4FFD-A320-80E4BA04A701}"/>
                </a:ext>
              </a:extLst>
            </p:cNvPr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</a:p>
          </p:txBody>
        </p:sp>
        <p:sp>
          <p:nvSpPr>
            <p:cNvPr id="137" name="Day">
              <a:extLst>
                <a:ext uri="{FF2B5EF4-FFF2-40B4-BE49-F238E27FC236}">
                  <a16:creationId xmlns:a16="http://schemas.microsoft.com/office/drawing/2014/main" id="{F7F7EDA7-8918-4A00-811C-8F2DD81A8931}"/>
                </a:ext>
              </a:extLst>
            </p:cNvPr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138" name="Day">
              <a:extLst>
                <a:ext uri="{FF2B5EF4-FFF2-40B4-BE49-F238E27FC236}">
                  <a16:creationId xmlns:a16="http://schemas.microsoft.com/office/drawing/2014/main" id="{935EAE59-31ED-4817-A340-47CE862E4BCB}"/>
                </a:ext>
              </a:extLst>
            </p:cNvPr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139" name="Day">
              <a:extLst>
                <a:ext uri="{FF2B5EF4-FFF2-40B4-BE49-F238E27FC236}">
                  <a16:creationId xmlns:a16="http://schemas.microsoft.com/office/drawing/2014/main" id="{3B9329E0-05BA-43CB-808D-CCE6CB3B57C1}"/>
                </a:ext>
              </a:extLst>
            </p:cNvPr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</a:p>
          </p:txBody>
        </p:sp>
        <p:sp>
          <p:nvSpPr>
            <p:cNvPr id="140" name="Day">
              <a:extLst>
                <a:ext uri="{FF2B5EF4-FFF2-40B4-BE49-F238E27FC236}">
                  <a16:creationId xmlns:a16="http://schemas.microsoft.com/office/drawing/2014/main" id="{4225C552-E557-4663-8506-0DCD1CE2E0AF}"/>
                </a:ext>
              </a:extLst>
            </p:cNvPr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</a:p>
          </p:txBody>
        </p:sp>
        <p:sp>
          <p:nvSpPr>
            <p:cNvPr id="141" name="Day">
              <a:extLst>
                <a:ext uri="{FF2B5EF4-FFF2-40B4-BE49-F238E27FC236}">
                  <a16:creationId xmlns:a16="http://schemas.microsoft.com/office/drawing/2014/main" id="{7AA14023-0F17-4B36-8EDC-7E8F4B8E8CFE}"/>
                </a:ext>
              </a:extLst>
            </p:cNvPr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</a:p>
          </p:txBody>
        </p:sp>
        <p:sp>
          <p:nvSpPr>
            <p:cNvPr id="142" name="Day">
              <a:extLst>
                <a:ext uri="{FF2B5EF4-FFF2-40B4-BE49-F238E27FC236}">
                  <a16:creationId xmlns:a16="http://schemas.microsoft.com/office/drawing/2014/main" id="{EADDA5ED-3E9E-45A9-9BF7-42F64DDC6697}"/>
                </a:ext>
              </a:extLst>
            </p:cNvPr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</a:p>
          </p:txBody>
        </p:sp>
        <p:sp>
          <p:nvSpPr>
            <p:cNvPr id="143" name="Day">
              <a:extLst>
                <a:ext uri="{FF2B5EF4-FFF2-40B4-BE49-F238E27FC236}">
                  <a16:creationId xmlns:a16="http://schemas.microsoft.com/office/drawing/2014/main" id="{A52903A1-C3A6-40A3-AB1A-FEB2F363B556}"/>
                </a:ext>
              </a:extLst>
            </p:cNvPr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</a:p>
          </p:txBody>
        </p:sp>
        <p:sp>
          <p:nvSpPr>
            <p:cNvPr id="144" name="Day">
              <a:extLst>
                <a:ext uri="{FF2B5EF4-FFF2-40B4-BE49-F238E27FC236}">
                  <a16:creationId xmlns:a16="http://schemas.microsoft.com/office/drawing/2014/main" id="{F88E495A-7168-4F81-B2ED-536598CDC9BE}"/>
                </a:ext>
              </a:extLst>
            </p:cNvPr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</a:p>
          </p:txBody>
        </p:sp>
        <p:sp>
          <p:nvSpPr>
            <p:cNvPr id="145" name="Day">
              <a:extLst>
                <a:ext uri="{FF2B5EF4-FFF2-40B4-BE49-F238E27FC236}">
                  <a16:creationId xmlns:a16="http://schemas.microsoft.com/office/drawing/2014/main" id="{FA3D0FD1-E323-4637-BB2C-C68FF648FF88}"/>
                </a:ext>
              </a:extLst>
            </p:cNvPr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146" name="Day">
              <a:extLst>
                <a:ext uri="{FF2B5EF4-FFF2-40B4-BE49-F238E27FC236}">
                  <a16:creationId xmlns:a16="http://schemas.microsoft.com/office/drawing/2014/main" id="{7F20EC7F-070E-4D7D-A6FD-339648C127FE}"/>
                </a:ext>
              </a:extLst>
            </p:cNvPr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147" name="Day">
              <a:extLst>
                <a:ext uri="{FF2B5EF4-FFF2-40B4-BE49-F238E27FC236}">
                  <a16:creationId xmlns:a16="http://schemas.microsoft.com/office/drawing/2014/main" id="{A4B034F8-7892-442E-ABBA-D4B4D8313FB4}"/>
                </a:ext>
              </a:extLst>
            </p:cNvPr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148" name="Day">
              <a:extLst>
                <a:ext uri="{FF2B5EF4-FFF2-40B4-BE49-F238E27FC236}">
                  <a16:creationId xmlns:a16="http://schemas.microsoft.com/office/drawing/2014/main" id="{0845F5F5-92DC-499B-A4E1-124DC06DE6F8}"/>
                </a:ext>
              </a:extLst>
            </p:cNvPr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149" name="Day">
              <a:extLst>
                <a:ext uri="{FF2B5EF4-FFF2-40B4-BE49-F238E27FC236}">
                  <a16:creationId xmlns:a16="http://schemas.microsoft.com/office/drawing/2014/main" id="{3FF5380E-BEA4-43B2-A9BF-E16ECB8A0281}"/>
                </a:ext>
              </a:extLst>
            </p:cNvPr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150" name="Day">
              <a:extLst>
                <a:ext uri="{FF2B5EF4-FFF2-40B4-BE49-F238E27FC236}">
                  <a16:creationId xmlns:a16="http://schemas.microsoft.com/office/drawing/2014/main" id="{C60D3F42-1A98-40E1-9E4A-61E62D3D5261}"/>
                </a:ext>
              </a:extLst>
            </p:cNvPr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151" name="Day">
              <a:extLst>
                <a:ext uri="{FF2B5EF4-FFF2-40B4-BE49-F238E27FC236}">
                  <a16:creationId xmlns:a16="http://schemas.microsoft.com/office/drawing/2014/main" id="{B9C35AEC-2F70-45A0-85F8-7B3163BD4418}"/>
                </a:ext>
              </a:extLst>
            </p:cNvPr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2" name="Day">
              <a:extLst>
                <a:ext uri="{FF2B5EF4-FFF2-40B4-BE49-F238E27FC236}">
                  <a16:creationId xmlns:a16="http://schemas.microsoft.com/office/drawing/2014/main" id="{FBE92544-7A7A-436A-B833-A85CE9CDB376}"/>
                </a:ext>
              </a:extLst>
            </p:cNvPr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53" name="Day">
              <a:extLst>
                <a:ext uri="{FF2B5EF4-FFF2-40B4-BE49-F238E27FC236}">
                  <a16:creationId xmlns:a16="http://schemas.microsoft.com/office/drawing/2014/main" id="{5F81698D-0F75-4D4D-9B03-2ABC9EC910DE}"/>
                </a:ext>
              </a:extLst>
            </p:cNvPr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4" name="Day">
              <a:extLst>
                <a:ext uri="{FF2B5EF4-FFF2-40B4-BE49-F238E27FC236}">
                  <a16:creationId xmlns:a16="http://schemas.microsoft.com/office/drawing/2014/main" id="{4A1059A5-84EF-43DD-BEA1-2BB56CAECBD6}"/>
                </a:ext>
              </a:extLst>
            </p:cNvPr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5" name="Day">
              <a:extLst>
                <a:ext uri="{FF2B5EF4-FFF2-40B4-BE49-F238E27FC236}">
                  <a16:creationId xmlns:a16="http://schemas.microsoft.com/office/drawing/2014/main" id="{715A76A6-FCC5-4001-877E-7965640CDE0E}"/>
                </a:ext>
              </a:extLst>
            </p:cNvPr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56" name="Day">
              <a:extLst>
                <a:ext uri="{FF2B5EF4-FFF2-40B4-BE49-F238E27FC236}">
                  <a16:creationId xmlns:a16="http://schemas.microsoft.com/office/drawing/2014/main" id="{2150BA88-A429-454D-814C-778A0B48FBE2}"/>
                </a:ext>
              </a:extLst>
            </p:cNvPr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</a:p>
          </p:txBody>
        </p:sp>
        <p:sp>
          <p:nvSpPr>
            <p:cNvPr id="157" name="Day">
              <a:extLst>
                <a:ext uri="{FF2B5EF4-FFF2-40B4-BE49-F238E27FC236}">
                  <a16:creationId xmlns:a16="http://schemas.microsoft.com/office/drawing/2014/main" id="{9AE09069-B584-4BD0-B088-F8D1F5BCD3E3}"/>
                </a:ext>
              </a:extLst>
            </p:cNvPr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158" name="Day">
              <a:extLst>
                <a:ext uri="{FF2B5EF4-FFF2-40B4-BE49-F238E27FC236}">
                  <a16:creationId xmlns:a16="http://schemas.microsoft.com/office/drawing/2014/main" id="{4670DFD0-1EA5-426F-848C-DD59109DD72E}"/>
                </a:ext>
              </a:extLst>
            </p:cNvPr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159" name="Day">
              <a:extLst>
                <a:ext uri="{FF2B5EF4-FFF2-40B4-BE49-F238E27FC236}">
                  <a16:creationId xmlns:a16="http://schemas.microsoft.com/office/drawing/2014/main" id="{41D5F0D7-9294-4FA3-B381-72F8D1C4889E}"/>
                </a:ext>
              </a:extLst>
            </p:cNvPr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160" name="Day">
              <a:extLst>
                <a:ext uri="{FF2B5EF4-FFF2-40B4-BE49-F238E27FC236}">
                  <a16:creationId xmlns:a16="http://schemas.microsoft.com/office/drawing/2014/main" id="{505EC93D-6B84-4EEC-A7AE-E2BD9496522C}"/>
                </a:ext>
              </a:extLst>
            </p:cNvPr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161" name="Day">
              <a:extLst>
                <a:ext uri="{FF2B5EF4-FFF2-40B4-BE49-F238E27FC236}">
                  <a16:creationId xmlns:a16="http://schemas.microsoft.com/office/drawing/2014/main" id="{AC2A3780-7103-4B19-B5FE-C19DCC9C6377}"/>
                </a:ext>
              </a:extLst>
            </p:cNvPr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162" name="Day">
              <a:extLst>
                <a:ext uri="{FF2B5EF4-FFF2-40B4-BE49-F238E27FC236}">
                  <a16:creationId xmlns:a16="http://schemas.microsoft.com/office/drawing/2014/main" id="{3142E781-B7E0-4993-880B-9920A2466AA4}"/>
                </a:ext>
              </a:extLst>
            </p:cNvPr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163" name="Month">
              <a:extLst>
                <a:ext uri="{FF2B5EF4-FFF2-40B4-BE49-F238E27FC236}">
                  <a16:creationId xmlns:a16="http://schemas.microsoft.com/office/drawing/2014/main" id="{C7B53497-E4A7-466D-A343-1D62EF06EC32}"/>
                </a:ext>
              </a:extLst>
            </p:cNvPr>
            <p:cNvSpPr txBox="1"/>
            <p:nvPr/>
          </p:nvSpPr>
          <p:spPr>
            <a:xfrm>
              <a:off x="807619" y="3757772"/>
              <a:ext cx="804707" cy="1731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2015</a:t>
              </a:r>
            </a:p>
          </p:txBody>
        </p:sp>
        <p:sp>
          <p:nvSpPr>
            <p:cNvPr id="164" name="Arrow Up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59030508-7929-48D4-A1C4-D16ED1FF90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93938" y="3787775"/>
              <a:ext cx="144463" cy="79375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A6DBADED-39FE-44DA-84E1-57B64A1CD7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01913" y="3787775"/>
              <a:ext cx="144463" cy="79375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6" name="Check Box">
            <a:extLst>
              <a:ext uri="{FF2B5EF4-FFF2-40B4-BE49-F238E27FC236}">
                <a16:creationId xmlns:a16="http://schemas.microsoft.com/office/drawing/2014/main" id="{41DDF657-EBD2-42A3-B739-3D69FBDEA470}"/>
              </a:ext>
            </a:extLst>
          </p:cNvPr>
          <p:cNvGrpSpPr/>
          <p:nvPr/>
        </p:nvGrpSpPr>
        <p:grpSpPr>
          <a:xfrm>
            <a:off x="1239266" y="4884704"/>
            <a:ext cx="693528" cy="133350"/>
            <a:chOff x="539954" y="1515571"/>
            <a:chExt cx="693528" cy="133350"/>
          </a:xfrm>
        </p:grpSpPr>
        <p:sp>
          <p:nvSpPr>
            <p:cNvPr id="16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7B55981-80D6-4A10-BB34-1B4839CC8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954" y="1515571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Label" descr="&lt;Tags&gt;&lt;SMARTRESIZEANCHORS&gt;Relative,Relative,Absolute,Relative&lt;/SMARTRESIZEANCHORS&gt;&lt;/Tags&gt;">
              <a:extLst>
                <a:ext uri="{FF2B5EF4-FFF2-40B4-BE49-F238E27FC236}">
                  <a16:creationId xmlns:a16="http://schemas.microsoft.com/office/drawing/2014/main" id="{68C77A94-316C-4BBF-8410-3FC9A952D581}"/>
                </a:ext>
              </a:extLst>
            </p:cNvPr>
            <p:cNvSpPr txBox="1"/>
            <p:nvPr/>
          </p:nvSpPr>
          <p:spPr>
            <a:xfrm>
              <a:off x="736551" y="1516844"/>
              <a:ext cx="496931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49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lendar" descr="&lt;SmartSettings&gt;&lt;SmartResize enabled=&quot;True&quot; minWidth=&quot;320&quot; minHeight=&quot;300&quot; /&gt;&lt;/SmartSettings&gt;">
            <a:extLst>
              <a:ext uri="{FF2B5EF4-FFF2-40B4-BE49-F238E27FC236}">
                <a16:creationId xmlns:a16="http://schemas.microsoft.com/office/drawing/2014/main" id="{1DF2B4CF-5E95-4131-8A26-D04D2A2CC61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34103" y="634572"/>
            <a:ext cx="6402505" cy="4762006"/>
            <a:chOff x="929462" y="1249388"/>
            <a:chExt cx="6402505" cy="4762006"/>
          </a:xfrm>
        </p:grpSpPr>
        <p:sp>
          <p:nvSpPr>
            <p:cNvPr id="5" name="Windo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E8DC667D-B6B5-46B6-B674-ED3FC2FF1917}"/>
                </a:ext>
              </a:extLst>
            </p:cNvPr>
            <p:cNvSpPr/>
            <p:nvPr/>
          </p:nvSpPr>
          <p:spPr>
            <a:xfrm>
              <a:off x="930275" y="1249388"/>
              <a:ext cx="6401691" cy="4762006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Title Bar">
              <a:extLst>
                <a:ext uri="{FF2B5EF4-FFF2-40B4-BE49-F238E27FC236}">
                  <a16:creationId xmlns:a16="http://schemas.microsoft.com/office/drawing/2014/main" id="{4C0ED1DE-CA89-4A68-9F27-1D14009E1836}"/>
                </a:ext>
              </a:extLst>
            </p:cNvPr>
            <p:cNvGrpSpPr/>
            <p:nvPr/>
          </p:nvGrpSpPr>
          <p:grpSpPr>
            <a:xfrm>
              <a:off x="930275" y="1249388"/>
              <a:ext cx="6401692" cy="228773"/>
              <a:chOff x="990599" y="1423197"/>
              <a:chExt cx="6401693" cy="228600"/>
            </a:xfrm>
          </p:grpSpPr>
          <p:sp>
            <p:nvSpPr>
              <p:cNvPr id="145" name="Title Bar" descr="&lt;Tags&gt;&lt;SMARTRESIZEANCHORS&gt;Absolute,None,Absolute,Absolute&lt;/SMARTRESIZEANCHORS&gt;&lt;/Tags&gt;">
                <a:extLst>
                  <a:ext uri="{FF2B5EF4-FFF2-40B4-BE49-F238E27FC236}">
                    <a16:creationId xmlns:a16="http://schemas.microsoft.com/office/drawing/2014/main" id="{1F4E0B03-29FA-4E13-9F20-9F43500D1B80}"/>
                  </a:ext>
                </a:extLst>
              </p:cNvPr>
              <p:cNvSpPr/>
              <p:nvPr/>
            </p:nvSpPr>
            <p:spPr>
              <a:xfrm>
                <a:off x="990599" y="1423197"/>
                <a:ext cx="6401693" cy="228600"/>
              </a:xfrm>
              <a:prstGeom prst="rect">
                <a:avLst/>
              </a:prstGeom>
              <a:solidFill>
                <a:srgbClr val="1664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Calendar</a:t>
                </a:r>
              </a:p>
            </p:txBody>
          </p:sp>
          <p:sp>
            <p:nvSpPr>
              <p:cNvPr id="146" name="Minimize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7B64B998-806A-4582-A856-DAB1432664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22001" y="1529560"/>
                <a:ext cx="74613" cy="7937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Maximize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EC74DA1B-F434-497E-829D-EDCAFE1875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853789" y="1495428"/>
                <a:ext cx="73025" cy="7620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Close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9BC18F2A-F132-47D3-880F-B76F76A2B9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85578" y="1493841"/>
                <a:ext cx="74613" cy="79375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Command Bar">
              <a:extLst>
                <a:ext uri="{FF2B5EF4-FFF2-40B4-BE49-F238E27FC236}">
                  <a16:creationId xmlns:a16="http://schemas.microsoft.com/office/drawing/2014/main" id="{4787582E-5C7C-4793-ADFD-28DE05FA3A45}"/>
                </a:ext>
              </a:extLst>
            </p:cNvPr>
            <p:cNvGrpSpPr/>
            <p:nvPr/>
          </p:nvGrpSpPr>
          <p:grpSpPr>
            <a:xfrm>
              <a:off x="930274" y="1477989"/>
              <a:ext cx="6401693" cy="285750"/>
              <a:chOff x="990599" y="1651797"/>
              <a:chExt cx="6401693" cy="285750"/>
            </a:xfrm>
          </p:grpSpPr>
          <p:sp>
            <p:nvSpPr>
              <p:cNvPr id="132" name="Command Bar Background" descr="&lt;Tags&gt;&lt;SMARTRESIZEANCHORS&gt;Absolute,None,Absolute,Absolute&lt;/SMARTRESIZEANCHORS&gt;&lt;/Tags&gt;">
                <a:extLst>
                  <a:ext uri="{FF2B5EF4-FFF2-40B4-BE49-F238E27FC236}">
                    <a16:creationId xmlns:a16="http://schemas.microsoft.com/office/drawing/2014/main" id="{BA2312BA-E0EF-4E86-83E9-E697E86EF376}"/>
                  </a:ext>
                </a:extLst>
              </p:cNvPr>
              <p:cNvSpPr/>
              <p:nvPr/>
            </p:nvSpPr>
            <p:spPr>
              <a:xfrm>
                <a:off x="990599" y="1651797"/>
                <a:ext cx="6401693" cy="285750"/>
              </a:xfrm>
              <a:prstGeom prst="rect">
                <a:avLst/>
              </a:prstGeom>
              <a:solidFill>
                <a:srgbClr val="106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50" b="1" cap="all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Hamburger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4D5FD8B0-A7C3-4E64-A8E6-A83E8C18347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84639" y="1752256"/>
                <a:ext cx="142875" cy="84833"/>
              </a:xfrm>
              <a:custGeom>
                <a:avLst/>
                <a:gdLst>
                  <a:gd name="T0" fmla="*/ 0 w 564"/>
                  <a:gd name="T1" fmla="*/ 0 h 310"/>
                  <a:gd name="T2" fmla="*/ 0 w 564"/>
                  <a:gd name="T3" fmla="*/ 28 h 310"/>
                  <a:gd name="T4" fmla="*/ 564 w 564"/>
                  <a:gd name="T5" fmla="*/ 28 h 310"/>
                  <a:gd name="T6" fmla="*/ 564 w 564"/>
                  <a:gd name="T7" fmla="*/ 0 h 310"/>
                  <a:gd name="T8" fmla="*/ 0 w 564"/>
                  <a:gd name="T9" fmla="*/ 0 h 310"/>
                  <a:gd name="T10" fmla="*/ 0 w 564"/>
                  <a:gd name="T11" fmla="*/ 141 h 310"/>
                  <a:gd name="T12" fmla="*/ 0 w 564"/>
                  <a:gd name="T13" fmla="*/ 169 h 310"/>
                  <a:gd name="T14" fmla="*/ 564 w 564"/>
                  <a:gd name="T15" fmla="*/ 169 h 310"/>
                  <a:gd name="T16" fmla="*/ 564 w 564"/>
                  <a:gd name="T17" fmla="*/ 141 h 310"/>
                  <a:gd name="T18" fmla="*/ 0 w 564"/>
                  <a:gd name="T19" fmla="*/ 141 h 310"/>
                  <a:gd name="T20" fmla="*/ 0 w 564"/>
                  <a:gd name="T21" fmla="*/ 282 h 310"/>
                  <a:gd name="T22" fmla="*/ 0 w 564"/>
                  <a:gd name="T23" fmla="*/ 310 h 310"/>
                  <a:gd name="T24" fmla="*/ 564 w 564"/>
                  <a:gd name="T25" fmla="*/ 310 h 310"/>
                  <a:gd name="T26" fmla="*/ 564 w 564"/>
                  <a:gd name="T27" fmla="*/ 282 h 310"/>
                  <a:gd name="T28" fmla="*/ 0 w 564"/>
                  <a:gd name="T29" fmla="*/ 28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310">
                    <a:moveTo>
                      <a:pt x="0" y="0"/>
                    </a:moveTo>
                    <a:lnTo>
                      <a:pt x="0" y="28"/>
                    </a:lnTo>
                    <a:lnTo>
                      <a:pt x="564" y="28"/>
                    </a:lnTo>
                    <a:lnTo>
                      <a:pt x="564" y="0"/>
                    </a:lnTo>
                    <a:lnTo>
                      <a:pt x="0" y="0"/>
                    </a:lnTo>
                    <a:close/>
                    <a:moveTo>
                      <a:pt x="0" y="141"/>
                    </a:moveTo>
                    <a:lnTo>
                      <a:pt x="0" y="169"/>
                    </a:lnTo>
                    <a:lnTo>
                      <a:pt x="564" y="169"/>
                    </a:lnTo>
                    <a:lnTo>
                      <a:pt x="564" y="141"/>
                    </a:lnTo>
                    <a:lnTo>
                      <a:pt x="0" y="141"/>
                    </a:lnTo>
                    <a:close/>
                    <a:moveTo>
                      <a:pt x="0" y="282"/>
                    </a:moveTo>
                    <a:lnTo>
                      <a:pt x="0" y="310"/>
                    </a:lnTo>
                    <a:lnTo>
                      <a:pt x="564" y="310"/>
                    </a:lnTo>
                    <a:lnTo>
                      <a:pt x="564" y="282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Day Ic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8FDAB677-9AC6-41E9-90FB-71DC678B18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29088" y="1728791"/>
                <a:ext cx="128588" cy="131763"/>
              </a:xfrm>
              <a:custGeom>
                <a:avLst/>
                <a:gdLst>
                  <a:gd name="T0" fmla="*/ 85 w 508"/>
                  <a:gd name="T1" fmla="*/ 0 h 508"/>
                  <a:gd name="T2" fmla="*/ 85 w 508"/>
                  <a:gd name="T3" fmla="*/ 28 h 508"/>
                  <a:gd name="T4" fmla="*/ 0 w 508"/>
                  <a:gd name="T5" fmla="*/ 28 h 508"/>
                  <a:gd name="T6" fmla="*/ 0 w 508"/>
                  <a:gd name="T7" fmla="*/ 508 h 508"/>
                  <a:gd name="T8" fmla="*/ 508 w 508"/>
                  <a:gd name="T9" fmla="*/ 508 h 508"/>
                  <a:gd name="T10" fmla="*/ 508 w 508"/>
                  <a:gd name="T11" fmla="*/ 28 h 508"/>
                  <a:gd name="T12" fmla="*/ 423 w 508"/>
                  <a:gd name="T13" fmla="*/ 28 h 508"/>
                  <a:gd name="T14" fmla="*/ 423 w 508"/>
                  <a:gd name="T15" fmla="*/ 0 h 508"/>
                  <a:gd name="T16" fmla="*/ 395 w 508"/>
                  <a:gd name="T17" fmla="*/ 0 h 508"/>
                  <a:gd name="T18" fmla="*/ 395 w 508"/>
                  <a:gd name="T19" fmla="*/ 28 h 508"/>
                  <a:gd name="T20" fmla="*/ 113 w 508"/>
                  <a:gd name="T21" fmla="*/ 28 h 508"/>
                  <a:gd name="T22" fmla="*/ 113 w 508"/>
                  <a:gd name="T23" fmla="*/ 0 h 508"/>
                  <a:gd name="T24" fmla="*/ 85 w 508"/>
                  <a:gd name="T25" fmla="*/ 0 h 508"/>
                  <a:gd name="T26" fmla="*/ 28 w 508"/>
                  <a:gd name="T27" fmla="*/ 56 h 508"/>
                  <a:gd name="T28" fmla="*/ 85 w 508"/>
                  <a:gd name="T29" fmla="*/ 56 h 508"/>
                  <a:gd name="T30" fmla="*/ 85 w 508"/>
                  <a:gd name="T31" fmla="*/ 85 h 508"/>
                  <a:gd name="T32" fmla="*/ 113 w 508"/>
                  <a:gd name="T33" fmla="*/ 85 h 508"/>
                  <a:gd name="T34" fmla="*/ 113 w 508"/>
                  <a:gd name="T35" fmla="*/ 56 h 508"/>
                  <a:gd name="T36" fmla="*/ 395 w 508"/>
                  <a:gd name="T37" fmla="*/ 56 h 508"/>
                  <a:gd name="T38" fmla="*/ 395 w 508"/>
                  <a:gd name="T39" fmla="*/ 85 h 508"/>
                  <a:gd name="T40" fmla="*/ 423 w 508"/>
                  <a:gd name="T41" fmla="*/ 85 h 508"/>
                  <a:gd name="T42" fmla="*/ 423 w 508"/>
                  <a:gd name="T43" fmla="*/ 56 h 508"/>
                  <a:gd name="T44" fmla="*/ 480 w 508"/>
                  <a:gd name="T45" fmla="*/ 56 h 508"/>
                  <a:gd name="T46" fmla="*/ 480 w 508"/>
                  <a:gd name="T47" fmla="*/ 113 h 508"/>
                  <a:gd name="T48" fmla="*/ 28 w 508"/>
                  <a:gd name="T49" fmla="*/ 113 h 508"/>
                  <a:gd name="T50" fmla="*/ 28 w 508"/>
                  <a:gd name="T51" fmla="*/ 56 h 508"/>
                  <a:gd name="T52" fmla="*/ 28 w 508"/>
                  <a:gd name="T53" fmla="*/ 141 h 508"/>
                  <a:gd name="T54" fmla="*/ 480 w 508"/>
                  <a:gd name="T55" fmla="*/ 141 h 508"/>
                  <a:gd name="T56" fmla="*/ 480 w 508"/>
                  <a:gd name="T57" fmla="*/ 480 h 508"/>
                  <a:gd name="T58" fmla="*/ 28 w 508"/>
                  <a:gd name="T59" fmla="*/ 480 h 508"/>
                  <a:gd name="T60" fmla="*/ 28 w 508"/>
                  <a:gd name="T61" fmla="*/ 141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8" h="508">
                    <a:moveTo>
                      <a:pt x="85" y="0"/>
                    </a:moveTo>
                    <a:lnTo>
                      <a:pt x="85" y="28"/>
                    </a:lnTo>
                    <a:lnTo>
                      <a:pt x="0" y="28"/>
                    </a:ln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28"/>
                    </a:lnTo>
                    <a:lnTo>
                      <a:pt x="423" y="28"/>
                    </a:lnTo>
                    <a:lnTo>
                      <a:pt x="423" y="0"/>
                    </a:lnTo>
                    <a:lnTo>
                      <a:pt x="395" y="0"/>
                    </a:lnTo>
                    <a:lnTo>
                      <a:pt x="395" y="28"/>
                    </a:lnTo>
                    <a:lnTo>
                      <a:pt x="113" y="28"/>
                    </a:lnTo>
                    <a:lnTo>
                      <a:pt x="113" y="0"/>
                    </a:lnTo>
                    <a:lnTo>
                      <a:pt x="85" y="0"/>
                    </a:lnTo>
                    <a:close/>
                    <a:moveTo>
                      <a:pt x="28" y="56"/>
                    </a:moveTo>
                    <a:lnTo>
                      <a:pt x="85" y="56"/>
                    </a:lnTo>
                    <a:lnTo>
                      <a:pt x="85" y="85"/>
                    </a:lnTo>
                    <a:lnTo>
                      <a:pt x="113" y="85"/>
                    </a:lnTo>
                    <a:lnTo>
                      <a:pt x="113" y="56"/>
                    </a:lnTo>
                    <a:lnTo>
                      <a:pt x="395" y="56"/>
                    </a:lnTo>
                    <a:lnTo>
                      <a:pt x="395" y="85"/>
                    </a:lnTo>
                    <a:lnTo>
                      <a:pt x="423" y="85"/>
                    </a:lnTo>
                    <a:lnTo>
                      <a:pt x="423" y="56"/>
                    </a:lnTo>
                    <a:lnTo>
                      <a:pt x="480" y="56"/>
                    </a:lnTo>
                    <a:lnTo>
                      <a:pt x="480" y="113"/>
                    </a:lnTo>
                    <a:lnTo>
                      <a:pt x="28" y="113"/>
                    </a:lnTo>
                    <a:lnTo>
                      <a:pt x="28" y="56"/>
                    </a:lnTo>
                    <a:close/>
                    <a:moveTo>
                      <a:pt x="28" y="141"/>
                    </a:moveTo>
                    <a:lnTo>
                      <a:pt x="480" y="141"/>
                    </a:lnTo>
                    <a:lnTo>
                      <a:pt x="480" y="480"/>
                    </a:lnTo>
                    <a:lnTo>
                      <a:pt x="28" y="480"/>
                    </a:lnTo>
                    <a:lnTo>
                      <a:pt x="28" y="1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Work Week Ic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5E11A94B-8AA7-4E25-8BF9-47D9FC1C3DB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32326" y="1728791"/>
                <a:ext cx="128588" cy="131763"/>
              </a:xfrm>
              <a:custGeom>
                <a:avLst/>
                <a:gdLst>
                  <a:gd name="T0" fmla="*/ 85 w 508"/>
                  <a:gd name="T1" fmla="*/ 0 h 508"/>
                  <a:gd name="T2" fmla="*/ 85 w 508"/>
                  <a:gd name="T3" fmla="*/ 28 h 508"/>
                  <a:gd name="T4" fmla="*/ 0 w 508"/>
                  <a:gd name="T5" fmla="*/ 28 h 508"/>
                  <a:gd name="T6" fmla="*/ 0 w 508"/>
                  <a:gd name="T7" fmla="*/ 508 h 508"/>
                  <a:gd name="T8" fmla="*/ 508 w 508"/>
                  <a:gd name="T9" fmla="*/ 508 h 508"/>
                  <a:gd name="T10" fmla="*/ 508 w 508"/>
                  <a:gd name="T11" fmla="*/ 28 h 508"/>
                  <a:gd name="T12" fmla="*/ 424 w 508"/>
                  <a:gd name="T13" fmla="*/ 28 h 508"/>
                  <a:gd name="T14" fmla="*/ 424 w 508"/>
                  <a:gd name="T15" fmla="*/ 0 h 508"/>
                  <a:gd name="T16" fmla="*/ 395 w 508"/>
                  <a:gd name="T17" fmla="*/ 0 h 508"/>
                  <a:gd name="T18" fmla="*/ 395 w 508"/>
                  <a:gd name="T19" fmla="*/ 28 h 508"/>
                  <a:gd name="T20" fmla="*/ 113 w 508"/>
                  <a:gd name="T21" fmla="*/ 28 h 508"/>
                  <a:gd name="T22" fmla="*/ 113 w 508"/>
                  <a:gd name="T23" fmla="*/ 0 h 508"/>
                  <a:gd name="T24" fmla="*/ 85 w 508"/>
                  <a:gd name="T25" fmla="*/ 0 h 508"/>
                  <a:gd name="T26" fmla="*/ 29 w 508"/>
                  <a:gd name="T27" fmla="*/ 56 h 508"/>
                  <a:gd name="T28" fmla="*/ 85 w 508"/>
                  <a:gd name="T29" fmla="*/ 56 h 508"/>
                  <a:gd name="T30" fmla="*/ 85 w 508"/>
                  <a:gd name="T31" fmla="*/ 85 h 508"/>
                  <a:gd name="T32" fmla="*/ 113 w 508"/>
                  <a:gd name="T33" fmla="*/ 85 h 508"/>
                  <a:gd name="T34" fmla="*/ 113 w 508"/>
                  <a:gd name="T35" fmla="*/ 56 h 508"/>
                  <a:gd name="T36" fmla="*/ 395 w 508"/>
                  <a:gd name="T37" fmla="*/ 56 h 508"/>
                  <a:gd name="T38" fmla="*/ 395 w 508"/>
                  <a:gd name="T39" fmla="*/ 85 h 508"/>
                  <a:gd name="T40" fmla="*/ 424 w 508"/>
                  <a:gd name="T41" fmla="*/ 85 h 508"/>
                  <a:gd name="T42" fmla="*/ 424 w 508"/>
                  <a:gd name="T43" fmla="*/ 56 h 508"/>
                  <a:gd name="T44" fmla="*/ 480 w 508"/>
                  <a:gd name="T45" fmla="*/ 56 h 508"/>
                  <a:gd name="T46" fmla="*/ 480 w 508"/>
                  <a:gd name="T47" fmla="*/ 113 h 508"/>
                  <a:gd name="T48" fmla="*/ 29 w 508"/>
                  <a:gd name="T49" fmla="*/ 113 h 508"/>
                  <a:gd name="T50" fmla="*/ 29 w 508"/>
                  <a:gd name="T51" fmla="*/ 56 h 508"/>
                  <a:gd name="T52" fmla="*/ 29 w 508"/>
                  <a:gd name="T53" fmla="*/ 141 h 508"/>
                  <a:gd name="T54" fmla="*/ 480 w 508"/>
                  <a:gd name="T55" fmla="*/ 141 h 508"/>
                  <a:gd name="T56" fmla="*/ 480 w 508"/>
                  <a:gd name="T57" fmla="*/ 480 h 508"/>
                  <a:gd name="T58" fmla="*/ 29 w 508"/>
                  <a:gd name="T59" fmla="*/ 480 h 508"/>
                  <a:gd name="T60" fmla="*/ 29 w 508"/>
                  <a:gd name="T61" fmla="*/ 141 h 508"/>
                  <a:gd name="T62" fmla="*/ 113 w 508"/>
                  <a:gd name="T63" fmla="*/ 282 h 508"/>
                  <a:gd name="T64" fmla="*/ 113 w 508"/>
                  <a:gd name="T65" fmla="*/ 339 h 508"/>
                  <a:gd name="T66" fmla="*/ 170 w 508"/>
                  <a:gd name="T67" fmla="*/ 339 h 508"/>
                  <a:gd name="T68" fmla="*/ 170 w 508"/>
                  <a:gd name="T69" fmla="*/ 282 h 508"/>
                  <a:gd name="T70" fmla="*/ 113 w 508"/>
                  <a:gd name="T71" fmla="*/ 282 h 508"/>
                  <a:gd name="T72" fmla="*/ 226 w 508"/>
                  <a:gd name="T73" fmla="*/ 282 h 508"/>
                  <a:gd name="T74" fmla="*/ 226 w 508"/>
                  <a:gd name="T75" fmla="*/ 339 h 508"/>
                  <a:gd name="T76" fmla="*/ 283 w 508"/>
                  <a:gd name="T77" fmla="*/ 339 h 508"/>
                  <a:gd name="T78" fmla="*/ 283 w 508"/>
                  <a:gd name="T79" fmla="*/ 282 h 508"/>
                  <a:gd name="T80" fmla="*/ 226 w 508"/>
                  <a:gd name="T81" fmla="*/ 282 h 508"/>
                  <a:gd name="T82" fmla="*/ 339 w 508"/>
                  <a:gd name="T83" fmla="*/ 282 h 508"/>
                  <a:gd name="T84" fmla="*/ 339 w 508"/>
                  <a:gd name="T85" fmla="*/ 339 h 508"/>
                  <a:gd name="T86" fmla="*/ 395 w 508"/>
                  <a:gd name="T87" fmla="*/ 339 h 508"/>
                  <a:gd name="T88" fmla="*/ 395 w 508"/>
                  <a:gd name="T89" fmla="*/ 282 h 508"/>
                  <a:gd name="T90" fmla="*/ 339 w 508"/>
                  <a:gd name="T91" fmla="*/ 28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8" h="508">
                    <a:moveTo>
                      <a:pt x="85" y="0"/>
                    </a:moveTo>
                    <a:lnTo>
                      <a:pt x="85" y="28"/>
                    </a:lnTo>
                    <a:lnTo>
                      <a:pt x="0" y="28"/>
                    </a:ln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28"/>
                    </a:lnTo>
                    <a:lnTo>
                      <a:pt x="424" y="28"/>
                    </a:lnTo>
                    <a:lnTo>
                      <a:pt x="424" y="0"/>
                    </a:lnTo>
                    <a:lnTo>
                      <a:pt x="395" y="0"/>
                    </a:lnTo>
                    <a:lnTo>
                      <a:pt x="395" y="28"/>
                    </a:lnTo>
                    <a:lnTo>
                      <a:pt x="113" y="28"/>
                    </a:lnTo>
                    <a:lnTo>
                      <a:pt x="113" y="0"/>
                    </a:lnTo>
                    <a:lnTo>
                      <a:pt x="85" y="0"/>
                    </a:lnTo>
                    <a:close/>
                    <a:moveTo>
                      <a:pt x="29" y="56"/>
                    </a:moveTo>
                    <a:lnTo>
                      <a:pt x="85" y="56"/>
                    </a:lnTo>
                    <a:lnTo>
                      <a:pt x="85" y="85"/>
                    </a:lnTo>
                    <a:lnTo>
                      <a:pt x="113" y="85"/>
                    </a:lnTo>
                    <a:lnTo>
                      <a:pt x="113" y="56"/>
                    </a:lnTo>
                    <a:lnTo>
                      <a:pt x="395" y="56"/>
                    </a:lnTo>
                    <a:lnTo>
                      <a:pt x="395" y="85"/>
                    </a:lnTo>
                    <a:lnTo>
                      <a:pt x="424" y="85"/>
                    </a:lnTo>
                    <a:lnTo>
                      <a:pt x="424" y="56"/>
                    </a:lnTo>
                    <a:lnTo>
                      <a:pt x="480" y="56"/>
                    </a:lnTo>
                    <a:lnTo>
                      <a:pt x="480" y="113"/>
                    </a:lnTo>
                    <a:lnTo>
                      <a:pt x="29" y="113"/>
                    </a:lnTo>
                    <a:lnTo>
                      <a:pt x="29" y="56"/>
                    </a:lnTo>
                    <a:close/>
                    <a:moveTo>
                      <a:pt x="29" y="141"/>
                    </a:moveTo>
                    <a:lnTo>
                      <a:pt x="480" y="141"/>
                    </a:lnTo>
                    <a:lnTo>
                      <a:pt x="480" y="480"/>
                    </a:lnTo>
                    <a:lnTo>
                      <a:pt x="29" y="480"/>
                    </a:lnTo>
                    <a:lnTo>
                      <a:pt x="29" y="141"/>
                    </a:lnTo>
                    <a:close/>
                    <a:moveTo>
                      <a:pt x="113" y="282"/>
                    </a:moveTo>
                    <a:lnTo>
                      <a:pt x="113" y="339"/>
                    </a:lnTo>
                    <a:lnTo>
                      <a:pt x="170" y="339"/>
                    </a:lnTo>
                    <a:lnTo>
                      <a:pt x="170" y="282"/>
                    </a:lnTo>
                    <a:lnTo>
                      <a:pt x="113" y="282"/>
                    </a:lnTo>
                    <a:close/>
                    <a:moveTo>
                      <a:pt x="226" y="282"/>
                    </a:moveTo>
                    <a:lnTo>
                      <a:pt x="226" y="339"/>
                    </a:lnTo>
                    <a:lnTo>
                      <a:pt x="283" y="339"/>
                    </a:lnTo>
                    <a:lnTo>
                      <a:pt x="283" y="282"/>
                    </a:lnTo>
                    <a:lnTo>
                      <a:pt x="226" y="282"/>
                    </a:lnTo>
                    <a:close/>
                    <a:moveTo>
                      <a:pt x="339" y="282"/>
                    </a:moveTo>
                    <a:lnTo>
                      <a:pt x="339" y="339"/>
                    </a:lnTo>
                    <a:lnTo>
                      <a:pt x="395" y="339"/>
                    </a:lnTo>
                    <a:lnTo>
                      <a:pt x="395" y="282"/>
                    </a:lnTo>
                    <a:lnTo>
                      <a:pt x="339" y="2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Week Ic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85FF6BFD-6DB4-4CA6-B51F-8F87B70504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73701" y="1728791"/>
                <a:ext cx="128588" cy="131763"/>
              </a:xfrm>
              <a:custGeom>
                <a:avLst/>
                <a:gdLst>
                  <a:gd name="T0" fmla="*/ 84 w 508"/>
                  <a:gd name="T1" fmla="*/ 0 h 508"/>
                  <a:gd name="T2" fmla="*/ 84 w 508"/>
                  <a:gd name="T3" fmla="*/ 28 h 508"/>
                  <a:gd name="T4" fmla="*/ 0 w 508"/>
                  <a:gd name="T5" fmla="*/ 28 h 508"/>
                  <a:gd name="T6" fmla="*/ 0 w 508"/>
                  <a:gd name="T7" fmla="*/ 508 h 508"/>
                  <a:gd name="T8" fmla="*/ 508 w 508"/>
                  <a:gd name="T9" fmla="*/ 508 h 508"/>
                  <a:gd name="T10" fmla="*/ 508 w 508"/>
                  <a:gd name="T11" fmla="*/ 28 h 508"/>
                  <a:gd name="T12" fmla="*/ 423 w 508"/>
                  <a:gd name="T13" fmla="*/ 28 h 508"/>
                  <a:gd name="T14" fmla="*/ 423 w 508"/>
                  <a:gd name="T15" fmla="*/ 0 h 508"/>
                  <a:gd name="T16" fmla="*/ 395 w 508"/>
                  <a:gd name="T17" fmla="*/ 0 h 508"/>
                  <a:gd name="T18" fmla="*/ 395 w 508"/>
                  <a:gd name="T19" fmla="*/ 28 h 508"/>
                  <a:gd name="T20" fmla="*/ 112 w 508"/>
                  <a:gd name="T21" fmla="*/ 28 h 508"/>
                  <a:gd name="T22" fmla="*/ 112 w 508"/>
                  <a:gd name="T23" fmla="*/ 0 h 508"/>
                  <a:gd name="T24" fmla="*/ 84 w 508"/>
                  <a:gd name="T25" fmla="*/ 0 h 508"/>
                  <a:gd name="T26" fmla="*/ 28 w 508"/>
                  <a:gd name="T27" fmla="*/ 56 h 508"/>
                  <a:gd name="T28" fmla="*/ 84 w 508"/>
                  <a:gd name="T29" fmla="*/ 56 h 508"/>
                  <a:gd name="T30" fmla="*/ 84 w 508"/>
                  <a:gd name="T31" fmla="*/ 85 h 508"/>
                  <a:gd name="T32" fmla="*/ 112 w 508"/>
                  <a:gd name="T33" fmla="*/ 85 h 508"/>
                  <a:gd name="T34" fmla="*/ 112 w 508"/>
                  <a:gd name="T35" fmla="*/ 56 h 508"/>
                  <a:gd name="T36" fmla="*/ 395 w 508"/>
                  <a:gd name="T37" fmla="*/ 56 h 508"/>
                  <a:gd name="T38" fmla="*/ 395 w 508"/>
                  <a:gd name="T39" fmla="*/ 85 h 508"/>
                  <a:gd name="T40" fmla="*/ 423 w 508"/>
                  <a:gd name="T41" fmla="*/ 85 h 508"/>
                  <a:gd name="T42" fmla="*/ 423 w 508"/>
                  <a:gd name="T43" fmla="*/ 56 h 508"/>
                  <a:gd name="T44" fmla="*/ 479 w 508"/>
                  <a:gd name="T45" fmla="*/ 56 h 508"/>
                  <a:gd name="T46" fmla="*/ 479 w 508"/>
                  <a:gd name="T47" fmla="*/ 113 h 508"/>
                  <a:gd name="T48" fmla="*/ 28 w 508"/>
                  <a:gd name="T49" fmla="*/ 113 h 508"/>
                  <a:gd name="T50" fmla="*/ 28 w 508"/>
                  <a:gd name="T51" fmla="*/ 56 h 508"/>
                  <a:gd name="T52" fmla="*/ 28 w 508"/>
                  <a:gd name="T53" fmla="*/ 141 h 508"/>
                  <a:gd name="T54" fmla="*/ 479 w 508"/>
                  <a:gd name="T55" fmla="*/ 141 h 508"/>
                  <a:gd name="T56" fmla="*/ 479 w 508"/>
                  <a:gd name="T57" fmla="*/ 480 h 508"/>
                  <a:gd name="T58" fmla="*/ 28 w 508"/>
                  <a:gd name="T59" fmla="*/ 480 h 508"/>
                  <a:gd name="T60" fmla="*/ 28 w 508"/>
                  <a:gd name="T61" fmla="*/ 141 h 508"/>
                  <a:gd name="T62" fmla="*/ 56 w 508"/>
                  <a:gd name="T63" fmla="*/ 282 h 508"/>
                  <a:gd name="T64" fmla="*/ 56 w 508"/>
                  <a:gd name="T65" fmla="*/ 339 h 508"/>
                  <a:gd name="T66" fmla="*/ 112 w 508"/>
                  <a:gd name="T67" fmla="*/ 339 h 508"/>
                  <a:gd name="T68" fmla="*/ 112 w 508"/>
                  <a:gd name="T69" fmla="*/ 282 h 508"/>
                  <a:gd name="T70" fmla="*/ 56 w 508"/>
                  <a:gd name="T71" fmla="*/ 282 h 508"/>
                  <a:gd name="T72" fmla="*/ 141 w 508"/>
                  <a:gd name="T73" fmla="*/ 282 h 508"/>
                  <a:gd name="T74" fmla="*/ 141 w 508"/>
                  <a:gd name="T75" fmla="*/ 339 h 508"/>
                  <a:gd name="T76" fmla="*/ 197 w 508"/>
                  <a:gd name="T77" fmla="*/ 339 h 508"/>
                  <a:gd name="T78" fmla="*/ 197 w 508"/>
                  <a:gd name="T79" fmla="*/ 282 h 508"/>
                  <a:gd name="T80" fmla="*/ 141 w 508"/>
                  <a:gd name="T81" fmla="*/ 282 h 508"/>
                  <a:gd name="T82" fmla="*/ 225 w 508"/>
                  <a:gd name="T83" fmla="*/ 282 h 508"/>
                  <a:gd name="T84" fmla="*/ 225 w 508"/>
                  <a:gd name="T85" fmla="*/ 339 h 508"/>
                  <a:gd name="T86" fmla="*/ 282 w 508"/>
                  <a:gd name="T87" fmla="*/ 339 h 508"/>
                  <a:gd name="T88" fmla="*/ 282 w 508"/>
                  <a:gd name="T89" fmla="*/ 282 h 508"/>
                  <a:gd name="T90" fmla="*/ 225 w 508"/>
                  <a:gd name="T91" fmla="*/ 282 h 508"/>
                  <a:gd name="T92" fmla="*/ 310 w 508"/>
                  <a:gd name="T93" fmla="*/ 282 h 508"/>
                  <a:gd name="T94" fmla="*/ 310 w 508"/>
                  <a:gd name="T95" fmla="*/ 339 h 508"/>
                  <a:gd name="T96" fmla="*/ 366 w 508"/>
                  <a:gd name="T97" fmla="*/ 339 h 508"/>
                  <a:gd name="T98" fmla="*/ 366 w 508"/>
                  <a:gd name="T99" fmla="*/ 282 h 508"/>
                  <a:gd name="T100" fmla="*/ 310 w 508"/>
                  <a:gd name="T101" fmla="*/ 282 h 508"/>
                  <a:gd name="T102" fmla="*/ 395 w 508"/>
                  <a:gd name="T103" fmla="*/ 282 h 508"/>
                  <a:gd name="T104" fmla="*/ 395 w 508"/>
                  <a:gd name="T105" fmla="*/ 339 h 508"/>
                  <a:gd name="T106" fmla="*/ 451 w 508"/>
                  <a:gd name="T107" fmla="*/ 339 h 508"/>
                  <a:gd name="T108" fmla="*/ 451 w 508"/>
                  <a:gd name="T109" fmla="*/ 282 h 508"/>
                  <a:gd name="T110" fmla="*/ 395 w 508"/>
                  <a:gd name="T111" fmla="*/ 28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8" h="508">
                    <a:moveTo>
                      <a:pt x="84" y="0"/>
                    </a:moveTo>
                    <a:lnTo>
                      <a:pt x="84" y="28"/>
                    </a:lnTo>
                    <a:lnTo>
                      <a:pt x="0" y="28"/>
                    </a:ln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28"/>
                    </a:lnTo>
                    <a:lnTo>
                      <a:pt x="423" y="28"/>
                    </a:lnTo>
                    <a:lnTo>
                      <a:pt x="423" y="0"/>
                    </a:lnTo>
                    <a:lnTo>
                      <a:pt x="395" y="0"/>
                    </a:lnTo>
                    <a:lnTo>
                      <a:pt x="395" y="28"/>
                    </a:lnTo>
                    <a:lnTo>
                      <a:pt x="112" y="28"/>
                    </a:lnTo>
                    <a:lnTo>
                      <a:pt x="112" y="0"/>
                    </a:lnTo>
                    <a:lnTo>
                      <a:pt x="84" y="0"/>
                    </a:lnTo>
                    <a:close/>
                    <a:moveTo>
                      <a:pt x="28" y="56"/>
                    </a:moveTo>
                    <a:lnTo>
                      <a:pt x="84" y="56"/>
                    </a:lnTo>
                    <a:lnTo>
                      <a:pt x="84" y="85"/>
                    </a:lnTo>
                    <a:lnTo>
                      <a:pt x="112" y="85"/>
                    </a:lnTo>
                    <a:lnTo>
                      <a:pt x="112" y="56"/>
                    </a:lnTo>
                    <a:lnTo>
                      <a:pt x="395" y="56"/>
                    </a:lnTo>
                    <a:lnTo>
                      <a:pt x="395" y="85"/>
                    </a:lnTo>
                    <a:lnTo>
                      <a:pt x="423" y="85"/>
                    </a:lnTo>
                    <a:lnTo>
                      <a:pt x="423" y="56"/>
                    </a:lnTo>
                    <a:lnTo>
                      <a:pt x="479" y="56"/>
                    </a:lnTo>
                    <a:lnTo>
                      <a:pt x="479" y="113"/>
                    </a:lnTo>
                    <a:lnTo>
                      <a:pt x="28" y="113"/>
                    </a:lnTo>
                    <a:lnTo>
                      <a:pt x="28" y="56"/>
                    </a:lnTo>
                    <a:close/>
                    <a:moveTo>
                      <a:pt x="28" y="141"/>
                    </a:moveTo>
                    <a:lnTo>
                      <a:pt x="479" y="141"/>
                    </a:lnTo>
                    <a:lnTo>
                      <a:pt x="479" y="480"/>
                    </a:lnTo>
                    <a:lnTo>
                      <a:pt x="28" y="480"/>
                    </a:lnTo>
                    <a:lnTo>
                      <a:pt x="28" y="141"/>
                    </a:lnTo>
                    <a:close/>
                    <a:moveTo>
                      <a:pt x="56" y="282"/>
                    </a:moveTo>
                    <a:lnTo>
                      <a:pt x="56" y="339"/>
                    </a:lnTo>
                    <a:lnTo>
                      <a:pt x="112" y="339"/>
                    </a:lnTo>
                    <a:lnTo>
                      <a:pt x="112" y="282"/>
                    </a:lnTo>
                    <a:lnTo>
                      <a:pt x="56" y="282"/>
                    </a:lnTo>
                    <a:close/>
                    <a:moveTo>
                      <a:pt x="141" y="282"/>
                    </a:moveTo>
                    <a:lnTo>
                      <a:pt x="141" y="339"/>
                    </a:lnTo>
                    <a:lnTo>
                      <a:pt x="197" y="339"/>
                    </a:lnTo>
                    <a:lnTo>
                      <a:pt x="197" y="282"/>
                    </a:lnTo>
                    <a:lnTo>
                      <a:pt x="141" y="282"/>
                    </a:lnTo>
                    <a:close/>
                    <a:moveTo>
                      <a:pt x="225" y="282"/>
                    </a:moveTo>
                    <a:lnTo>
                      <a:pt x="225" y="339"/>
                    </a:lnTo>
                    <a:lnTo>
                      <a:pt x="282" y="339"/>
                    </a:lnTo>
                    <a:lnTo>
                      <a:pt x="282" y="282"/>
                    </a:lnTo>
                    <a:lnTo>
                      <a:pt x="225" y="282"/>
                    </a:lnTo>
                    <a:close/>
                    <a:moveTo>
                      <a:pt x="310" y="282"/>
                    </a:moveTo>
                    <a:lnTo>
                      <a:pt x="310" y="339"/>
                    </a:lnTo>
                    <a:lnTo>
                      <a:pt x="366" y="339"/>
                    </a:lnTo>
                    <a:lnTo>
                      <a:pt x="366" y="282"/>
                    </a:lnTo>
                    <a:lnTo>
                      <a:pt x="310" y="282"/>
                    </a:lnTo>
                    <a:close/>
                    <a:moveTo>
                      <a:pt x="395" y="282"/>
                    </a:moveTo>
                    <a:lnTo>
                      <a:pt x="395" y="339"/>
                    </a:lnTo>
                    <a:lnTo>
                      <a:pt x="451" y="339"/>
                    </a:lnTo>
                    <a:lnTo>
                      <a:pt x="451" y="282"/>
                    </a:lnTo>
                    <a:lnTo>
                      <a:pt x="395" y="2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Month Ic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FCAB5FFB-8194-4CAA-90C3-F05FF07CFC3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62663" y="1728791"/>
                <a:ext cx="128588" cy="131763"/>
              </a:xfrm>
              <a:custGeom>
                <a:avLst/>
                <a:gdLst>
                  <a:gd name="T0" fmla="*/ 84 w 508"/>
                  <a:gd name="T1" fmla="*/ 28 h 508"/>
                  <a:gd name="T2" fmla="*/ 0 w 508"/>
                  <a:gd name="T3" fmla="*/ 508 h 508"/>
                  <a:gd name="T4" fmla="*/ 508 w 508"/>
                  <a:gd name="T5" fmla="*/ 28 h 508"/>
                  <a:gd name="T6" fmla="*/ 423 w 508"/>
                  <a:gd name="T7" fmla="*/ 0 h 508"/>
                  <a:gd name="T8" fmla="*/ 395 w 508"/>
                  <a:gd name="T9" fmla="*/ 28 h 508"/>
                  <a:gd name="T10" fmla="*/ 113 w 508"/>
                  <a:gd name="T11" fmla="*/ 0 h 508"/>
                  <a:gd name="T12" fmla="*/ 28 w 508"/>
                  <a:gd name="T13" fmla="*/ 56 h 508"/>
                  <a:gd name="T14" fmla="*/ 84 w 508"/>
                  <a:gd name="T15" fmla="*/ 85 h 508"/>
                  <a:gd name="T16" fmla="*/ 113 w 508"/>
                  <a:gd name="T17" fmla="*/ 56 h 508"/>
                  <a:gd name="T18" fmla="*/ 395 w 508"/>
                  <a:gd name="T19" fmla="*/ 85 h 508"/>
                  <a:gd name="T20" fmla="*/ 423 w 508"/>
                  <a:gd name="T21" fmla="*/ 56 h 508"/>
                  <a:gd name="T22" fmla="*/ 480 w 508"/>
                  <a:gd name="T23" fmla="*/ 113 h 508"/>
                  <a:gd name="T24" fmla="*/ 28 w 508"/>
                  <a:gd name="T25" fmla="*/ 56 h 508"/>
                  <a:gd name="T26" fmla="*/ 480 w 508"/>
                  <a:gd name="T27" fmla="*/ 141 h 508"/>
                  <a:gd name="T28" fmla="*/ 28 w 508"/>
                  <a:gd name="T29" fmla="*/ 480 h 508"/>
                  <a:gd name="T30" fmla="*/ 141 w 508"/>
                  <a:gd name="T31" fmla="*/ 198 h 508"/>
                  <a:gd name="T32" fmla="*/ 197 w 508"/>
                  <a:gd name="T33" fmla="*/ 254 h 508"/>
                  <a:gd name="T34" fmla="*/ 141 w 508"/>
                  <a:gd name="T35" fmla="*/ 198 h 508"/>
                  <a:gd name="T36" fmla="*/ 226 w 508"/>
                  <a:gd name="T37" fmla="*/ 254 h 508"/>
                  <a:gd name="T38" fmla="*/ 282 w 508"/>
                  <a:gd name="T39" fmla="*/ 198 h 508"/>
                  <a:gd name="T40" fmla="*/ 310 w 508"/>
                  <a:gd name="T41" fmla="*/ 198 h 508"/>
                  <a:gd name="T42" fmla="*/ 367 w 508"/>
                  <a:gd name="T43" fmla="*/ 254 h 508"/>
                  <a:gd name="T44" fmla="*/ 310 w 508"/>
                  <a:gd name="T45" fmla="*/ 198 h 508"/>
                  <a:gd name="T46" fmla="*/ 395 w 508"/>
                  <a:gd name="T47" fmla="*/ 254 h 508"/>
                  <a:gd name="T48" fmla="*/ 451 w 508"/>
                  <a:gd name="T49" fmla="*/ 198 h 508"/>
                  <a:gd name="T50" fmla="*/ 56 w 508"/>
                  <a:gd name="T51" fmla="*/ 282 h 508"/>
                  <a:gd name="T52" fmla="*/ 113 w 508"/>
                  <a:gd name="T53" fmla="*/ 339 h 508"/>
                  <a:gd name="T54" fmla="*/ 56 w 508"/>
                  <a:gd name="T55" fmla="*/ 282 h 508"/>
                  <a:gd name="T56" fmla="*/ 141 w 508"/>
                  <a:gd name="T57" fmla="*/ 339 h 508"/>
                  <a:gd name="T58" fmla="*/ 197 w 508"/>
                  <a:gd name="T59" fmla="*/ 282 h 508"/>
                  <a:gd name="T60" fmla="*/ 226 w 508"/>
                  <a:gd name="T61" fmla="*/ 282 h 508"/>
                  <a:gd name="T62" fmla="*/ 282 w 508"/>
                  <a:gd name="T63" fmla="*/ 339 h 508"/>
                  <a:gd name="T64" fmla="*/ 226 w 508"/>
                  <a:gd name="T65" fmla="*/ 282 h 508"/>
                  <a:gd name="T66" fmla="*/ 310 w 508"/>
                  <a:gd name="T67" fmla="*/ 339 h 508"/>
                  <a:gd name="T68" fmla="*/ 367 w 508"/>
                  <a:gd name="T69" fmla="*/ 282 h 508"/>
                  <a:gd name="T70" fmla="*/ 395 w 508"/>
                  <a:gd name="T71" fmla="*/ 282 h 508"/>
                  <a:gd name="T72" fmla="*/ 451 w 508"/>
                  <a:gd name="T73" fmla="*/ 339 h 508"/>
                  <a:gd name="T74" fmla="*/ 395 w 508"/>
                  <a:gd name="T75" fmla="*/ 282 h 508"/>
                  <a:gd name="T76" fmla="*/ 56 w 508"/>
                  <a:gd name="T77" fmla="*/ 423 h 508"/>
                  <a:gd name="T78" fmla="*/ 113 w 508"/>
                  <a:gd name="T79" fmla="*/ 367 h 508"/>
                  <a:gd name="T80" fmla="*/ 141 w 508"/>
                  <a:gd name="T81" fmla="*/ 367 h 508"/>
                  <a:gd name="T82" fmla="*/ 197 w 508"/>
                  <a:gd name="T83" fmla="*/ 423 h 508"/>
                  <a:gd name="T84" fmla="*/ 141 w 508"/>
                  <a:gd name="T85" fmla="*/ 367 h 508"/>
                  <a:gd name="T86" fmla="*/ 226 w 508"/>
                  <a:gd name="T87" fmla="*/ 423 h 508"/>
                  <a:gd name="T88" fmla="*/ 282 w 508"/>
                  <a:gd name="T89" fmla="*/ 367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8" h="508">
                    <a:moveTo>
                      <a:pt x="84" y="0"/>
                    </a:moveTo>
                    <a:lnTo>
                      <a:pt x="84" y="28"/>
                    </a:lnTo>
                    <a:lnTo>
                      <a:pt x="0" y="28"/>
                    </a:ln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28"/>
                    </a:lnTo>
                    <a:lnTo>
                      <a:pt x="423" y="28"/>
                    </a:lnTo>
                    <a:lnTo>
                      <a:pt x="423" y="0"/>
                    </a:lnTo>
                    <a:lnTo>
                      <a:pt x="395" y="0"/>
                    </a:lnTo>
                    <a:lnTo>
                      <a:pt x="395" y="28"/>
                    </a:lnTo>
                    <a:lnTo>
                      <a:pt x="113" y="28"/>
                    </a:lnTo>
                    <a:lnTo>
                      <a:pt x="113" y="0"/>
                    </a:lnTo>
                    <a:lnTo>
                      <a:pt x="84" y="0"/>
                    </a:lnTo>
                    <a:close/>
                    <a:moveTo>
                      <a:pt x="28" y="56"/>
                    </a:moveTo>
                    <a:lnTo>
                      <a:pt x="84" y="56"/>
                    </a:lnTo>
                    <a:lnTo>
                      <a:pt x="84" y="85"/>
                    </a:lnTo>
                    <a:lnTo>
                      <a:pt x="113" y="85"/>
                    </a:lnTo>
                    <a:lnTo>
                      <a:pt x="113" y="56"/>
                    </a:lnTo>
                    <a:lnTo>
                      <a:pt x="395" y="56"/>
                    </a:lnTo>
                    <a:lnTo>
                      <a:pt x="395" y="85"/>
                    </a:lnTo>
                    <a:lnTo>
                      <a:pt x="423" y="85"/>
                    </a:lnTo>
                    <a:lnTo>
                      <a:pt x="423" y="56"/>
                    </a:lnTo>
                    <a:lnTo>
                      <a:pt x="480" y="56"/>
                    </a:lnTo>
                    <a:lnTo>
                      <a:pt x="480" y="113"/>
                    </a:lnTo>
                    <a:lnTo>
                      <a:pt x="28" y="113"/>
                    </a:lnTo>
                    <a:lnTo>
                      <a:pt x="28" y="56"/>
                    </a:lnTo>
                    <a:close/>
                    <a:moveTo>
                      <a:pt x="28" y="141"/>
                    </a:moveTo>
                    <a:lnTo>
                      <a:pt x="480" y="141"/>
                    </a:lnTo>
                    <a:lnTo>
                      <a:pt x="480" y="480"/>
                    </a:lnTo>
                    <a:lnTo>
                      <a:pt x="28" y="480"/>
                    </a:lnTo>
                    <a:lnTo>
                      <a:pt x="28" y="141"/>
                    </a:lnTo>
                    <a:close/>
                    <a:moveTo>
                      <a:pt x="141" y="198"/>
                    </a:moveTo>
                    <a:lnTo>
                      <a:pt x="141" y="254"/>
                    </a:lnTo>
                    <a:lnTo>
                      <a:pt x="197" y="254"/>
                    </a:lnTo>
                    <a:lnTo>
                      <a:pt x="197" y="198"/>
                    </a:lnTo>
                    <a:lnTo>
                      <a:pt x="141" y="198"/>
                    </a:lnTo>
                    <a:close/>
                    <a:moveTo>
                      <a:pt x="226" y="198"/>
                    </a:moveTo>
                    <a:lnTo>
                      <a:pt x="226" y="254"/>
                    </a:lnTo>
                    <a:lnTo>
                      <a:pt x="282" y="254"/>
                    </a:lnTo>
                    <a:lnTo>
                      <a:pt x="282" y="198"/>
                    </a:lnTo>
                    <a:lnTo>
                      <a:pt x="226" y="198"/>
                    </a:lnTo>
                    <a:close/>
                    <a:moveTo>
                      <a:pt x="310" y="198"/>
                    </a:moveTo>
                    <a:lnTo>
                      <a:pt x="310" y="254"/>
                    </a:lnTo>
                    <a:lnTo>
                      <a:pt x="367" y="254"/>
                    </a:lnTo>
                    <a:lnTo>
                      <a:pt x="367" y="198"/>
                    </a:lnTo>
                    <a:lnTo>
                      <a:pt x="310" y="198"/>
                    </a:lnTo>
                    <a:close/>
                    <a:moveTo>
                      <a:pt x="395" y="198"/>
                    </a:moveTo>
                    <a:lnTo>
                      <a:pt x="395" y="254"/>
                    </a:lnTo>
                    <a:lnTo>
                      <a:pt x="451" y="254"/>
                    </a:lnTo>
                    <a:lnTo>
                      <a:pt x="451" y="198"/>
                    </a:lnTo>
                    <a:lnTo>
                      <a:pt x="395" y="198"/>
                    </a:lnTo>
                    <a:close/>
                    <a:moveTo>
                      <a:pt x="56" y="282"/>
                    </a:moveTo>
                    <a:lnTo>
                      <a:pt x="56" y="339"/>
                    </a:lnTo>
                    <a:lnTo>
                      <a:pt x="113" y="339"/>
                    </a:lnTo>
                    <a:lnTo>
                      <a:pt x="113" y="282"/>
                    </a:lnTo>
                    <a:lnTo>
                      <a:pt x="56" y="282"/>
                    </a:lnTo>
                    <a:close/>
                    <a:moveTo>
                      <a:pt x="141" y="282"/>
                    </a:moveTo>
                    <a:lnTo>
                      <a:pt x="141" y="339"/>
                    </a:lnTo>
                    <a:lnTo>
                      <a:pt x="197" y="339"/>
                    </a:lnTo>
                    <a:lnTo>
                      <a:pt x="197" y="282"/>
                    </a:lnTo>
                    <a:lnTo>
                      <a:pt x="141" y="282"/>
                    </a:lnTo>
                    <a:close/>
                    <a:moveTo>
                      <a:pt x="226" y="282"/>
                    </a:moveTo>
                    <a:lnTo>
                      <a:pt x="226" y="339"/>
                    </a:lnTo>
                    <a:lnTo>
                      <a:pt x="282" y="339"/>
                    </a:lnTo>
                    <a:lnTo>
                      <a:pt x="282" y="282"/>
                    </a:lnTo>
                    <a:lnTo>
                      <a:pt x="226" y="282"/>
                    </a:lnTo>
                    <a:close/>
                    <a:moveTo>
                      <a:pt x="310" y="282"/>
                    </a:moveTo>
                    <a:lnTo>
                      <a:pt x="310" y="339"/>
                    </a:lnTo>
                    <a:lnTo>
                      <a:pt x="367" y="339"/>
                    </a:lnTo>
                    <a:lnTo>
                      <a:pt x="367" y="282"/>
                    </a:lnTo>
                    <a:lnTo>
                      <a:pt x="310" y="282"/>
                    </a:lnTo>
                    <a:close/>
                    <a:moveTo>
                      <a:pt x="395" y="282"/>
                    </a:moveTo>
                    <a:lnTo>
                      <a:pt x="395" y="339"/>
                    </a:lnTo>
                    <a:lnTo>
                      <a:pt x="451" y="339"/>
                    </a:lnTo>
                    <a:lnTo>
                      <a:pt x="451" y="282"/>
                    </a:lnTo>
                    <a:lnTo>
                      <a:pt x="395" y="282"/>
                    </a:lnTo>
                    <a:close/>
                    <a:moveTo>
                      <a:pt x="56" y="367"/>
                    </a:moveTo>
                    <a:lnTo>
                      <a:pt x="56" y="423"/>
                    </a:lnTo>
                    <a:lnTo>
                      <a:pt x="113" y="423"/>
                    </a:lnTo>
                    <a:lnTo>
                      <a:pt x="113" y="367"/>
                    </a:lnTo>
                    <a:lnTo>
                      <a:pt x="56" y="367"/>
                    </a:lnTo>
                    <a:close/>
                    <a:moveTo>
                      <a:pt x="141" y="367"/>
                    </a:moveTo>
                    <a:lnTo>
                      <a:pt x="141" y="423"/>
                    </a:lnTo>
                    <a:lnTo>
                      <a:pt x="197" y="423"/>
                    </a:lnTo>
                    <a:lnTo>
                      <a:pt x="197" y="367"/>
                    </a:lnTo>
                    <a:lnTo>
                      <a:pt x="141" y="367"/>
                    </a:lnTo>
                    <a:close/>
                    <a:moveTo>
                      <a:pt x="226" y="367"/>
                    </a:moveTo>
                    <a:lnTo>
                      <a:pt x="226" y="423"/>
                    </a:lnTo>
                    <a:lnTo>
                      <a:pt x="282" y="423"/>
                    </a:lnTo>
                    <a:lnTo>
                      <a:pt x="282" y="367"/>
                    </a:lnTo>
                    <a:lnTo>
                      <a:pt x="226" y="3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Today Ic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78FB0A2D-D0AD-4B0C-98E8-D6DE5AE264C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708776" y="1728791"/>
                <a:ext cx="130175" cy="131763"/>
              </a:xfrm>
              <a:custGeom>
                <a:avLst/>
                <a:gdLst>
                  <a:gd name="T0" fmla="*/ 84 w 508"/>
                  <a:gd name="T1" fmla="*/ 0 h 508"/>
                  <a:gd name="T2" fmla="*/ 84 w 508"/>
                  <a:gd name="T3" fmla="*/ 28 h 508"/>
                  <a:gd name="T4" fmla="*/ 0 w 508"/>
                  <a:gd name="T5" fmla="*/ 28 h 508"/>
                  <a:gd name="T6" fmla="*/ 0 w 508"/>
                  <a:gd name="T7" fmla="*/ 508 h 508"/>
                  <a:gd name="T8" fmla="*/ 508 w 508"/>
                  <a:gd name="T9" fmla="*/ 508 h 508"/>
                  <a:gd name="T10" fmla="*/ 508 w 508"/>
                  <a:gd name="T11" fmla="*/ 28 h 508"/>
                  <a:gd name="T12" fmla="*/ 423 w 508"/>
                  <a:gd name="T13" fmla="*/ 28 h 508"/>
                  <a:gd name="T14" fmla="*/ 423 w 508"/>
                  <a:gd name="T15" fmla="*/ 0 h 508"/>
                  <a:gd name="T16" fmla="*/ 395 w 508"/>
                  <a:gd name="T17" fmla="*/ 0 h 508"/>
                  <a:gd name="T18" fmla="*/ 395 w 508"/>
                  <a:gd name="T19" fmla="*/ 28 h 508"/>
                  <a:gd name="T20" fmla="*/ 113 w 508"/>
                  <a:gd name="T21" fmla="*/ 28 h 508"/>
                  <a:gd name="T22" fmla="*/ 113 w 508"/>
                  <a:gd name="T23" fmla="*/ 0 h 508"/>
                  <a:gd name="T24" fmla="*/ 84 w 508"/>
                  <a:gd name="T25" fmla="*/ 0 h 508"/>
                  <a:gd name="T26" fmla="*/ 28 w 508"/>
                  <a:gd name="T27" fmla="*/ 56 h 508"/>
                  <a:gd name="T28" fmla="*/ 84 w 508"/>
                  <a:gd name="T29" fmla="*/ 56 h 508"/>
                  <a:gd name="T30" fmla="*/ 84 w 508"/>
                  <a:gd name="T31" fmla="*/ 85 h 508"/>
                  <a:gd name="T32" fmla="*/ 113 w 508"/>
                  <a:gd name="T33" fmla="*/ 85 h 508"/>
                  <a:gd name="T34" fmla="*/ 113 w 508"/>
                  <a:gd name="T35" fmla="*/ 56 h 508"/>
                  <a:gd name="T36" fmla="*/ 395 w 508"/>
                  <a:gd name="T37" fmla="*/ 56 h 508"/>
                  <a:gd name="T38" fmla="*/ 395 w 508"/>
                  <a:gd name="T39" fmla="*/ 85 h 508"/>
                  <a:gd name="T40" fmla="*/ 423 w 508"/>
                  <a:gd name="T41" fmla="*/ 85 h 508"/>
                  <a:gd name="T42" fmla="*/ 423 w 508"/>
                  <a:gd name="T43" fmla="*/ 56 h 508"/>
                  <a:gd name="T44" fmla="*/ 480 w 508"/>
                  <a:gd name="T45" fmla="*/ 56 h 508"/>
                  <a:gd name="T46" fmla="*/ 480 w 508"/>
                  <a:gd name="T47" fmla="*/ 113 h 508"/>
                  <a:gd name="T48" fmla="*/ 28 w 508"/>
                  <a:gd name="T49" fmla="*/ 113 h 508"/>
                  <a:gd name="T50" fmla="*/ 28 w 508"/>
                  <a:gd name="T51" fmla="*/ 56 h 508"/>
                  <a:gd name="T52" fmla="*/ 28 w 508"/>
                  <a:gd name="T53" fmla="*/ 141 h 508"/>
                  <a:gd name="T54" fmla="*/ 480 w 508"/>
                  <a:gd name="T55" fmla="*/ 141 h 508"/>
                  <a:gd name="T56" fmla="*/ 480 w 508"/>
                  <a:gd name="T57" fmla="*/ 480 h 508"/>
                  <a:gd name="T58" fmla="*/ 28 w 508"/>
                  <a:gd name="T59" fmla="*/ 480 h 508"/>
                  <a:gd name="T60" fmla="*/ 28 w 508"/>
                  <a:gd name="T61" fmla="*/ 141 h 508"/>
                  <a:gd name="T62" fmla="*/ 229 w 508"/>
                  <a:gd name="T63" fmla="*/ 200 h 508"/>
                  <a:gd name="T64" fmla="*/ 144 w 508"/>
                  <a:gd name="T65" fmla="*/ 285 h 508"/>
                  <a:gd name="T66" fmla="*/ 135 w 508"/>
                  <a:gd name="T67" fmla="*/ 295 h 508"/>
                  <a:gd name="T68" fmla="*/ 144 w 508"/>
                  <a:gd name="T69" fmla="*/ 305 h 508"/>
                  <a:gd name="T70" fmla="*/ 229 w 508"/>
                  <a:gd name="T71" fmla="*/ 390 h 508"/>
                  <a:gd name="T72" fmla="*/ 249 w 508"/>
                  <a:gd name="T73" fmla="*/ 370 h 508"/>
                  <a:gd name="T74" fmla="*/ 190 w 508"/>
                  <a:gd name="T75" fmla="*/ 310 h 508"/>
                  <a:gd name="T76" fmla="*/ 451 w 508"/>
                  <a:gd name="T77" fmla="*/ 310 h 508"/>
                  <a:gd name="T78" fmla="*/ 451 w 508"/>
                  <a:gd name="T79" fmla="*/ 282 h 508"/>
                  <a:gd name="T80" fmla="*/ 187 w 508"/>
                  <a:gd name="T81" fmla="*/ 282 h 508"/>
                  <a:gd name="T82" fmla="*/ 249 w 508"/>
                  <a:gd name="T83" fmla="*/ 220 h 508"/>
                  <a:gd name="T84" fmla="*/ 229 w 508"/>
                  <a:gd name="T85" fmla="*/ 200 h 508"/>
                  <a:gd name="T86" fmla="*/ 56 w 508"/>
                  <a:gd name="T87" fmla="*/ 282 h 508"/>
                  <a:gd name="T88" fmla="*/ 56 w 508"/>
                  <a:gd name="T89" fmla="*/ 339 h 508"/>
                  <a:gd name="T90" fmla="*/ 113 w 508"/>
                  <a:gd name="T91" fmla="*/ 339 h 508"/>
                  <a:gd name="T92" fmla="*/ 113 w 508"/>
                  <a:gd name="T93" fmla="*/ 282 h 508"/>
                  <a:gd name="T94" fmla="*/ 56 w 508"/>
                  <a:gd name="T95" fmla="*/ 28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8" h="508">
                    <a:moveTo>
                      <a:pt x="84" y="0"/>
                    </a:moveTo>
                    <a:lnTo>
                      <a:pt x="84" y="28"/>
                    </a:lnTo>
                    <a:lnTo>
                      <a:pt x="0" y="28"/>
                    </a:ln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28"/>
                    </a:lnTo>
                    <a:lnTo>
                      <a:pt x="423" y="28"/>
                    </a:lnTo>
                    <a:lnTo>
                      <a:pt x="423" y="0"/>
                    </a:lnTo>
                    <a:lnTo>
                      <a:pt x="395" y="0"/>
                    </a:lnTo>
                    <a:lnTo>
                      <a:pt x="395" y="28"/>
                    </a:lnTo>
                    <a:lnTo>
                      <a:pt x="113" y="28"/>
                    </a:lnTo>
                    <a:lnTo>
                      <a:pt x="113" y="0"/>
                    </a:lnTo>
                    <a:lnTo>
                      <a:pt x="84" y="0"/>
                    </a:lnTo>
                    <a:close/>
                    <a:moveTo>
                      <a:pt x="28" y="56"/>
                    </a:moveTo>
                    <a:lnTo>
                      <a:pt x="84" y="56"/>
                    </a:lnTo>
                    <a:lnTo>
                      <a:pt x="84" y="85"/>
                    </a:lnTo>
                    <a:lnTo>
                      <a:pt x="113" y="85"/>
                    </a:lnTo>
                    <a:lnTo>
                      <a:pt x="113" y="56"/>
                    </a:lnTo>
                    <a:lnTo>
                      <a:pt x="395" y="56"/>
                    </a:lnTo>
                    <a:lnTo>
                      <a:pt x="395" y="85"/>
                    </a:lnTo>
                    <a:lnTo>
                      <a:pt x="423" y="85"/>
                    </a:lnTo>
                    <a:lnTo>
                      <a:pt x="423" y="56"/>
                    </a:lnTo>
                    <a:lnTo>
                      <a:pt x="480" y="56"/>
                    </a:lnTo>
                    <a:lnTo>
                      <a:pt x="480" y="113"/>
                    </a:lnTo>
                    <a:lnTo>
                      <a:pt x="28" y="113"/>
                    </a:lnTo>
                    <a:lnTo>
                      <a:pt x="28" y="56"/>
                    </a:lnTo>
                    <a:close/>
                    <a:moveTo>
                      <a:pt x="28" y="141"/>
                    </a:moveTo>
                    <a:lnTo>
                      <a:pt x="480" y="141"/>
                    </a:lnTo>
                    <a:lnTo>
                      <a:pt x="480" y="480"/>
                    </a:lnTo>
                    <a:lnTo>
                      <a:pt x="28" y="480"/>
                    </a:lnTo>
                    <a:lnTo>
                      <a:pt x="28" y="141"/>
                    </a:lnTo>
                    <a:close/>
                    <a:moveTo>
                      <a:pt x="229" y="200"/>
                    </a:moveTo>
                    <a:lnTo>
                      <a:pt x="144" y="285"/>
                    </a:lnTo>
                    <a:lnTo>
                      <a:pt x="135" y="295"/>
                    </a:lnTo>
                    <a:lnTo>
                      <a:pt x="144" y="305"/>
                    </a:lnTo>
                    <a:lnTo>
                      <a:pt x="229" y="390"/>
                    </a:lnTo>
                    <a:lnTo>
                      <a:pt x="249" y="370"/>
                    </a:lnTo>
                    <a:lnTo>
                      <a:pt x="190" y="310"/>
                    </a:lnTo>
                    <a:lnTo>
                      <a:pt x="451" y="310"/>
                    </a:lnTo>
                    <a:lnTo>
                      <a:pt x="451" y="282"/>
                    </a:lnTo>
                    <a:lnTo>
                      <a:pt x="187" y="282"/>
                    </a:lnTo>
                    <a:lnTo>
                      <a:pt x="249" y="220"/>
                    </a:lnTo>
                    <a:lnTo>
                      <a:pt x="229" y="200"/>
                    </a:lnTo>
                    <a:close/>
                    <a:moveTo>
                      <a:pt x="56" y="282"/>
                    </a:moveTo>
                    <a:lnTo>
                      <a:pt x="56" y="339"/>
                    </a:lnTo>
                    <a:lnTo>
                      <a:pt x="113" y="339"/>
                    </a:lnTo>
                    <a:lnTo>
                      <a:pt x="113" y="282"/>
                    </a:lnTo>
                    <a:lnTo>
                      <a:pt x="56" y="28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Label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45BF0FE-6BA8-4BFC-980C-3D75A9908E0E}"/>
                  </a:ext>
                </a:extLst>
              </p:cNvPr>
              <p:cNvSpPr txBox="1"/>
              <p:nvPr/>
            </p:nvSpPr>
            <p:spPr>
              <a:xfrm>
                <a:off x="4289027" y="1729270"/>
                <a:ext cx="185948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Day</a:t>
                </a:r>
              </a:p>
            </p:txBody>
          </p:sp>
          <p:sp>
            <p:nvSpPr>
              <p:cNvPr id="140" name="Label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338DE349-BD1F-4559-A647-26EE9120AC30}"/>
                  </a:ext>
                </a:extLst>
              </p:cNvPr>
              <p:cNvSpPr txBox="1"/>
              <p:nvPr/>
            </p:nvSpPr>
            <p:spPr>
              <a:xfrm>
                <a:off x="4797635" y="1729270"/>
                <a:ext cx="538609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Work week</a:t>
                </a:r>
              </a:p>
            </p:txBody>
          </p:sp>
          <p:sp>
            <p:nvSpPr>
              <p:cNvPr id="141" name="Label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609DB184-CC5F-4B5C-880B-08661A8D988E}"/>
                  </a:ext>
                </a:extLst>
              </p:cNvPr>
              <p:cNvSpPr txBox="1"/>
              <p:nvPr/>
            </p:nvSpPr>
            <p:spPr>
              <a:xfrm>
                <a:off x="5635175" y="1729270"/>
                <a:ext cx="272510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Week</a:t>
                </a:r>
              </a:p>
            </p:txBody>
          </p:sp>
          <p:sp>
            <p:nvSpPr>
              <p:cNvPr id="142" name="Label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B094622F-50F0-464E-875A-474D7536A7AE}"/>
                  </a:ext>
                </a:extLst>
              </p:cNvPr>
              <p:cNvSpPr txBox="1"/>
              <p:nvPr/>
            </p:nvSpPr>
            <p:spPr>
              <a:xfrm>
                <a:off x="6215534" y="1729270"/>
                <a:ext cx="320601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Month</a:t>
                </a:r>
              </a:p>
            </p:txBody>
          </p:sp>
          <p:sp>
            <p:nvSpPr>
              <p:cNvPr id="143" name="Label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BB3FED79-7458-48D7-B130-75B96855FDBC}"/>
                  </a:ext>
                </a:extLst>
              </p:cNvPr>
              <p:cNvSpPr txBox="1"/>
              <p:nvPr/>
            </p:nvSpPr>
            <p:spPr>
              <a:xfrm>
                <a:off x="6857812" y="1729270"/>
                <a:ext cx="294953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85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Today</a:t>
                </a:r>
              </a:p>
            </p:txBody>
          </p:sp>
          <p:cxnSp>
            <p:nvCxnSpPr>
              <p:cNvPr id="144" name="Separator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70525E5-EB52-413F-B0F2-BC42266FCC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622926" y="1708409"/>
                <a:ext cx="0" cy="172526"/>
              </a:xfrm>
              <a:prstGeom prst="line">
                <a:avLst/>
              </a:prstGeom>
              <a:ln>
                <a:solidFill>
                  <a:srgbClr val="FFFFF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Sidebar Background" descr="&lt;Tags&gt;&lt;SMARTRESIZEANCHORS&gt;Absolute,Absolute,Absolute,Relative&lt;/SMARTRESIZEANCHORS&gt;&lt;/Tags&gt;">
              <a:extLst>
                <a:ext uri="{FF2B5EF4-FFF2-40B4-BE49-F238E27FC236}">
                  <a16:creationId xmlns:a16="http://schemas.microsoft.com/office/drawing/2014/main" id="{59DB5846-28B1-4A19-8E9E-D5D717AB1AD1}"/>
                </a:ext>
              </a:extLst>
            </p:cNvPr>
            <p:cNvSpPr/>
            <p:nvPr/>
          </p:nvSpPr>
          <p:spPr>
            <a:xfrm>
              <a:off x="929462" y="1763740"/>
              <a:ext cx="1885950" cy="3886922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Main Background" descr="&lt;Tags&gt;&lt;SMARTRESIZEANCHORS&gt;Absolute,Absolute,Relative,Absolute&lt;/SMARTRESIZEANCHORS&gt;&lt;/Tags&gt;">
              <a:extLst>
                <a:ext uri="{FF2B5EF4-FFF2-40B4-BE49-F238E27FC236}">
                  <a16:creationId xmlns:a16="http://schemas.microsoft.com/office/drawing/2014/main" id="{27CCCF51-D105-40DE-B39C-4E93F6B1DF9C}"/>
                </a:ext>
              </a:extLst>
            </p:cNvPr>
            <p:cNvSpPr/>
            <p:nvPr/>
          </p:nvSpPr>
          <p:spPr>
            <a:xfrm>
              <a:off x="2816224" y="1763739"/>
              <a:ext cx="4515742" cy="42476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Add Icon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A96EAE09-EBAD-491E-BC94-420ADE3251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4475" y="1995013"/>
              <a:ext cx="115888" cy="115888"/>
            </a:xfrm>
            <a:custGeom>
              <a:avLst/>
              <a:gdLst>
                <a:gd name="T0" fmla="*/ 34 w 73"/>
                <a:gd name="T1" fmla="*/ 0 h 73"/>
                <a:gd name="T2" fmla="*/ 34 w 73"/>
                <a:gd name="T3" fmla="*/ 34 h 73"/>
                <a:gd name="T4" fmla="*/ 0 w 73"/>
                <a:gd name="T5" fmla="*/ 34 h 73"/>
                <a:gd name="T6" fmla="*/ 0 w 73"/>
                <a:gd name="T7" fmla="*/ 38 h 73"/>
                <a:gd name="T8" fmla="*/ 34 w 73"/>
                <a:gd name="T9" fmla="*/ 38 h 73"/>
                <a:gd name="T10" fmla="*/ 34 w 73"/>
                <a:gd name="T11" fmla="*/ 73 h 73"/>
                <a:gd name="T12" fmla="*/ 38 w 73"/>
                <a:gd name="T13" fmla="*/ 73 h 73"/>
                <a:gd name="T14" fmla="*/ 38 w 73"/>
                <a:gd name="T15" fmla="*/ 38 h 73"/>
                <a:gd name="T16" fmla="*/ 73 w 73"/>
                <a:gd name="T17" fmla="*/ 38 h 73"/>
                <a:gd name="T18" fmla="*/ 73 w 73"/>
                <a:gd name="T19" fmla="*/ 34 h 73"/>
                <a:gd name="T20" fmla="*/ 38 w 73"/>
                <a:gd name="T21" fmla="*/ 34 h 73"/>
                <a:gd name="T22" fmla="*/ 38 w 73"/>
                <a:gd name="T23" fmla="*/ 0 h 73"/>
                <a:gd name="T24" fmla="*/ 34 w 73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73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34" y="38"/>
                  </a:lnTo>
                  <a:lnTo>
                    <a:pt x="34" y="73"/>
                  </a:lnTo>
                  <a:lnTo>
                    <a:pt x="38" y="73"/>
                  </a:lnTo>
                  <a:lnTo>
                    <a:pt x="38" y="38"/>
                  </a:lnTo>
                  <a:lnTo>
                    <a:pt x="73" y="38"/>
                  </a:lnTo>
                  <a:lnTo>
                    <a:pt x="73" y="34"/>
                  </a:lnTo>
                  <a:lnTo>
                    <a:pt x="38" y="34"/>
                  </a:lnTo>
                  <a:lnTo>
                    <a:pt x="3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06E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New event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644B0D79-A34C-4D99-BA9E-928E7F9BA24C}"/>
                </a:ext>
              </a:extLst>
            </p:cNvPr>
            <p:cNvSpPr txBox="1"/>
            <p:nvPr/>
          </p:nvSpPr>
          <p:spPr>
            <a:xfrm>
              <a:off x="1234311" y="1976714"/>
              <a:ext cx="60272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106E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event</a:t>
              </a:r>
            </a:p>
          </p:txBody>
        </p:sp>
        <p:grpSp>
          <p:nvGrpSpPr>
            <p:cNvPr id="12" name="Calendar (Small)">
              <a:extLst>
                <a:ext uri="{FF2B5EF4-FFF2-40B4-BE49-F238E27FC236}">
                  <a16:creationId xmlns:a16="http://schemas.microsoft.com/office/drawing/2014/main" id="{2B0DD4DA-0FCD-49AB-9761-F6CC90EAE97C}"/>
                </a:ext>
              </a:extLst>
            </p:cNvPr>
            <p:cNvGrpSpPr/>
            <p:nvPr/>
          </p:nvGrpSpPr>
          <p:grpSpPr>
            <a:xfrm>
              <a:off x="1072563" y="2355090"/>
              <a:ext cx="1601372" cy="1865237"/>
              <a:chOff x="1132888" y="3811664"/>
              <a:chExt cx="1601372" cy="1865237"/>
            </a:xfrm>
          </p:grpSpPr>
          <p:sp>
            <p:nvSpPr>
              <p:cNvPr id="80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2B0E2C42-B564-491D-AD06-EA5DA398871C}"/>
                  </a:ext>
                </a:extLst>
              </p:cNvPr>
              <p:cNvSpPr/>
              <p:nvPr/>
            </p:nvSpPr>
            <p:spPr>
              <a:xfrm>
                <a:off x="1133339" y="4196997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81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18A09E99-4214-4D1B-9E81-F57D360CFC8A}"/>
                  </a:ext>
                </a:extLst>
              </p:cNvPr>
              <p:cNvSpPr/>
              <p:nvPr/>
            </p:nvSpPr>
            <p:spPr>
              <a:xfrm>
                <a:off x="1362106" y="4196997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2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CE5A9F6E-7C5B-460B-AFE4-5AFA9F9B2645}"/>
                  </a:ext>
                </a:extLst>
              </p:cNvPr>
              <p:cNvSpPr/>
              <p:nvPr/>
            </p:nvSpPr>
            <p:spPr>
              <a:xfrm>
                <a:off x="1590873" y="4196997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3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3FF359B7-EE06-4980-90D1-521113A3B775}"/>
                  </a:ext>
                </a:extLst>
              </p:cNvPr>
              <p:cNvSpPr/>
              <p:nvPr/>
            </p:nvSpPr>
            <p:spPr>
              <a:xfrm>
                <a:off x="1819641" y="4196997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84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5C2D4568-7920-4C0E-A708-C6A90447D2D2}"/>
                  </a:ext>
                </a:extLst>
              </p:cNvPr>
              <p:cNvSpPr/>
              <p:nvPr/>
            </p:nvSpPr>
            <p:spPr>
              <a:xfrm>
                <a:off x="2048408" y="4196997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85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7F49FAD6-F022-4093-B4D3-064D36F8C7BF}"/>
                  </a:ext>
                </a:extLst>
              </p:cNvPr>
              <p:cNvSpPr/>
              <p:nvPr/>
            </p:nvSpPr>
            <p:spPr>
              <a:xfrm>
                <a:off x="2277176" y="4196997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86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3968116A-8863-4650-BEBE-9E33DA5F8B7E}"/>
                  </a:ext>
                </a:extLst>
              </p:cNvPr>
              <p:cNvSpPr/>
              <p:nvPr/>
            </p:nvSpPr>
            <p:spPr>
              <a:xfrm>
                <a:off x="2505943" y="4196997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7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C5F76B5A-F717-4B63-91D8-710197631BB2}"/>
                  </a:ext>
                </a:extLst>
              </p:cNvPr>
              <p:cNvSpPr/>
              <p:nvPr/>
            </p:nvSpPr>
            <p:spPr>
              <a:xfrm>
                <a:off x="1133339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88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2F4E0120-2C24-4E5E-A449-1884F09366EF}"/>
                  </a:ext>
                </a:extLst>
              </p:cNvPr>
              <p:cNvSpPr/>
              <p:nvPr/>
            </p:nvSpPr>
            <p:spPr>
              <a:xfrm>
                <a:off x="1362106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9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BCE3ABED-BDC2-460E-B9C9-1D5D735B0825}"/>
                  </a:ext>
                </a:extLst>
              </p:cNvPr>
              <p:cNvSpPr/>
              <p:nvPr/>
            </p:nvSpPr>
            <p:spPr>
              <a:xfrm>
                <a:off x="1590873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90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CD24E595-BC82-4B46-86A5-68DA3934C4AA}"/>
                  </a:ext>
                </a:extLst>
              </p:cNvPr>
              <p:cNvSpPr/>
              <p:nvPr/>
            </p:nvSpPr>
            <p:spPr>
              <a:xfrm>
                <a:off x="1819641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91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EEB17AA2-3182-45A5-BC1C-C9FC45A9C97E}"/>
                  </a:ext>
                </a:extLst>
              </p:cNvPr>
              <p:cNvSpPr/>
              <p:nvPr/>
            </p:nvSpPr>
            <p:spPr>
              <a:xfrm>
                <a:off x="2048408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92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7F604F5D-2088-42B6-9C7F-1BE942521548}"/>
                  </a:ext>
                </a:extLst>
              </p:cNvPr>
              <p:cNvSpPr/>
              <p:nvPr/>
            </p:nvSpPr>
            <p:spPr>
              <a:xfrm>
                <a:off x="2277176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93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66B1048E-E43E-45E0-89F5-E64A514FF670}"/>
                  </a:ext>
                </a:extLst>
              </p:cNvPr>
              <p:cNvSpPr/>
              <p:nvPr/>
            </p:nvSpPr>
            <p:spPr>
              <a:xfrm>
                <a:off x="2505943" y="4443648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94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7A011E86-93DE-411F-A756-293AE980C463}"/>
                  </a:ext>
                </a:extLst>
              </p:cNvPr>
              <p:cNvSpPr/>
              <p:nvPr/>
            </p:nvSpPr>
            <p:spPr>
              <a:xfrm>
                <a:off x="1133339" y="469029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5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E752534E-5525-4A89-B54B-1E4BB52A7FD3}"/>
                  </a:ext>
                </a:extLst>
              </p:cNvPr>
              <p:cNvSpPr/>
              <p:nvPr/>
            </p:nvSpPr>
            <p:spPr>
              <a:xfrm>
                <a:off x="1362106" y="469029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877916C4-145A-4BC8-91E8-78C7FF3E8EE4}"/>
                  </a:ext>
                </a:extLst>
              </p:cNvPr>
              <p:cNvSpPr/>
              <p:nvPr/>
            </p:nvSpPr>
            <p:spPr>
              <a:xfrm>
                <a:off x="1590873" y="469029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97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ACFE5D69-E877-4C65-98FD-8F44207AA3D6}"/>
                  </a:ext>
                </a:extLst>
              </p:cNvPr>
              <p:cNvSpPr/>
              <p:nvPr/>
            </p:nvSpPr>
            <p:spPr>
              <a:xfrm>
                <a:off x="1819641" y="469029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98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03C12BAF-2706-469E-A128-98515BB0107E}"/>
                  </a:ext>
                </a:extLst>
              </p:cNvPr>
              <p:cNvSpPr/>
              <p:nvPr/>
            </p:nvSpPr>
            <p:spPr>
              <a:xfrm>
                <a:off x="2048408" y="469029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99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9D5BBDEF-BE4D-4872-8F93-F25624E075CB}"/>
                  </a:ext>
                </a:extLst>
              </p:cNvPr>
              <p:cNvSpPr/>
              <p:nvPr/>
            </p:nvSpPr>
            <p:spPr>
              <a:xfrm>
                <a:off x="2277176" y="4690299"/>
                <a:ext cx="228317" cy="246651"/>
              </a:xfrm>
              <a:prstGeom prst="rect">
                <a:avLst/>
              </a:prstGeom>
              <a:solidFill>
                <a:srgbClr val="106EB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00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BEBFB518-B278-4DA7-80BD-90972F0387FB}"/>
                  </a:ext>
                </a:extLst>
              </p:cNvPr>
              <p:cNvSpPr/>
              <p:nvPr/>
            </p:nvSpPr>
            <p:spPr>
              <a:xfrm>
                <a:off x="2505943" y="469029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01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9C8D36C4-90A7-4695-986F-DBB87C71B6C2}"/>
                  </a:ext>
                </a:extLst>
              </p:cNvPr>
              <p:cNvSpPr/>
              <p:nvPr/>
            </p:nvSpPr>
            <p:spPr>
              <a:xfrm>
                <a:off x="1133339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02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E5AB0C0F-DCE5-4C48-9DB8-2197474C2B9E}"/>
                  </a:ext>
                </a:extLst>
              </p:cNvPr>
              <p:cNvSpPr/>
              <p:nvPr/>
            </p:nvSpPr>
            <p:spPr>
              <a:xfrm>
                <a:off x="1362106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03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1CCD42E7-7930-45E5-B106-21AB7F4406A2}"/>
                  </a:ext>
                </a:extLst>
              </p:cNvPr>
              <p:cNvSpPr/>
              <p:nvPr/>
            </p:nvSpPr>
            <p:spPr>
              <a:xfrm>
                <a:off x="1590873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04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DA18BAE2-7E9F-4159-8885-4653220F8345}"/>
                  </a:ext>
                </a:extLst>
              </p:cNvPr>
              <p:cNvSpPr/>
              <p:nvPr/>
            </p:nvSpPr>
            <p:spPr>
              <a:xfrm>
                <a:off x="1819641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05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9AA2437B-44FB-4AAF-85AB-48CECA382900}"/>
                  </a:ext>
                </a:extLst>
              </p:cNvPr>
              <p:cNvSpPr/>
              <p:nvPr/>
            </p:nvSpPr>
            <p:spPr>
              <a:xfrm>
                <a:off x="2048408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06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2D9707D0-4B23-4CC0-B653-D98F77B9A68D}"/>
                  </a:ext>
                </a:extLst>
              </p:cNvPr>
              <p:cNvSpPr/>
              <p:nvPr/>
            </p:nvSpPr>
            <p:spPr>
              <a:xfrm>
                <a:off x="2277176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07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3D6FCA62-CE74-40E4-AE13-AB3E7094BF6C}"/>
                  </a:ext>
                </a:extLst>
              </p:cNvPr>
              <p:cNvSpPr/>
              <p:nvPr/>
            </p:nvSpPr>
            <p:spPr>
              <a:xfrm>
                <a:off x="2505943" y="4936949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08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5034A8D9-7AA6-49D5-8221-01843D66BF82}"/>
                  </a:ext>
                </a:extLst>
              </p:cNvPr>
              <p:cNvSpPr/>
              <p:nvPr/>
            </p:nvSpPr>
            <p:spPr>
              <a:xfrm>
                <a:off x="1133339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09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1C25062A-F16C-4734-A57B-1833EF7ABA7D}"/>
                  </a:ext>
                </a:extLst>
              </p:cNvPr>
              <p:cNvSpPr/>
              <p:nvPr/>
            </p:nvSpPr>
            <p:spPr>
              <a:xfrm>
                <a:off x="1362106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10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E2EEA0C9-D525-47BB-AB2E-231287EECEEA}"/>
                  </a:ext>
                </a:extLst>
              </p:cNvPr>
              <p:cNvSpPr/>
              <p:nvPr/>
            </p:nvSpPr>
            <p:spPr>
              <a:xfrm>
                <a:off x="1590873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11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4370E479-86C6-4A7C-8C5E-5ABF22E674B7}"/>
                  </a:ext>
                </a:extLst>
              </p:cNvPr>
              <p:cNvSpPr/>
              <p:nvPr/>
            </p:nvSpPr>
            <p:spPr>
              <a:xfrm>
                <a:off x="1819641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12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594A03B1-AFD9-43D5-A5E7-5A105B4E1BD2}"/>
                  </a:ext>
                </a:extLst>
              </p:cNvPr>
              <p:cNvSpPr/>
              <p:nvPr/>
            </p:nvSpPr>
            <p:spPr>
              <a:xfrm>
                <a:off x="2048408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13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5147D5CA-33DB-43BE-91DA-1B0BB7B7EABD}"/>
                  </a:ext>
                </a:extLst>
              </p:cNvPr>
              <p:cNvSpPr/>
              <p:nvPr/>
            </p:nvSpPr>
            <p:spPr>
              <a:xfrm>
                <a:off x="2277176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14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72FA51F5-8843-4B89-90A1-4070A09CFDAB}"/>
                  </a:ext>
                </a:extLst>
              </p:cNvPr>
              <p:cNvSpPr/>
              <p:nvPr/>
            </p:nvSpPr>
            <p:spPr>
              <a:xfrm>
                <a:off x="2505943" y="518360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15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B94EFC26-B7A1-441A-92CB-B1DD73B6A884}"/>
                  </a:ext>
                </a:extLst>
              </p:cNvPr>
              <p:cNvSpPr/>
              <p:nvPr/>
            </p:nvSpPr>
            <p:spPr>
              <a:xfrm>
                <a:off x="1133339" y="543025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116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3C4F40ED-9C54-4E72-BE1C-B15966293520}"/>
                  </a:ext>
                </a:extLst>
              </p:cNvPr>
              <p:cNvSpPr/>
              <p:nvPr/>
            </p:nvSpPr>
            <p:spPr>
              <a:xfrm>
                <a:off x="1362106" y="5430250"/>
                <a:ext cx="228317" cy="246651"/>
              </a:xfrm>
              <a:prstGeom prst="rect">
                <a:avLst/>
              </a:prstGeom>
              <a:solidFill>
                <a:srgbClr val="DDE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46464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sp>
            <p:nvSpPr>
              <p:cNvPr id="117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EB33D7CD-39BE-4D8B-8D83-1B0683EE5F9F}"/>
                  </a:ext>
                </a:extLst>
              </p:cNvPr>
              <p:cNvSpPr/>
              <p:nvPr/>
            </p:nvSpPr>
            <p:spPr>
              <a:xfrm>
                <a:off x="1590873" y="5430250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8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C699D367-10F8-4908-AFFC-890A8B0ECDAA}"/>
                  </a:ext>
                </a:extLst>
              </p:cNvPr>
              <p:cNvSpPr/>
              <p:nvPr/>
            </p:nvSpPr>
            <p:spPr>
              <a:xfrm>
                <a:off x="1819641" y="5430250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19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1AC9CF7D-2511-4D5E-B9A6-F72AA3A9904B}"/>
                  </a:ext>
                </a:extLst>
              </p:cNvPr>
              <p:cNvSpPr/>
              <p:nvPr/>
            </p:nvSpPr>
            <p:spPr>
              <a:xfrm>
                <a:off x="2048408" y="5430250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20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855D56D6-A81B-420C-9E77-28BFA7B0ED40}"/>
                  </a:ext>
                </a:extLst>
              </p:cNvPr>
              <p:cNvSpPr/>
              <p:nvPr/>
            </p:nvSpPr>
            <p:spPr>
              <a:xfrm>
                <a:off x="2277176" y="5430250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21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090347FC-258D-4F1A-8FD9-3BA0E3ABDE31}"/>
                  </a:ext>
                </a:extLst>
              </p:cNvPr>
              <p:cNvSpPr/>
              <p:nvPr/>
            </p:nvSpPr>
            <p:spPr>
              <a:xfrm>
                <a:off x="2505943" y="5430250"/>
                <a:ext cx="228317" cy="24665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noProof="1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2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A5E0DC1F-9074-4D02-A95E-1AC86ABF58A8}"/>
                  </a:ext>
                </a:extLst>
              </p:cNvPr>
              <p:cNvSpPr/>
              <p:nvPr/>
            </p:nvSpPr>
            <p:spPr>
              <a:xfrm>
                <a:off x="1132888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  <p:sp>
            <p:nvSpPr>
              <p:cNvPr id="123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A273534B-915D-42C4-A208-466C62FC6070}"/>
                  </a:ext>
                </a:extLst>
              </p:cNvPr>
              <p:cNvSpPr/>
              <p:nvPr/>
            </p:nvSpPr>
            <p:spPr>
              <a:xfrm>
                <a:off x="1361655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124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0BAB8435-9E73-4E12-8187-0135FB6FC279}"/>
                  </a:ext>
                </a:extLst>
              </p:cNvPr>
              <p:cNvSpPr/>
              <p:nvPr/>
            </p:nvSpPr>
            <p:spPr>
              <a:xfrm>
                <a:off x="1590423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125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8179725C-5F45-4E39-A4CE-D044B36B5212}"/>
                  </a:ext>
                </a:extLst>
              </p:cNvPr>
              <p:cNvSpPr/>
              <p:nvPr/>
            </p:nvSpPr>
            <p:spPr>
              <a:xfrm>
                <a:off x="1819190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126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609A64CD-DB30-4B9D-943D-9207F85F87A8}"/>
                  </a:ext>
                </a:extLst>
              </p:cNvPr>
              <p:cNvSpPr/>
              <p:nvPr/>
            </p:nvSpPr>
            <p:spPr>
              <a:xfrm>
                <a:off x="2047958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127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110D7C51-3C2C-435A-84F1-2C040AEE37CA}"/>
                  </a:ext>
                </a:extLst>
              </p:cNvPr>
              <p:cNvSpPr/>
              <p:nvPr/>
            </p:nvSpPr>
            <p:spPr>
              <a:xfrm>
                <a:off x="2276725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06EB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128" name="Day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BB67ECA8-5352-4208-9603-9A8CB4C6B85F}"/>
                  </a:ext>
                </a:extLst>
              </p:cNvPr>
              <p:cNvSpPr/>
              <p:nvPr/>
            </p:nvSpPr>
            <p:spPr>
              <a:xfrm>
                <a:off x="2505493" y="3991421"/>
                <a:ext cx="228317" cy="20459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80" noProof="1">
                    <a:solidFill>
                      <a:srgbClr val="1F1F1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129" name="Month" descr="&lt;Tags&gt;&lt;SMARTRESIZEANCHORS&gt;Absolute,None,Relative,Relative&lt;/SMARTRESIZEANCHORS&gt;&lt;/Tags&gt;">
                <a:extLst>
                  <a:ext uri="{FF2B5EF4-FFF2-40B4-BE49-F238E27FC236}">
                    <a16:creationId xmlns:a16="http://schemas.microsoft.com/office/drawing/2014/main" id="{922B4328-3227-44C4-B9ED-06DB945B2118}"/>
                  </a:ext>
                </a:extLst>
              </p:cNvPr>
              <p:cNvSpPr txBox="1"/>
              <p:nvPr/>
            </p:nvSpPr>
            <p:spPr>
              <a:xfrm>
                <a:off x="1170914" y="3815715"/>
                <a:ext cx="607539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August 2015</a:t>
                </a:r>
              </a:p>
            </p:txBody>
          </p:sp>
          <p:sp>
            <p:nvSpPr>
              <p:cNvPr id="130" name="Arrow Up" descr="&lt;Tags&gt;&lt;SMARTRESIZEANCHORS&gt;Absolute,None,None,None&lt;/SMARTRESIZEANCHORS&gt;&lt;/Tags&gt;">
                <a:extLst>
                  <a:ext uri="{FF2B5EF4-FFF2-40B4-BE49-F238E27FC236}">
                    <a16:creationId xmlns:a16="http://schemas.microsoft.com/office/drawing/2014/main" id="{BC653031-9601-4297-849E-65F4B828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36536" y="3811664"/>
                <a:ext cx="110515" cy="64881"/>
              </a:xfrm>
              <a:custGeom>
                <a:avLst/>
                <a:gdLst>
                  <a:gd name="T0" fmla="*/ 46 w 91"/>
                  <a:gd name="T1" fmla="*/ 0 h 50"/>
                  <a:gd name="T2" fmla="*/ 0 w 91"/>
                  <a:gd name="T3" fmla="*/ 47 h 50"/>
                  <a:gd name="T4" fmla="*/ 3 w 91"/>
                  <a:gd name="T5" fmla="*/ 50 h 50"/>
                  <a:gd name="T6" fmla="*/ 46 w 91"/>
                  <a:gd name="T7" fmla="*/ 7 h 50"/>
                  <a:gd name="T8" fmla="*/ 88 w 91"/>
                  <a:gd name="T9" fmla="*/ 49 h 50"/>
                  <a:gd name="T10" fmla="*/ 91 w 91"/>
                  <a:gd name="T11" fmla="*/ 45 h 50"/>
                  <a:gd name="T12" fmla="*/ 46 w 9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6" y="0"/>
                    </a:moveTo>
                    <a:lnTo>
                      <a:pt x="0" y="47"/>
                    </a:lnTo>
                    <a:lnTo>
                      <a:pt x="3" y="50"/>
                    </a:lnTo>
                    <a:lnTo>
                      <a:pt x="46" y="7"/>
                    </a:lnTo>
                    <a:lnTo>
                      <a:pt x="88" y="49"/>
                    </a:lnTo>
                    <a:lnTo>
                      <a:pt x="91" y="4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Arrow Down" descr="&lt;Tags&gt;&lt;SMARTRESIZEANCHORS&gt;Absolute,None,None,None&lt;/SMARTRESIZEANCHORS&gt;&lt;/Tags&gt;">
                <a:extLst>
                  <a:ext uri="{FF2B5EF4-FFF2-40B4-BE49-F238E27FC236}">
                    <a16:creationId xmlns:a16="http://schemas.microsoft.com/office/drawing/2014/main" id="{5C23DDFD-98BB-4BAA-AD2C-DF303C5F5C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72139" y="3811664"/>
                <a:ext cx="110515" cy="64881"/>
              </a:xfrm>
              <a:custGeom>
                <a:avLst/>
                <a:gdLst>
                  <a:gd name="T0" fmla="*/ 45 w 91"/>
                  <a:gd name="T1" fmla="*/ 50 h 50"/>
                  <a:gd name="T2" fmla="*/ 91 w 91"/>
                  <a:gd name="T3" fmla="*/ 3 h 50"/>
                  <a:gd name="T4" fmla="*/ 88 w 91"/>
                  <a:gd name="T5" fmla="*/ 0 h 50"/>
                  <a:gd name="T6" fmla="*/ 45 w 91"/>
                  <a:gd name="T7" fmla="*/ 44 h 50"/>
                  <a:gd name="T8" fmla="*/ 3 w 91"/>
                  <a:gd name="T9" fmla="*/ 2 h 50"/>
                  <a:gd name="T10" fmla="*/ 0 w 91"/>
                  <a:gd name="T11" fmla="*/ 5 h 50"/>
                  <a:gd name="T12" fmla="*/ 45 w 9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0">
                    <a:moveTo>
                      <a:pt x="45" y="50"/>
                    </a:moveTo>
                    <a:lnTo>
                      <a:pt x="91" y="3"/>
                    </a:lnTo>
                    <a:lnTo>
                      <a:pt x="88" y="0"/>
                    </a:lnTo>
                    <a:lnTo>
                      <a:pt x="45" y="44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45" y="5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Outlook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9816789E-C60F-4D35-A9D5-98A41E252E2C}"/>
                </a:ext>
              </a:extLst>
            </p:cNvPr>
            <p:cNvSpPr txBox="1"/>
            <p:nvPr/>
          </p:nvSpPr>
          <p:spPr>
            <a:xfrm>
              <a:off x="1203315" y="4391868"/>
              <a:ext cx="4568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Outlook</a:t>
              </a:r>
            </a:p>
          </p:txBody>
        </p:sp>
        <p:sp>
          <p:nvSpPr>
            <p:cNvPr id="14" name="Arrow Up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E8B6EAE7-FE25-4860-980E-802BF75106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3157" y="4437640"/>
              <a:ext cx="110515" cy="64881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Check Box">
              <a:extLst>
                <a:ext uri="{FF2B5EF4-FFF2-40B4-BE49-F238E27FC236}">
                  <a16:creationId xmlns:a16="http://schemas.microsoft.com/office/drawing/2014/main" id="{C5AAC8B4-6C3D-4D83-851C-EBF8625B5FFF}"/>
                </a:ext>
              </a:extLst>
            </p:cNvPr>
            <p:cNvGrpSpPr/>
            <p:nvPr/>
          </p:nvGrpSpPr>
          <p:grpSpPr>
            <a:xfrm>
              <a:off x="1203315" y="4735796"/>
              <a:ext cx="1344347" cy="133350"/>
              <a:chOff x="539954" y="1974644"/>
              <a:chExt cx="1344347" cy="133350"/>
            </a:xfrm>
          </p:grpSpPr>
          <p:sp>
            <p:nvSpPr>
              <p:cNvPr id="77" name="Box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5C0C962A-B4DA-44E5-9CEA-0C7DEBCBE0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954" y="1974644"/>
                <a:ext cx="133350" cy="133350"/>
              </a:xfrm>
              <a:prstGeom prst="rect">
                <a:avLst/>
              </a:prstGeom>
              <a:solidFill>
                <a:srgbClr val="0078D7"/>
              </a:solidFill>
              <a:ln w="12700"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CD7DC026-26FD-4BD0-9CD8-4A8940433E48}"/>
                  </a:ext>
                </a:extLst>
              </p:cNvPr>
              <p:cNvSpPr txBox="1"/>
              <p:nvPr/>
            </p:nvSpPr>
            <p:spPr>
              <a:xfrm>
                <a:off x="736551" y="1975917"/>
                <a:ext cx="1147750" cy="1308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example@example.com</a:t>
                </a:r>
              </a:p>
            </p:txBody>
          </p:sp>
          <p:sp>
            <p:nvSpPr>
              <p:cNvPr id="79" name="Check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71F5FFAE-19F7-48DC-BDF8-14704A769C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7252" y="1999981"/>
                <a:ext cx="118755" cy="82677"/>
              </a:xfrm>
              <a:custGeom>
                <a:avLst/>
                <a:gdLst>
                  <a:gd name="T0" fmla="*/ 74 w 79"/>
                  <a:gd name="T1" fmla="*/ 0 h 55"/>
                  <a:gd name="T2" fmla="*/ 79 w 79"/>
                  <a:gd name="T3" fmla="*/ 4 h 55"/>
                  <a:gd name="T4" fmla="*/ 27 w 79"/>
                  <a:gd name="T5" fmla="*/ 55 h 55"/>
                  <a:gd name="T6" fmla="*/ 0 w 79"/>
                  <a:gd name="T7" fmla="*/ 29 h 55"/>
                  <a:gd name="T8" fmla="*/ 4 w 79"/>
                  <a:gd name="T9" fmla="*/ 24 h 55"/>
                  <a:gd name="T10" fmla="*/ 27 w 79"/>
                  <a:gd name="T11" fmla="*/ 47 h 55"/>
                  <a:gd name="T12" fmla="*/ 74 w 79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5">
                    <a:moveTo>
                      <a:pt x="74" y="0"/>
                    </a:moveTo>
                    <a:lnTo>
                      <a:pt x="79" y="4"/>
                    </a:lnTo>
                    <a:lnTo>
                      <a:pt x="27" y="55"/>
                    </a:lnTo>
                    <a:lnTo>
                      <a:pt x="0" y="29"/>
                    </a:lnTo>
                    <a:lnTo>
                      <a:pt x="4" y="24"/>
                    </a:lnTo>
                    <a:lnTo>
                      <a:pt x="27" y="4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Tabs">
              <a:extLst>
                <a:ext uri="{FF2B5EF4-FFF2-40B4-BE49-F238E27FC236}">
                  <a16:creationId xmlns:a16="http://schemas.microsoft.com/office/drawing/2014/main" id="{1E3568F8-A71F-4563-84E1-8ED141DBCEEF}"/>
                </a:ext>
              </a:extLst>
            </p:cNvPr>
            <p:cNvGrpSpPr/>
            <p:nvPr/>
          </p:nvGrpSpPr>
          <p:grpSpPr>
            <a:xfrm>
              <a:off x="929462" y="5651457"/>
              <a:ext cx="1886762" cy="359937"/>
              <a:chOff x="929462" y="5651457"/>
              <a:chExt cx="1886762" cy="359937"/>
            </a:xfrm>
          </p:grpSpPr>
          <p:sp>
            <p:nvSpPr>
              <p:cNvPr id="70" name="Tabs Background" descr="&lt;Tags&gt;&lt;SMARTRESIZEANCHORS&gt;None,Absolute,Absolute,Relative&lt;/SMARTRESIZEANCHORS&gt;&lt;/Tags&gt;">
                <a:extLst>
                  <a:ext uri="{FF2B5EF4-FFF2-40B4-BE49-F238E27FC236}">
                    <a16:creationId xmlns:a16="http://schemas.microsoft.com/office/drawing/2014/main" id="{AE521D6F-E03A-463C-A253-C880D2E25D60}"/>
                  </a:ext>
                </a:extLst>
              </p:cNvPr>
              <p:cNvSpPr/>
              <p:nvPr/>
            </p:nvSpPr>
            <p:spPr>
              <a:xfrm>
                <a:off x="929462" y="5651457"/>
                <a:ext cx="1886762" cy="3599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71" name="Selected Tab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B8DA305F-39A8-4E9E-849B-78BC44493F3B}"/>
                  </a:ext>
                </a:extLst>
              </p:cNvPr>
              <p:cNvSpPr/>
              <p:nvPr/>
            </p:nvSpPr>
            <p:spPr>
              <a:xfrm>
                <a:off x="1277938" y="5651457"/>
                <a:ext cx="338137" cy="359937"/>
              </a:xfrm>
              <a:prstGeom prst="rect">
                <a:avLst/>
              </a:prstGeom>
              <a:solidFill>
                <a:srgbClr val="DDEB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Mail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568C479D-D3FC-43DD-93B7-CA1F7871AA9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5525" y="5773481"/>
                <a:ext cx="158750" cy="115888"/>
              </a:xfrm>
              <a:custGeom>
                <a:avLst/>
                <a:gdLst>
                  <a:gd name="T0" fmla="*/ 0 w 621"/>
                  <a:gd name="T1" fmla="*/ 0 h 452"/>
                  <a:gd name="T2" fmla="*/ 621 w 621"/>
                  <a:gd name="T3" fmla="*/ 0 h 452"/>
                  <a:gd name="T4" fmla="*/ 621 w 621"/>
                  <a:gd name="T5" fmla="*/ 452 h 452"/>
                  <a:gd name="T6" fmla="*/ 0 w 621"/>
                  <a:gd name="T7" fmla="*/ 452 h 452"/>
                  <a:gd name="T8" fmla="*/ 0 w 621"/>
                  <a:gd name="T9" fmla="*/ 0 h 452"/>
                  <a:gd name="T10" fmla="*/ 593 w 621"/>
                  <a:gd name="T11" fmla="*/ 29 h 452"/>
                  <a:gd name="T12" fmla="*/ 28 w 621"/>
                  <a:gd name="T13" fmla="*/ 29 h 452"/>
                  <a:gd name="T14" fmla="*/ 310 w 621"/>
                  <a:gd name="T15" fmla="*/ 198 h 452"/>
                  <a:gd name="T16" fmla="*/ 593 w 621"/>
                  <a:gd name="T17" fmla="*/ 29 h 452"/>
                  <a:gd name="T18" fmla="*/ 28 w 621"/>
                  <a:gd name="T19" fmla="*/ 424 h 452"/>
                  <a:gd name="T20" fmla="*/ 593 w 621"/>
                  <a:gd name="T21" fmla="*/ 424 h 452"/>
                  <a:gd name="T22" fmla="*/ 593 w 621"/>
                  <a:gd name="T23" fmla="*/ 57 h 452"/>
                  <a:gd name="T24" fmla="*/ 310 w 621"/>
                  <a:gd name="T25" fmla="*/ 226 h 452"/>
                  <a:gd name="T26" fmla="*/ 28 w 621"/>
                  <a:gd name="T27" fmla="*/ 57 h 452"/>
                  <a:gd name="T28" fmla="*/ 28 w 621"/>
                  <a:gd name="T29" fmla="*/ 42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1" h="452">
                    <a:moveTo>
                      <a:pt x="0" y="0"/>
                    </a:moveTo>
                    <a:lnTo>
                      <a:pt x="621" y="0"/>
                    </a:lnTo>
                    <a:lnTo>
                      <a:pt x="621" y="452"/>
                    </a:lnTo>
                    <a:lnTo>
                      <a:pt x="0" y="452"/>
                    </a:lnTo>
                    <a:lnTo>
                      <a:pt x="0" y="0"/>
                    </a:lnTo>
                    <a:close/>
                    <a:moveTo>
                      <a:pt x="593" y="29"/>
                    </a:moveTo>
                    <a:lnTo>
                      <a:pt x="28" y="29"/>
                    </a:lnTo>
                    <a:lnTo>
                      <a:pt x="310" y="198"/>
                    </a:lnTo>
                    <a:lnTo>
                      <a:pt x="593" y="29"/>
                    </a:lnTo>
                    <a:close/>
                    <a:moveTo>
                      <a:pt x="28" y="424"/>
                    </a:moveTo>
                    <a:lnTo>
                      <a:pt x="593" y="424"/>
                    </a:lnTo>
                    <a:lnTo>
                      <a:pt x="593" y="57"/>
                    </a:lnTo>
                    <a:lnTo>
                      <a:pt x="310" y="226"/>
                    </a:lnTo>
                    <a:lnTo>
                      <a:pt x="28" y="57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106E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Calendar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77C953C2-8DC8-430C-9AAC-F07B0EA3F72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68425" y="5751256"/>
                <a:ext cx="157163" cy="160338"/>
              </a:xfrm>
              <a:custGeom>
                <a:avLst/>
                <a:gdLst>
                  <a:gd name="T0" fmla="*/ 113 w 621"/>
                  <a:gd name="T1" fmla="*/ 56 h 621"/>
                  <a:gd name="T2" fmla="*/ 0 w 621"/>
                  <a:gd name="T3" fmla="*/ 621 h 621"/>
                  <a:gd name="T4" fmla="*/ 621 w 621"/>
                  <a:gd name="T5" fmla="*/ 56 h 621"/>
                  <a:gd name="T6" fmla="*/ 508 w 621"/>
                  <a:gd name="T7" fmla="*/ 0 h 621"/>
                  <a:gd name="T8" fmla="*/ 479 w 621"/>
                  <a:gd name="T9" fmla="*/ 56 h 621"/>
                  <a:gd name="T10" fmla="*/ 141 w 621"/>
                  <a:gd name="T11" fmla="*/ 0 h 621"/>
                  <a:gd name="T12" fmla="*/ 28 w 621"/>
                  <a:gd name="T13" fmla="*/ 84 h 621"/>
                  <a:gd name="T14" fmla="*/ 113 w 621"/>
                  <a:gd name="T15" fmla="*/ 113 h 621"/>
                  <a:gd name="T16" fmla="*/ 141 w 621"/>
                  <a:gd name="T17" fmla="*/ 84 h 621"/>
                  <a:gd name="T18" fmla="*/ 479 w 621"/>
                  <a:gd name="T19" fmla="*/ 113 h 621"/>
                  <a:gd name="T20" fmla="*/ 508 w 621"/>
                  <a:gd name="T21" fmla="*/ 84 h 621"/>
                  <a:gd name="T22" fmla="*/ 592 w 621"/>
                  <a:gd name="T23" fmla="*/ 141 h 621"/>
                  <a:gd name="T24" fmla="*/ 28 w 621"/>
                  <a:gd name="T25" fmla="*/ 84 h 621"/>
                  <a:gd name="T26" fmla="*/ 592 w 621"/>
                  <a:gd name="T27" fmla="*/ 169 h 621"/>
                  <a:gd name="T28" fmla="*/ 28 w 621"/>
                  <a:gd name="T29" fmla="*/ 593 h 621"/>
                  <a:gd name="T30" fmla="*/ 225 w 621"/>
                  <a:gd name="T31" fmla="*/ 226 h 621"/>
                  <a:gd name="T32" fmla="*/ 282 w 621"/>
                  <a:gd name="T33" fmla="*/ 282 h 621"/>
                  <a:gd name="T34" fmla="*/ 225 w 621"/>
                  <a:gd name="T35" fmla="*/ 226 h 621"/>
                  <a:gd name="T36" fmla="*/ 338 w 621"/>
                  <a:gd name="T37" fmla="*/ 282 h 621"/>
                  <a:gd name="T38" fmla="*/ 395 w 621"/>
                  <a:gd name="T39" fmla="*/ 226 h 621"/>
                  <a:gd name="T40" fmla="*/ 451 w 621"/>
                  <a:gd name="T41" fmla="*/ 226 h 621"/>
                  <a:gd name="T42" fmla="*/ 508 w 621"/>
                  <a:gd name="T43" fmla="*/ 282 h 621"/>
                  <a:gd name="T44" fmla="*/ 451 w 621"/>
                  <a:gd name="T45" fmla="*/ 226 h 621"/>
                  <a:gd name="T46" fmla="*/ 113 w 621"/>
                  <a:gd name="T47" fmla="*/ 367 h 621"/>
                  <a:gd name="T48" fmla="*/ 169 w 621"/>
                  <a:gd name="T49" fmla="*/ 311 h 621"/>
                  <a:gd name="T50" fmla="*/ 225 w 621"/>
                  <a:gd name="T51" fmla="*/ 311 h 621"/>
                  <a:gd name="T52" fmla="*/ 282 w 621"/>
                  <a:gd name="T53" fmla="*/ 367 h 621"/>
                  <a:gd name="T54" fmla="*/ 225 w 621"/>
                  <a:gd name="T55" fmla="*/ 311 h 621"/>
                  <a:gd name="T56" fmla="*/ 338 w 621"/>
                  <a:gd name="T57" fmla="*/ 367 h 621"/>
                  <a:gd name="T58" fmla="*/ 395 w 621"/>
                  <a:gd name="T59" fmla="*/ 311 h 621"/>
                  <a:gd name="T60" fmla="*/ 451 w 621"/>
                  <a:gd name="T61" fmla="*/ 311 h 621"/>
                  <a:gd name="T62" fmla="*/ 507 w 621"/>
                  <a:gd name="T63" fmla="*/ 367 h 621"/>
                  <a:gd name="T64" fmla="*/ 451 w 621"/>
                  <a:gd name="T65" fmla="*/ 311 h 621"/>
                  <a:gd name="T66" fmla="*/ 112 w 621"/>
                  <a:gd name="T67" fmla="*/ 452 h 621"/>
                  <a:gd name="T68" fmla="*/ 169 w 621"/>
                  <a:gd name="T69" fmla="*/ 395 h 621"/>
                  <a:gd name="T70" fmla="*/ 225 w 621"/>
                  <a:gd name="T71" fmla="*/ 395 h 621"/>
                  <a:gd name="T72" fmla="*/ 282 w 621"/>
                  <a:gd name="T73" fmla="*/ 452 h 621"/>
                  <a:gd name="T74" fmla="*/ 225 w 621"/>
                  <a:gd name="T75" fmla="*/ 395 h 621"/>
                  <a:gd name="T76" fmla="*/ 338 w 621"/>
                  <a:gd name="T77" fmla="*/ 452 h 621"/>
                  <a:gd name="T78" fmla="*/ 395 w 621"/>
                  <a:gd name="T79" fmla="*/ 395 h 621"/>
                  <a:gd name="T80" fmla="*/ 451 w 621"/>
                  <a:gd name="T81" fmla="*/ 395 h 621"/>
                  <a:gd name="T82" fmla="*/ 507 w 621"/>
                  <a:gd name="T83" fmla="*/ 452 h 621"/>
                  <a:gd name="T84" fmla="*/ 451 w 621"/>
                  <a:gd name="T85" fmla="*/ 395 h 621"/>
                  <a:gd name="T86" fmla="*/ 112 w 621"/>
                  <a:gd name="T87" fmla="*/ 536 h 621"/>
                  <a:gd name="T88" fmla="*/ 169 w 621"/>
                  <a:gd name="T89" fmla="*/ 480 h 621"/>
                  <a:gd name="T90" fmla="*/ 225 w 621"/>
                  <a:gd name="T91" fmla="*/ 480 h 621"/>
                  <a:gd name="T92" fmla="*/ 282 w 621"/>
                  <a:gd name="T93" fmla="*/ 536 h 621"/>
                  <a:gd name="T94" fmla="*/ 225 w 621"/>
                  <a:gd name="T95" fmla="*/ 480 h 621"/>
                  <a:gd name="T96" fmla="*/ 338 w 621"/>
                  <a:gd name="T97" fmla="*/ 536 h 621"/>
                  <a:gd name="T98" fmla="*/ 395 w 621"/>
                  <a:gd name="T99" fmla="*/ 48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1" h="621">
                    <a:moveTo>
                      <a:pt x="113" y="0"/>
                    </a:moveTo>
                    <a:lnTo>
                      <a:pt x="113" y="56"/>
                    </a:lnTo>
                    <a:lnTo>
                      <a:pt x="0" y="56"/>
                    </a:lnTo>
                    <a:lnTo>
                      <a:pt x="0" y="621"/>
                    </a:lnTo>
                    <a:lnTo>
                      <a:pt x="621" y="621"/>
                    </a:lnTo>
                    <a:lnTo>
                      <a:pt x="621" y="56"/>
                    </a:lnTo>
                    <a:lnTo>
                      <a:pt x="508" y="56"/>
                    </a:lnTo>
                    <a:lnTo>
                      <a:pt x="508" y="0"/>
                    </a:lnTo>
                    <a:lnTo>
                      <a:pt x="479" y="0"/>
                    </a:lnTo>
                    <a:lnTo>
                      <a:pt x="479" y="56"/>
                    </a:lnTo>
                    <a:lnTo>
                      <a:pt x="141" y="56"/>
                    </a:lnTo>
                    <a:lnTo>
                      <a:pt x="141" y="0"/>
                    </a:lnTo>
                    <a:lnTo>
                      <a:pt x="113" y="0"/>
                    </a:lnTo>
                    <a:close/>
                    <a:moveTo>
                      <a:pt x="28" y="84"/>
                    </a:moveTo>
                    <a:lnTo>
                      <a:pt x="113" y="84"/>
                    </a:lnTo>
                    <a:lnTo>
                      <a:pt x="113" y="113"/>
                    </a:lnTo>
                    <a:lnTo>
                      <a:pt x="141" y="113"/>
                    </a:lnTo>
                    <a:lnTo>
                      <a:pt x="141" y="84"/>
                    </a:lnTo>
                    <a:lnTo>
                      <a:pt x="479" y="84"/>
                    </a:lnTo>
                    <a:lnTo>
                      <a:pt x="479" y="113"/>
                    </a:lnTo>
                    <a:lnTo>
                      <a:pt x="508" y="113"/>
                    </a:lnTo>
                    <a:lnTo>
                      <a:pt x="508" y="84"/>
                    </a:lnTo>
                    <a:lnTo>
                      <a:pt x="592" y="84"/>
                    </a:lnTo>
                    <a:lnTo>
                      <a:pt x="592" y="141"/>
                    </a:lnTo>
                    <a:lnTo>
                      <a:pt x="28" y="141"/>
                    </a:lnTo>
                    <a:lnTo>
                      <a:pt x="28" y="84"/>
                    </a:lnTo>
                    <a:close/>
                    <a:moveTo>
                      <a:pt x="28" y="169"/>
                    </a:moveTo>
                    <a:lnTo>
                      <a:pt x="592" y="169"/>
                    </a:lnTo>
                    <a:lnTo>
                      <a:pt x="592" y="593"/>
                    </a:lnTo>
                    <a:lnTo>
                      <a:pt x="28" y="593"/>
                    </a:lnTo>
                    <a:lnTo>
                      <a:pt x="28" y="169"/>
                    </a:lnTo>
                    <a:close/>
                    <a:moveTo>
                      <a:pt x="225" y="226"/>
                    </a:moveTo>
                    <a:lnTo>
                      <a:pt x="225" y="282"/>
                    </a:lnTo>
                    <a:lnTo>
                      <a:pt x="282" y="282"/>
                    </a:lnTo>
                    <a:lnTo>
                      <a:pt x="282" y="226"/>
                    </a:lnTo>
                    <a:lnTo>
                      <a:pt x="225" y="226"/>
                    </a:lnTo>
                    <a:close/>
                    <a:moveTo>
                      <a:pt x="338" y="226"/>
                    </a:moveTo>
                    <a:lnTo>
                      <a:pt x="338" y="282"/>
                    </a:lnTo>
                    <a:lnTo>
                      <a:pt x="395" y="282"/>
                    </a:lnTo>
                    <a:lnTo>
                      <a:pt x="395" y="226"/>
                    </a:lnTo>
                    <a:lnTo>
                      <a:pt x="338" y="226"/>
                    </a:lnTo>
                    <a:close/>
                    <a:moveTo>
                      <a:pt x="451" y="226"/>
                    </a:moveTo>
                    <a:lnTo>
                      <a:pt x="451" y="282"/>
                    </a:lnTo>
                    <a:lnTo>
                      <a:pt x="508" y="282"/>
                    </a:lnTo>
                    <a:lnTo>
                      <a:pt x="508" y="226"/>
                    </a:lnTo>
                    <a:lnTo>
                      <a:pt x="451" y="226"/>
                    </a:lnTo>
                    <a:close/>
                    <a:moveTo>
                      <a:pt x="113" y="311"/>
                    </a:moveTo>
                    <a:lnTo>
                      <a:pt x="113" y="367"/>
                    </a:lnTo>
                    <a:lnTo>
                      <a:pt x="169" y="367"/>
                    </a:lnTo>
                    <a:lnTo>
                      <a:pt x="169" y="311"/>
                    </a:lnTo>
                    <a:lnTo>
                      <a:pt x="113" y="311"/>
                    </a:lnTo>
                    <a:close/>
                    <a:moveTo>
                      <a:pt x="225" y="311"/>
                    </a:moveTo>
                    <a:lnTo>
                      <a:pt x="225" y="367"/>
                    </a:lnTo>
                    <a:lnTo>
                      <a:pt x="282" y="367"/>
                    </a:lnTo>
                    <a:lnTo>
                      <a:pt x="282" y="311"/>
                    </a:lnTo>
                    <a:lnTo>
                      <a:pt x="225" y="311"/>
                    </a:lnTo>
                    <a:close/>
                    <a:moveTo>
                      <a:pt x="338" y="311"/>
                    </a:moveTo>
                    <a:lnTo>
                      <a:pt x="338" y="367"/>
                    </a:lnTo>
                    <a:lnTo>
                      <a:pt x="395" y="367"/>
                    </a:lnTo>
                    <a:lnTo>
                      <a:pt x="395" y="311"/>
                    </a:lnTo>
                    <a:lnTo>
                      <a:pt x="338" y="311"/>
                    </a:lnTo>
                    <a:close/>
                    <a:moveTo>
                      <a:pt x="451" y="311"/>
                    </a:moveTo>
                    <a:lnTo>
                      <a:pt x="451" y="367"/>
                    </a:lnTo>
                    <a:lnTo>
                      <a:pt x="507" y="367"/>
                    </a:lnTo>
                    <a:lnTo>
                      <a:pt x="507" y="311"/>
                    </a:lnTo>
                    <a:lnTo>
                      <a:pt x="451" y="311"/>
                    </a:lnTo>
                    <a:close/>
                    <a:moveTo>
                      <a:pt x="112" y="395"/>
                    </a:moveTo>
                    <a:lnTo>
                      <a:pt x="112" y="452"/>
                    </a:lnTo>
                    <a:lnTo>
                      <a:pt x="169" y="452"/>
                    </a:lnTo>
                    <a:lnTo>
                      <a:pt x="169" y="395"/>
                    </a:lnTo>
                    <a:lnTo>
                      <a:pt x="112" y="395"/>
                    </a:lnTo>
                    <a:close/>
                    <a:moveTo>
                      <a:pt x="225" y="395"/>
                    </a:moveTo>
                    <a:lnTo>
                      <a:pt x="225" y="452"/>
                    </a:lnTo>
                    <a:lnTo>
                      <a:pt x="282" y="452"/>
                    </a:lnTo>
                    <a:lnTo>
                      <a:pt x="282" y="395"/>
                    </a:lnTo>
                    <a:lnTo>
                      <a:pt x="225" y="395"/>
                    </a:lnTo>
                    <a:close/>
                    <a:moveTo>
                      <a:pt x="338" y="395"/>
                    </a:moveTo>
                    <a:lnTo>
                      <a:pt x="338" y="452"/>
                    </a:lnTo>
                    <a:lnTo>
                      <a:pt x="395" y="452"/>
                    </a:lnTo>
                    <a:lnTo>
                      <a:pt x="395" y="395"/>
                    </a:lnTo>
                    <a:lnTo>
                      <a:pt x="338" y="395"/>
                    </a:lnTo>
                    <a:close/>
                    <a:moveTo>
                      <a:pt x="451" y="395"/>
                    </a:moveTo>
                    <a:lnTo>
                      <a:pt x="451" y="452"/>
                    </a:lnTo>
                    <a:lnTo>
                      <a:pt x="507" y="452"/>
                    </a:lnTo>
                    <a:lnTo>
                      <a:pt x="507" y="395"/>
                    </a:lnTo>
                    <a:lnTo>
                      <a:pt x="451" y="395"/>
                    </a:lnTo>
                    <a:close/>
                    <a:moveTo>
                      <a:pt x="112" y="480"/>
                    </a:moveTo>
                    <a:lnTo>
                      <a:pt x="112" y="536"/>
                    </a:lnTo>
                    <a:lnTo>
                      <a:pt x="169" y="536"/>
                    </a:lnTo>
                    <a:lnTo>
                      <a:pt x="169" y="480"/>
                    </a:lnTo>
                    <a:lnTo>
                      <a:pt x="112" y="480"/>
                    </a:lnTo>
                    <a:close/>
                    <a:moveTo>
                      <a:pt x="225" y="480"/>
                    </a:moveTo>
                    <a:lnTo>
                      <a:pt x="225" y="536"/>
                    </a:lnTo>
                    <a:lnTo>
                      <a:pt x="282" y="536"/>
                    </a:lnTo>
                    <a:lnTo>
                      <a:pt x="282" y="480"/>
                    </a:lnTo>
                    <a:lnTo>
                      <a:pt x="225" y="480"/>
                    </a:lnTo>
                    <a:close/>
                    <a:moveTo>
                      <a:pt x="338" y="480"/>
                    </a:moveTo>
                    <a:lnTo>
                      <a:pt x="338" y="536"/>
                    </a:lnTo>
                    <a:lnTo>
                      <a:pt x="395" y="536"/>
                    </a:lnTo>
                    <a:lnTo>
                      <a:pt x="395" y="480"/>
                    </a:lnTo>
                    <a:lnTo>
                      <a:pt x="338" y="48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eedback" descr="&lt;Tags&gt;&lt;SMARTRESIZEANCHORS&gt;None,Absolute,None,Relative&lt;/SMARTRESIZEANCHORS&gt;&lt;/Tags&gt;">
                <a:extLst>
                  <a:ext uri="{FF2B5EF4-FFF2-40B4-BE49-F238E27FC236}">
                    <a16:creationId xmlns:a16="http://schemas.microsoft.com/office/drawing/2014/main" id="{B160B693-FC1C-47D5-BAEA-CD5834FF18F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32819" y="5752050"/>
                <a:ext cx="157163" cy="158750"/>
              </a:xfrm>
              <a:custGeom>
                <a:avLst/>
                <a:gdLst>
                  <a:gd name="T0" fmla="*/ 178 w 619"/>
                  <a:gd name="T1" fmla="*/ 268 h 619"/>
                  <a:gd name="T2" fmla="*/ 157 w 619"/>
                  <a:gd name="T3" fmla="*/ 247 h 619"/>
                  <a:gd name="T4" fmla="*/ 157 w 619"/>
                  <a:gd name="T5" fmla="*/ 217 h 619"/>
                  <a:gd name="T6" fmla="*/ 178 w 619"/>
                  <a:gd name="T7" fmla="*/ 197 h 619"/>
                  <a:gd name="T8" fmla="*/ 208 w 619"/>
                  <a:gd name="T9" fmla="*/ 197 h 619"/>
                  <a:gd name="T10" fmla="*/ 229 w 619"/>
                  <a:gd name="T11" fmla="*/ 217 h 619"/>
                  <a:gd name="T12" fmla="*/ 229 w 619"/>
                  <a:gd name="T13" fmla="*/ 247 h 619"/>
                  <a:gd name="T14" fmla="*/ 208 w 619"/>
                  <a:gd name="T15" fmla="*/ 268 h 619"/>
                  <a:gd name="T16" fmla="*/ 425 w 619"/>
                  <a:gd name="T17" fmla="*/ 271 h 619"/>
                  <a:gd name="T18" fmla="*/ 398 w 619"/>
                  <a:gd name="T19" fmla="*/ 260 h 619"/>
                  <a:gd name="T20" fmla="*/ 387 w 619"/>
                  <a:gd name="T21" fmla="*/ 232 h 619"/>
                  <a:gd name="T22" fmla="*/ 398 w 619"/>
                  <a:gd name="T23" fmla="*/ 205 h 619"/>
                  <a:gd name="T24" fmla="*/ 425 w 619"/>
                  <a:gd name="T25" fmla="*/ 194 h 619"/>
                  <a:gd name="T26" fmla="*/ 453 w 619"/>
                  <a:gd name="T27" fmla="*/ 205 h 619"/>
                  <a:gd name="T28" fmla="*/ 464 w 619"/>
                  <a:gd name="T29" fmla="*/ 232 h 619"/>
                  <a:gd name="T30" fmla="*/ 453 w 619"/>
                  <a:gd name="T31" fmla="*/ 260 h 619"/>
                  <a:gd name="T32" fmla="*/ 425 w 619"/>
                  <a:gd name="T33" fmla="*/ 271 h 619"/>
                  <a:gd name="T34" fmla="*/ 391 w 619"/>
                  <a:gd name="T35" fmla="*/ 11 h 619"/>
                  <a:gd name="T36" fmla="*/ 528 w 619"/>
                  <a:gd name="T37" fmla="*/ 91 h 619"/>
                  <a:gd name="T38" fmla="*/ 608 w 619"/>
                  <a:gd name="T39" fmla="*/ 228 h 619"/>
                  <a:gd name="T40" fmla="*/ 608 w 619"/>
                  <a:gd name="T41" fmla="*/ 392 h 619"/>
                  <a:gd name="T42" fmla="*/ 528 w 619"/>
                  <a:gd name="T43" fmla="*/ 529 h 619"/>
                  <a:gd name="T44" fmla="*/ 391 w 619"/>
                  <a:gd name="T45" fmla="*/ 608 h 619"/>
                  <a:gd name="T46" fmla="*/ 227 w 619"/>
                  <a:gd name="T47" fmla="*/ 608 h 619"/>
                  <a:gd name="T48" fmla="*/ 90 w 619"/>
                  <a:gd name="T49" fmla="*/ 529 h 619"/>
                  <a:gd name="T50" fmla="*/ 11 w 619"/>
                  <a:gd name="T51" fmla="*/ 392 h 619"/>
                  <a:gd name="T52" fmla="*/ 11 w 619"/>
                  <a:gd name="T53" fmla="*/ 228 h 619"/>
                  <a:gd name="T54" fmla="*/ 90 w 619"/>
                  <a:gd name="T55" fmla="*/ 91 h 619"/>
                  <a:gd name="T56" fmla="*/ 227 w 619"/>
                  <a:gd name="T57" fmla="*/ 11 h 619"/>
                  <a:gd name="T58" fmla="*/ 309 w 619"/>
                  <a:gd name="T59" fmla="*/ 581 h 619"/>
                  <a:gd name="T60" fmla="*/ 446 w 619"/>
                  <a:gd name="T61" fmla="*/ 543 h 619"/>
                  <a:gd name="T62" fmla="*/ 543 w 619"/>
                  <a:gd name="T63" fmla="*/ 446 h 619"/>
                  <a:gd name="T64" fmla="*/ 580 w 619"/>
                  <a:gd name="T65" fmla="*/ 310 h 619"/>
                  <a:gd name="T66" fmla="*/ 543 w 619"/>
                  <a:gd name="T67" fmla="*/ 173 h 619"/>
                  <a:gd name="T68" fmla="*/ 446 w 619"/>
                  <a:gd name="T69" fmla="*/ 76 h 619"/>
                  <a:gd name="T70" fmla="*/ 309 w 619"/>
                  <a:gd name="T71" fmla="*/ 39 h 619"/>
                  <a:gd name="T72" fmla="*/ 173 w 619"/>
                  <a:gd name="T73" fmla="*/ 76 h 619"/>
                  <a:gd name="T74" fmla="*/ 75 w 619"/>
                  <a:gd name="T75" fmla="*/ 173 h 619"/>
                  <a:gd name="T76" fmla="*/ 38 w 619"/>
                  <a:gd name="T77" fmla="*/ 310 h 619"/>
                  <a:gd name="T78" fmla="*/ 75 w 619"/>
                  <a:gd name="T79" fmla="*/ 446 h 619"/>
                  <a:gd name="T80" fmla="*/ 173 w 619"/>
                  <a:gd name="T81" fmla="*/ 543 h 619"/>
                  <a:gd name="T82" fmla="*/ 309 w 619"/>
                  <a:gd name="T83" fmla="*/ 581 h 619"/>
                  <a:gd name="T84" fmla="*/ 352 w 619"/>
                  <a:gd name="T85" fmla="*/ 458 h 619"/>
                  <a:gd name="T86" fmla="*/ 423 w 619"/>
                  <a:gd name="T87" fmla="*/ 414 h 619"/>
                  <a:gd name="T88" fmla="*/ 482 w 619"/>
                  <a:gd name="T89" fmla="*/ 396 h 619"/>
                  <a:gd name="T90" fmla="*/ 411 w 619"/>
                  <a:gd name="T91" fmla="*/ 474 h 619"/>
                  <a:gd name="T92" fmla="*/ 309 w 619"/>
                  <a:gd name="T93" fmla="*/ 503 h 619"/>
                  <a:gd name="T94" fmla="*/ 208 w 619"/>
                  <a:gd name="T95" fmla="*/ 474 h 619"/>
                  <a:gd name="T96" fmla="*/ 137 w 619"/>
                  <a:gd name="T97" fmla="*/ 396 h 619"/>
                  <a:gd name="T98" fmla="*/ 196 w 619"/>
                  <a:gd name="T99" fmla="*/ 414 h 619"/>
                  <a:gd name="T100" fmla="*/ 266 w 619"/>
                  <a:gd name="T101" fmla="*/ 458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19" h="619">
                    <a:moveTo>
                      <a:pt x="193" y="271"/>
                    </a:moveTo>
                    <a:cubicBezTo>
                      <a:pt x="188" y="271"/>
                      <a:pt x="183" y="270"/>
                      <a:pt x="178" y="268"/>
                    </a:cubicBezTo>
                    <a:cubicBezTo>
                      <a:pt x="173" y="266"/>
                      <a:pt x="169" y="263"/>
                      <a:pt x="166" y="260"/>
                    </a:cubicBezTo>
                    <a:cubicBezTo>
                      <a:pt x="162" y="256"/>
                      <a:pt x="160" y="252"/>
                      <a:pt x="157" y="247"/>
                    </a:cubicBezTo>
                    <a:cubicBezTo>
                      <a:pt x="155" y="243"/>
                      <a:pt x="154" y="238"/>
                      <a:pt x="154" y="232"/>
                    </a:cubicBezTo>
                    <a:cubicBezTo>
                      <a:pt x="154" y="227"/>
                      <a:pt x="155" y="222"/>
                      <a:pt x="157" y="217"/>
                    </a:cubicBezTo>
                    <a:cubicBezTo>
                      <a:pt x="160" y="213"/>
                      <a:pt x="162" y="209"/>
                      <a:pt x="166" y="205"/>
                    </a:cubicBezTo>
                    <a:cubicBezTo>
                      <a:pt x="169" y="202"/>
                      <a:pt x="173" y="199"/>
                      <a:pt x="178" y="197"/>
                    </a:cubicBezTo>
                    <a:cubicBezTo>
                      <a:pt x="183" y="195"/>
                      <a:pt x="188" y="194"/>
                      <a:pt x="193" y="194"/>
                    </a:cubicBezTo>
                    <a:cubicBezTo>
                      <a:pt x="199" y="194"/>
                      <a:pt x="204" y="195"/>
                      <a:pt x="208" y="197"/>
                    </a:cubicBezTo>
                    <a:cubicBezTo>
                      <a:pt x="213" y="199"/>
                      <a:pt x="217" y="202"/>
                      <a:pt x="220" y="205"/>
                    </a:cubicBezTo>
                    <a:cubicBezTo>
                      <a:pt x="224" y="209"/>
                      <a:pt x="227" y="213"/>
                      <a:pt x="229" y="217"/>
                    </a:cubicBezTo>
                    <a:cubicBezTo>
                      <a:pt x="231" y="222"/>
                      <a:pt x="232" y="227"/>
                      <a:pt x="232" y="232"/>
                    </a:cubicBezTo>
                    <a:cubicBezTo>
                      <a:pt x="232" y="238"/>
                      <a:pt x="231" y="243"/>
                      <a:pt x="229" y="247"/>
                    </a:cubicBezTo>
                    <a:cubicBezTo>
                      <a:pt x="227" y="252"/>
                      <a:pt x="224" y="256"/>
                      <a:pt x="220" y="260"/>
                    </a:cubicBezTo>
                    <a:cubicBezTo>
                      <a:pt x="217" y="263"/>
                      <a:pt x="213" y="266"/>
                      <a:pt x="208" y="268"/>
                    </a:cubicBezTo>
                    <a:cubicBezTo>
                      <a:pt x="204" y="270"/>
                      <a:pt x="199" y="271"/>
                      <a:pt x="193" y="271"/>
                    </a:cubicBezTo>
                    <a:close/>
                    <a:moveTo>
                      <a:pt x="425" y="271"/>
                    </a:moveTo>
                    <a:cubicBezTo>
                      <a:pt x="420" y="271"/>
                      <a:pt x="415" y="270"/>
                      <a:pt x="410" y="268"/>
                    </a:cubicBezTo>
                    <a:cubicBezTo>
                      <a:pt x="405" y="266"/>
                      <a:pt x="401" y="263"/>
                      <a:pt x="398" y="260"/>
                    </a:cubicBezTo>
                    <a:cubicBezTo>
                      <a:pt x="394" y="256"/>
                      <a:pt x="392" y="252"/>
                      <a:pt x="390" y="247"/>
                    </a:cubicBezTo>
                    <a:cubicBezTo>
                      <a:pt x="388" y="243"/>
                      <a:pt x="387" y="238"/>
                      <a:pt x="387" y="232"/>
                    </a:cubicBezTo>
                    <a:cubicBezTo>
                      <a:pt x="387" y="227"/>
                      <a:pt x="388" y="222"/>
                      <a:pt x="390" y="217"/>
                    </a:cubicBezTo>
                    <a:cubicBezTo>
                      <a:pt x="392" y="213"/>
                      <a:pt x="394" y="209"/>
                      <a:pt x="398" y="205"/>
                    </a:cubicBezTo>
                    <a:cubicBezTo>
                      <a:pt x="401" y="202"/>
                      <a:pt x="405" y="199"/>
                      <a:pt x="410" y="197"/>
                    </a:cubicBezTo>
                    <a:cubicBezTo>
                      <a:pt x="415" y="195"/>
                      <a:pt x="420" y="194"/>
                      <a:pt x="425" y="194"/>
                    </a:cubicBezTo>
                    <a:cubicBezTo>
                      <a:pt x="431" y="194"/>
                      <a:pt x="436" y="195"/>
                      <a:pt x="440" y="197"/>
                    </a:cubicBezTo>
                    <a:cubicBezTo>
                      <a:pt x="445" y="199"/>
                      <a:pt x="449" y="202"/>
                      <a:pt x="453" y="205"/>
                    </a:cubicBezTo>
                    <a:cubicBezTo>
                      <a:pt x="456" y="209"/>
                      <a:pt x="459" y="213"/>
                      <a:pt x="461" y="217"/>
                    </a:cubicBezTo>
                    <a:cubicBezTo>
                      <a:pt x="463" y="222"/>
                      <a:pt x="464" y="227"/>
                      <a:pt x="464" y="232"/>
                    </a:cubicBezTo>
                    <a:cubicBezTo>
                      <a:pt x="464" y="238"/>
                      <a:pt x="463" y="243"/>
                      <a:pt x="461" y="247"/>
                    </a:cubicBezTo>
                    <a:cubicBezTo>
                      <a:pt x="459" y="252"/>
                      <a:pt x="456" y="256"/>
                      <a:pt x="453" y="260"/>
                    </a:cubicBezTo>
                    <a:cubicBezTo>
                      <a:pt x="449" y="263"/>
                      <a:pt x="445" y="266"/>
                      <a:pt x="440" y="268"/>
                    </a:cubicBezTo>
                    <a:cubicBezTo>
                      <a:pt x="436" y="270"/>
                      <a:pt x="431" y="271"/>
                      <a:pt x="425" y="271"/>
                    </a:cubicBezTo>
                    <a:close/>
                    <a:moveTo>
                      <a:pt x="309" y="0"/>
                    </a:moveTo>
                    <a:cubicBezTo>
                      <a:pt x="338" y="0"/>
                      <a:pt x="365" y="4"/>
                      <a:pt x="391" y="11"/>
                    </a:cubicBezTo>
                    <a:cubicBezTo>
                      <a:pt x="418" y="19"/>
                      <a:pt x="442" y="29"/>
                      <a:pt x="465" y="42"/>
                    </a:cubicBezTo>
                    <a:cubicBezTo>
                      <a:pt x="488" y="56"/>
                      <a:pt x="509" y="72"/>
                      <a:pt x="528" y="91"/>
                    </a:cubicBezTo>
                    <a:cubicBezTo>
                      <a:pt x="547" y="110"/>
                      <a:pt x="563" y="131"/>
                      <a:pt x="576" y="154"/>
                    </a:cubicBezTo>
                    <a:cubicBezTo>
                      <a:pt x="590" y="176"/>
                      <a:pt x="600" y="201"/>
                      <a:pt x="608" y="228"/>
                    </a:cubicBezTo>
                    <a:cubicBezTo>
                      <a:pt x="615" y="254"/>
                      <a:pt x="619" y="281"/>
                      <a:pt x="619" y="310"/>
                    </a:cubicBezTo>
                    <a:cubicBezTo>
                      <a:pt x="619" y="338"/>
                      <a:pt x="615" y="366"/>
                      <a:pt x="608" y="392"/>
                    </a:cubicBezTo>
                    <a:cubicBezTo>
                      <a:pt x="600" y="418"/>
                      <a:pt x="590" y="443"/>
                      <a:pt x="576" y="466"/>
                    </a:cubicBezTo>
                    <a:cubicBezTo>
                      <a:pt x="563" y="489"/>
                      <a:pt x="547" y="510"/>
                      <a:pt x="528" y="529"/>
                    </a:cubicBezTo>
                    <a:cubicBezTo>
                      <a:pt x="509" y="548"/>
                      <a:pt x="488" y="564"/>
                      <a:pt x="465" y="577"/>
                    </a:cubicBezTo>
                    <a:cubicBezTo>
                      <a:pt x="442" y="590"/>
                      <a:pt x="418" y="601"/>
                      <a:pt x="391" y="608"/>
                    </a:cubicBezTo>
                    <a:cubicBezTo>
                      <a:pt x="365" y="616"/>
                      <a:pt x="338" y="619"/>
                      <a:pt x="309" y="619"/>
                    </a:cubicBezTo>
                    <a:cubicBezTo>
                      <a:pt x="281" y="619"/>
                      <a:pt x="253" y="616"/>
                      <a:pt x="227" y="608"/>
                    </a:cubicBezTo>
                    <a:cubicBezTo>
                      <a:pt x="201" y="601"/>
                      <a:pt x="176" y="590"/>
                      <a:pt x="153" y="577"/>
                    </a:cubicBezTo>
                    <a:cubicBezTo>
                      <a:pt x="130" y="564"/>
                      <a:pt x="109" y="548"/>
                      <a:pt x="90" y="529"/>
                    </a:cubicBezTo>
                    <a:cubicBezTo>
                      <a:pt x="71" y="510"/>
                      <a:pt x="55" y="489"/>
                      <a:pt x="42" y="466"/>
                    </a:cubicBezTo>
                    <a:cubicBezTo>
                      <a:pt x="29" y="443"/>
                      <a:pt x="18" y="418"/>
                      <a:pt x="11" y="392"/>
                    </a:cubicBezTo>
                    <a:cubicBezTo>
                      <a:pt x="3" y="366"/>
                      <a:pt x="0" y="338"/>
                      <a:pt x="0" y="310"/>
                    </a:cubicBezTo>
                    <a:cubicBezTo>
                      <a:pt x="0" y="281"/>
                      <a:pt x="3" y="254"/>
                      <a:pt x="11" y="228"/>
                    </a:cubicBezTo>
                    <a:cubicBezTo>
                      <a:pt x="18" y="201"/>
                      <a:pt x="29" y="176"/>
                      <a:pt x="42" y="154"/>
                    </a:cubicBezTo>
                    <a:cubicBezTo>
                      <a:pt x="55" y="131"/>
                      <a:pt x="71" y="110"/>
                      <a:pt x="90" y="91"/>
                    </a:cubicBezTo>
                    <a:cubicBezTo>
                      <a:pt x="109" y="72"/>
                      <a:pt x="130" y="56"/>
                      <a:pt x="153" y="42"/>
                    </a:cubicBezTo>
                    <a:cubicBezTo>
                      <a:pt x="176" y="29"/>
                      <a:pt x="201" y="19"/>
                      <a:pt x="227" y="11"/>
                    </a:cubicBezTo>
                    <a:cubicBezTo>
                      <a:pt x="253" y="4"/>
                      <a:pt x="281" y="0"/>
                      <a:pt x="309" y="0"/>
                    </a:cubicBezTo>
                    <a:close/>
                    <a:moveTo>
                      <a:pt x="309" y="581"/>
                    </a:moveTo>
                    <a:cubicBezTo>
                      <a:pt x="334" y="581"/>
                      <a:pt x="358" y="577"/>
                      <a:pt x="381" y="571"/>
                    </a:cubicBezTo>
                    <a:cubicBezTo>
                      <a:pt x="404" y="564"/>
                      <a:pt x="426" y="555"/>
                      <a:pt x="446" y="543"/>
                    </a:cubicBezTo>
                    <a:cubicBezTo>
                      <a:pt x="466" y="532"/>
                      <a:pt x="484" y="518"/>
                      <a:pt x="500" y="501"/>
                    </a:cubicBezTo>
                    <a:cubicBezTo>
                      <a:pt x="517" y="485"/>
                      <a:pt x="531" y="466"/>
                      <a:pt x="543" y="446"/>
                    </a:cubicBezTo>
                    <a:cubicBezTo>
                      <a:pt x="555" y="426"/>
                      <a:pt x="564" y="405"/>
                      <a:pt x="570" y="382"/>
                    </a:cubicBezTo>
                    <a:cubicBezTo>
                      <a:pt x="577" y="359"/>
                      <a:pt x="580" y="335"/>
                      <a:pt x="580" y="310"/>
                    </a:cubicBezTo>
                    <a:cubicBezTo>
                      <a:pt x="580" y="285"/>
                      <a:pt x="577" y="261"/>
                      <a:pt x="570" y="238"/>
                    </a:cubicBezTo>
                    <a:cubicBezTo>
                      <a:pt x="564" y="215"/>
                      <a:pt x="555" y="193"/>
                      <a:pt x="543" y="173"/>
                    </a:cubicBezTo>
                    <a:cubicBezTo>
                      <a:pt x="531" y="153"/>
                      <a:pt x="517" y="135"/>
                      <a:pt x="500" y="118"/>
                    </a:cubicBezTo>
                    <a:cubicBezTo>
                      <a:pt x="484" y="102"/>
                      <a:pt x="466" y="88"/>
                      <a:pt x="446" y="76"/>
                    </a:cubicBezTo>
                    <a:cubicBezTo>
                      <a:pt x="426" y="64"/>
                      <a:pt x="404" y="55"/>
                      <a:pt x="381" y="49"/>
                    </a:cubicBezTo>
                    <a:cubicBezTo>
                      <a:pt x="358" y="42"/>
                      <a:pt x="334" y="39"/>
                      <a:pt x="309" y="39"/>
                    </a:cubicBezTo>
                    <a:cubicBezTo>
                      <a:pt x="284" y="39"/>
                      <a:pt x="260" y="42"/>
                      <a:pt x="237" y="49"/>
                    </a:cubicBezTo>
                    <a:cubicBezTo>
                      <a:pt x="214" y="55"/>
                      <a:pt x="193" y="64"/>
                      <a:pt x="173" y="76"/>
                    </a:cubicBezTo>
                    <a:cubicBezTo>
                      <a:pt x="153" y="88"/>
                      <a:pt x="134" y="102"/>
                      <a:pt x="118" y="118"/>
                    </a:cubicBezTo>
                    <a:cubicBezTo>
                      <a:pt x="101" y="135"/>
                      <a:pt x="87" y="153"/>
                      <a:pt x="75" y="173"/>
                    </a:cubicBezTo>
                    <a:cubicBezTo>
                      <a:pt x="64" y="193"/>
                      <a:pt x="55" y="215"/>
                      <a:pt x="48" y="238"/>
                    </a:cubicBezTo>
                    <a:cubicBezTo>
                      <a:pt x="42" y="261"/>
                      <a:pt x="38" y="285"/>
                      <a:pt x="38" y="310"/>
                    </a:cubicBezTo>
                    <a:cubicBezTo>
                      <a:pt x="38" y="335"/>
                      <a:pt x="42" y="358"/>
                      <a:pt x="48" y="382"/>
                    </a:cubicBezTo>
                    <a:cubicBezTo>
                      <a:pt x="55" y="405"/>
                      <a:pt x="64" y="426"/>
                      <a:pt x="75" y="446"/>
                    </a:cubicBezTo>
                    <a:cubicBezTo>
                      <a:pt x="87" y="466"/>
                      <a:pt x="101" y="485"/>
                      <a:pt x="118" y="501"/>
                    </a:cubicBezTo>
                    <a:cubicBezTo>
                      <a:pt x="134" y="518"/>
                      <a:pt x="153" y="532"/>
                      <a:pt x="173" y="543"/>
                    </a:cubicBezTo>
                    <a:cubicBezTo>
                      <a:pt x="193" y="555"/>
                      <a:pt x="214" y="564"/>
                      <a:pt x="237" y="571"/>
                    </a:cubicBezTo>
                    <a:cubicBezTo>
                      <a:pt x="260" y="577"/>
                      <a:pt x="284" y="581"/>
                      <a:pt x="309" y="581"/>
                    </a:cubicBezTo>
                    <a:close/>
                    <a:moveTo>
                      <a:pt x="309" y="464"/>
                    </a:moveTo>
                    <a:cubicBezTo>
                      <a:pt x="324" y="464"/>
                      <a:pt x="338" y="462"/>
                      <a:pt x="352" y="458"/>
                    </a:cubicBezTo>
                    <a:cubicBezTo>
                      <a:pt x="366" y="454"/>
                      <a:pt x="379" y="449"/>
                      <a:pt x="390" y="441"/>
                    </a:cubicBezTo>
                    <a:cubicBezTo>
                      <a:pt x="402" y="434"/>
                      <a:pt x="413" y="425"/>
                      <a:pt x="423" y="414"/>
                    </a:cubicBezTo>
                    <a:cubicBezTo>
                      <a:pt x="432" y="403"/>
                      <a:pt x="440" y="391"/>
                      <a:pt x="447" y="378"/>
                    </a:cubicBezTo>
                    <a:lnTo>
                      <a:pt x="482" y="396"/>
                    </a:lnTo>
                    <a:cubicBezTo>
                      <a:pt x="473" y="412"/>
                      <a:pt x="463" y="427"/>
                      <a:pt x="451" y="440"/>
                    </a:cubicBezTo>
                    <a:cubicBezTo>
                      <a:pt x="439" y="454"/>
                      <a:pt x="426" y="465"/>
                      <a:pt x="411" y="474"/>
                    </a:cubicBezTo>
                    <a:cubicBezTo>
                      <a:pt x="396" y="483"/>
                      <a:pt x="380" y="491"/>
                      <a:pt x="363" y="496"/>
                    </a:cubicBezTo>
                    <a:cubicBezTo>
                      <a:pt x="345" y="501"/>
                      <a:pt x="328" y="503"/>
                      <a:pt x="309" y="503"/>
                    </a:cubicBezTo>
                    <a:cubicBezTo>
                      <a:pt x="291" y="503"/>
                      <a:pt x="273" y="501"/>
                      <a:pt x="256" y="496"/>
                    </a:cubicBezTo>
                    <a:cubicBezTo>
                      <a:pt x="239" y="491"/>
                      <a:pt x="223" y="483"/>
                      <a:pt x="208" y="474"/>
                    </a:cubicBezTo>
                    <a:cubicBezTo>
                      <a:pt x="193" y="465"/>
                      <a:pt x="179" y="454"/>
                      <a:pt x="167" y="440"/>
                    </a:cubicBezTo>
                    <a:cubicBezTo>
                      <a:pt x="155" y="427"/>
                      <a:pt x="145" y="412"/>
                      <a:pt x="137" y="396"/>
                    </a:cubicBezTo>
                    <a:lnTo>
                      <a:pt x="171" y="378"/>
                    </a:lnTo>
                    <a:cubicBezTo>
                      <a:pt x="178" y="391"/>
                      <a:pt x="186" y="403"/>
                      <a:pt x="196" y="414"/>
                    </a:cubicBezTo>
                    <a:cubicBezTo>
                      <a:pt x="205" y="425"/>
                      <a:pt x="216" y="434"/>
                      <a:pt x="228" y="441"/>
                    </a:cubicBezTo>
                    <a:cubicBezTo>
                      <a:pt x="240" y="449"/>
                      <a:pt x="253" y="454"/>
                      <a:pt x="266" y="458"/>
                    </a:cubicBezTo>
                    <a:cubicBezTo>
                      <a:pt x="280" y="462"/>
                      <a:pt x="294" y="464"/>
                      <a:pt x="309" y="464"/>
                    </a:cubicBezTo>
                    <a:close/>
                  </a:path>
                </a:pathLst>
              </a:custGeom>
              <a:solidFill>
                <a:srgbClr val="106E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Settings" descr="&lt;Tags&gt;&lt;SMARTRESIZEANCHORS&gt;None,Absolute,None,Relative&lt;/SMARTRESIZEANCHORS&gt;&lt;/Tags&gt;">
                <a:extLst>
                  <a:ext uri="{FF2B5EF4-FFF2-40B4-BE49-F238E27FC236}">
                    <a16:creationId xmlns:a16="http://schemas.microsoft.com/office/drawing/2014/main" id="{2391C179-97C5-439C-A6E2-B615695AF96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338" y="5751256"/>
                <a:ext cx="157163" cy="160338"/>
              </a:xfrm>
              <a:custGeom>
                <a:avLst/>
                <a:gdLst>
                  <a:gd name="T0" fmla="*/ 539 w 617"/>
                  <a:gd name="T1" fmla="*/ 309 h 618"/>
                  <a:gd name="T2" fmla="*/ 617 w 617"/>
                  <a:gd name="T3" fmla="*/ 369 h 618"/>
                  <a:gd name="T4" fmla="*/ 464 w 617"/>
                  <a:gd name="T5" fmla="*/ 479 h 618"/>
                  <a:gd name="T6" fmla="*/ 319 w 617"/>
                  <a:gd name="T7" fmla="*/ 539 h 618"/>
                  <a:gd name="T8" fmla="*/ 303 w 617"/>
                  <a:gd name="T9" fmla="*/ 539 h 618"/>
                  <a:gd name="T10" fmla="*/ 133 w 617"/>
                  <a:gd name="T11" fmla="*/ 569 h 618"/>
                  <a:gd name="T12" fmla="*/ 48 w 617"/>
                  <a:gd name="T13" fmla="*/ 485 h 618"/>
                  <a:gd name="T14" fmla="*/ 78 w 617"/>
                  <a:gd name="T15" fmla="*/ 314 h 618"/>
                  <a:gd name="T16" fmla="*/ 78 w 617"/>
                  <a:gd name="T17" fmla="*/ 298 h 618"/>
                  <a:gd name="T18" fmla="*/ 138 w 617"/>
                  <a:gd name="T19" fmla="*/ 154 h 618"/>
                  <a:gd name="T20" fmla="*/ 249 w 617"/>
                  <a:gd name="T21" fmla="*/ 0 h 618"/>
                  <a:gd name="T22" fmla="*/ 309 w 617"/>
                  <a:gd name="T23" fmla="*/ 78 h 618"/>
                  <a:gd name="T24" fmla="*/ 368 w 617"/>
                  <a:gd name="T25" fmla="*/ 0 h 618"/>
                  <a:gd name="T26" fmla="*/ 479 w 617"/>
                  <a:gd name="T27" fmla="*/ 154 h 618"/>
                  <a:gd name="T28" fmla="*/ 539 w 617"/>
                  <a:gd name="T29" fmla="*/ 298 h 618"/>
                  <a:gd name="T30" fmla="*/ 505 w 617"/>
                  <a:gd name="T31" fmla="*/ 309 h 618"/>
                  <a:gd name="T32" fmla="*/ 575 w 617"/>
                  <a:gd name="T33" fmla="*/ 236 h 618"/>
                  <a:gd name="T34" fmla="*/ 447 w 617"/>
                  <a:gd name="T35" fmla="*/ 170 h 618"/>
                  <a:gd name="T36" fmla="*/ 382 w 617"/>
                  <a:gd name="T37" fmla="*/ 43 h 618"/>
                  <a:gd name="T38" fmla="*/ 309 w 617"/>
                  <a:gd name="T39" fmla="*/ 113 h 618"/>
                  <a:gd name="T40" fmla="*/ 235 w 617"/>
                  <a:gd name="T41" fmla="*/ 43 h 618"/>
                  <a:gd name="T42" fmla="*/ 170 w 617"/>
                  <a:gd name="T43" fmla="*/ 170 h 618"/>
                  <a:gd name="T44" fmla="*/ 42 w 617"/>
                  <a:gd name="T45" fmla="*/ 236 h 618"/>
                  <a:gd name="T46" fmla="*/ 112 w 617"/>
                  <a:gd name="T47" fmla="*/ 309 h 618"/>
                  <a:gd name="T48" fmla="*/ 42 w 617"/>
                  <a:gd name="T49" fmla="*/ 382 h 618"/>
                  <a:gd name="T50" fmla="*/ 170 w 617"/>
                  <a:gd name="T51" fmla="*/ 447 h 618"/>
                  <a:gd name="T52" fmla="*/ 235 w 617"/>
                  <a:gd name="T53" fmla="*/ 575 h 618"/>
                  <a:gd name="T54" fmla="*/ 309 w 617"/>
                  <a:gd name="T55" fmla="*/ 505 h 618"/>
                  <a:gd name="T56" fmla="*/ 382 w 617"/>
                  <a:gd name="T57" fmla="*/ 575 h 618"/>
                  <a:gd name="T58" fmla="*/ 447 w 617"/>
                  <a:gd name="T59" fmla="*/ 448 h 618"/>
                  <a:gd name="T60" fmla="*/ 575 w 617"/>
                  <a:gd name="T61" fmla="*/ 382 h 618"/>
                  <a:gd name="T62" fmla="*/ 353 w 617"/>
                  <a:gd name="T63" fmla="*/ 204 h 618"/>
                  <a:gd name="T64" fmla="*/ 422 w 617"/>
                  <a:gd name="T65" fmla="*/ 309 h 618"/>
                  <a:gd name="T66" fmla="*/ 353 w 617"/>
                  <a:gd name="T67" fmla="*/ 414 h 618"/>
                  <a:gd name="T68" fmla="*/ 228 w 617"/>
                  <a:gd name="T69" fmla="*/ 390 h 618"/>
                  <a:gd name="T70" fmla="*/ 203 w 617"/>
                  <a:gd name="T71" fmla="*/ 265 h 618"/>
                  <a:gd name="T72" fmla="*/ 309 w 617"/>
                  <a:gd name="T73" fmla="*/ 195 h 618"/>
                  <a:gd name="T74" fmla="*/ 365 w 617"/>
                  <a:gd name="T75" fmla="*/ 366 h 618"/>
                  <a:gd name="T76" fmla="*/ 382 w 617"/>
                  <a:gd name="T77" fmla="*/ 278 h 618"/>
                  <a:gd name="T78" fmla="*/ 309 w 617"/>
                  <a:gd name="T79" fmla="*/ 229 h 618"/>
                  <a:gd name="T80" fmla="*/ 235 w 617"/>
                  <a:gd name="T81" fmla="*/ 278 h 618"/>
                  <a:gd name="T82" fmla="*/ 252 w 617"/>
                  <a:gd name="T83" fmla="*/ 36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7" h="618">
                    <a:moveTo>
                      <a:pt x="539" y="298"/>
                    </a:moveTo>
                    <a:cubicBezTo>
                      <a:pt x="539" y="300"/>
                      <a:pt x="539" y="302"/>
                      <a:pt x="539" y="303"/>
                    </a:cubicBezTo>
                    <a:cubicBezTo>
                      <a:pt x="539" y="305"/>
                      <a:pt x="539" y="307"/>
                      <a:pt x="539" y="309"/>
                    </a:cubicBezTo>
                    <a:cubicBezTo>
                      <a:pt x="539" y="311"/>
                      <a:pt x="539" y="313"/>
                      <a:pt x="539" y="314"/>
                    </a:cubicBezTo>
                    <a:cubicBezTo>
                      <a:pt x="539" y="316"/>
                      <a:pt x="539" y="318"/>
                      <a:pt x="539" y="320"/>
                    </a:cubicBezTo>
                    <a:lnTo>
                      <a:pt x="617" y="369"/>
                    </a:lnTo>
                    <a:lnTo>
                      <a:pt x="569" y="485"/>
                    </a:lnTo>
                    <a:lnTo>
                      <a:pt x="479" y="464"/>
                    </a:lnTo>
                    <a:cubicBezTo>
                      <a:pt x="474" y="469"/>
                      <a:pt x="469" y="474"/>
                      <a:pt x="464" y="479"/>
                    </a:cubicBezTo>
                    <a:lnTo>
                      <a:pt x="484" y="569"/>
                    </a:lnTo>
                    <a:lnTo>
                      <a:pt x="368" y="618"/>
                    </a:lnTo>
                    <a:lnTo>
                      <a:pt x="319" y="539"/>
                    </a:lnTo>
                    <a:cubicBezTo>
                      <a:pt x="318" y="539"/>
                      <a:pt x="316" y="539"/>
                      <a:pt x="314" y="539"/>
                    </a:cubicBezTo>
                    <a:cubicBezTo>
                      <a:pt x="312" y="540"/>
                      <a:pt x="310" y="540"/>
                      <a:pt x="309" y="540"/>
                    </a:cubicBezTo>
                    <a:cubicBezTo>
                      <a:pt x="307" y="540"/>
                      <a:pt x="305" y="540"/>
                      <a:pt x="303" y="539"/>
                    </a:cubicBezTo>
                    <a:cubicBezTo>
                      <a:pt x="301" y="539"/>
                      <a:pt x="299" y="539"/>
                      <a:pt x="298" y="539"/>
                    </a:cubicBezTo>
                    <a:lnTo>
                      <a:pt x="249" y="618"/>
                    </a:lnTo>
                    <a:lnTo>
                      <a:pt x="133" y="569"/>
                    </a:lnTo>
                    <a:lnTo>
                      <a:pt x="153" y="479"/>
                    </a:lnTo>
                    <a:cubicBezTo>
                      <a:pt x="148" y="474"/>
                      <a:pt x="143" y="469"/>
                      <a:pt x="138" y="464"/>
                    </a:cubicBezTo>
                    <a:lnTo>
                      <a:pt x="48" y="485"/>
                    </a:lnTo>
                    <a:lnTo>
                      <a:pt x="0" y="369"/>
                    </a:lnTo>
                    <a:lnTo>
                      <a:pt x="78" y="320"/>
                    </a:lnTo>
                    <a:cubicBezTo>
                      <a:pt x="78" y="318"/>
                      <a:pt x="78" y="316"/>
                      <a:pt x="78" y="314"/>
                    </a:cubicBezTo>
                    <a:cubicBezTo>
                      <a:pt x="78" y="313"/>
                      <a:pt x="78" y="311"/>
                      <a:pt x="78" y="309"/>
                    </a:cubicBezTo>
                    <a:cubicBezTo>
                      <a:pt x="78" y="307"/>
                      <a:pt x="78" y="305"/>
                      <a:pt x="78" y="303"/>
                    </a:cubicBezTo>
                    <a:cubicBezTo>
                      <a:pt x="78" y="302"/>
                      <a:pt x="78" y="300"/>
                      <a:pt x="78" y="298"/>
                    </a:cubicBezTo>
                    <a:lnTo>
                      <a:pt x="0" y="249"/>
                    </a:lnTo>
                    <a:lnTo>
                      <a:pt x="48" y="133"/>
                    </a:lnTo>
                    <a:lnTo>
                      <a:pt x="138" y="154"/>
                    </a:lnTo>
                    <a:cubicBezTo>
                      <a:pt x="143" y="148"/>
                      <a:pt x="148" y="143"/>
                      <a:pt x="153" y="139"/>
                    </a:cubicBezTo>
                    <a:lnTo>
                      <a:pt x="133" y="49"/>
                    </a:lnTo>
                    <a:lnTo>
                      <a:pt x="249" y="0"/>
                    </a:lnTo>
                    <a:lnTo>
                      <a:pt x="298" y="79"/>
                    </a:lnTo>
                    <a:cubicBezTo>
                      <a:pt x="299" y="79"/>
                      <a:pt x="301" y="79"/>
                      <a:pt x="303" y="79"/>
                    </a:cubicBezTo>
                    <a:cubicBezTo>
                      <a:pt x="305" y="78"/>
                      <a:pt x="307" y="78"/>
                      <a:pt x="309" y="78"/>
                    </a:cubicBezTo>
                    <a:cubicBezTo>
                      <a:pt x="310" y="78"/>
                      <a:pt x="312" y="78"/>
                      <a:pt x="314" y="79"/>
                    </a:cubicBezTo>
                    <a:cubicBezTo>
                      <a:pt x="316" y="79"/>
                      <a:pt x="318" y="79"/>
                      <a:pt x="319" y="79"/>
                    </a:cubicBezTo>
                    <a:lnTo>
                      <a:pt x="368" y="0"/>
                    </a:lnTo>
                    <a:lnTo>
                      <a:pt x="484" y="49"/>
                    </a:lnTo>
                    <a:lnTo>
                      <a:pt x="464" y="139"/>
                    </a:lnTo>
                    <a:cubicBezTo>
                      <a:pt x="469" y="143"/>
                      <a:pt x="474" y="148"/>
                      <a:pt x="479" y="154"/>
                    </a:cubicBezTo>
                    <a:lnTo>
                      <a:pt x="569" y="133"/>
                    </a:lnTo>
                    <a:lnTo>
                      <a:pt x="617" y="249"/>
                    </a:lnTo>
                    <a:lnTo>
                      <a:pt x="539" y="298"/>
                    </a:lnTo>
                    <a:close/>
                    <a:moveTo>
                      <a:pt x="503" y="337"/>
                    </a:moveTo>
                    <a:cubicBezTo>
                      <a:pt x="504" y="333"/>
                      <a:pt x="504" y="328"/>
                      <a:pt x="504" y="323"/>
                    </a:cubicBezTo>
                    <a:cubicBezTo>
                      <a:pt x="505" y="318"/>
                      <a:pt x="505" y="313"/>
                      <a:pt x="505" y="309"/>
                    </a:cubicBezTo>
                    <a:cubicBezTo>
                      <a:pt x="505" y="304"/>
                      <a:pt x="505" y="299"/>
                      <a:pt x="504" y="294"/>
                    </a:cubicBezTo>
                    <a:cubicBezTo>
                      <a:pt x="504" y="290"/>
                      <a:pt x="504" y="285"/>
                      <a:pt x="503" y="280"/>
                    </a:cubicBezTo>
                    <a:lnTo>
                      <a:pt x="575" y="236"/>
                    </a:lnTo>
                    <a:lnTo>
                      <a:pt x="549" y="173"/>
                    </a:lnTo>
                    <a:lnTo>
                      <a:pt x="466" y="192"/>
                    </a:lnTo>
                    <a:cubicBezTo>
                      <a:pt x="460" y="184"/>
                      <a:pt x="454" y="177"/>
                      <a:pt x="447" y="170"/>
                    </a:cubicBezTo>
                    <a:cubicBezTo>
                      <a:pt x="441" y="164"/>
                      <a:pt x="433" y="157"/>
                      <a:pt x="426" y="151"/>
                    </a:cubicBezTo>
                    <a:lnTo>
                      <a:pt x="445" y="69"/>
                    </a:lnTo>
                    <a:lnTo>
                      <a:pt x="382" y="43"/>
                    </a:lnTo>
                    <a:lnTo>
                      <a:pt x="337" y="114"/>
                    </a:lnTo>
                    <a:cubicBezTo>
                      <a:pt x="332" y="114"/>
                      <a:pt x="328" y="114"/>
                      <a:pt x="323" y="113"/>
                    </a:cubicBezTo>
                    <a:cubicBezTo>
                      <a:pt x="318" y="113"/>
                      <a:pt x="313" y="113"/>
                      <a:pt x="309" y="113"/>
                    </a:cubicBezTo>
                    <a:cubicBezTo>
                      <a:pt x="304" y="113"/>
                      <a:pt x="299" y="113"/>
                      <a:pt x="294" y="113"/>
                    </a:cubicBezTo>
                    <a:cubicBezTo>
                      <a:pt x="289" y="114"/>
                      <a:pt x="285" y="114"/>
                      <a:pt x="280" y="114"/>
                    </a:cubicBezTo>
                    <a:lnTo>
                      <a:pt x="235" y="43"/>
                    </a:lnTo>
                    <a:lnTo>
                      <a:pt x="172" y="69"/>
                    </a:lnTo>
                    <a:lnTo>
                      <a:pt x="191" y="151"/>
                    </a:lnTo>
                    <a:cubicBezTo>
                      <a:pt x="184" y="157"/>
                      <a:pt x="176" y="164"/>
                      <a:pt x="170" y="170"/>
                    </a:cubicBezTo>
                    <a:cubicBezTo>
                      <a:pt x="164" y="177"/>
                      <a:pt x="157" y="184"/>
                      <a:pt x="151" y="192"/>
                    </a:cubicBezTo>
                    <a:lnTo>
                      <a:pt x="68" y="173"/>
                    </a:lnTo>
                    <a:lnTo>
                      <a:pt x="42" y="236"/>
                    </a:lnTo>
                    <a:lnTo>
                      <a:pt x="114" y="280"/>
                    </a:lnTo>
                    <a:cubicBezTo>
                      <a:pt x="114" y="285"/>
                      <a:pt x="113" y="290"/>
                      <a:pt x="113" y="295"/>
                    </a:cubicBezTo>
                    <a:cubicBezTo>
                      <a:pt x="112" y="300"/>
                      <a:pt x="112" y="304"/>
                      <a:pt x="112" y="309"/>
                    </a:cubicBezTo>
                    <a:cubicBezTo>
                      <a:pt x="112" y="314"/>
                      <a:pt x="112" y="319"/>
                      <a:pt x="113" y="323"/>
                    </a:cubicBezTo>
                    <a:cubicBezTo>
                      <a:pt x="113" y="328"/>
                      <a:pt x="114" y="333"/>
                      <a:pt x="114" y="338"/>
                    </a:cubicBezTo>
                    <a:lnTo>
                      <a:pt x="42" y="382"/>
                    </a:lnTo>
                    <a:lnTo>
                      <a:pt x="68" y="445"/>
                    </a:lnTo>
                    <a:lnTo>
                      <a:pt x="151" y="426"/>
                    </a:lnTo>
                    <a:cubicBezTo>
                      <a:pt x="157" y="434"/>
                      <a:pt x="163" y="441"/>
                      <a:pt x="170" y="447"/>
                    </a:cubicBezTo>
                    <a:cubicBezTo>
                      <a:pt x="176" y="454"/>
                      <a:pt x="184" y="460"/>
                      <a:pt x="191" y="467"/>
                    </a:cubicBezTo>
                    <a:lnTo>
                      <a:pt x="172" y="549"/>
                    </a:lnTo>
                    <a:lnTo>
                      <a:pt x="235" y="575"/>
                    </a:lnTo>
                    <a:lnTo>
                      <a:pt x="280" y="504"/>
                    </a:lnTo>
                    <a:cubicBezTo>
                      <a:pt x="285" y="504"/>
                      <a:pt x="289" y="504"/>
                      <a:pt x="294" y="505"/>
                    </a:cubicBezTo>
                    <a:cubicBezTo>
                      <a:pt x="299" y="505"/>
                      <a:pt x="304" y="505"/>
                      <a:pt x="309" y="505"/>
                    </a:cubicBezTo>
                    <a:cubicBezTo>
                      <a:pt x="313" y="505"/>
                      <a:pt x="318" y="505"/>
                      <a:pt x="323" y="505"/>
                    </a:cubicBezTo>
                    <a:cubicBezTo>
                      <a:pt x="328" y="504"/>
                      <a:pt x="332" y="504"/>
                      <a:pt x="337" y="504"/>
                    </a:cubicBezTo>
                    <a:lnTo>
                      <a:pt x="382" y="575"/>
                    </a:lnTo>
                    <a:lnTo>
                      <a:pt x="445" y="549"/>
                    </a:lnTo>
                    <a:lnTo>
                      <a:pt x="426" y="467"/>
                    </a:lnTo>
                    <a:cubicBezTo>
                      <a:pt x="433" y="461"/>
                      <a:pt x="441" y="454"/>
                      <a:pt x="447" y="448"/>
                    </a:cubicBezTo>
                    <a:cubicBezTo>
                      <a:pt x="453" y="441"/>
                      <a:pt x="460" y="434"/>
                      <a:pt x="466" y="426"/>
                    </a:cubicBezTo>
                    <a:lnTo>
                      <a:pt x="549" y="445"/>
                    </a:lnTo>
                    <a:lnTo>
                      <a:pt x="575" y="382"/>
                    </a:lnTo>
                    <a:lnTo>
                      <a:pt x="503" y="337"/>
                    </a:lnTo>
                    <a:close/>
                    <a:moveTo>
                      <a:pt x="309" y="195"/>
                    </a:moveTo>
                    <a:cubicBezTo>
                      <a:pt x="324" y="195"/>
                      <a:pt x="339" y="198"/>
                      <a:pt x="353" y="204"/>
                    </a:cubicBezTo>
                    <a:cubicBezTo>
                      <a:pt x="367" y="210"/>
                      <a:pt x="379" y="218"/>
                      <a:pt x="389" y="228"/>
                    </a:cubicBezTo>
                    <a:cubicBezTo>
                      <a:pt x="399" y="239"/>
                      <a:pt x="408" y="251"/>
                      <a:pt x="414" y="265"/>
                    </a:cubicBezTo>
                    <a:cubicBezTo>
                      <a:pt x="419" y="278"/>
                      <a:pt x="422" y="293"/>
                      <a:pt x="422" y="309"/>
                    </a:cubicBezTo>
                    <a:cubicBezTo>
                      <a:pt x="422" y="325"/>
                      <a:pt x="419" y="340"/>
                      <a:pt x="414" y="353"/>
                    </a:cubicBezTo>
                    <a:cubicBezTo>
                      <a:pt x="408" y="367"/>
                      <a:pt x="399" y="379"/>
                      <a:pt x="389" y="390"/>
                    </a:cubicBezTo>
                    <a:cubicBezTo>
                      <a:pt x="379" y="400"/>
                      <a:pt x="367" y="408"/>
                      <a:pt x="353" y="414"/>
                    </a:cubicBezTo>
                    <a:cubicBezTo>
                      <a:pt x="339" y="420"/>
                      <a:pt x="324" y="423"/>
                      <a:pt x="309" y="423"/>
                    </a:cubicBezTo>
                    <a:cubicBezTo>
                      <a:pt x="293" y="423"/>
                      <a:pt x="278" y="420"/>
                      <a:pt x="264" y="414"/>
                    </a:cubicBezTo>
                    <a:cubicBezTo>
                      <a:pt x="250" y="408"/>
                      <a:pt x="238" y="400"/>
                      <a:pt x="228" y="390"/>
                    </a:cubicBezTo>
                    <a:cubicBezTo>
                      <a:pt x="218" y="379"/>
                      <a:pt x="209" y="367"/>
                      <a:pt x="203" y="353"/>
                    </a:cubicBezTo>
                    <a:cubicBezTo>
                      <a:pt x="198" y="340"/>
                      <a:pt x="195" y="325"/>
                      <a:pt x="195" y="309"/>
                    </a:cubicBezTo>
                    <a:cubicBezTo>
                      <a:pt x="195" y="293"/>
                      <a:pt x="198" y="278"/>
                      <a:pt x="203" y="265"/>
                    </a:cubicBezTo>
                    <a:cubicBezTo>
                      <a:pt x="209" y="251"/>
                      <a:pt x="218" y="239"/>
                      <a:pt x="228" y="228"/>
                    </a:cubicBezTo>
                    <a:cubicBezTo>
                      <a:pt x="238" y="218"/>
                      <a:pt x="250" y="210"/>
                      <a:pt x="264" y="204"/>
                    </a:cubicBezTo>
                    <a:cubicBezTo>
                      <a:pt x="278" y="198"/>
                      <a:pt x="293" y="195"/>
                      <a:pt x="309" y="195"/>
                    </a:cubicBezTo>
                    <a:close/>
                    <a:moveTo>
                      <a:pt x="309" y="389"/>
                    </a:moveTo>
                    <a:cubicBezTo>
                      <a:pt x="320" y="389"/>
                      <a:pt x="330" y="387"/>
                      <a:pt x="340" y="383"/>
                    </a:cubicBezTo>
                    <a:cubicBezTo>
                      <a:pt x="349" y="379"/>
                      <a:pt x="358" y="373"/>
                      <a:pt x="365" y="366"/>
                    </a:cubicBezTo>
                    <a:cubicBezTo>
                      <a:pt x="372" y="358"/>
                      <a:pt x="378" y="350"/>
                      <a:pt x="382" y="340"/>
                    </a:cubicBezTo>
                    <a:cubicBezTo>
                      <a:pt x="386" y="330"/>
                      <a:pt x="389" y="320"/>
                      <a:pt x="389" y="309"/>
                    </a:cubicBezTo>
                    <a:cubicBezTo>
                      <a:pt x="389" y="298"/>
                      <a:pt x="386" y="287"/>
                      <a:pt x="382" y="278"/>
                    </a:cubicBezTo>
                    <a:cubicBezTo>
                      <a:pt x="378" y="268"/>
                      <a:pt x="372" y="260"/>
                      <a:pt x="365" y="252"/>
                    </a:cubicBezTo>
                    <a:cubicBezTo>
                      <a:pt x="358" y="245"/>
                      <a:pt x="349" y="239"/>
                      <a:pt x="340" y="235"/>
                    </a:cubicBezTo>
                    <a:cubicBezTo>
                      <a:pt x="330" y="231"/>
                      <a:pt x="320" y="229"/>
                      <a:pt x="309" y="229"/>
                    </a:cubicBezTo>
                    <a:cubicBezTo>
                      <a:pt x="297" y="229"/>
                      <a:pt x="287" y="231"/>
                      <a:pt x="277" y="235"/>
                    </a:cubicBezTo>
                    <a:cubicBezTo>
                      <a:pt x="268" y="239"/>
                      <a:pt x="259" y="245"/>
                      <a:pt x="252" y="252"/>
                    </a:cubicBezTo>
                    <a:cubicBezTo>
                      <a:pt x="245" y="260"/>
                      <a:pt x="239" y="268"/>
                      <a:pt x="235" y="278"/>
                    </a:cubicBezTo>
                    <a:cubicBezTo>
                      <a:pt x="231" y="287"/>
                      <a:pt x="228" y="298"/>
                      <a:pt x="228" y="309"/>
                    </a:cubicBezTo>
                    <a:cubicBezTo>
                      <a:pt x="228" y="320"/>
                      <a:pt x="231" y="330"/>
                      <a:pt x="235" y="340"/>
                    </a:cubicBezTo>
                    <a:cubicBezTo>
                      <a:pt x="239" y="350"/>
                      <a:pt x="245" y="358"/>
                      <a:pt x="252" y="366"/>
                    </a:cubicBezTo>
                    <a:cubicBezTo>
                      <a:pt x="259" y="373"/>
                      <a:pt x="268" y="379"/>
                      <a:pt x="277" y="383"/>
                    </a:cubicBezTo>
                    <a:cubicBezTo>
                      <a:pt x="287" y="387"/>
                      <a:pt x="297" y="389"/>
                      <a:pt x="309" y="389"/>
                    </a:cubicBezTo>
                    <a:close/>
                  </a:path>
                </a:pathLst>
              </a:custGeom>
              <a:solidFill>
                <a:srgbClr val="106E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76" name="Tabs Border" descr="&lt;Tags&gt;&lt;SMARTRESIZEANCHORS&gt;None,Absolute,Absolute,Relative&lt;/SMARTRESIZEANCHORS&gt;&lt;/Tags&gt;">
                <a:extLst>
                  <a:ext uri="{FF2B5EF4-FFF2-40B4-BE49-F238E27FC236}">
                    <a16:creationId xmlns:a16="http://schemas.microsoft.com/office/drawing/2014/main" id="{24663845-6322-401F-A244-11F9ABB8C345}"/>
                  </a:ext>
                </a:extLst>
              </p:cNvPr>
              <p:cNvCxnSpPr/>
              <p:nvPr/>
            </p:nvCxnSpPr>
            <p:spPr>
              <a:xfrm>
                <a:off x="930274" y="5651457"/>
                <a:ext cx="1885950" cy="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itle">
              <a:extLst>
                <a:ext uri="{FF2B5EF4-FFF2-40B4-BE49-F238E27FC236}">
                  <a16:creationId xmlns:a16="http://schemas.microsoft.com/office/drawing/2014/main" id="{CB901030-7970-4B30-A127-41C01CE92151}"/>
                </a:ext>
              </a:extLst>
            </p:cNvPr>
            <p:cNvSpPr txBox="1"/>
            <p:nvPr/>
          </p:nvSpPr>
          <p:spPr>
            <a:xfrm>
              <a:off x="3193243" y="1961054"/>
              <a:ext cx="912109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August 2015</a:t>
              </a:r>
            </a:p>
          </p:txBody>
        </p:sp>
        <p:sp>
          <p:nvSpPr>
            <p:cNvPr id="18" name="Arrow Up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904D2EAE-307B-4C93-BC5B-4C0FC6ECA2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6050" y="1974014"/>
              <a:ext cx="155575" cy="82550"/>
            </a:xfrm>
            <a:custGeom>
              <a:avLst/>
              <a:gdLst>
                <a:gd name="T0" fmla="*/ 301 w 601"/>
                <a:gd name="T1" fmla="*/ 0 h 321"/>
                <a:gd name="T2" fmla="*/ 0 w 601"/>
                <a:gd name="T3" fmla="*/ 301 h 321"/>
                <a:gd name="T4" fmla="*/ 20 w 601"/>
                <a:gd name="T5" fmla="*/ 321 h 321"/>
                <a:gd name="T6" fmla="*/ 301 w 601"/>
                <a:gd name="T7" fmla="*/ 41 h 321"/>
                <a:gd name="T8" fmla="*/ 581 w 601"/>
                <a:gd name="T9" fmla="*/ 321 h 321"/>
                <a:gd name="T10" fmla="*/ 601 w 601"/>
                <a:gd name="T11" fmla="*/ 301 h 321"/>
                <a:gd name="T12" fmla="*/ 301 w 601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1" h="321">
                  <a:moveTo>
                    <a:pt x="301" y="0"/>
                  </a:moveTo>
                  <a:cubicBezTo>
                    <a:pt x="200" y="100"/>
                    <a:pt x="100" y="200"/>
                    <a:pt x="0" y="301"/>
                  </a:cubicBezTo>
                  <a:lnTo>
                    <a:pt x="20" y="321"/>
                  </a:lnTo>
                  <a:lnTo>
                    <a:pt x="301" y="41"/>
                  </a:lnTo>
                  <a:lnTo>
                    <a:pt x="581" y="321"/>
                  </a:lnTo>
                  <a:lnTo>
                    <a:pt x="601" y="301"/>
                  </a:lnTo>
                  <a:cubicBezTo>
                    <a:pt x="502" y="199"/>
                    <a:pt x="398" y="102"/>
                    <a:pt x="301" y="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Arrow Dow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4410A6C9-713C-4E74-80F3-632A9A3909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18313" y="1974014"/>
              <a:ext cx="153988" cy="82550"/>
            </a:xfrm>
            <a:custGeom>
              <a:avLst/>
              <a:gdLst>
                <a:gd name="T0" fmla="*/ 300 w 600"/>
                <a:gd name="T1" fmla="*/ 321 h 321"/>
                <a:gd name="T2" fmla="*/ 600 w 600"/>
                <a:gd name="T3" fmla="*/ 20 h 321"/>
                <a:gd name="T4" fmla="*/ 580 w 600"/>
                <a:gd name="T5" fmla="*/ 0 h 321"/>
                <a:gd name="T6" fmla="*/ 300 w 600"/>
                <a:gd name="T7" fmla="*/ 280 h 321"/>
                <a:gd name="T8" fmla="*/ 19 w 600"/>
                <a:gd name="T9" fmla="*/ 0 h 321"/>
                <a:gd name="T10" fmla="*/ 0 w 600"/>
                <a:gd name="T11" fmla="*/ 20 h 321"/>
                <a:gd name="T12" fmla="*/ 300 w 600"/>
                <a:gd name="T1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321">
                  <a:moveTo>
                    <a:pt x="300" y="321"/>
                  </a:moveTo>
                  <a:cubicBezTo>
                    <a:pt x="400" y="221"/>
                    <a:pt x="500" y="121"/>
                    <a:pt x="600" y="20"/>
                  </a:cubicBezTo>
                  <a:lnTo>
                    <a:pt x="580" y="0"/>
                  </a:lnTo>
                  <a:lnTo>
                    <a:pt x="300" y="280"/>
                  </a:lnTo>
                  <a:lnTo>
                    <a:pt x="19" y="0"/>
                  </a:lnTo>
                  <a:lnTo>
                    <a:pt x="0" y="20"/>
                  </a:lnTo>
                  <a:cubicBezTo>
                    <a:pt x="99" y="122"/>
                    <a:pt x="202" y="219"/>
                    <a:pt x="300" y="321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0" name="Calendar (Large)">
              <a:extLst>
                <a:ext uri="{FF2B5EF4-FFF2-40B4-BE49-F238E27FC236}">
                  <a16:creationId xmlns:a16="http://schemas.microsoft.com/office/drawing/2014/main" id="{B82D8174-1319-4D62-9B20-D8E5A3990E39}"/>
                </a:ext>
              </a:extLst>
            </p:cNvPr>
            <p:cNvGrpSpPr/>
            <p:nvPr/>
          </p:nvGrpSpPr>
          <p:grpSpPr>
            <a:xfrm>
              <a:off x="3128217" y="2253658"/>
              <a:ext cx="3904408" cy="3707812"/>
              <a:chOff x="3188542" y="3710232"/>
              <a:chExt cx="3904408" cy="3707812"/>
            </a:xfrm>
          </p:grpSpPr>
          <p:sp>
            <p:nvSpPr>
              <p:cNvPr id="22" name="Day">
                <a:extLst>
                  <a:ext uri="{FF2B5EF4-FFF2-40B4-BE49-F238E27FC236}">
                    <a16:creationId xmlns:a16="http://schemas.microsoft.com/office/drawing/2014/main" id="{22C8AF85-8A93-457D-912E-44566FE3C687}"/>
                  </a:ext>
                </a:extLst>
              </p:cNvPr>
              <p:cNvSpPr/>
              <p:nvPr/>
            </p:nvSpPr>
            <p:spPr>
              <a:xfrm>
                <a:off x="3191794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8/2</a:t>
                </a:r>
              </a:p>
            </p:txBody>
          </p:sp>
          <p:sp>
            <p:nvSpPr>
              <p:cNvPr id="23" name="Day">
                <a:extLst>
                  <a:ext uri="{FF2B5EF4-FFF2-40B4-BE49-F238E27FC236}">
                    <a16:creationId xmlns:a16="http://schemas.microsoft.com/office/drawing/2014/main" id="{BED38608-47ED-4835-B5F1-6275339B84D2}"/>
                  </a:ext>
                </a:extLst>
              </p:cNvPr>
              <p:cNvSpPr/>
              <p:nvPr/>
            </p:nvSpPr>
            <p:spPr>
              <a:xfrm>
                <a:off x="3748986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</a:t>
                </a:r>
              </a:p>
            </p:txBody>
          </p:sp>
          <p:sp>
            <p:nvSpPr>
              <p:cNvPr id="24" name="Day">
                <a:extLst>
                  <a:ext uri="{FF2B5EF4-FFF2-40B4-BE49-F238E27FC236}">
                    <a16:creationId xmlns:a16="http://schemas.microsoft.com/office/drawing/2014/main" id="{1DBB9CF7-DE6E-4869-B12B-52D3271018A9}"/>
                  </a:ext>
                </a:extLst>
              </p:cNvPr>
              <p:cNvSpPr/>
              <p:nvPr/>
            </p:nvSpPr>
            <p:spPr>
              <a:xfrm>
                <a:off x="4306178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4</a:t>
                </a:r>
              </a:p>
            </p:txBody>
          </p:sp>
          <p:sp>
            <p:nvSpPr>
              <p:cNvPr id="25" name="Day">
                <a:extLst>
                  <a:ext uri="{FF2B5EF4-FFF2-40B4-BE49-F238E27FC236}">
                    <a16:creationId xmlns:a16="http://schemas.microsoft.com/office/drawing/2014/main" id="{68606AFE-D247-412E-8BC7-124629B9B9CF}"/>
                  </a:ext>
                </a:extLst>
              </p:cNvPr>
              <p:cNvSpPr/>
              <p:nvPr/>
            </p:nvSpPr>
            <p:spPr>
              <a:xfrm>
                <a:off x="4863370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5</a:t>
                </a:r>
              </a:p>
            </p:txBody>
          </p:sp>
          <p:sp>
            <p:nvSpPr>
              <p:cNvPr id="26" name="Day">
                <a:extLst>
                  <a:ext uri="{FF2B5EF4-FFF2-40B4-BE49-F238E27FC236}">
                    <a16:creationId xmlns:a16="http://schemas.microsoft.com/office/drawing/2014/main" id="{90A32EEB-5D15-4D82-BD35-80FBAFE98842}"/>
                  </a:ext>
                </a:extLst>
              </p:cNvPr>
              <p:cNvSpPr/>
              <p:nvPr/>
            </p:nvSpPr>
            <p:spPr>
              <a:xfrm>
                <a:off x="5420562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6</a:t>
                </a:r>
              </a:p>
            </p:txBody>
          </p:sp>
          <p:sp>
            <p:nvSpPr>
              <p:cNvPr id="27" name="Day">
                <a:extLst>
                  <a:ext uri="{FF2B5EF4-FFF2-40B4-BE49-F238E27FC236}">
                    <a16:creationId xmlns:a16="http://schemas.microsoft.com/office/drawing/2014/main" id="{88FBA646-A1DF-4DD1-B635-D52C810CCEDD}"/>
                  </a:ext>
                </a:extLst>
              </p:cNvPr>
              <p:cNvSpPr/>
              <p:nvPr/>
            </p:nvSpPr>
            <p:spPr>
              <a:xfrm>
                <a:off x="5977754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7</a:t>
                </a:r>
              </a:p>
            </p:txBody>
          </p:sp>
          <p:sp>
            <p:nvSpPr>
              <p:cNvPr id="28" name="Day">
                <a:extLst>
                  <a:ext uri="{FF2B5EF4-FFF2-40B4-BE49-F238E27FC236}">
                    <a16:creationId xmlns:a16="http://schemas.microsoft.com/office/drawing/2014/main" id="{AF3F09B6-B3C2-4EF8-98A1-B2228AB90655}"/>
                  </a:ext>
                </a:extLst>
              </p:cNvPr>
              <p:cNvSpPr/>
              <p:nvPr/>
            </p:nvSpPr>
            <p:spPr>
              <a:xfrm>
                <a:off x="6534946" y="3932482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8</a:t>
                </a:r>
              </a:p>
            </p:txBody>
          </p:sp>
          <p:sp>
            <p:nvSpPr>
              <p:cNvPr id="29" name="Day">
                <a:extLst>
                  <a:ext uri="{FF2B5EF4-FFF2-40B4-BE49-F238E27FC236}">
                    <a16:creationId xmlns:a16="http://schemas.microsoft.com/office/drawing/2014/main" id="{A431858D-878F-4377-9DE0-A58D1860E4FC}"/>
                  </a:ext>
                </a:extLst>
              </p:cNvPr>
              <p:cNvSpPr/>
              <p:nvPr/>
            </p:nvSpPr>
            <p:spPr>
              <a:xfrm>
                <a:off x="3190981" y="4629446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9</a:t>
                </a:r>
              </a:p>
            </p:txBody>
          </p:sp>
          <p:sp>
            <p:nvSpPr>
              <p:cNvPr id="30" name="Day">
                <a:extLst>
                  <a:ext uri="{FF2B5EF4-FFF2-40B4-BE49-F238E27FC236}">
                    <a16:creationId xmlns:a16="http://schemas.microsoft.com/office/drawing/2014/main" id="{ED5755C9-9860-42C1-AF37-00FE8C0A78CB}"/>
                  </a:ext>
                </a:extLst>
              </p:cNvPr>
              <p:cNvSpPr/>
              <p:nvPr/>
            </p:nvSpPr>
            <p:spPr>
              <a:xfrm>
                <a:off x="3748173" y="4629446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10</a:t>
                </a:r>
              </a:p>
            </p:txBody>
          </p:sp>
          <p:sp>
            <p:nvSpPr>
              <p:cNvPr id="31" name="Day">
                <a:extLst>
                  <a:ext uri="{FF2B5EF4-FFF2-40B4-BE49-F238E27FC236}">
                    <a16:creationId xmlns:a16="http://schemas.microsoft.com/office/drawing/2014/main" id="{2CBE6E2B-5BC8-403E-B1DB-F18F1D148011}"/>
                  </a:ext>
                </a:extLst>
              </p:cNvPr>
              <p:cNvSpPr/>
              <p:nvPr/>
            </p:nvSpPr>
            <p:spPr>
              <a:xfrm>
                <a:off x="4305365" y="4629446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11</a:t>
                </a:r>
              </a:p>
            </p:txBody>
          </p:sp>
          <p:sp>
            <p:nvSpPr>
              <p:cNvPr id="32" name="Day">
                <a:extLst>
                  <a:ext uri="{FF2B5EF4-FFF2-40B4-BE49-F238E27FC236}">
                    <a16:creationId xmlns:a16="http://schemas.microsoft.com/office/drawing/2014/main" id="{C89D2A8B-9B22-4636-970D-10C1B1D4771D}"/>
                  </a:ext>
                </a:extLst>
              </p:cNvPr>
              <p:cNvSpPr/>
              <p:nvPr/>
            </p:nvSpPr>
            <p:spPr>
              <a:xfrm>
                <a:off x="4862557" y="4629446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12</a:t>
                </a:r>
              </a:p>
            </p:txBody>
          </p:sp>
          <p:sp>
            <p:nvSpPr>
              <p:cNvPr id="33" name="Day">
                <a:extLst>
                  <a:ext uri="{FF2B5EF4-FFF2-40B4-BE49-F238E27FC236}">
                    <a16:creationId xmlns:a16="http://schemas.microsoft.com/office/drawing/2014/main" id="{18DB28DF-3383-4C52-B996-AFDD68A7F17A}"/>
                  </a:ext>
                </a:extLst>
              </p:cNvPr>
              <p:cNvSpPr/>
              <p:nvPr/>
            </p:nvSpPr>
            <p:spPr>
              <a:xfrm>
                <a:off x="5419749" y="4629446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13</a:t>
                </a:r>
              </a:p>
            </p:txBody>
          </p:sp>
          <p:sp>
            <p:nvSpPr>
              <p:cNvPr id="34" name="Day">
                <a:extLst>
                  <a:ext uri="{FF2B5EF4-FFF2-40B4-BE49-F238E27FC236}">
                    <a16:creationId xmlns:a16="http://schemas.microsoft.com/office/drawing/2014/main" id="{A87E9D51-5477-4011-B92C-2F899FADDA3B}"/>
                  </a:ext>
                </a:extLst>
              </p:cNvPr>
              <p:cNvSpPr/>
              <p:nvPr/>
            </p:nvSpPr>
            <p:spPr>
              <a:xfrm>
                <a:off x="5976941" y="4629446"/>
                <a:ext cx="558004" cy="697706"/>
              </a:xfrm>
              <a:prstGeom prst="rect">
                <a:avLst/>
              </a:prstGeom>
              <a:solidFill>
                <a:srgbClr val="106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FFFFF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14</a:t>
                </a:r>
              </a:p>
            </p:txBody>
          </p:sp>
          <p:sp>
            <p:nvSpPr>
              <p:cNvPr id="35" name="Day">
                <a:extLst>
                  <a:ext uri="{FF2B5EF4-FFF2-40B4-BE49-F238E27FC236}">
                    <a16:creationId xmlns:a16="http://schemas.microsoft.com/office/drawing/2014/main" id="{187B6CD3-61CC-4528-BB22-8DD2E1054378}"/>
                  </a:ext>
                </a:extLst>
              </p:cNvPr>
              <p:cNvSpPr/>
              <p:nvPr/>
            </p:nvSpPr>
            <p:spPr>
              <a:xfrm>
                <a:off x="6534133" y="4629446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15</a:t>
                </a:r>
              </a:p>
            </p:txBody>
          </p:sp>
          <p:sp>
            <p:nvSpPr>
              <p:cNvPr id="36" name="Day">
                <a:extLst>
                  <a:ext uri="{FF2B5EF4-FFF2-40B4-BE49-F238E27FC236}">
                    <a16:creationId xmlns:a16="http://schemas.microsoft.com/office/drawing/2014/main" id="{A6E9FCD6-CA8D-4CD6-8552-470C63E42A3B}"/>
                  </a:ext>
                </a:extLst>
              </p:cNvPr>
              <p:cNvSpPr/>
              <p:nvPr/>
            </p:nvSpPr>
            <p:spPr>
              <a:xfrm>
                <a:off x="3190168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16</a:t>
                </a:r>
              </a:p>
            </p:txBody>
          </p:sp>
          <p:sp>
            <p:nvSpPr>
              <p:cNvPr id="37" name="Day">
                <a:extLst>
                  <a:ext uri="{FF2B5EF4-FFF2-40B4-BE49-F238E27FC236}">
                    <a16:creationId xmlns:a16="http://schemas.microsoft.com/office/drawing/2014/main" id="{0FFC5795-52C8-4E54-B320-968F902778B1}"/>
                  </a:ext>
                </a:extLst>
              </p:cNvPr>
              <p:cNvSpPr/>
              <p:nvPr/>
            </p:nvSpPr>
            <p:spPr>
              <a:xfrm>
                <a:off x="3747360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17</a:t>
                </a:r>
              </a:p>
            </p:txBody>
          </p:sp>
          <p:sp>
            <p:nvSpPr>
              <p:cNvPr id="38" name="Day">
                <a:extLst>
                  <a:ext uri="{FF2B5EF4-FFF2-40B4-BE49-F238E27FC236}">
                    <a16:creationId xmlns:a16="http://schemas.microsoft.com/office/drawing/2014/main" id="{FE9D6068-F231-43CE-B9E3-DC738F112974}"/>
                  </a:ext>
                </a:extLst>
              </p:cNvPr>
              <p:cNvSpPr/>
              <p:nvPr/>
            </p:nvSpPr>
            <p:spPr>
              <a:xfrm>
                <a:off x="4304552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18</a:t>
                </a:r>
              </a:p>
            </p:txBody>
          </p:sp>
          <p:sp>
            <p:nvSpPr>
              <p:cNvPr id="39" name="Day">
                <a:extLst>
                  <a:ext uri="{FF2B5EF4-FFF2-40B4-BE49-F238E27FC236}">
                    <a16:creationId xmlns:a16="http://schemas.microsoft.com/office/drawing/2014/main" id="{98C7C9C5-6EFD-4DE9-9755-3A6E4FAEF23B}"/>
                  </a:ext>
                </a:extLst>
              </p:cNvPr>
              <p:cNvSpPr/>
              <p:nvPr/>
            </p:nvSpPr>
            <p:spPr>
              <a:xfrm>
                <a:off x="4861744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19</a:t>
                </a:r>
              </a:p>
            </p:txBody>
          </p:sp>
          <p:sp>
            <p:nvSpPr>
              <p:cNvPr id="40" name="Day">
                <a:extLst>
                  <a:ext uri="{FF2B5EF4-FFF2-40B4-BE49-F238E27FC236}">
                    <a16:creationId xmlns:a16="http://schemas.microsoft.com/office/drawing/2014/main" id="{4D9E34E1-B031-41A9-816F-4C9A987B1FE2}"/>
                  </a:ext>
                </a:extLst>
              </p:cNvPr>
              <p:cNvSpPr/>
              <p:nvPr/>
            </p:nvSpPr>
            <p:spPr>
              <a:xfrm>
                <a:off x="5418936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20</a:t>
                </a:r>
              </a:p>
            </p:txBody>
          </p:sp>
          <p:sp>
            <p:nvSpPr>
              <p:cNvPr id="41" name="Day">
                <a:extLst>
                  <a:ext uri="{FF2B5EF4-FFF2-40B4-BE49-F238E27FC236}">
                    <a16:creationId xmlns:a16="http://schemas.microsoft.com/office/drawing/2014/main" id="{03CF4726-749A-41BF-BAC5-9BABB817C073}"/>
                  </a:ext>
                </a:extLst>
              </p:cNvPr>
              <p:cNvSpPr/>
              <p:nvPr/>
            </p:nvSpPr>
            <p:spPr>
              <a:xfrm>
                <a:off x="5976128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21</a:t>
                </a:r>
              </a:p>
            </p:txBody>
          </p:sp>
          <p:sp>
            <p:nvSpPr>
              <p:cNvPr id="42" name="Day">
                <a:extLst>
                  <a:ext uri="{FF2B5EF4-FFF2-40B4-BE49-F238E27FC236}">
                    <a16:creationId xmlns:a16="http://schemas.microsoft.com/office/drawing/2014/main" id="{F9DE901A-7719-44D0-8E7D-63BBE9372D12}"/>
                  </a:ext>
                </a:extLst>
              </p:cNvPr>
              <p:cNvSpPr/>
              <p:nvPr/>
            </p:nvSpPr>
            <p:spPr>
              <a:xfrm>
                <a:off x="6533320" y="5326410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22</a:t>
                </a:r>
              </a:p>
            </p:txBody>
          </p:sp>
          <p:sp>
            <p:nvSpPr>
              <p:cNvPr id="43" name="Day">
                <a:extLst>
                  <a:ext uri="{FF2B5EF4-FFF2-40B4-BE49-F238E27FC236}">
                    <a16:creationId xmlns:a16="http://schemas.microsoft.com/office/drawing/2014/main" id="{B1192A3A-C102-4ECF-AB6C-FBA159BAEBF8}"/>
                  </a:ext>
                </a:extLst>
              </p:cNvPr>
              <p:cNvSpPr/>
              <p:nvPr/>
            </p:nvSpPr>
            <p:spPr>
              <a:xfrm>
                <a:off x="3189355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23</a:t>
                </a:r>
              </a:p>
            </p:txBody>
          </p:sp>
          <p:sp>
            <p:nvSpPr>
              <p:cNvPr id="44" name="Day">
                <a:extLst>
                  <a:ext uri="{FF2B5EF4-FFF2-40B4-BE49-F238E27FC236}">
                    <a16:creationId xmlns:a16="http://schemas.microsoft.com/office/drawing/2014/main" id="{591E4EEB-D002-4739-9779-244DA82D23DE}"/>
                  </a:ext>
                </a:extLst>
              </p:cNvPr>
              <p:cNvSpPr/>
              <p:nvPr/>
            </p:nvSpPr>
            <p:spPr>
              <a:xfrm>
                <a:off x="3746547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24</a:t>
                </a:r>
              </a:p>
            </p:txBody>
          </p:sp>
          <p:sp>
            <p:nvSpPr>
              <p:cNvPr id="45" name="Day">
                <a:extLst>
                  <a:ext uri="{FF2B5EF4-FFF2-40B4-BE49-F238E27FC236}">
                    <a16:creationId xmlns:a16="http://schemas.microsoft.com/office/drawing/2014/main" id="{3E32D562-2299-49CC-9A4D-1727DEEB5F47}"/>
                  </a:ext>
                </a:extLst>
              </p:cNvPr>
              <p:cNvSpPr/>
              <p:nvPr/>
            </p:nvSpPr>
            <p:spPr>
              <a:xfrm>
                <a:off x="4303739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25</a:t>
                </a:r>
              </a:p>
            </p:txBody>
          </p:sp>
          <p:sp>
            <p:nvSpPr>
              <p:cNvPr id="46" name="Day">
                <a:extLst>
                  <a:ext uri="{FF2B5EF4-FFF2-40B4-BE49-F238E27FC236}">
                    <a16:creationId xmlns:a16="http://schemas.microsoft.com/office/drawing/2014/main" id="{3ABCC742-844C-41DF-B444-B6398093F997}"/>
                  </a:ext>
                </a:extLst>
              </p:cNvPr>
              <p:cNvSpPr/>
              <p:nvPr/>
            </p:nvSpPr>
            <p:spPr>
              <a:xfrm>
                <a:off x="4860931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26</a:t>
                </a:r>
              </a:p>
            </p:txBody>
          </p:sp>
          <p:sp>
            <p:nvSpPr>
              <p:cNvPr id="47" name="Day">
                <a:extLst>
                  <a:ext uri="{FF2B5EF4-FFF2-40B4-BE49-F238E27FC236}">
                    <a16:creationId xmlns:a16="http://schemas.microsoft.com/office/drawing/2014/main" id="{DA926EB4-CCC5-4075-A0A4-E6CF6BD58C75}"/>
                  </a:ext>
                </a:extLst>
              </p:cNvPr>
              <p:cNvSpPr/>
              <p:nvPr/>
            </p:nvSpPr>
            <p:spPr>
              <a:xfrm>
                <a:off x="5418123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27</a:t>
                </a:r>
              </a:p>
            </p:txBody>
          </p:sp>
          <p:sp>
            <p:nvSpPr>
              <p:cNvPr id="48" name="Day">
                <a:extLst>
                  <a:ext uri="{FF2B5EF4-FFF2-40B4-BE49-F238E27FC236}">
                    <a16:creationId xmlns:a16="http://schemas.microsoft.com/office/drawing/2014/main" id="{629ED463-9486-4A91-8D2B-39EB06FBB712}"/>
                  </a:ext>
                </a:extLst>
              </p:cNvPr>
              <p:cNvSpPr/>
              <p:nvPr/>
            </p:nvSpPr>
            <p:spPr>
              <a:xfrm>
                <a:off x="5975315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28</a:t>
                </a:r>
              </a:p>
            </p:txBody>
          </p:sp>
          <p:sp>
            <p:nvSpPr>
              <p:cNvPr id="49" name="Day">
                <a:extLst>
                  <a:ext uri="{FF2B5EF4-FFF2-40B4-BE49-F238E27FC236}">
                    <a16:creationId xmlns:a16="http://schemas.microsoft.com/office/drawing/2014/main" id="{714D9FF5-7B5F-43A7-B6C2-A65A5659DAAA}"/>
                  </a:ext>
                </a:extLst>
              </p:cNvPr>
              <p:cNvSpPr/>
              <p:nvPr/>
            </p:nvSpPr>
            <p:spPr>
              <a:xfrm>
                <a:off x="6532507" y="6023374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29</a:t>
                </a:r>
              </a:p>
            </p:txBody>
          </p:sp>
          <p:sp>
            <p:nvSpPr>
              <p:cNvPr id="50" name="Day">
                <a:extLst>
                  <a:ext uri="{FF2B5EF4-FFF2-40B4-BE49-F238E27FC236}">
                    <a16:creationId xmlns:a16="http://schemas.microsoft.com/office/drawing/2014/main" id="{E4FE78F9-F7C0-4D89-848E-6007C5B59757}"/>
                  </a:ext>
                </a:extLst>
              </p:cNvPr>
              <p:cNvSpPr/>
              <p:nvPr/>
            </p:nvSpPr>
            <p:spPr>
              <a:xfrm>
                <a:off x="3188542" y="6720338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30</a:t>
                </a:r>
              </a:p>
            </p:txBody>
          </p:sp>
          <p:sp>
            <p:nvSpPr>
              <p:cNvPr id="51" name="Day">
                <a:extLst>
                  <a:ext uri="{FF2B5EF4-FFF2-40B4-BE49-F238E27FC236}">
                    <a16:creationId xmlns:a16="http://schemas.microsoft.com/office/drawing/2014/main" id="{D6DD76ED-AADA-46DD-BF89-D012134228F9}"/>
                  </a:ext>
                </a:extLst>
              </p:cNvPr>
              <p:cNvSpPr/>
              <p:nvPr/>
            </p:nvSpPr>
            <p:spPr>
              <a:xfrm>
                <a:off x="3745734" y="6720338"/>
                <a:ext cx="558004" cy="69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31</a:t>
                </a:r>
              </a:p>
            </p:txBody>
          </p:sp>
          <p:sp>
            <p:nvSpPr>
              <p:cNvPr id="52" name="Day">
                <a:extLst>
                  <a:ext uri="{FF2B5EF4-FFF2-40B4-BE49-F238E27FC236}">
                    <a16:creationId xmlns:a16="http://schemas.microsoft.com/office/drawing/2014/main" id="{310A728F-C53B-4285-9A73-1AB12A3BD4AE}"/>
                  </a:ext>
                </a:extLst>
              </p:cNvPr>
              <p:cNvSpPr/>
              <p:nvPr/>
            </p:nvSpPr>
            <p:spPr>
              <a:xfrm>
                <a:off x="4302926" y="6720338"/>
                <a:ext cx="558004" cy="69770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9/1</a:t>
                </a:r>
              </a:p>
            </p:txBody>
          </p:sp>
          <p:sp>
            <p:nvSpPr>
              <p:cNvPr id="53" name="Day">
                <a:extLst>
                  <a:ext uri="{FF2B5EF4-FFF2-40B4-BE49-F238E27FC236}">
                    <a16:creationId xmlns:a16="http://schemas.microsoft.com/office/drawing/2014/main" id="{BBEB4F0C-96B3-4D5E-A2B4-202BA9A983D5}"/>
                  </a:ext>
                </a:extLst>
              </p:cNvPr>
              <p:cNvSpPr/>
              <p:nvPr/>
            </p:nvSpPr>
            <p:spPr>
              <a:xfrm>
                <a:off x="4860118" y="6720338"/>
                <a:ext cx="558004" cy="69770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</a:t>
                </a:r>
              </a:p>
            </p:txBody>
          </p:sp>
          <p:sp>
            <p:nvSpPr>
              <p:cNvPr id="54" name="Day">
                <a:extLst>
                  <a:ext uri="{FF2B5EF4-FFF2-40B4-BE49-F238E27FC236}">
                    <a16:creationId xmlns:a16="http://schemas.microsoft.com/office/drawing/2014/main" id="{6C3CBBD6-DB98-4510-A56A-1BE0E8C8A4D2}"/>
                  </a:ext>
                </a:extLst>
              </p:cNvPr>
              <p:cNvSpPr/>
              <p:nvPr/>
            </p:nvSpPr>
            <p:spPr>
              <a:xfrm>
                <a:off x="5417310" y="6720338"/>
                <a:ext cx="558004" cy="69770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</a:t>
                </a:r>
              </a:p>
            </p:txBody>
          </p:sp>
          <p:sp>
            <p:nvSpPr>
              <p:cNvPr id="55" name="Day">
                <a:extLst>
                  <a:ext uri="{FF2B5EF4-FFF2-40B4-BE49-F238E27FC236}">
                    <a16:creationId xmlns:a16="http://schemas.microsoft.com/office/drawing/2014/main" id="{D6D240B3-7116-43F4-AE7E-C5EE825C55C4}"/>
                  </a:ext>
                </a:extLst>
              </p:cNvPr>
              <p:cNvSpPr/>
              <p:nvPr/>
            </p:nvSpPr>
            <p:spPr>
              <a:xfrm>
                <a:off x="5974502" y="6720338"/>
                <a:ext cx="558004" cy="69770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4</a:t>
                </a:r>
              </a:p>
            </p:txBody>
          </p:sp>
          <p:sp>
            <p:nvSpPr>
              <p:cNvPr id="56" name="Day">
                <a:extLst>
                  <a:ext uri="{FF2B5EF4-FFF2-40B4-BE49-F238E27FC236}">
                    <a16:creationId xmlns:a16="http://schemas.microsoft.com/office/drawing/2014/main" id="{EF626551-AF72-42A0-AD81-2E8CE696D901}"/>
                  </a:ext>
                </a:extLst>
              </p:cNvPr>
              <p:cNvSpPr/>
              <p:nvPr/>
            </p:nvSpPr>
            <p:spPr>
              <a:xfrm>
                <a:off x="6531694" y="6720338"/>
                <a:ext cx="558004" cy="697706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rgbClr val="66666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5</a:t>
                </a:r>
              </a:p>
            </p:txBody>
          </p:sp>
          <p:sp>
            <p:nvSpPr>
              <p:cNvPr id="57" name="Weekday">
                <a:extLst>
                  <a:ext uri="{FF2B5EF4-FFF2-40B4-BE49-F238E27FC236}">
                    <a16:creationId xmlns:a16="http://schemas.microsoft.com/office/drawing/2014/main" id="{D03FB0B1-4FA9-4101-8F9D-73440E002A7C}"/>
                  </a:ext>
                </a:extLst>
              </p:cNvPr>
              <p:cNvSpPr/>
              <p:nvPr/>
            </p:nvSpPr>
            <p:spPr>
              <a:xfrm>
                <a:off x="3188542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Sun</a:t>
                </a:r>
              </a:p>
            </p:txBody>
          </p:sp>
          <p:sp>
            <p:nvSpPr>
              <p:cNvPr id="58" name="Weekday">
                <a:extLst>
                  <a:ext uri="{FF2B5EF4-FFF2-40B4-BE49-F238E27FC236}">
                    <a16:creationId xmlns:a16="http://schemas.microsoft.com/office/drawing/2014/main" id="{2480093A-5D6A-4B24-AB81-F46F726A8944}"/>
                  </a:ext>
                </a:extLst>
              </p:cNvPr>
              <p:cNvSpPr/>
              <p:nvPr/>
            </p:nvSpPr>
            <p:spPr>
              <a:xfrm>
                <a:off x="3746140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</a:t>
                </a:r>
              </a:p>
            </p:txBody>
          </p:sp>
          <p:sp>
            <p:nvSpPr>
              <p:cNvPr id="59" name="Weekday">
                <a:extLst>
                  <a:ext uri="{FF2B5EF4-FFF2-40B4-BE49-F238E27FC236}">
                    <a16:creationId xmlns:a16="http://schemas.microsoft.com/office/drawing/2014/main" id="{0956B2D0-0BB5-441E-AA61-69CA3BF8BC1C}"/>
                  </a:ext>
                </a:extLst>
              </p:cNvPr>
              <p:cNvSpPr/>
              <p:nvPr/>
            </p:nvSpPr>
            <p:spPr>
              <a:xfrm>
                <a:off x="4303738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Tue</a:t>
                </a:r>
              </a:p>
            </p:txBody>
          </p:sp>
          <p:sp>
            <p:nvSpPr>
              <p:cNvPr id="60" name="Weekday">
                <a:extLst>
                  <a:ext uri="{FF2B5EF4-FFF2-40B4-BE49-F238E27FC236}">
                    <a16:creationId xmlns:a16="http://schemas.microsoft.com/office/drawing/2014/main" id="{137DEEF0-5FEF-4E82-8163-DABD8F945C9D}"/>
                  </a:ext>
                </a:extLst>
              </p:cNvPr>
              <p:cNvSpPr/>
              <p:nvPr/>
            </p:nvSpPr>
            <p:spPr>
              <a:xfrm>
                <a:off x="4861336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Wed</a:t>
                </a:r>
              </a:p>
            </p:txBody>
          </p:sp>
          <p:sp>
            <p:nvSpPr>
              <p:cNvPr id="61" name="Weekday">
                <a:extLst>
                  <a:ext uri="{FF2B5EF4-FFF2-40B4-BE49-F238E27FC236}">
                    <a16:creationId xmlns:a16="http://schemas.microsoft.com/office/drawing/2014/main" id="{F6D85B02-DEAA-4A44-A750-236787D6E3C1}"/>
                  </a:ext>
                </a:extLst>
              </p:cNvPr>
              <p:cNvSpPr/>
              <p:nvPr/>
            </p:nvSpPr>
            <p:spPr>
              <a:xfrm>
                <a:off x="5418934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Thu</a:t>
                </a:r>
              </a:p>
            </p:txBody>
          </p:sp>
          <p:sp>
            <p:nvSpPr>
              <p:cNvPr id="62" name="Weekday">
                <a:extLst>
                  <a:ext uri="{FF2B5EF4-FFF2-40B4-BE49-F238E27FC236}">
                    <a16:creationId xmlns:a16="http://schemas.microsoft.com/office/drawing/2014/main" id="{0456CB1C-F9E5-43BE-A06E-C0175883769D}"/>
                  </a:ext>
                </a:extLst>
              </p:cNvPr>
              <p:cNvSpPr/>
              <p:nvPr/>
            </p:nvSpPr>
            <p:spPr>
              <a:xfrm>
                <a:off x="5976532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106EB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Fri</a:t>
                </a:r>
              </a:p>
            </p:txBody>
          </p:sp>
          <p:sp>
            <p:nvSpPr>
              <p:cNvPr id="63" name="Weekday">
                <a:extLst>
                  <a:ext uri="{FF2B5EF4-FFF2-40B4-BE49-F238E27FC236}">
                    <a16:creationId xmlns:a16="http://schemas.microsoft.com/office/drawing/2014/main" id="{3DF8CAAA-F9E4-4B54-845B-7DD9C6133C11}"/>
                  </a:ext>
                </a:extLst>
              </p:cNvPr>
              <p:cNvSpPr/>
              <p:nvPr/>
            </p:nvSpPr>
            <p:spPr>
              <a:xfrm>
                <a:off x="6534130" y="3710232"/>
                <a:ext cx="557192" cy="222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50" dirty="0">
                    <a:solidFill>
                      <a:srgbClr val="66666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Sat</a:t>
                </a:r>
              </a:p>
            </p:txBody>
          </p:sp>
          <p:cxnSp>
            <p:nvCxnSpPr>
              <p:cNvPr id="64" name="Line">
                <a:extLst>
                  <a:ext uri="{FF2B5EF4-FFF2-40B4-BE49-F238E27FC236}">
                    <a16:creationId xmlns:a16="http://schemas.microsoft.com/office/drawing/2014/main" id="{FE01F4D1-BF4E-479E-A371-13801F0E7511}"/>
                  </a:ext>
                </a:extLst>
              </p:cNvPr>
              <p:cNvCxnSpPr/>
              <p:nvPr/>
            </p:nvCxnSpPr>
            <p:spPr>
              <a:xfrm>
                <a:off x="3188542" y="3932355"/>
                <a:ext cx="3901156" cy="0"/>
              </a:xfrm>
              <a:prstGeom prst="line">
                <a:avLst/>
              </a:prstGeom>
              <a:ln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B34D1BBC-44EF-4FE8-92CB-E3658E0E5C2B}"/>
                  </a:ext>
                </a:extLst>
              </p:cNvPr>
              <p:cNvCxnSpPr/>
              <p:nvPr/>
            </p:nvCxnSpPr>
            <p:spPr>
              <a:xfrm>
                <a:off x="3191794" y="4630188"/>
                <a:ext cx="3901156" cy="0"/>
              </a:xfrm>
              <a:prstGeom prst="line">
                <a:avLst/>
              </a:prstGeom>
              <a:ln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65BF0903-D7B1-495D-98C1-8ED18348F619}"/>
                  </a:ext>
                </a:extLst>
              </p:cNvPr>
              <p:cNvCxnSpPr/>
              <p:nvPr/>
            </p:nvCxnSpPr>
            <p:spPr>
              <a:xfrm>
                <a:off x="3190981" y="5327152"/>
                <a:ext cx="3901156" cy="0"/>
              </a:xfrm>
              <a:prstGeom prst="line">
                <a:avLst/>
              </a:prstGeom>
              <a:ln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Line">
                <a:extLst>
                  <a:ext uri="{FF2B5EF4-FFF2-40B4-BE49-F238E27FC236}">
                    <a16:creationId xmlns:a16="http://schemas.microsoft.com/office/drawing/2014/main" id="{AE38B500-5651-4297-B3AE-70C4A5A1AEF9}"/>
                  </a:ext>
                </a:extLst>
              </p:cNvPr>
              <p:cNvCxnSpPr/>
              <p:nvPr/>
            </p:nvCxnSpPr>
            <p:spPr>
              <a:xfrm>
                <a:off x="3190168" y="6024116"/>
                <a:ext cx="3901156" cy="0"/>
              </a:xfrm>
              <a:prstGeom prst="line">
                <a:avLst/>
              </a:prstGeom>
              <a:ln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ne">
                <a:extLst>
                  <a:ext uri="{FF2B5EF4-FFF2-40B4-BE49-F238E27FC236}">
                    <a16:creationId xmlns:a16="http://schemas.microsoft.com/office/drawing/2014/main" id="{C471A98C-C24F-41D9-8F0E-1F29CAB02E09}"/>
                  </a:ext>
                </a:extLst>
              </p:cNvPr>
              <p:cNvCxnSpPr/>
              <p:nvPr/>
            </p:nvCxnSpPr>
            <p:spPr>
              <a:xfrm>
                <a:off x="3189355" y="6721080"/>
                <a:ext cx="3901156" cy="0"/>
              </a:xfrm>
              <a:prstGeom prst="line">
                <a:avLst/>
              </a:prstGeom>
              <a:ln>
                <a:solidFill>
                  <a:srgbClr val="DDD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Line">
                <a:extLst>
                  <a:ext uri="{FF2B5EF4-FFF2-40B4-BE49-F238E27FC236}">
                    <a16:creationId xmlns:a16="http://schemas.microsoft.com/office/drawing/2014/main" id="{8200003C-5710-467B-967D-082C81846551}"/>
                  </a:ext>
                </a:extLst>
              </p:cNvPr>
              <p:cNvCxnSpPr/>
              <p:nvPr/>
            </p:nvCxnSpPr>
            <p:spPr>
              <a:xfrm>
                <a:off x="5976532" y="3932355"/>
                <a:ext cx="557192" cy="0"/>
              </a:xfrm>
              <a:prstGeom prst="line">
                <a:avLst/>
              </a:prstGeom>
              <a:ln>
                <a:solidFill>
                  <a:srgbClr val="106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Window Frame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846B9F8-E930-4C3E-8CD3-AC92E9A0278B}"/>
                </a:ext>
              </a:extLst>
            </p:cNvPr>
            <p:cNvSpPr/>
            <p:nvPr/>
          </p:nvSpPr>
          <p:spPr>
            <a:xfrm>
              <a:off x="930275" y="1249388"/>
              <a:ext cx="6401691" cy="476200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6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202850-15E9-409A-94F9-C68018B72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73566"/>
              </p:ext>
            </p:extLst>
          </p:nvPr>
        </p:nvGraphicFramePr>
        <p:xfrm>
          <a:off x="1001340" y="775230"/>
          <a:ext cx="7143753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Name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Username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Otto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@mdo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Thornton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@fat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Bird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@twitter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90415EA-0EE3-4515-A3E4-584ED7FA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59225"/>
              </p:ext>
            </p:extLst>
          </p:nvPr>
        </p:nvGraphicFramePr>
        <p:xfrm>
          <a:off x="1011070" y="2428932"/>
          <a:ext cx="7143753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Otto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@mdo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Thornton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@fat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Bird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@twitter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1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cept">
            <a:extLst>
              <a:ext uri="{FF2B5EF4-FFF2-40B4-BE49-F238E27FC236}">
                <a16:creationId xmlns:a16="http://schemas.microsoft.com/office/drawing/2014/main" id="{4E8479E4-1A22-4396-9677-C94342C1BEB2}"/>
              </a:ext>
            </a:extLst>
          </p:cNvPr>
          <p:cNvSpPr>
            <a:spLocks noChangeAspect="1"/>
          </p:cNvSpPr>
          <p:nvPr/>
        </p:nvSpPr>
        <p:spPr bwMode="auto">
          <a:xfrm>
            <a:off x="1396037" y="1019741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dd">
            <a:extLst>
              <a:ext uri="{FF2B5EF4-FFF2-40B4-BE49-F238E27FC236}">
                <a16:creationId xmlns:a16="http://schemas.microsoft.com/office/drawing/2014/main" id="{BE51A35B-3FE9-460B-A24B-064848F09884}"/>
              </a:ext>
            </a:extLst>
          </p:cNvPr>
          <p:cNvSpPr>
            <a:spLocks noChangeAspect="1"/>
          </p:cNvSpPr>
          <p:nvPr/>
        </p:nvSpPr>
        <p:spPr bwMode="auto">
          <a:xfrm>
            <a:off x="1650406" y="1023710"/>
            <a:ext cx="104775" cy="104775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hive">
            <a:extLst>
              <a:ext uri="{FF2B5EF4-FFF2-40B4-BE49-F238E27FC236}">
                <a16:creationId xmlns:a16="http://schemas.microsoft.com/office/drawing/2014/main" id="{A5A40666-F34E-4613-B7E0-FCF898C3F3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03598" y="1002279"/>
            <a:ext cx="123825" cy="147637"/>
          </a:xfrm>
          <a:custGeom>
            <a:avLst/>
            <a:gdLst>
              <a:gd name="T0" fmla="*/ 1 w 507"/>
              <a:gd name="T1" fmla="*/ 66 h 600"/>
              <a:gd name="T2" fmla="*/ 67 w 507"/>
              <a:gd name="T3" fmla="*/ 600 h 600"/>
              <a:gd name="T4" fmla="*/ 507 w 507"/>
              <a:gd name="T5" fmla="*/ 533 h 600"/>
              <a:gd name="T6" fmla="*/ 441 w 507"/>
              <a:gd name="T7" fmla="*/ 0 h 600"/>
              <a:gd name="T8" fmla="*/ 67 w 507"/>
              <a:gd name="T9" fmla="*/ 26 h 600"/>
              <a:gd name="T10" fmla="*/ 481 w 507"/>
              <a:gd name="T11" fmla="*/ 66 h 600"/>
              <a:gd name="T12" fmla="*/ 27 w 507"/>
              <a:gd name="T13" fmla="*/ 186 h 600"/>
              <a:gd name="T14" fmla="*/ 67 w 507"/>
              <a:gd name="T15" fmla="*/ 26 h 600"/>
              <a:gd name="T16" fmla="*/ 184 w 507"/>
              <a:gd name="T17" fmla="*/ 80 h 600"/>
              <a:gd name="T18" fmla="*/ 183 w 507"/>
              <a:gd name="T19" fmla="*/ 120 h 600"/>
              <a:gd name="T20" fmla="*/ 294 w 507"/>
              <a:gd name="T21" fmla="*/ 133 h 600"/>
              <a:gd name="T22" fmla="*/ 334 w 507"/>
              <a:gd name="T23" fmla="*/ 93 h 600"/>
              <a:gd name="T24" fmla="*/ 307 w 507"/>
              <a:gd name="T25" fmla="*/ 93 h 600"/>
              <a:gd name="T26" fmla="*/ 294 w 507"/>
              <a:gd name="T27" fmla="*/ 106 h 600"/>
              <a:gd name="T28" fmla="*/ 203 w 507"/>
              <a:gd name="T29" fmla="*/ 103 h 600"/>
              <a:gd name="T30" fmla="*/ 186 w 507"/>
              <a:gd name="T31" fmla="*/ 79 h 600"/>
              <a:gd name="T32" fmla="*/ 481 w 507"/>
              <a:gd name="T33" fmla="*/ 213 h 600"/>
              <a:gd name="T34" fmla="*/ 27 w 507"/>
              <a:gd name="T35" fmla="*/ 386 h 600"/>
              <a:gd name="T36" fmla="*/ 186 w 507"/>
              <a:gd name="T37" fmla="*/ 293 h 600"/>
              <a:gd name="T38" fmla="*/ 174 w 507"/>
              <a:gd name="T39" fmla="*/ 306 h 600"/>
              <a:gd name="T40" fmla="*/ 214 w 507"/>
              <a:gd name="T41" fmla="*/ 346 h 600"/>
              <a:gd name="T42" fmla="*/ 325 w 507"/>
              <a:gd name="T43" fmla="*/ 333 h 600"/>
              <a:gd name="T44" fmla="*/ 321 w 507"/>
              <a:gd name="T45" fmla="*/ 293 h 600"/>
              <a:gd name="T46" fmla="*/ 304 w 507"/>
              <a:gd name="T47" fmla="*/ 316 h 600"/>
              <a:gd name="T48" fmla="*/ 214 w 507"/>
              <a:gd name="T49" fmla="*/ 320 h 600"/>
              <a:gd name="T50" fmla="*/ 201 w 507"/>
              <a:gd name="T51" fmla="*/ 306 h 600"/>
              <a:gd name="T52" fmla="*/ 27 w 507"/>
              <a:gd name="T53" fmla="*/ 413 h 600"/>
              <a:gd name="T54" fmla="*/ 481 w 507"/>
              <a:gd name="T55" fmla="*/ 533 h 600"/>
              <a:gd name="T56" fmla="*/ 67 w 507"/>
              <a:gd name="T57" fmla="*/ 573 h 600"/>
              <a:gd name="T58" fmla="*/ 27 w 507"/>
              <a:gd name="T59" fmla="*/ 413 h 600"/>
              <a:gd name="T60" fmla="*/ 184 w 507"/>
              <a:gd name="T61" fmla="*/ 480 h 600"/>
              <a:gd name="T62" fmla="*/ 183 w 507"/>
              <a:gd name="T63" fmla="*/ 520 h 600"/>
              <a:gd name="T64" fmla="*/ 294 w 507"/>
              <a:gd name="T65" fmla="*/ 533 h 600"/>
              <a:gd name="T66" fmla="*/ 334 w 507"/>
              <a:gd name="T67" fmla="*/ 493 h 600"/>
              <a:gd name="T68" fmla="*/ 307 w 507"/>
              <a:gd name="T69" fmla="*/ 493 h 600"/>
              <a:gd name="T70" fmla="*/ 294 w 507"/>
              <a:gd name="T71" fmla="*/ 506 h 600"/>
              <a:gd name="T72" fmla="*/ 203 w 507"/>
              <a:gd name="T73" fmla="*/ 503 h 600"/>
              <a:gd name="T74" fmla="*/ 186 w 507"/>
              <a:gd name="T75" fmla="*/ 47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07" h="600">
                <a:moveTo>
                  <a:pt x="67" y="0"/>
                </a:moveTo>
                <a:cubicBezTo>
                  <a:pt x="31" y="0"/>
                  <a:pt x="1" y="30"/>
                  <a:pt x="1" y="66"/>
                </a:cubicBezTo>
                <a:cubicBezTo>
                  <a:pt x="0" y="222"/>
                  <a:pt x="1" y="377"/>
                  <a:pt x="1" y="533"/>
                </a:cubicBezTo>
                <a:cubicBezTo>
                  <a:pt x="1" y="570"/>
                  <a:pt x="31" y="600"/>
                  <a:pt x="67" y="600"/>
                </a:cubicBezTo>
                <a:lnTo>
                  <a:pt x="441" y="600"/>
                </a:lnTo>
                <a:cubicBezTo>
                  <a:pt x="477" y="600"/>
                  <a:pt x="507" y="570"/>
                  <a:pt x="507" y="533"/>
                </a:cubicBezTo>
                <a:cubicBezTo>
                  <a:pt x="507" y="377"/>
                  <a:pt x="507" y="222"/>
                  <a:pt x="507" y="66"/>
                </a:cubicBezTo>
                <a:cubicBezTo>
                  <a:pt x="507" y="30"/>
                  <a:pt x="477" y="0"/>
                  <a:pt x="441" y="0"/>
                </a:cubicBezTo>
                <a:lnTo>
                  <a:pt x="67" y="0"/>
                </a:lnTo>
                <a:close/>
                <a:moveTo>
                  <a:pt x="67" y="26"/>
                </a:moveTo>
                <a:lnTo>
                  <a:pt x="441" y="26"/>
                </a:lnTo>
                <a:cubicBezTo>
                  <a:pt x="463" y="26"/>
                  <a:pt x="481" y="44"/>
                  <a:pt x="481" y="66"/>
                </a:cubicBezTo>
                <a:lnTo>
                  <a:pt x="481" y="186"/>
                </a:lnTo>
                <a:lnTo>
                  <a:pt x="27" y="186"/>
                </a:lnTo>
                <a:lnTo>
                  <a:pt x="27" y="66"/>
                </a:lnTo>
                <a:cubicBezTo>
                  <a:pt x="27" y="44"/>
                  <a:pt x="45" y="26"/>
                  <a:pt x="67" y="26"/>
                </a:cubicBezTo>
                <a:close/>
                <a:moveTo>
                  <a:pt x="186" y="79"/>
                </a:moveTo>
                <a:cubicBezTo>
                  <a:pt x="185" y="79"/>
                  <a:pt x="185" y="79"/>
                  <a:pt x="184" y="80"/>
                </a:cubicBezTo>
                <a:cubicBezTo>
                  <a:pt x="178" y="81"/>
                  <a:pt x="174" y="87"/>
                  <a:pt x="174" y="93"/>
                </a:cubicBezTo>
                <a:cubicBezTo>
                  <a:pt x="174" y="102"/>
                  <a:pt x="176" y="112"/>
                  <a:pt x="183" y="120"/>
                </a:cubicBezTo>
                <a:cubicBezTo>
                  <a:pt x="189" y="128"/>
                  <a:pt x="201" y="133"/>
                  <a:pt x="214" y="133"/>
                </a:cubicBezTo>
                <a:lnTo>
                  <a:pt x="294" y="133"/>
                </a:lnTo>
                <a:cubicBezTo>
                  <a:pt x="307" y="133"/>
                  <a:pt x="318" y="128"/>
                  <a:pt x="325" y="120"/>
                </a:cubicBezTo>
                <a:cubicBezTo>
                  <a:pt x="331" y="112"/>
                  <a:pt x="334" y="102"/>
                  <a:pt x="334" y="93"/>
                </a:cubicBezTo>
                <a:cubicBezTo>
                  <a:pt x="334" y="86"/>
                  <a:pt x="328" y="79"/>
                  <a:pt x="321" y="79"/>
                </a:cubicBezTo>
                <a:cubicBezTo>
                  <a:pt x="313" y="79"/>
                  <a:pt x="307" y="86"/>
                  <a:pt x="307" y="93"/>
                </a:cubicBezTo>
                <a:cubicBezTo>
                  <a:pt x="307" y="97"/>
                  <a:pt x="306" y="101"/>
                  <a:pt x="304" y="103"/>
                </a:cubicBezTo>
                <a:cubicBezTo>
                  <a:pt x="303" y="104"/>
                  <a:pt x="301" y="106"/>
                  <a:pt x="294" y="106"/>
                </a:cubicBezTo>
                <a:lnTo>
                  <a:pt x="214" y="106"/>
                </a:lnTo>
                <a:cubicBezTo>
                  <a:pt x="207" y="106"/>
                  <a:pt x="205" y="105"/>
                  <a:pt x="203" y="103"/>
                </a:cubicBezTo>
                <a:cubicBezTo>
                  <a:pt x="202" y="101"/>
                  <a:pt x="201" y="97"/>
                  <a:pt x="201" y="93"/>
                </a:cubicBezTo>
                <a:cubicBezTo>
                  <a:pt x="201" y="85"/>
                  <a:pt x="193" y="79"/>
                  <a:pt x="186" y="79"/>
                </a:cubicBezTo>
                <a:close/>
                <a:moveTo>
                  <a:pt x="27" y="213"/>
                </a:moveTo>
                <a:lnTo>
                  <a:pt x="481" y="213"/>
                </a:lnTo>
                <a:lnTo>
                  <a:pt x="481" y="386"/>
                </a:lnTo>
                <a:lnTo>
                  <a:pt x="27" y="386"/>
                </a:lnTo>
                <a:lnTo>
                  <a:pt x="27" y="213"/>
                </a:lnTo>
                <a:close/>
                <a:moveTo>
                  <a:pt x="186" y="293"/>
                </a:moveTo>
                <a:cubicBezTo>
                  <a:pt x="185" y="293"/>
                  <a:pt x="185" y="293"/>
                  <a:pt x="184" y="293"/>
                </a:cubicBezTo>
                <a:cubicBezTo>
                  <a:pt x="178" y="294"/>
                  <a:pt x="174" y="300"/>
                  <a:pt x="174" y="306"/>
                </a:cubicBezTo>
                <a:cubicBezTo>
                  <a:pt x="174" y="315"/>
                  <a:pt x="176" y="325"/>
                  <a:pt x="183" y="333"/>
                </a:cubicBezTo>
                <a:cubicBezTo>
                  <a:pt x="189" y="341"/>
                  <a:pt x="201" y="346"/>
                  <a:pt x="214" y="346"/>
                </a:cubicBezTo>
                <a:lnTo>
                  <a:pt x="294" y="346"/>
                </a:lnTo>
                <a:cubicBezTo>
                  <a:pt x="307" y="346"/>
                  <a:pt x="318" y="342"/>
                  <a:pt x="325" y="333"/>
                </a:cubicBezTo>
                <a:cubicBezTo>
                  <a:pt x="331" y="325"/>
                  <a:pt x="334" y="315"/>
                  <a:pt x="334" y="306"/>
                </a:cubicBezTo>
                <a:cubicBezTo>
                  <a:pt x="334" y="299"/>
                  <a:pt x="328" y="293"/>
                  <a:pt x="321" y="293"/>
                </a:cubicBezTo>
                <a:cubicBezTo>
                  <a:pt x="313" y="293"/>
                  <a:pt x="307" y="299"/>
                  <a:pt x="307" y="306"/>
                </a:cubicBezTo>
                <a:cubicBezTo>
                  <a:pt x="307" y="311"/>
                  <a:pt x="306" y="314"/>
                  <a:pt x="304" y="316"/>
                </a:cubicBezTo>
                <a:cubicBezTo>
                  <a:pt x="303" y="318"/>
                  <a:pt x="301" y="320"/>
                  <a:pt x="294" y="320"/>
                </a:cubicBezTo>
                <a:lnTo>
                  <a:pt x="214" y="320"/>
                </a:lnTo>
                <a:cubicBezTo>
                  <a:pt x="207" y="320"/>
                  <a:pt x="205" y="318"/>
                  <a:pt x="203" y="316"/>
                </a:cubicBezTo>
                <a:cubicBezTo>
                  <a:pt x="202" y="314"/>
                  <a:pt x="201" y="311"/>
                  <a:pt x="201" y="306"/>
                </a:cubicBezTo>
                <a:cubicBezTo>
                  <a:pt x="201" y="299"/>
                  <a:pt x="193" y="292"/>
                  <a:pt x="186" y="293"/>
                </a:cubicBezTo>
                <a:close/>
                <a:moveTo>
                  <a:pt x="27" y="413"/>
                </a:moveTo>
                <a:lnTo>
                  <a:pt x="481" y="413"/>
                </a:lnTo>
                <a:lnTo>
                  <a:pt x="481" y="533"/>
                </a:lnTo>
                <a:cubicBezTo>
                  <a:pt x="481" y="555"/>
                  <a:pt x="463" y="573"/>
                  <a:pt x="441" y="573"/>
                </a:cubicBezTo>
                <a:lnTo>
                  <a:pt x="67" y="573"/>
                </a:lnTo>
                <a:cubicBezTo>
                  <a:pt x="45" y="573"/>
                  <a:pt x="27" y="555"/>
                  <a:pt x="27" y="533"/>
                </a:cubicBezTo>
                <a:lnTo>
                  <a:pt x="27" y="413"/>
                </a:lnTo>
                <a:close/>
                <a:moveTo>
                  <a:pt x="186" y="479"/>
                </a:moveTo>
                <a:cubicBezTo>
                  <a:pt x="185" y="479"/>
                  <a:pt x="185" y="479"/>
                  <a:pt x="184" y="480"/>
                </a:cubicBezTo>
                <a:cubicBezTo>
                  <a:pt x="178" y="481"/>
                  <a:pt x="174" y="487"/>
                  <a:pt x="174" y="493"/>
                </a:cubicBezTo>
                <a:cubicBezTo>
                  <a:pt x="174" y="502"/>
                  <a:pt x="176" y="512"/>
                  <a:pt x="183" y="520"/>
                </a:cubicBezTo>
                <a:cubicBezTo>
                  <a:pt x="189" y="528"/>
                  <a:pt x="201" y="533"/>
                  <a:pt x="214" y="533"/>
                </a:cubicBezTo>
                <a:lnTo>
                  <a:pt x="294" y="533"/>
                </a:lnTo>
                <a:cubicBezTo>
                  <a:pt x="307" y="533"/>
                  <a:pt x="318" y="528"/>
                  <a:pt x="325" y="520"/>
                </a:cubicBezTo>
                <a:cubicBezTo>
                  <a:pt x="331" y="512"/>
                  <a:pt x="334" y="502"/>
                  <a:pt x="334" y="493"/>
                </a:cubicBezTo>
                <a:cubicBezTo>
                  <a:pt x="334" y="486"/>
                  <a:pt x="328" y="479"/>
                  <a:pt x="321" y="479"/>
                </a:cubicBezTo>
                <a:cubicBezTo>
                  <a:pt x="313" y="479"/>
                  <a:pt x="307" y="486"/>
                  <a:pt x="307" y="493"/>
                </a:cubicBezTo>
                <a:cubicBezTo>
                  <a:pt x="307" y="497"/>
                  <a:pt x="306" y="501"/>
                  <a:pt x="304" y="503"/>
                </a:cubicBezTo>
                <a:cubicBezTo>
                  <a:pt x="303" y="504"/>
                  <a:pt x="301" y="506"/>
                  <a:pt x="294" y="506"/>
                </a:cubicBezTo>
                <a:lnTo>
                  <a:pt x="214" y="506"/>
                </a:lnTo>
                <a:cubicBezTo>
                  <a:pt x="207" y="506"/>
                  <a:pt x="205" y="505"/>
                  <a:pt x="203" y="503"/>
                </a:cubicBezTo>
                <a:cubicBezTo>
                  <a:pt x="202" y="501"/>
                  <a:pt x="201" y="497"/>
                  <a:pt x="201" y="493"/>
                </a:cubicBezTo>
                <a:cubicBezTo>
                  <a:pt x="201" y="485"/>
                  <a:pt x="193" y="479"/>
                  <a:pt x="186" y="479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ookmark">
            <a:extLst>
              <a:ext uri="{FF2B5EF4-FFF2-40B4-BE49-F238E27FC236}">
                <a16:creationId xmlns:a16="http://schemas.microsoft.com/office/drawing/2014/main" id="{67DB4333-26EC-4596-8D1E-C20421C9FA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66725" y="1007835"/>
            <a:ext cx="161925" cy="136525"/>
          </a:xfrm>
          <a:custGeom>
            <a:avLst/>
            <a:gdLst>
              <a:gd name="T0" fmla="*/ 66 w 666"/>
              <a:gd name="T1" fmla="*/ 0 h 560"/>
              <a:gd name="T2" fmla="*/ 0 w 666"/>
              <a:gd name="T3" fmla="*/ 66 h 560"/>
              <a:gd name="T4" fmla="*/ 0 w 666"/>
              <a:gd name="T5" fmla="*/ 453 h 560"/>
              <a:gd name="T6" fmla="*/ 66 w 666"/>
              <a:gd name="T7" fmla="*/ 520 h 560"/>
              <a:gd name="T8" fmla="*/ 280 w 666"/>
              <a:gd name="T9" fmla="*/ 520 h 560"/>
              <a:gd name="T10" fmla="*/ 320 w 666"/>
              <a:gd name="T11" fmla="*/ 560 h 560"/>
              <a:gd name="T12" fmla="*/ 346 w 666"/>
              <a:gd name="T13" fmla="*/ 560 h 560"/>
              <a:gd name="T14" fmla="*/ 386 w 666"/>
              <a:gd name="T15" fmla="*/ 520 h 560"/>
              <a:gd name="T16" fmla="*/ 600 w 666"/>
              <a:gd name="T17" fmla="*/ 520 h 560"/>
              <a:gd name="T18" fmla="*/ 666 w 666"/>
              <a:gd name="T19" fmla="*/ 453 h 560"/>
              <a:gd name="T20" fmla="*/ 666 w 666"/>
              <a:gd name="T21" fmla="*/ 66 h 560"/>
              <a:gd name="T22" fmla="*/ 600 w 666"/>
              <a:gd name="T23" fmla="*/ 0 h 560"/>
              <a:gd name="T24" fmla="*/ 386 w 666"/>
              <a:gd name="T25" fmla="*/ 0 h 560"/>
              <a:gd name="T26" fmla="*/ 333 w 666"/>
              <a:gd name="T27" fmla="*/ 27 h 560"/>
              <a:gd name="T28" fmla="*/ 280 w 666"/>
              <a:gd name="T29" fmla="*/ 0 h 560"/>
              <a:gd name="T30" fmla="*/ 66 w 666"/>
              <a:gd name="T31" fmla="*/ 0 h 560"/>
              <a:gd name="T32" fmla="*/ 66 w 666"/>
              <a:gd name="T33" fmla="*/ 26 h 560"/>
              <a:gd name="T34" fmla="*/ 280 w 666"/>
              <a:gd name="T35" fmla="*/ 26 h 560"/>
              <a:gd name="T36" fmla="*/ 320 w 666"/>
              <a:gd name="T37" fmla="*/ 66 h 560"/>
              <a:gd name="T38" fmla="*/ 320 w 666"/>
              <a:gd name="T39" fmla="*/ 508 h 560"/>
              <a:gd name="T40" fmla="*/ 280 w 666"/>
              <a:gd name="T41" fmla="*/ 493 h 560"/>
              <a:gd name="T42" fmla="*/ 66 w 666"/>
              <a:gd name="T43" fmla="*/ 493 h 560"/>
              <a:gd name="T44" fmla="*/ 26 w 666"/>
              <a:gd name="T45" fmla="*/ 453 h 560"/>
              <a:gd name="T46" fmla="*/ 26 w 666"/>
              <a:gd name="T47" fmla="*/ 66 h 560"/>
              <a:gd name="T48" fmla="*/ 66 w 666"/>
              <a:gd name="T49" fmla="*/ 26 h 560"/>
              <a:gd name="T50" fmla="*/ 386 w 666"/>
              <a:gd name="T51" fmla="*/ 26 h 560"/>
              <a:gd name="T52" fmla="*/ 600 w 666"/>
              <a:gd name="T53" fmla="*/ 26 h 560"/>
              <a:gd name="T54" fmla="*/ 640 w 666"/>
              <a:gd name="T55" fmla="*/ 66 h 560"/>
              <a:gd name="T56" fmla="*/ 640 w 666"/>
              <a:gd name="T57" fmla="*/ 453 h 560"/>
              <a:gd name="T58" fmla="*/ 600 w 666"/>
              <a:gd name="T59" fmla="*/ 493 h 560"/>
              <a:gd name="T60" fmla="*/ 386 w 666"/>
              <a:gd name="T61" fmla="*/ 493 h 560"/>
              <a:gd name="T62" fmla="*/ 346 w 666"/>
              <a:gd name="T63" fmla="*/ 508 h 560"/>
              <a:gd name="T64" fmla="*/ 346 w 666"/>
              <a:gd name="T65" fmla="*/ 66 h 560"/>
              <a:gd name="T66" fmla="*/ 386 w 666"/>
              <a:gd name="T67" fmla="*/ 26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560">
                <a:moveTo>
                  <a:pt x="66" y="0"/>
                </a:moveTo>
                <a:cubicBezTo>
                  <a:pt x="30" y="0"/>
                  <a:pt x="0" y="30"/>
                  <a:pt x="0" y="66"/>
                </a:cubicBezTo>
                <a:lnTo>
                  <a:pt x="0" y="453"/>
                </a:lnTo>
                <a:cubicBezTo>
                  <a:pt x="0" y="490"/>
                  <a:pt x="30" y="520"/>
                  <a:pt x="66" y="520"/>
                </a:cubicBezTo>
                <a:lnTo>
                  <a:pt x="280" y="520"/>
                </a:lnTo>
                <a:cubicBezTo>
                  <a:pt x="302" y="520"/>
                  <a:pt x="320" y="538"/>
                  <a:pt x="320" y="560"/>
                </a:cubicBezTo>
                <a:lnTo>
                  <a:pt x="346" y="560"/>
                </a:lnTo>
                <a:cubicBezTo>
                  <a:pt x="346" y="538"/>
                  <a:pt x="364" y="520"/>
                  <a:pt x="386" y="520"/>
                </a:cubicBezTo>
                <a:lnTo>
                  <a:pt x="600" y="520"/>
                </a:lnTo>
                <a:cubicBezTo>
                  <a:pt x="636" y="520"/>
                  <a:pt x="666" y="490"/>
                  <a:pt x="666" y="453"/>
                </a:cubicBezTo>
                <a:lnTo>
                  <a:pt x="666" y="66"/>
                </a:lnTo>
                <a:cubicBezTo>
                  <a:pt x="666" y="30"/>
                  <a:pt x="636" y="0"/>
                  <a:pt x="600" y="0"/>
                </a:cubicBezTo>
                <a:lnTo>
                  <a:pt x="386" y="0"/>
                </a:lnTo>
                <a:cubicBezTo>
                  <a:pt x="365" y="0"/>
                  <a:pt x="345" y="11"/>
                  <a:pt x="333" y="27"/>
                </a:cubicBezTo>
                <a:cubicBezTo>
                  <a:pt x="321" y="11"/>
                  <a:pt x="301" y="0"/>
                  <a:pt x="280" y="0"/>
                </a:cubicBezTo>
                <a:lnTo>
                  <a:pt x="66" y="0"/>
                </a:lnTo>
                <a:close/>
                <a:moveTo>
                  <a:pt x="66" y="26"/>
                </a:moveTo>
                <a:lnTo>
                  <a:pt x="280" y="26"/>
                </a:lnTo>
                <a:cubicBezTo>
                  <a:pt x="302" y="26"/>
                  <a:pt x="320" y="44"/>
                  <a:pt x="320" y="66"/>
                </a:cubicBezTo>
                <a:lnTo>
                  <a:pt x="320" y="508"/>
                </a:lnTo>
                <a:cubicBezTo>
                  <a:pt x="308" y="499"/>
                  <a:pt x="295" y="493"/>
                  <a:pt x="280" y="493"/>
                </a:cubicBezTo>
                <a:lnTo>
                  <a:pt x="66" y="493"/>
                </a:lnTo>
                <a:cubicBezTo>
                  <a:pt x="44" y="493"/>
                  <a:pt x="26" y="475"/>
                  <a:pt x="26" y="453"/>
                </a:cubicBezTo>
                <a:lnTo>
                  <a:pt x="26" y="66"/>
                </a:lnTo>
                <a:cubicBezTo>
                  <a:pt x="26" y="44"/>
                  <a:pt x="44" y="26"/>
                  <a:pt x="66" y="26"/>
                </a:cubicBezTo>
                <a:close/>
                <a:moveTo>
                  <a:pt x="386" y="26"/>
                </a:moveTo>
                <a:lnTo>
                  <a:pt x="600" y="26"/>
                </a:lnTo>
                <a:cubicBezTo>
                  <a:pt x="622" y="26"/>
                  <a:pt x="640" y="44"/>
                  <a:pt x="640" y="66"/>
                </a:cubicBezTo>
                <a:lnTo>
                  <a:pt x="640" y="453"/>
                </a:lnTo>
                <a:cubicBezTo>
                  <a:pt x="640" y="475"/>
                  <a:pt x="622" y="493"/>
                  <a:pt x="600" y="493"/>
                </a:cubicBezTo>
                <a:lnTo>
                  <a:pt x="386" y="493"/>
                </a:lnTo>
                <a:cubicBezTo>
                  <a:pt x="371" y="493"/>
                  <a:pt x="358" y="499"/>
                  <a:pt x="346" y="508"/>
                </a:cubicBezTo>
                <a:lnTo>
                  <a:pt x="346" y="66"/>
                </a:lnTo>
                <a:cubicBezTo>
                  <a:pt x="346" y="44"/>
                  <a:pt x="364" y="26"/>
                  <a:pt x="386" y="2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bout">
            <a:extLst>
              <a:ext uri="{FF2B5EF4-FFF2-40B4-BE49-F238E27FC236}">
                <a16:creationId xmlns:a16="http://schemas.microsoft.com/office/drawing/2014/main" id="{CC7CC63C-C954-4C94-856B-342D38864D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07283" y="997516"/>
            <a:ext cx="161925" cy="157163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lose">
            <a:extLst>
              <a:ext uri="{FF2B5EF4-FFF2-40B4-BE49-F238E27FC236}">
                <a16:creationId xmlns:a16="http://schemas.microsoft.com/office/drawing/2014/main" id="{03A3C66A-4C3B-430D-A381-8AA6C64023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28381" y="994341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Exclamation Mark">
            <a:extLst>
              <a:ext uri="{FF2B5EF4-FFF2-40B4-BE49-F238E27FC236}">
                <a16:creationId xmlns:a16="http://schemas.microsoft.com/office/drawing/2014/main" id="{A09766AD-73DF-4363-BE69-0937F38529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00663" y="995135"/>
            <a:ext cx="20638" cy="161925"/>
          </a:xfrm>
          <a:custGeom>
            <a:avLst/>
            <a:gdLst>
              <a:gd name="T0" fmla="*/ 13 w 80"/>
              <a:gd name="T1" fmla="*/ 0 h 667"/>
              <a:gd name="T2" fmla="*/ 0 w 80"/>
              <a:gd name="T3" fmla="*/ 13 h 667"/>
              <a:gd name="T4" fmla="*/ 0 w 80"/>
              <a:gd name="T5" fmla="*/ 520 h 667"/>
              <a:gd name="T6" fmla="*/ 13 w 80"/>
              <a:gd name="T7" fmla="*/ 533 h 667"/>
              <a:gd name="T8" fmla="*/ 66 w 80"/>
              <a:gd name="T9" fmla="*/ 533 h 667"/>
              <a:gd name="T10" fmla="*/ 80 w 80"/>
              <a:gd name="T11" fmla="*/ 520 h 667"/>
              <a:gd name="T12" fmla="*/ 80 w 80"/>
              <a:gd name="T13" fmla="*/ 13 h 667"/>
              <a:gd name="T14" fmla="*/ 66 w 80"/>
              <a:gd name="T15" fmla="*/ 0 h 667"/>
              <a:gd name="T16" fmla="*/ 13 w 80"/>
              <a:gd name="T17" fmla="*/ 0 h 667"/>
              <a:gd name="T18" fmla="*/ 26 w 80"/>
              <a:gd name="T19" fmla="*/ 27 h 667"/>
              <a:gd name="T20" fmla="*/ 53 w 80"/>
              <a:gd name="T21" fmla="*/ 27 h 667"/>
              <a:gd name="T22" fmla="*/ 53 w 80"/>
              <a:gd name="T23" fmla="*/ 507 h 667"/>
              <a:gd name="T24" fmla="*/ 26 w 80"/>
              <a:gd name="T25" fmla="*/ 507 h 667"/>
              <a:gd name="T26" fmla="*/ 26 w 80"/>
              <a:gd name="T27" fmla="*/ 27 h 667"/>
              <a:gd name="T28" fmla="*/ 13 w 80"/>
              <a:gd name="T29" fmla="*/ 587 h 667"/>
              <a:gd name="T30" fmla="*/ 0 w 80"/>
              <a:gd name="T31" fmla="*/ 600 h 667"/>
              <a:gd name="T32" fmla="*/ 0 w 80"/>
              <a:gd name="T33" fmla="*/ 653 h 667"/>
              <a:gd name="T34" fmla="*/ 13 w 80"/>
              <a:gd name="T35" fmla="*/ 667 h 667"/>
              <a:gd name="T36" fmla="*/ 66 w 80"/>
              <a:gd name="T37" fmla="*/ 667 h 667"/>
              <a:gd name="T38" fmla="*/ 80 w 80"/>
              <a:gd name="T39" fmla="*/ 653 h 667"/>
              <a:gd name="T40" fmla="*/ 80 w 80"/>
              <a:gd name="T41" fmla="*/ 600 h 667"/>
              <a:gd name="T42" fmla="*/ 66 w 80"/>
              <a:gd name="T43" fmla="*/ 587 h 667"/>
              <a:gd name="T44" fmla="*/ 13 w 80"/>
              <a:gd name="T45" fmla="*/ 587 h 667"/>
              <a:gd name="T46" fmla="*/ 26 w 80"/>
              <a:gd name="T47" fmla="*/ 613 h 667"/>
              <a:gd name="T48" fmla="*/ 53 w 80"/>
              <a:gd name="T49" fmla="*/ 613 h 667"/>
              <a:gd name="T50" fmla="*/ 53 w 80"/>
              <a:gd name="T51" fmla="*/ 640 h 667"/>
              <a:gd name="T52" fmla="*/ 26 w 80"/>
              <a:gd name="T53" fmla="*/ 640 h 667"/>
              <a:gd name="T54" fmla="*/ 26 w 80"/>
              <a:gd name="T55" fmla="*/ 61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667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520"/>
                </a:lnTo>
                <a:cubicBezTo>
                  <a:pt x="0" y="527"/>
                  <a:pt x="6" y="533"/>
                  <a:pt x="13" y="533"/>
                </a:cubicBezTo>
                <a:lnTo>
                  <a:pt x="66" y="533"/>
                </a:lnTo>
                <a:cubicBezTo>
                  <a:pt x="74" y="533"/>
                  <a:pt x="80" y="527"/>
                  <a:pt x="80" y="520"/>
                </a:cubicBezTo>
                <a:lnTo>
                  <a:pt x="80" y="13"/>
                </a:lnTo>
                <a:cubicBezTo>
                  <a:pt x="80" y="6"/>
                  <a:pt x="74" y="0"/>
                  <a:pt x="66" y="0"/>
                </a:cubicBezTo>
                <a:lnTo>
                  <a:pt x="13" y="0"/>
                </a:lnTo>
                <a:close/>
                <a:moveTo>
                  <a:pt x="26" y="27"/>
                </a:moveTo>
                <a:lnTo>
                  <a:pt x="53" y="27"/>
                </a:lnTo>
                <a:lnTo>
                  <a:pt x="53" y="507"/>
                </a:lnTo>
                <a:lnTo>
                  <a:pt x="26" y="507"/>
                </a:lnTo>
                <a:lnTo>
                  <a:pt x="26" y="27"/>
                </a:lnTo>
                <a:close/>
                <a:moveTo>
                  <a:pt x="13" y="587"/>
                </a:moveTo>
                <a:cubicBezTo>
                  <a:pt x="6" y="587"/>
                  <a:pt x="0" y="593"/>
                  <a:pt x="0" y="600"/>
                </a:cubicBezTo>
                <a:lnTo>
                  <a:pt x="0" y="653"/>
                </a:lnTo>
                <a:cubicBezTo>
                  <a:pt x="0" y="661"/>
                  <a:pt x="6" y="667"/>
                  <a:pt x="13" y="667"/>
                </a:cubicBezTo>
                <a:lnTo>
                  <a:pt x="66" y="667"/>
                </a:lnTo>
                <a:cubicBezTo>
                  <a:pt x="74" y="667"/>
                  <a:pt x="80" y="661"/>
                  <a:pt x="80" y="653"/>
                </a:cubicBezTo>
                <a:lnTo>
                  <a:pt x="80" y="600"/>
                </a:lnTo>
                <a:cubicBezTo>
                  <a:pt x="80" y="593"/>
                  <a:pt x="74" y="587"/>
                  <a:pt x="66" y="587"/>
                </a:cubicBezTo>
                <a:lnTo>
                  <a:pt x="13" y="587"/>
                </a:lnTo>
                <a:close/>
                <a:moveTo>
                  <a:pt x="26" y="613"/>
                </a:moveTo>
                <a:lnTo>
                  <a:pt x="53" y="613"/>
                </a:lnTo>
                <a:lnTo>
                  <a:pt x="53" y="640"/>
                </a:lnTo>
                <a:lnTo>
                  <a:pt x="26" y="640"/>
                </a:lnTo>
                <a:lnTo>
                  <a:pt x="26" y="61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fo">
            <a:extLst>
              <a:ext uri="{FF2B5EF4-FFF2-40B4-BE49-F238E27FC236}">
                <a16:creationId xmlns:a16="http://schemas.microsoft.com/office/drawing/2014/main" id="{1F0375F8-C55E-461E-B1DD-52C4C34A2E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1657" y="995135"/>
            <a:ext cx="161925" cy="161925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 Down">
            <a:extLst>
              <a:ext uri="{FF2B5EF4-FFF2-40B4-BE49-F238E27FC236}">
                <a16:creationId xmlns:a16="http://schemas.microsoft.com/office/drawing/2014/main" id="{5296C4EB-8A09-44DD-95B8-E0277C5A8907}"/>
              </a:ext>
            </a:extLst>
          </p:cNvPr>
          <p:cNvSpPr>
            <a:spLocks noChangeAspect="1"/>
          </p:cNvSpPr>
          <p:nvPr/>
        </p:nvSpPr>
        <p:spPr bwMode="auto">
          <a:xfrm>
            <a:off x="3793236" y="1019741"/>
            <a:ext cx="80963" cy="112712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 Down (2)">
            <a:extLst>
              <a:ext uri="{FF2B5EF4-FFF2-40B4-BE49-F238E27FC236}">
                <a16:creationId xmlns:a16="http://schemas.microsoft.com/office/drawing/2014/main" id="{3E160C82-A378-4279-A397-5B40BA198D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88934" y="995135"/>
            <a:ext cx="131763" cy="16192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w Down (3)">
            <a:extLst>
              <a:ext uri="{FF2B5EF4-FFF2-40B4-BE49-F238E27FC236}">
                <a16:creationId xmlns:a16="http://schemas.microsoft.com/office/drawing/2014/main" id="{524DB6EA-8078-40DB-8CB2-14B56327D8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71111" y="995929"/>
            <a:ext cx="131763" cy="160337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w Left">
            <a:extLst>
              <a:ext uri="{FF2B5EF4-FFF2-40B4-BE49-F238E27FC236}">
                <a16:creationId xmlns:a16="http://schemas.microsoft.com/office/drawing/2014/main" id="{58EA0E7F-54EC-4F9D-AC49-EA29E29A85F4}"/>
              </a:ext>
            </a:extLst>
          </p:cNvPr>
          <p:cNvSpPr>
            <a:spLocks noChangeAspect="1"/>
          </p:cNvSpPr>
          <p:nvPr/>
        </p:nvSpPr>
        <p:spPr bwMode="auto">
          <a:xfrm>
            <a:off x="4721195" y="1036410"/>
            <a:ext cx="112713" cy="79375"/>
          </a:xfrm>
          <a:custGeom>
            <a:avLst/>
            <a:gdLst>
              <a:gd name="T0" fmla="*/ 164 w 463"/>
              <a:gd name="T1" fmla="*/ 0 h 326"/>
              <a:gd name="T2" fmla="*/ 155 w 463"/>
              <a:gd name="T3" fmla="*/ 4 h 326"/>
              <a:gd name="T4" fmla="*/ 0 w 463"/>
              <a:gd name="T5" fmla="*/ 159 h 326"/>
              <a:gd name="T6" fmla="*/ 155 w 463"/>
              <a:gd name="T7" fmla="*/ 313 h 326"/>
              <a:gd name="T8" fmla="*/ 174 w 463"/>
              <a:gd name="T9" fmla="*/ 294 h 326"/>
              <a:gd name="T10" fmla="*/ 51 w 463"/>
              <a:gd name="T11" fmla="*/ 172 h 326"/>
              <a:gd name="T12" fmla="*/ 445 w 463"/>
              <a:gd name="T13" fmla="*/ 172 h 326"/>
              <a:gd name="T14" fmla="*/ 445 w 463"/>
              <a:gd name="T15" fmla="*/ 145 h 326"/>
              <a:gd name="T16" fmla="*/ 51 w 463"/>
              <a:gd name="T17" fmla="*/ 145 h 326"/>
              <a:gd name="T18" fmla="*/ 174 w 463"/>
              <a:gd name="T19" fmla="*/ 23 h 326"/>
              <a:gd name="T20" fmla="*/ 164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164" y="0"/>
                </a:moveTo>
                <a:cubicBezTo>
                  <a:pt x="161" y="0"/>
                  <a:pt x="157" y="1"/>
                  <a:pt x="155" y="4"/>
                </a:cubicBezTo>
                <a:lnTo>
                  <a:pt x="0" y="159"/>
                </a:lnTo>
                <a:lnTo>
                  <a:pt x="155" y="313"/>
                </a:lnTo>
                <a:cubicBezTo>
                  <a:pt x="167" y="326"/>
                  <a:pt x="187" y="307"/>
                  <a:pt x="174" y="294"/>
                </a:cubicBezTo>
                <a:lnTo>
                  <a:pt x="51" y="172"/>
                </a:lnTo>
                <a:lnTo>
                  <a:pt x="445" y="172"/>
                </a:lnTo>
                <a:cubicBezTo>
                  <a:pt x="463" y="172"/>
                  <a:pt x="463" y="145"/>
                  <a:pt x="445" y="145"/>
                </a:cubicBezTo>
                <a:lnTo>
                  <a:pt x="51" y="145"/>
                </a:lnTo>
                <a:lnTo>
                  <a:pt x="174" y="23"/>
                </a:lnTo>
                <a:cubicBezTo>
                  <a:pt x="182" y="14"/>
                  <a:pt x="176" y="0"/>
                  <a:pt x="164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ok">
            <a:extLst>
              <a:ext uri="{FF2B5EF4-FFF2-40B4-BE49-F238E27FC236}">
                <a16:creationId xmlns:a16="http://schemas.microsoft.com/office/drawing/2014/main" id="{3E5EA78A-DAA0-418F-99F9-66B4DADF53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28005" y="995135"/>
            <a:ext cx="141288" cy="161925"/>
          </a:xfrm>
          <a:custGeom>
            <a:avLst/>
            <a:gdLst>
              <a:gd name="T0" fmla="*/ 19 w 574"/>
              <a:gd name="T1" fmla="*/ 12 h 667"/>
              <a:gd name="T2" fmla="*/ 0 w 574"/>
              <a:gd name="T3" fmla="*/ 627 h 667"/>
              <a:gd name="T4" fmla="*/ 467 w 574"/>
              <a:gd name="T5" fmla="*/ 667 h 667"/>
              <a:gd name="T6" fmla="*/ 507 w 574"/>
              <a:gd name="T7" fmla="*/ 613 h 667"/>
              <a:gd name="T8" fmla="*/ 574 w 574"/>
              <a:gd name="T9" fmla="*/ 573 h 667"/>
              <a:gd name="T10" fmla="*/ 563 w 574"/>
              <a:gd name="T11" fmla="*/ 480 h 667"/>
              <a:gd name="T12" fmla="*/ 574 w 574"/>
              <a:gd name="T13" fmla="*/ 387 h 667"/>
              <a:gd name="T14" fmla="*/ 574 w 574"/>
              <a:gd name="T15" fmla="*/ 333 h 667"/>
              <a:gd name="T16" fmla="*/ 563 w 574"/>
              <a:gd name="T17" fmla="*/ 240 h 667"/>
              <a:gd name="T18" fmla="*/ 574 w 574"/>
              <a:gd name="T19" fmla="*/ 147 h 667"/>
              <a:gd name="T20" fmla="*/ 547 w 574"/>
              <a:gd name="T21" fmla="*/ 40 h 667"/>
              <a:gd name="T22" fmla="*/ 56 w 574"/>
              <a:gd name="T23" fmla="*/ 0 h 667"/>
              <a:gd name="T24" fmla="*/ 507 w 574"/>
              <a:gd name="T25" fmla="*/ 27 h 667"/>
              <a:gd name="T26" fmla="*/ 520 w 574"/>
              <a:gd name="T27" fmla="*/ 107 h 667"/>
              <a:gd name="T28" fmla="*/ 467 w 574"/>
              <a:gd name="T29" fmla="*/ 80 h 667"/>
              <a:gd name="T30" fmla="*/ 37 w 574"/>
              <a:gd name="T31" fmla="*/ 72 h 667"/>
              <a:gd name="T32" fmla="*/ 36 w 574"/>
              <a:gd name="T33" fmla="*/ 33 h 667"/>
              <a:gd name="T34" fmla="*/ 27 w 574"/>
              <a:gd name="T35" fmla="*/ 96 h 667"/>
              <a:gd name="T36" fmla="*/ 467 w 574"/>
              <a:gd name="T37" fmla="*/ 107 h 667"/>
              <a:gd name="T38" fmla="*/ 480 w 574"/>
              <a:gd name="T39" fmla="*/ 627 h 667"/>
              <a:gd name="T40" fmla="*/ 40 w 574"/>
              <a:gd name="T41" fmla="*/ 640 h 667"/>
              <a:gd name="T42" fmla="*/ 27 w 574"/>
              <a:gd name="T43" fmla="*/ 96 h 667"/>
              <a:gd name="T44" fmla="*/ 534 w 574"/>
              <a:gd name="T45" fmla="*/ 133 h 667"/>
              <a:gd name="T46" fmla="*/ 547 w 574"/>
              <a:gd name="T47" fmla="*/ 213 h 667"/>
              <a:gd name="T48" fmla="*/ 507 w 574"/>
              <a:gd name="T49" fmla="*/ 227 h 667"/>
              <a:gd name="T50" fmla="*/ 254 w 574"/>
              <a:gd name="T51" fmla="*/ 253 h 667"/>
              <a:gd name="T52" fmla="*/ 254 w 574"/>
              <a:gd name="T53" fmla="*/ 492 h 667"/>
              <a:gd name="T54" fmla="*/ 329 w 574"/>
              <a:gd name="T55" fmla="*/ 472 h 667"/>
              <a:gd name="T56" fmla="*/ 319 w 574"/>
              <a:gd name="T57" fmla="*/ 458 h 667"/>
              <a:gd name="T58" fmla="*/ 155 w 574"/>
              <a:gd name="T59" fmla="*/ 372 h 667"/>
              <a:gd name="T60" fmla="*/ 352 w 574"/>
              <a:gd name="T61" fmla="*/ 372 h 667"/>
              <a:gd name="T62" fmla="*/ 304 w 574"/>
              <a:gd name="T63" fmla="*/ 392 h 667"/>
              <a:gd name="T64" fmla="*/ 301 w 574"/>
              <a:gd name="T65" fmla="*/ 314 h 667"/>
              <a:gd name="T66" fmla="*/ 282 w 574"/>
              <a:gd name="T67" fmla="*/ 317 h 667"/>
              <a:gd name="T68" fmla="*/ 282 w 574"/>
              <a:gd name="T69" fmla="*/ 327 h 667"/>
              <a:gd name="T70" fmla="*/ 204 w 574"/>
              <a:gd name="T71" fmla="*/ 341 h 667"/>
              <a:gd name="T72" fmla="*/ 204 w 574"/>
              <a:gd name="T73" fmla="*/ 407 h 667"/>
              <a:gd name="T74" fmla="*/ 289 w 574"/>
              <a:gd name="T75" fmla="*/ 416 h 667"/>
              <a:gd name="T76" fmla="*/ 325 w 574"/>
              <a:gd name="T77" fmla="*/ 437 h 667"/>
              <a:gd name="T78" fmla="*/ 254 w 574"/>
              <a:gd name="T79" fmla="*/ 253 h 667"/>
              <a:gd name="T80" fmla="*/ 534 w 574"/>
              <a:gd name="T81" fmla="*/ 253 h 667"/>
              <a:gd name="T82" fmla="*/ 547 w 574"/>
              <a:gd name="T83" fmla="*/ 333 h 667"/>
              <a:gd name="T84" fmla="*/ 507 w 574"/>
              <a:gd name="T85" fmla="*/ 347 h 667"/>
              <a:gd name="T86" fmla="*/ 252 w 574"/>
              <a:gd name="T87" fmla="*/ 331 h 667"/>
              <a:gd name="T88" fmla="*/ 282 w 574"/>
              <a:gd name="T89" fmla="*/ 374 h 667"/>
              <a:gd name="T90" fmla="*/ 252 w 574"/>
              <a:gd name="T91" fmla="*/ 417 h 667"/>
              <a:gd name="T92" fmla="*/ 222 w 574"/>
              <a:gd name="T93" fmla="*/ 374 h 667"/>
              <a:gd name="T94" fmla="*/ 252 w 574"/>
              <a:gd name="T95" fmla="*/ 331 h 667"/>
              <a:gd name="T96" fmla="*/ 534 w 574"/>
              <a:gd name="T97" fmla="*/ 373 h 667"/>
              <a:gd name="T98" fmla="*/ 547 w 574"/>
              <a:gd name="T99" fmla="*/ 453 h 667"/>
              <a:gd name="T100" fmla="*/ 507 w 574"/>
              <a:gd name="T101" fmla="*/ 467 h 667"/>
              <a:gd name="T102" fmla="*/ 507 w 574"/>
              <a:gd name="T103" fmla="*/ 493 h 667"/>
              <a:gd name="T104" fmla="*/ 547 w 574"/>
              <a:gd name="T105" fmla="*/ 507 h 667"/>
              <a:gd name="T106" fmla="*/ 534 w 574"/>
              <a:gd name="T107" fmla="*/ 587 h 667"/>
              <a:gd name="T108" fmla="*/ 507 w 574"/>
              <a:gd name="T109" fmla="*/ 49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4" h="667">
                <a:moveTo>
                  <a:pt x="56" y="0"/>
                </a:moveTo>
                <a:cubicBezTo>
                  <a:pt x="44" y="0"/>
                  <a:pt x="30" y="3"/>
                  <a:pt x="19" y="12"/>
                </a:cubicBezTo>
                <a:cubicBezTo>
                  <a:pt x="8" y="20"/>
                  <a:pt x="0" y="35"/>
                  <a:pt x="0" y="53"/>
                </a:cubicBezTo>
                <a:lnTo>
                  <a:pt x="0" y="627"/>
                </a:lnTo>
                <a:cubicBezTo>
                  <a:pt x="0" y="648"/>
                  <a:pt x="18" y="667"/>
                  <a:pt x="40" y="667"/>
                </a:cubicBezTo>
                <a:lnTo>
                  <a:pt x="467" y="667"/>
                </a:lnTo>
                <a:cubicBezTo>
                  <a:pt x="489" y="667"/>
                  <a:pt x="507" y="648"/>
                  <a:pt x="507" y="627"/>
                </a:cubicBezTo>
                <a:lnTo>
                  <a:pt x="507" y="613"/>
                </a:lnTo>
                <a:lnTo>
                  <a:pt x="534" y="613"/>
                </a:lnTo>
                <a:cubicBezTo>
                  <a:pt x="555" y="613"/>
                  <a:pt x="574" y="595"/>
                  <a:pt x="574" y="573"/>
                </a:cubicBezTo>
                <a:lnTo>
                  <a:pt x="574" y="507"/>
                </a:lnTo>
                <a:cubicBezTo>
                  <a:pt x="574" y="496"/>
                  <a:pt x="569" y="487"/>
                  <a:pt x="563" y="480"/>
                </a:cubicBezTo>
                <a:cubicBezTo>
                  <a:pt x="569" y="473"/>
                  <a:pt x="574" y="463"/>
                  <a:pt x="574" y="453"/>
                </a:cubicBezTo>
                <a:lnTo>
                  <a:pt x="574" y="387"/>
                </a:lnTo>
                <a:cubicBezTo>
                  <a:pt x="574" y="376"/>
                  <a:pt x="569" y="367"/>
                  <a:pt x="563" y="360"/>
                </a:cubicBezTo>
                <a:cubicBezTo>
                  <a:pt x="569" y="353"/>
                  <a:pt x="574" y="343"/>
                  <a:pt x="574" y="333"/>
                </a:cubicBezTo>
                <a:lnTo>
                  <a:pt x="574" y="267"/>
                </a:lnTo>
                <a:cubicBezTo>
                  <a:pt x="574" y="256"/>
                  <a:pt x="569" y="247"/>
                  <a:pt x="563" y="240"/>
                </a:cubicBezTo>
                <a:cubicBezTo>
                  <a:pt x="569" y="233"/>
                  <a:pt x="574" y="223"/>
                  <a:pt x="574" y="213"/>
                </a:cubicBezTo>
                <a:lnTo>
                  <a:pt x="574" y="147"/>
                </a:lnTo>
                <a:cubicBezTo>
                  <a:pt x="574" y="129"/>
                  <a:pt x="562" y="115"/>
                  <a:pt x="547" y="109"/>
                </a:cubicBezTo>
                <a:lnTo>
                  <a:pt x="547" y="40"/>
                </a:lnTo>
                <a:cubicBezTo>
                  <a:pt x="547" y="18"/>
                  <a:pt x="529" y="0"/>
                  <a:pt x="507" y="0"/>
                </a:cubicBezTo>
                <a:lnTo>
                  <a:pt x="56" y="0"/>
                </a:lnTo>
                <a:close/>
                <a:moveTo>
                  <a:pt x="56" y="27"/>
                </a:moveTo>
                <a:lnTo>
                  <a:pt x="507" y="27"/>
                </a:lnTo>
                <a:cubicBezTo>
                  <a:pt x="514" y="27"/>
                  <a:pt x="520" y="32"/>
                  <a:pt x="520" y="40"/>
                </a:cubicBezTo>
                <a:lnTo>
                  <a:pt x="520" y="107"/>
                </a:lnTo>
                <a:lnTo>
                  <a:pt x="504" y="107"/>
                </a:lnTo>
                <a:cubicBezTo>
                  <a:pt x="499" y="91"/>
                  <a:pt x="484" y="80"/>
                  <a:pt x="467" y="80"/>
                </a:cubicBezTo>
                <a:lnTo>
                  <a:pt x="67" y="80"/>
                </a:lnTo>
                <a:cubicBezTo>
                  <a:pt x="54" y="80"/>
                  <a:pt x="43" y="77"/>
                  <a:pt x="37" y="72"/>
                </a:cubicBezTo>
                <a:cubicBezTo>
                  <a:pt x="30" y="67"/>
                  <a:pt x="27" y="62"/>
                  <a:pt x="27" y="53"/>
                </a:cubicBezTo>
                <a:cubicBezTo>
                  <a:pt x="27" y="42"/>
                  <a:pt x="30" y="37"/>
                  <a:pt x="36" y="33"/>
                </a:cubicBezTo>
                <a:cubicBezTo>
                  <a:pt x="41" y="29"/>
                  <a:pt x="49" y="27"/>
                  <a:pt x="56" y="27"/>
                </a:cubicBezTo>
                <a:close/>
                <a:moveTo>
                  <a:pt x="27" y="96"/>
                </a:moveTo>
                <a:cubicBezTo>
                  <a:pt x="38" y="103"/>
                  <a:pt x="52" y="107"/>
                  <a:pt x="67" y="107"/>
                </a:cubicBezTo>
                <a:lnTo>
                  <a:pt x="467" y="107"/>
                </a:lnTo>
                <a:cubicBezTo>
                  <a:pt x="474" y="107"/>
                  <a:pt x="480" y="112"/>
                  <a:pt x="480" y="120"/>
                </a:cubicBezTo>
                <a:lnTo>
                  <a:pt x="480" y="627"/>
                </a:lnTo>
                <a:cubicBezTo>
                  <a:pt x="480" y="634"/>
                  <a:pt x="474" y="640"/>
                  <a:pt x="467" y="640"/>
                </a:cubicBezTo>
                <a:lnTo>
                  <a:pt x="40" y="640"/>
                </a:lnTo>
                <a:cubicBezTo>
                  <a:pt x="33" y="640"/>
                  <a:pt x="27" y="634"/>
                  <a:pt x="27" y="627"/>
                </a:cubicBezTo>
                <a:lnTo>
                  <a:pt x="27" y="96"/>
                </a:lnTo>
                <a:close/>
                <a:moveTo>
                  <a:pt x="507" y="133"/>
                </a:moveTo>
                <a:lnTo>
                  <a:pt x="534" y="133"/>
                </a:lnTo>
                <a:cubicBezTo>
                  <a:pt x="541" y="133"/>
                  <a:pt x="547" y="139"/>
                  <a:pt x="547" y="147"/>
                </a:cubicBezTo>
                <a:lnTo>
                  <a:pt x="547" y="213"/>
                </a:lnTo>
                <a:cubicBezTo>
                  <a:pt x="547" y="221"/>
                  <a:pt x="541" y="227"/>
                  <a:pt x="534" y="227"/>
                </a:cubicBezTo>
                <a:lnTo>
                  <a:pt x="507" y="227"/>
                </a:lnTo>
                <a:lnTo>
                  <a:pt x="507" y="133"/>
                </a:lnTo>
                <a:close/>
                <a:moveTo>
                  <a:pt x="254" y="253"/>
                </a:moveTo>
                <a:cubicBezTo>
                  <a:pt x="183" y="253"/>
                  <a:pt x="134" y="302"/>
                  <a:pt x="134" y="372"/>
                </a:cubicBezTo>
                <a:cubicBezTo>
                  <a:pt x="134" y="443"/>
                  <a:pt x="183" y="492"/>
                  <a:pt x="254" y="492"/>
                </a:cubicBezTo>
                <a:cubicBezTo>
                  <a:pt x="285" y="492"/>
                  <a:pt x="307" y="486"/>
                  <a:pt x="327" y="476"/>
                </a:cubicBezTo>
                <a:cubicBezTo>
                  <a:pt x="329" y="475"/>
                  <a:pt x="329" y="473"/>
                  <a:pt x="329" y="472"/>
                </a:cubicBezTo>
                <a:lnTo>
                  <a:pt x="324" y="459"/>
                </a:lnTo>
                <a:cubicBezTo>
                  <a:pt x="323" y="458"/>
                  <a:pt x="321" y="457"/>
                  <a:pt x="319" y="458"/>
                </a:cubicBezTo>
                <a:cubicBezTo>
                  <a:pt x="302" y="467"/>
                  <a:pt x="283" y="472"/>
                  <a:pt x="254" y="472"/>
                </a:cubicBezTo>
                <a:cubicBezTo>
                  <a:pt x="194" y="472"/>
                  <a:pt x="155" y="432"/>
                  <a:pt x="155" y="372"/>
                </a:cubicBezTo>
                <a:cubicBezTo>
                  <a:pt x="155" y="313"/>
                  <a:pt x="194" y="273"/>
                  <a:pt x="254" y="273"/>
                </a:cubicBezTo>
                <a:cubicBezTo>
                  <a:pt x="314" y="273"/>
                  <a:pt x="352" y="314"/>
                  <a:pt x="352" y="372"/>
                </a:cubicBezTo>
                <a:cubicBezTo>
                  <a:pt x="352" y="407"/>
                  <a:pt x="339" y="417"/>
                  <a:pt x="325" y="417"/>
                </a:cubicBezTo>
                <a:cubicBezTo>
                  <a:pt x="314" y="417"/>
                  <a:pt x="304" y="410"/>
                  <a:pt x="304" y="392"/>
                </a:cubicBezTo>
                <a:lnTo>
                  <a:pt x="304" y="317"/>
                </a:lnTo>
                <a:cubicBezTo>
                  <a:pt x="304" y="315"/>
                  <a:pt x="303" y="314"/>
                  <a:pt x="301" y="314"/>
                </a:cubicBezTo>
                <a:lnTo>
                  <a:pt x="285" y="314"/>
                </a:lnTo>
                <a:cubicBezTo>
                  <a:pt x="283" y="314"/>
                  <a:pt x="282" y="315"/>
                  <a:pt x="282" y="317"/>
                </a:cubicBezTo>
                <a:lnTo>
                  <a:pt x="282" y="327"/>
                </a:lnTo>
                <a:lnTo>
                  <a:pt x="282" y="327"/>
                </a:lnTo>
                <a:cubicBezTo>
                  <a:pt x="276" y="319"/>
                  <a:pt x="265" y="311"/>
                  <a:pt x="247" y="311"/>
                </a:cubicBezTo>
                <a:cubicBezTo>
                  <a:pt x="226" y="311"/>
                  <a:pt x="211" y="321"/>
                  <a:pt x="204" y="341"/>
                </a:cubicBezTo>
                <a:cubicBezTo>
                  <a:pt x="202" y="349"/>
                  <a:pt x="200" y="358"/>
                  <a:pt x="200" y="374"/>
                </a:cubicBezTo>
                <a:cubicBezTo>
                  <a:pt x="200" y="390"/>
                  <a:pt x="202" y="399"/>
                  <a:pt x="204" y="407"/>
                </a:cubicBezTo>
                <a:cubicBezTo>
                  <a:pt x="211" y="427"/>
                  <a:pt x="226" y="437"/>
                  <a:pt x="248" y="437"/>
                </a:cubicBezTo>
                <a:cubicBezTo>
                  <a:pt x="268" y="437"/>
                  <a:pt x="282" y="429"/>
                  <a:pt x="289" y="416"/>
                </a:cubicBezTo>
                <a:lnTo>
                  <a:pt x="289" y="416"/>
                </a:lnTo>
                <a:cubicBezTo>
                  <a:pt x="295" y="429"/>
                  <a:pt x="308" y="437"/>
                  <a:pt x="325" y="437"/>
                </a:cubicBezTo>
                <a:cubicBezTo>
                  <a:pt x="352" y="437"/>
                  <a:pt x="374" y="418"/>
                  <a:pt x="374" y="372"/>
                </a:cubicBezTo>
                <a:cubicBezTo>
                  <a:pt x="374" y="302"/>
                  <a:pt x="324" y="253"/>
                  <a:pt x="254" y="253"/>
                </a:cubicBezTo>
                <a:close/>
                <a:moveTo>
                  <a:pt x="507" y="253"/>
                </a:moveTo>
                <a:lnTo>
                  <a:pt x="534" y="253"/>
                </a:lnTo>
                <a:cubicBezTo>
                  <a:pt x="541" y="253"/>
                  <a:pt x="547" y="259"/>
                  <a:pt x="547" y="267"/>
                </a:cubicBezTo>
                <a:lnTo>
                  <a:pt x="547" y="333"/>
                </a:lnTo>
                <a:cubicBezTo>
                  <a:pt x="547" y="341"/>
                  <a:pt x="541" y="347"/>
                  <a:pt x="534" y="347"/>
                </a:cubicBezTo>
                <a:lnTo>
                  <a:pt x="507" y="347"/>
                </a:lnTo>
                <a:lnTo>
                  <a:pt x="507" y="253"/>
                </a:lnTo>
                <a:close/>
                <a:moveTo>
                  <a:pt x="252" y="331"/>
                </a:moveTo>
                <a:cubicBezTo>
                  <a:pt x="266" y="331"/>
                  <a:pt x="275" y="337"/>
                  <a:pt x="280" y="350"/>
                </a:cubicBezTo>
                <a:cubicBezTo>
                  <a:pt x="282" y="355"/>
                  <a:pt x="282" y="362"/>
                  <a:pt x="282" y="374"/>
                </a:cubicBezTo>
                <a:cubicBezTo>
                  <a:pt x="282" y="386"/>
                  <a:pt x="282" y="392"/>
                  <a:pt x="280" y="398"/>
                </a:cubicBezTo>
                <a:cubicBezTo>
                  <a:pt x="275" y="411"/>
                  <a:pt x="266" y="417"/>
                  <a:pt x="252" y="417"/>
                </a:cubicBezTo>
                <a:cubicBezTo>
                  <a:pt x="238" y="417"/>
                  <a:pt x="229" y="411"/>
                  <a:pt x="225" y="398"/>
                </a:cubicBezTo>
                <a:cubicBezTo>
                  <a:pt x="223" y="392"/>
                  <a:pt x="222" y="386"/>
                  <a:pt x="222" y="374"/>
                </a:cubicBezTo>
                <a:cubicBezTo>
                  <a:pt x="222" y="362"/>
                  <a:pt x="223" y="355"/>
                  <a:pt x="225" y="350"/>
                </a:cubicBezTo>
                <a:cubicBezTo>
                  <a:pt x="229" y="337"/>
                  <a:pt x="238" y="331"/>
                  <a:pt x="252" y="331"/>
                </a:cubicBezTo>
                <a:close/>
                <a:moveTo>
                  <a:pt x="507" y="373"/>
                </a:moveTo>
                <a:lnTo>
                  <a:pt x="534" y="373"/>
                </a:lnTo>
                <a:cubicBezTo>
                  <a:pt x="541" y="373"/>
                  <a:pt x="547" y="379"/>
                  <a:pt x="547" y="387"/>
                </a:cubicBezTo>
                <a:lnTo>
                  <a:pt x="547" y="453"/>
                </a:lnTo>
                <a:cubicBezTo>
                  <a:pt x="547" y="461"/>
                  <a:pt x="541" y="467"/>
                  <a:pt x="534" y="467"/>
                </a:cubicBezTo>
                <a:lnTo>
                  <a:pt x="507" y="467"/>
                </a:lnTo>
                <a:lnTo>
                  <a:pt x="507" y="373"/>
                </a:lnTo>
                <a:close/>
                <a:moveTo>
                  <a:pt x="507" y="493"/>
                </a:moveTo>
                <a:lnTo>
                  <a:pt x="534" y="493"/>
                </a:lnTo>
                <a:cubicBezTo>
                  <a:pt x="541" y="493"/>
                  <a:pt x="547" y="499"/>
                  <a:pt x="547" y="507"/>
                </a:cubicBezTo>
                <a:lnTo>
                  <a:pt x="547" y="573"/>
                </a:lnTo>
                <a:cubicBezTo>
                  <a:pt x="547" y="581"/>
                  <a:pt x="541" y="587"/>
                  <a:pt x="534" y="587"/>
                </a:cubicBezTo>
                <a:lnTo>
                  <a:pt x="507" y="587"/>
                </a:lnTo>
                <a:lnTo>
                  <a:pt x="507" y="4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ttachment">
            <a:extLst>
              <a:ext uri="{FF2B5EF4-FFF2-40B4-BE49-F238E27FC236}">
                <a16:creationId xmlns:a16="http://schemas.microsoft.com/office/drawing/2014/main" id="{DD9C2F28-E314-4A38-8591-A004656113CD}"/>
              </a:ext>
            </a:extLst>
          </p:cNvPr>
          <p:cNvSpPr>
            <a:spLocks noChangeAspect="1"/>
          </p:cNvSpPr>
          <p:nvPr/>
        </p:nvSpPr>
        <p:spPr bwMode="auto">
          <a:xfrm>
            <a:off x="5397755" y="1011010"/>
            <a:ext cx="141288" cy="130175"/>
          </a:xfrm>
          <a:custGeom>
            <a:avLst/>
            <a:gdLst>
              <a:gd name="T0" fmla="*/ 478 w 580"/>
              <a:gd name="T1" fmla="*/ 0 h 534"/>
              <a:gd name="T2" fmla="*/ 412 w 580"/>
              <a:gd name="T3" fmla="*/ 27 h 534"/>
              <a:gd name="T4" fmla="*/ 144 w 580"/>
              <a:gd name="T5" fmla="*/ 296 h 534"/>
              <a:gd name="T6" fmla="*/ 145 w 580"/>
              <a:gd name="T7" fmla="*/ 388 h 534"/>
              <a:gd name="T8" fmla="*/ 239 w 580"/>
              <a:gd name="T9" fmla="*/ 388 h 534"/>
              <a:gd name="T10" fmla="*/ 441 w 580"/>
              <a:gd name="T11" fmla="*/ 187 h 534"/>
              <a:gd name="T12" fmla="*/ 431 w 580"/>
              <a:gd name="T13" fmla="*/ 164 h 534"/>
              <a:gd name="T14" fmla="*/ 422 w 580"/>
              <a:gd name="T15" fmla="*/ 168 h 534"/>
              <a:gd name="T16" fmla="*/ 221 w 580"/>
              <a:gd name="T17" fmla="*/ 370 h 534"/>
              <a:gd name="T18" fmla="*/ 164 w 580"/>
              <a:gd name="T19" fmla="*/ 370 h 534"/>
              <a:gd name="T20" fmla="*/ 164 w 580"/>
              <a:gd name="T21" fmla="*/ 313 h 534"/>
              <a:gd name="T22" fmla="*/ 431 w 580"/>
              <a:gd name="T23" fmla="*/ 46 h 534"/>
              <a:gd name="T24" fmla="*/ 525 w 580"/>
              <a:gd name="T25" fmla="*/ 46 h 534"/>
              <a:gd name="T26" fmla="*/ 525 w 580"/>
              <a:gd name="T27" fmla="*/ 140 h 534"/>
              <a:gd name="T28" fmla="*/ 197 w 580"/>
              <a:gd name="T29" fmla="*/ 468 h 534"/>
              <a:gd name="T30" fmla="*/ 65 w 580"/>
              <a:gd name="T31" fmla="*/ 468 h 534"/>
              <a:gd name="T32" fmla="*/ 65 w 580"/>
              <a:gd name="T33" fmla="*/ 337 h 534"/>
              <a:gd name="T34" fmla="*/ 328 w 580"/>
              <a:gd name="T35" fmla="*/ 74 h 534"/>
              <a:gd name="T36" fmla="*/ 309 w 580"/>
              <a:gd name="T37" fmla="*/ 55 h 534"/>
              <a:gd name="T38" fmla="*/ 47 w 580"/>
              <a:gd name="T39" fmla="*/ 318 h 534"/>
              <a:gd name="T40" fmla="*/ 47 w 580"/>
              <a:gd name="T41" fmla="*/ 487 h 534"/>
              <a:gd name="T42" fmla="*/ 216 w 580"/>
              <a:gd name="T43" fmla="*/ 487 h 534"/>
              <a:gd name="T44" fmla="*/ 544 w 580"/>
              <a:gd name="T45" fmla="*/ 159 h 534"/>
              <a:gd name="T46" fmla="*/ 544 w 580"/>
              <a:gd name="T47" fmla="*/ 27 h 534"/>
              <a:gd name="T48" fmla="*/ 478 w 580"/>
              <a:gd name="T4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0" h="534">
                <a:moveTo>
                  <a:pt x="478" y="0"/>
                </a:moveTo>
                <a:cubicBezTo>
                  <a:pt x="454" y="0"/>
                  <a:pt x="431" y="9"/>
                  <a:pt x="412" y="27"/>
                </a:cubicBezTo>
                <a:cubicBezTo>
                  <a:pt x="323" y="117"/>
                  <a:pt x="233" y="206"/>
                  <a:pt x="144" y="296"/>
                </a:cubicBezTo>
                <a:cubicBezTo>
                  <a:pt x="119" y="321"/>
                  <a:pt x="120" y="363"/>
                  <a:pt x="145" y="388"/>
                </a:cubicBezTo>
                <a:cubicBezTo>
                  <a:pt x="171" y="414"/>
                  <a:pt x="214" y="414"/>
                  <a:pt x="239" y="388"/>
                </a:cubicBezTo>
                <a:lnTo>
                  <a:pt x="441" y="187"/>
                </a:lnTo>
                <a:cubicBezTo>
                  <a:pt x="449" y="179"/>
                  <a:pt x="443" y="164"/>
                  <a:pt x="431" y="164"/>
                </a:cubicBezTo>
                <a:cubicBezTo>
                  <a:pt x="428" y="164"/>
                  <a:pt x="424" y="166"/>
                  <a:pt x="422" y="168"/>
                </a:cubicBezTo>
                <a:lnTo>
                  <a:pt x="221" y="370"/>
                </a:lnTo>
                <a:cubicBezTo>
                  <a:pt x="204" y="386"/>
                  <a:pt x="178" y="382"/>
                  <a:pt x="164" y="370"/>
                </a:cubicBezTo>
                <a:cubicBezTo>
                  <a:pt x="148" y="354"/>
                  <a:pt x="148" y="329"/>
                  <a:pt x="164" y="313"/>
                </a:cubicBezTo>
                <a:lnTo>
                  <a:pt x="431" y="46"/>
                </a:lnTo>
                <a:cubicBezTo>
                  <a:pt x="462" y="15"/>
                  <a:pt x="504" y="26"/>
                  <a:pt x="525" y="46"/>
                </a:cubicBezTo>
                <a:cubicBezTo>
                  <a:pt x="551" y="72"/>
                  <a:pt x="551" y="114"/>
                  <a:pt x="525" y="140"/>
                </a:cubicBezTo>
                <a:lnTo>
                  <a:pt x="197" y="468"/>
                </a:lnTo>
                <a:cubicBezTo>
                  <a:pt x="161" y="505"/>
                  <a:pt x="102" y="505"/>
                  <a:pt x="65" y="468"/>
                </a:cubicBezTo>
                <a:cubicBezTo>
                  <a:pt x="29" y="432"/>
                  <a:pt x="29" y="373"/>
                  <a:pt x="65" y="337"/>
                </a:cubicBezTo>
                <a:lnTo>
                  <a:pt x="328" y="74"/>
                </a:lnTo>
                <a:cubicBezTo>
                  <a:pt x="341" y="62"/>
                  <a:pt x="322" y="42"/>
                  <a:pt x="309" y="55"/>
                </a:cubicBezTo>
                <a:lnTo>
                  <a:pt x="47" y="318"/>
                </a:lnTo>
                <a:cubicBezTo>
                  <a:pt x="0" y="364"/>
                  <a:pt x="0" y="441"/>
                  <a:pt x="47" y="487"/>
                </a:cubicBezTo>
                <a:cubicBezTo>
                  <a:pt x="93" y="534"/>
                  <a:pt x="169" y="534"/>
                  <a:pt x="216" y="487"/>
                </a:cubicBezTo>
                <a:lnTo>
                  <a:pt x="544" y="159"/>
                </a:lnTo>
                <a:cubicBezTo>
                  <a:pt x="580" y="123"/>
                  <a:pt x="580" y="63"/>
                  <a:pt x="544" y="27"/>
                </a:cubicBezTo>
                <a:cubicBezTo>
                  <a:pt x="519" y="2"/>
                  <a:pt x="500" y="0"/>
                  <a:pt x="47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hat">
            <a:extLst>
              <a:ext uri="{FF2B5EF4-FFF2-40B4-BE49-F238E27FC236}">
                <a16:creationId xmlns:a16="http://schemas.microsoft.com/office/drawing/2014/main" id="{74E920C8-9AA6-4CCE-A4DF-D52DC0EDA4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18265" y="997516"/>
            <a:ext cx="161925" cy="157163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act">
            <a:extLst>
              <a:ext uri="{FF2B5EF4-FFF2-40B4-BE49-F238E27FC236}">
                <a16:creationId xmlns:a16="http://schemas.microsoft.com/office/drawing/2014/main" id="{C3BBC07C-8DED-464D-8EA5-9072CD65E1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7205" y="1014185"/>
            <a:ext cx="161925" cy="123825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Add Database">
            <a:extLst>
              <a:ext uri="{FF2B5EF4-FFF2-40B4-BE49-F238E27FC236}">
                <a16:creationId xmlns:a16="http://schemas.microsoft.com/office/drawing/2014/main" id="{4ED9E03B-011B-4BC0-9D3A-4850EDB6FA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7494" y="995135"/>
            <a:ext cx="161925" cy="161925"/>
          </a:xfrm>
          <a:custGeom>
            <a:avLst/>
            <a:gdLst>
              <a:gd name="T0" fmla="*/ 86 w 667"/>
              <a:gd name="T1" fmla="*/ 37 h 667"/>
              <a:gd name="T2" fmla="*/ 0 w 667"/>
              <a:gd name="T3" fmla="*/ 132 h 667"/>
              <a:gd name="T4" fmla="*/ 0 w 667"/>
              <a:gd name="T5" fmla="*/ 520 h 667"/>
              <a:gd name="T6" fmla="*/ 86 w 667"/>
              <a:gd name="T7" fmla="*/ 617 h 667"/>
              <a:gd name="T8" fmla="*/ 388 w 667"/>
              <a:gd name="T9" fmla="*/ 643 h 667"/>
              <a:gd name="T10" fmla="*/ 280 w 667"/>
              <a:gd name="T11" fmla="*/ 627 h 667"/>
              <a:gd name="T12" fmla="*/ 44 w 667"/>
              <a:gd name="T13" fmla="*/ 558 h 667"/>
              <a:gd name="T14" fmla="*/ 26 w 667"/>
              <a:gd name="T15" fmla="*/ 458 h 667"/>
              <a:gd name="T16" fmla="*/ 280 w 667"/>
              <a:gd name="T17" fmla="*/ 534 h 667"/>
              <a:gd name="T18" fmla="*/ 345 w 667"/>
              <a:gd name="T19" fmla="*/ 503 h 667"/>
              <a:gd name="T20" fmla="*/ 96 w 667"/>
              <a:gd name="T21" fmla="*/ 473 h 667"/>
              <a:gd name="T22" fmla="*/ 26 w 667"/>
              <a:gd name="T23" fmla="*/ 400 h 667"/>
              <a:gd name="T24" fmla="*/ 86 w 667"/>
              <a:gd name="T25" fmla="*/ 364 h 667"/>
              <a:gd name="T26" fmla="*/ 474 w 667"/>
              <a:gd name="T27" fmla="*/ 364 h 667"/>
              <a:gd name="T28" fmla="*/ 533 w 667"/>
              <a:gd name="T29" fmla="*/ 360 h 667"/>
              <a:gd name="T30" fmla="*/ 560 w 667"/>
              <a:gd name="T31" fmla="*/ 267 h 667"/>
              <a:gd name="T32" fmla="*/ 559 w 667"/>
              <a:gd name="T33" fmla="*/ 132 h 667"/>
              <a:gd name="T34" fmla="*/ 474 w 667"/>
              <a:gd name="T35" fmla="*/ 37 h 667"/>
              <a:gd name="T36" fmla="*/ 280 w 667"/>
              <a:gd name="T37" fmla="*/ 27 h 667"/>
              <a:gd name="T38" fmla="*/ 516 w 667"/>
              <a:gd name="T39" fmla="*/ 96 h 667"/>
              <a:gd name="T40" fmla="*/ 516 w 667"/>
              <a:gd name="T41" fmla="*/ 171 h 667"/>
              <a:gd name="T42" fmla="*/ 280 w 667"/>
              <a:gd name="T43" fmla="*/ 240 h 667"/>
              <a:gd name="T44" fmla="*/ 44 w 667"/>
              <a:gd name="T45" fmla="*/ 171 h 667"/>
              <a:gd name="T46" fmla="*/ 44 w 667"/>
              <a:gd name="T47" fmla="*/ 96 h 667"/>
              <a:gd name="T48" fmla="*/ 280 w 667"/>
              <a:gd name="T49" fmla="*/ 27 h 667"/>
              <a:gd name="T50" fmla="*/ 86 w 667"/>
              <a:gd name="T51" fmla="*/ 231 h 667"/>
              <a:gd name="T52" fmla="*/ 474 w 667"/>
              <a:gd name="T53" fmla="*/ 231 h 667"/>
              <a:gd name="T54" fmla="*/ 533 w 667"/>
              <a:gd name="T55" fmla="*/ 267 h 667"/>
              <a:gd name="T56" fmla="*/ 463 w 667"/>
              <a:gd name="T57" fmla="*/ 340 h 667"/>
              <a:gd name="T58" fmla="*/ 97 w 667"/>
              <a:gd name="T59" fmla="*/ 340 h 667"/>
              <a:gd name="T60" fmla="*/ 26 w 667"/>
              <a:gd name="T61" fmla="*/ 267 h 667"/>
              <a:gd name="T62" fmla="*/ 533 w 667"/>
              <a:gd name="T63" fmla="*/ 400 h 667"/>
              <a:gd name="T64" fmla="*/ 533 w 667"/>
              <a:gd name="T65" fmla="*/ 667 h 667"/>
              <a:gd name="T66" fmla="*/ 533 w 667"/>
              <a:gd name="T67" fmla="*/ 400 h 667"/>
              <a:gd name="T68" fmla="*/ 639 w 667"/>
              <a:gd name="T69" fmla="*/ 534 h 667"/>
              <a:gd name="T70" fmla="*/ 427 w 667"/>
              <a:gd name="T71" fmla="*/ 534 h 667"/>
              <a:gd name="T72" fmla="*/ 520 w 667"/>
              <a:gd name="T73" fmla="*/ 467 h 667"/>
              <a:gd name="T74" fmla="*/ 466 w 667"/>
              <a:gd name="T75" fmla="*/ 520 h 667"/>
              <a:gd name="T76" fmla="*/ 520 w 667"/>
              <a:gd name="T77" fmla="*/ 547 h 667"/>
              <a:gd name="T78" fmla="*/ 546 w 667"/>
              <a:gd name="T79" fmla="*/ 600 h 667"/>
              <a:gd name="T80" fmla="*/ 600 w 667"/>
              <a:gd name="T81" fmla="*/ 547 h 667"/>
              <a:gd name="T82" fmla="*/ 546 w 667"/>
              <a:gd name="T83" fmla="*/ 520 h 667"/>
              <a:gd name="T84" fmla="*/ 520 w 667"/>
              <a:gd name="T85" fmla="*/ 4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7">
                <a:moveTo>
                  <a:pt x="280" y="0"/>
                </a:moveTo>
                <a:cubicBezTo>
                  <a:pt x="204" y="0"/>
                  <a:pt x="136" y="14"/>
                  <a:pt x="86" y="37"/>
                </a:cubicBezTo>
                <a:cubicBezTo>
                  <a:pt x="60" y="48"/>
                  <a:pt x="39" y="62"/>
                  <a:pt x="24" y="78"/>
                </a:cubicBezTo>
                <a:cubicBezTo>
                  <a:pt x="9" y="93"/>
                  <a:pt x="0" y="112"/>
                  <a:pt x="0" y="132"/>
                </a:cubicBezTo>
                <a:cubicBezTo>
                  <a:pt x="0" y="133"/>
                  <a:pt x="0" y="133"/>
                  <a:pt x="0" y="134"/>
                </a:cubicBezTo>
                <a:lnTo>
                  <a:pt x="0" y="520"/>
                </a:lnTo>
                <a:cubicBezTo>
                  <a:pt x="0" y="541"/>
                  <a:pt x="9" y="560"/>
                  <a:pt x="24" y="576"/>
                </a:cubicBezTo>
                <a:cubicBezTo>
                  <a:pt x="39" y="592"/>
                  <a:pt x="60" y="606"/>
                  <a:pt x="86" y="617"/>
                </a:cubicBezTo>
                <a:cubicBezTo>
                  <a:pt x="136" y="640"/>
                  <a:pt x="204" y="654"/>
                  <a:pt x="280" y="654"/>
                </a:cubicBezTo>
                <a:cubicBezTo>
                  <a:pt x="318" y="654"/>
                  <a:pt x="355" y="650"/>
                  <a:pt x="388" y="643"/>
                </a:cubicBezTo>
                <a:cubicBezTo>
                  <a:pt x="406" y="640"/>
                  <a:pt x="401" y="613"/>
                  <a:pt x="383" y="617"/>
                </a:cubicBezTo>
                <a:cubicBezTo>
                  <a:pt x="352" y="623"/>
                  <a:pt x="317" y="627"/>
                  <a:pt x="280" y="627"/>
                </a:cubicBezTo>
                <a:cubicBezTo>
                  <a:pt x="208" y="627"/>
                  <a:pt x="142" y="614"/>
                  <a:pt x="96" y="593"/>
                </a:cubicBezTo>
                <a:cubicBezTo>
                  <a:pt x="74" y="583"/>
                  <a:pt x="55" y="570"/>
                  <a:pt x="44" y="558"/>
                </a:cubicBezTo>
                <a:cubicBezTo>
                  <a:pt x="32" y="545"/>
                  <a:pt x="26" y="533"/>
                  <a:pt x="26" y="520"/>
                </a:cubicBezTo>
                <a:lnTo>
                  <a:pt x="26" y="458"/>
                </a:lnTo>
                <a:cubicBezTo>
                  <a:pt x="41" y="473"/>
                  <a:pt x="61" y="486"/>
                  <a:pt x="86" y="497"/>
                </a:cubicBezTo>
                <a:cubicBezTo>
                  <a:pt x="136" y="520"/>
                  <a:pt x="204" y="534"/>
                  <a:pt x="280" y="534"/>
                </a:cubicBezTo>
                <a:cubicBezTo>
                  <a:pt x="303" y="534"/>
                  <a:pt x="326" y="532"/>
                  <a:pt x="348" y="530"/>
                </a:cubicBezTo>
                <a:cubicBezTo>
                  <a:pt x="366" y="528"/>
                  <a:pt x="363" y="501"/>
                  <a:pt x="345" y="503"/>
                </a:cubicBezTo>
                <a:cubicBezTo>
                  <a:pt x="324" y="506"/>
                  <a:pt x="302" y="507"/>
                  <a:pt x="280" y="507"/>
                </a:cubicBezTo>
                <a:cubicBezTo>
                  <a:pt x="208" y="507"/>
                  <a:pt x="142" y="494"/>
                  <a:pt x="96" y="473"/>
                </a:cubicBezTo>
                <a:cubicBezTo>
                  <a:pt x="74" y="463"/>
                  <a:pt x="55" y="450"/>
                  <a:pt x="44" y="438"/>
                </a:cubicBezTo>
                <a:cubicBezTo>
                  <a:pt x="32" y="425"/>
                  <a:pt x="26" y="413"/>
                  <a:pt x="26" y="400"/>
                </a:cubicBezTo>
                <a:lnTo>
                  <a:pt x="26" y="325"/>
                </a:lnTo>
                <a:cubicBezTo>
                  <a:pt x="41" y="340"/>
                  <a:pt x="61" y="353"/>
                  <a:pt x="86" y="364"/>
                </a:cubicBezTo>
                <a:cubicBezTo>
                  <a:pt x="136" y="387"/>
                  <a:pt x="204" y="400"/>
                  <a:pt x="280" y="400"/>
                </a:cubicBezTo>
                <a:cubicBezTo>
                  <a:pt x="355" y="400"/>
                  <a:pt x="423" y="387"/>
                  <a:pt x="474" y="364"/>
                </a:cubicBezTo>
                <a:cubicBezTo>
                  <a:pt x="498" y="353"/>
                  <a:pt x="518" y="340"/>
                  <a:pt x="533" y="325"/>
                </a:cubicBezTo>
                <a:lnTo>
                  <a:pt x="533" y="360"/>
                </a:lnTo>
                <a:cubicBezTo>
                  <a:pt x="533" y="378"/>
                  <a:pt x="560" y="378"/>
                  <a:pt x="560" y="360"/>
                </a:cubicBezTo>
                <a:lnTo>
                  <a:pt x="560" y="267"/>
                </a:lnTo>
                <a:lnTo>
                  <a:pt x="560" y="134"/>
                </a:lnTo>
                <a:cubicBezTo>
                  <a:pt x="560" y="133"/>
                  <a:pt x="560" y="132"/>
                  <a:pt x="559" y="132"/>
                </a:cubicBezTo>
                <a:cubicBezTo>
                  <a:pt x="559" y="112"/>
                  <a:pt x="550" y="93"/>
                  <a:pt x="535" y="78"/>
                </a:cubicBezTo>
                <a:cubicBezTo>
                  <a:pt x="520" y="62"/>
                  <a:pt x="499" y="48"/>
                  <a:pt x="474" y="37"/>
                </a:cubicBezTo>
                <a:cubicBezTo>
                  <a:pt x="423" y="14"/>
                  <a:pt x="355" y="0"/>
                  <a:pt x="280" y="0"/>
                </a:cubicBezTo>
                <a:close/>
                <a:moveTo>
                  <a:pt x="280" y="27"/>
                </a:moveTo>
                <a:cubicBezTo>
                  <a:pt x="352" y="27"/>
                  <a:pt x="417" y="40"/>
                  <a:pt x="463" y="61"/>
                </a:cubicBezTo>
                <a:cubicBezTo>
                  <a:pt x="486" y="71"/>
                  <a:pt x="504" y="83"/>
                  <a:pt x="516" y="96"/>
                </a:cubicBezTo>
                <a:cubicBezTo>
                  <a:pt x="527" y="109"/>
                  <a:pt x="533" y="121"/>
                  <a:pt x="533" y="134"/>
                </a:cubicBezTo>
                <a:cubicBezTo>
                  <a:pt x="533" y="146"/>
                  <a:pt x="527" y="159"/>
                  <a:pt x="516" y="171"/>
                </a:cubicBezTo>
                <a:cubicBezTo>
                  <a:pt x="504" y="184"/>
                  <a:pt x="486" y="196"/>
                  <a:pt x="463" y="206"/>
                </a:cubicBezTo>
                <a:cubicBezTo>
                  <a:pt x="417" y="227"/>
                  <a:pt x="352" y="240"/>
                  <a:pt x="280" y="240"/>
                </a:cubicBezTo>
                <a:cubicBezTo>
                  <a:pt x="208" y="240"/>
                  <a:pt x="142" y="227"/>
                  <a:pt x="97" y="206"/>
                </a:cubicBezTo>
                <a:cubicBezTo>
                  <a:pt x="74" y="196"/>
                  <a:pt x="55" y="184"/>
                  <a:pt x="44" y="171"/>
                </a:cubicBezTo>
                <a:cubicBezTo>
                  <a:pt x="32" y="159"/>
                  <a:pt x="26" y="146"/>
                  <a:pt x="26" y="134"/>
                </a:cubicBezTo>
                <a:cubicBezTo>
                  <a:pt x="26" y="121"/>
                  <a:pt x="32" y="109"/>
                  <a:pt x="44" y="96"/>
                </a:cubicBezTo>
                <a:cubicBezTo>
                  <a:pt x="55" y="83"/>
                  <a:pt x="74" y="71"/>
                  <a:pt x="97" y="61"/>
                </a:cubicBezTo>
                <a:cubicBezTo>
                  <a:pt x="142" y="40"/>
                  <a:pt x="208" y="27"/>
                  <a:pt x="280" y="27"/>
                </a:cubicBezTo>
                <a:close/>
                <a:moveTo>
                  <a:pt x="26" y="191"/>
                </a:moveTo>
                <a:cubicBezTo>
                  <a:pt x="41" y="207"/>
                  <a:pt x="61" y="220"/>
                  <a:pt x="86" y="231"/>
                </a:cubicBezTo>
                <a:cubicBezTo>
                  <a:pt x="136" y="253"/>
                  <a:pt x="204" y="267"/>
                  <a:pt x="280" y="267"/>
                </a:cubicBezTo>
                <a:cubicBezTo>
                  <a:pt x="355" y="267"/>
                  <a:pt x="423" y="253"/>
                  <a:pt x="474" y="231"/>
                </a:cubicBezTo>
                <a:cubicBezTo>
                  <a:pt x="498" y="220"/>
                  <a:pt x="518" y="207"/>
                  <a:pt x="533" y="191"/>
                </a:cubicBezTo>
                <a:lnTo>
                  <a:pt x="533" y="267"/>
                </a:lnTo>
                <a:cubicBezTo>
                  <a:pt x="533" y="279"/>
                  <a:pt x="527" y="292"/>
                  <a:pt x="516" y="305"/>
                </a:cubicBezTo>
                <a:cubicBezTo>
                  <a:pt x="504" y="317"/>
                  <a:pt x="486" y="329"/>
                  <a:pt x="463" y="340"/>
                </a:cubicBezTo>
                <a:cubicBezTo>
                  <a:pt x="417" y="360"/>
                  <a:pt x="352" y="374"/>
                  <a:pt x="280" y="374"/>
                </a:cubicBezTo>
                <a:cubicBezTo>
                  <a:pt x="208" y="374"/>
                  <a:pt x="142" y="360"/>
                  <a:pt x="97" y="340"/>
                </a:cubicBezTo>
                <a:cubicBezTo>
                  <a:pt x="74" y="329"/>
                  <a:pt x="55" y="317"/>
                  <a:pt x="44" y="305"/>
                </a:cubicBezTo>
                <a:cubicBezTo>
                  <a:pt x="32" y="292"/>
                  <a:pt x="26" y="279"/>
                  <a:pt x="26" y="267"/>
                </a:cubicBezTo>
                <a:lnTo>
                  <a:pt x="26" y="191"/>
                </a:lnTo>
                <a:close/>
                <a:moveTo>
                  <a:pt x="533" y="400"/>
                </a:moveTo>
                <a:cubicBezTo>
                  <a:pt x="459" y="400"/>
                  <a:pt x="399" y="460"/>
                  <a:pt x="399" y="534"/>
                </a:cubicBezTo>
                <a:cubicBezTo>
                  <a:pt x="399" y="607"/>
                  <a:pt x="459" y="667"/>
                  <a:pt x="533" y="667"/>
                </a:cubicBezTo>
                <a:cubicBezTo>
                  <a:pt x="607" y="667"/>
                  <a:pt x="667" y="607"/>
                  <a:pt x="667" y="534"/>
                </a:cubicBezTo>
                <a:cubicBezTo>
                  <a:pt x="667" y="460"/>
                  <a:pt x="607" y="400"/>
                  <a:pt x="533" y="400"/>
                </a:cubicBezTo>
                <a:close/>
                <a:moveTo>
                  <a:pt x="533" y="427"/>
                </a:moveTo>
                <a:cubicBezTo>
                  <a:pt x="592" y="427"/>
                  <a:pt x="639" y="475"/>
                  <a:pt x="639" y="534"/>
                </a:cubicBezTo>
                <a:cubicBezTo>
                  <a:pt x="639" y="593"/>
                  <a:pt x="592" y="640"/>
                  <a:pt x="533" y="640"/>
                </a:cubicBezTo>
                <a:cubicBezTo>
                  <a:pt x="474" y="640"/>
                  <a:pt x="427" y="593"/>
                  <a:pt x="427" y="534"/>
                </a:cubicBezTo>
                <a:cubicBezTo>
                  <a:pt x="427" y="475"/>
                  <a:pt x="474" y="427"/>
                  <a:pt x="533" y="427"/>
                </a:cubicBezTo>
                <a:close/>
                <a:moveTo>
                  <a:pt x="520" y="467"/>
                </a:moveTo>
                <a:lnTo>
                  <a:pt x="520" y="520"/>
                </a:lnTo>
                <a:lnTo>
                  <a:pt x="466" y="520"/>
                </a:lnTo>
                <a:lnTo>
                  <a:pt x="466" y="547"/>
                </a:lnTo>
                <a:lnTo>
                  <a:pt x="520" y="547"/>
                </a:lnTo>
                <a:lnTo>
                  <a:pt x="520" y="600"/>
                </a:lnTo>
                <a:lnTo>
                  <a:pt x="546" y="600"/>
                </a:lnTo>
                <a:lnTo>
                  <a:pt x="546" y="547"/>
                </a:lnTo>
                <a:lnTo>
                  <a:pt x="600" y="547"/>
                </a:lnTo>
                <a:lnTo>
                  <a:pt x="600" y="520"/>
                </a:lnTo>
                <a:lnTo>
                  <a:pt x="546" y="520"/>
                </a:lnTo>
                <a:lnTo>
                  <a:pt x="546" y="467"/>
                </a:lnTo>
                <a:lnTo>
                  <a:pt x="520" y="4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ea Chart">
            <a:extLst>
              <a:ext uri="{FF2B5EF4-FFF2-40B4-BE49-F238E27FC236}">
                <a16:creationId xmlns:a16="http://schemas.microsoft.com/office/drawing/2014/main" id="{16C9393B-931B-4DDC-AB2E-66C31A44B3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165" y="998310"/>
            <a:ext cx="161925" cy="155575"/>
          </a:xfrm>
          <a:custGeom>
            <a:avLst/>
            <a:gdLst>
              <a:gd name="T0" fmla="*/ 304 w 667"/>
              <a:gd name="T1" fmla="*/ 154 h 638"/>
              <a:gd name="T2" fmla="*/ 0 w 667"/>
              <a:gd name="T3" fmla="*/ 638 h 638"/>
              <a:gd name="T4" fmla="*/ 640 w 667"/>
              <a:gd name="T5" fmla="*/ 72 h 638"/>
              <a:gd name="T6" fmla="*/ 640 w 667"/>
              <a:gd name="T7" fmla="*/ 245 h 638"/>
              <a:gd name="T8" fmla="*/ 480 w 667"/>
              <a:gd name="T9" fmla="*/ 302 h 638"/>
              <a:gd name="T10" fmla="*/ 360 w 667"/>
              <a:gd name="T11" fmla="*/ 261 h 638"/>
              <a:gd name="T12" fmla="*/ 344 w 667"/>
              <a:gd name="T13" fmla="*/ 275 h 638"/>
              <a:gd name="T14" fmla="*/ 107 w 667"/>
              <a:gd name="T15" fmla="*/ 409 h 638"/>
              <a:gd name="T16" fmla="*/ 27 w 667"/>
              <a:gd name="T17" fmla="*/ 356 h 638"/>
              <a:gd name="T18" fmla="*/ 27 w 667"/>
              <a:gd name="T19" fmla="*/ 293 h 638"/>
              <a:gd name="T20" fmla="*/ 67 w 667"/>
              <a:gd name="T21" fmla="*/ 316 h 638"/>
              <a:gd name="T22" fmla="*/ 135 w 667"/>
              <a:gd name="T23" fmla="*/ 308 h 638"/>
              <a:gd name="T24" fmla="*/ 156 w 667"/>
              <a:gd name="T25" fmla="*/ 293 h 638"/>
              <a:gd name="T26" fmla="*/ 200 w 667"/>
              <a:gd name="T27" fmla="*/ 262 h 638"/>
              <a:gd name="T28" fmla="*/ 337 w 667"/>
              <a:gd name="T29" fmla="*/ 191 h 638"/>
              <a:gd name="T30" fmla="*/ 454 w 667"/>
              <a:gd name="T31" fmla="*/ 225 h 638"/>
              <a:gd name="T32" fmla="*/ 498 w 667"/>
              <a:gd name="T33" fmla="*/ 237 h 638"/>
              <a:gd name="T34" fmla="*/ 627 w 667"/>
              <a:gd name="T35" fmla="*/ 209 h 638"/>
              <a:gd name="T36" fmla="*/ 640 w 667"/>
              <a:gd name="T37" fmla="*/ 222 h 638"/>
              <a:gd name="T38" fmla="*/ 613 w 667"/>
              <a:gd name="T39" fmla="*/ 142 h 638"/>
              <a:gd name="T40" fmla="*/ 587 w 667"/>
              <a:gd name="T41" fmla="*/ 169 h 638"/>
              <a:gd name="T42" fmla="*/ 600 w 667"/>
              <a:gd name="T43" fmla="*/ 182 h 638"/>
              <a:gd name="T44" fmla="*/ 293 w 667"/>
              <a:gd name="T45" fmla="*/ 222 h 638"/>
              <a:gd name="T46" fmla="*/ 307 w 667"/>
              <a:gd name="T47" fmla="*/ 209 h 638"/>
              <a:gd name="T48" fmla="*/ 387 w 667"/>
              <a:gd name="T49" fmla="*/ 236 h 638"/>
              <a:gd name="T50" fmla="*/ 547 w 667"/>
              <a:gd name="T51" fmla="*/ 209 h 638"/>
              <a:gd name="T52" fmla="*/ 560 w 667"/>
              <a:gd name="T53" fmla="*/ 222 h 638"/>
              <a:gd name="T54" fmla="*/ 253 w 667"/>
              <a:gd name="T55" fmla="*/ 262 h 638"/>
              <a:gd name="T56" fmla="*/ 267 w 667"/>
              <a:gd name="T57" fmla="*/ 249 h 638"/>
              <a:gd name="T58" fmla="*/ 427 w 667"/>
              <a:gd name="T59" fmla="*/ 276 h 638"/>
              <a:gd name="T60" fmla="*/ 507 w 667"/>
              <a:gd name="T61" fmla="*/ 249 h 638"/>
              <a:gd name="T62" fmla="*/ 520 w 667"/>
              <a:gd name="T63" fmla="*/ 262 h 638"/>
              <a:gd name="T64" fmla="*/ 573 w 667"/>
              <a:gd name="T65" fmla="*/ 262 h 638"/>
              <a:gd name="T66" fmla="*/ 587 w 667"/>
              <a:gd name="T67" fmla="*/ 249 h 638"/>
              <a:gd name="T68" fmla="*/ 27 w 667"/>
              <a:gd name="T69" fmla="*/ 611 h 638"/>
              <a:gd name="T70" fmla="*/ 365 w 667"/>
              <a:gd name="T71" fmla="*/ 292 h 638"/>
              <a:gd name="T72" fmla="*/ 227 w 667"/>
              <a:gd name="T73" fmla="*/ 289 h 638"/>
              <a:gd name="T74" fmla="*/ 240 w 667"/>
              <a:gd name="T75" fmla="*/ 302 h 638"/>
              <a:gd name="T76" fmla="*/ 293 w 667"/>
              <a:gd name="T77" fmla="*/ 302 h 638"/>
              <a:gd name="T78" fmla="*/ 307 w 667"/>
              <a:gd name="T79" fmla="*/ 289 h 638"/>
              <a:gd name="T80" fmla="*/ 547 w 667"/>
              <a:gd name="T81" fmla="*/ 316 h 638"/>
              <a:gd name="T82" fmla="*/ 107 w 667"/>
              <a:gd name="T83" fmla="*/ 329 h 638"/>
              <a:gd name="T84" fmla="*/ 120 w 667"/>
              <a:gd name="T85" fmla="*/ 342 h 638"/>
              <a:gd name="T86" fmla="*/ 173 w 667"/>
              <a:gd name="T87" fmla="*/ 342 h 638"/>
              <a:gd name="T88" fmla="*/ 187 w 667"/>
              <a:gd name="T89" fmla="*/ 329 h 638"/>
              <a:gd name="T90" fmla="*/ 267 w 667"/>
              <a:gd name="T91" fmla="*/ 356 h 638"/>
              <a:gd name="T92" fmla="*/ 67 w 667"/>
              <a:gd name="T93" fmla="*/ 369 h 638"/>
              <a:gd name="T94" fmla="*/ 80 w 667"/>
              <a:gd name="T95" fmla="*/ 382 h 638"/>
              <a:gd name="T96" fmla="*/ 133 w 667"/>
              <a:gd name="T97" fmla="*/ 382 h 638"/>
              <a:gd name="T98" fmla="*/ 147 w 667"/>
              <a:gd name="T99" fmla="*/ 369 h 638"/>
              <a:gd name="T100" fmla="*/ 227 w 667"/>
              <a:gd name="T101" fmla="*/ 396 h 638"/>
              <a:gd name="T102" fmla="*/ 187 w 667"/>
              <a:gd name="T103" fmla="*/ 409 h 638"/>
              <a:gd name="T104" fmla="*/ 200 w 667"/>
              <a:gd name="T105" fmla="*/ 422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" h="638">
                <a:moveTo>
                  <a:pt x="667" y="0"/>
                </a:moveTo>
                <a:lnTo>
                  <a:pt x="489" y="207"/>
                </a:lnTo>
                <a:lnTo>
                  <a:pt x="304" y="154"/>
                </a:lnTo>
                <a:lnTo>
                  <a:pt x="117" y="288"/>
                </a:lnTo>
                <a:lnTo>
                  <a:pt x="0" y="259"/>
                </a:lnTo>
                <a:lnTo>
                  <a:pt x="0" y="638"/>
                </a:lnTo>
                <a:lnTo>
                  <a:pt x="667" y="638"/>
                </a:lnTo>
                <a:lnTo>
                  <a:pt x="667" y="0"/>
                </a:lnTo>
                <a:close/>
                <a:moveTo>
                  <a:pt x="640" y="72"/>
                </a:moveTo>
                <a:lnTo>
                  <a:pt x="640" y="142"/>
                </a:lnTo>
                <a:lnTo>
                  <a:pt x="640" y="222"/>
                </a:lnTo>
                <a:lnTo>
                  <a:pt x="640" y="245"/>
                </a:lnTo>
                <a:lnTo>
                  <a:pt x="544" y="327"/>
                </a:lnTo>
                <a:lnTo>
                  <a:pt x="480" y="304"/>
                </a:lnTo>
                <a:cubicBezTo>
                  <a:pt x="480" y="304"/>
                  <a:pt x="480" y="303"/>
                  <a:pt x="480" y="302"/>
                </a:cubicBezTo>
                <a:cubicBezTo>
                  <a:pt x="480" y="295"/>
                  <a:pt x="474" y="289"/>
                  <a:pt x="467" y="289"/>
                </a:cubicBezTo>
                <a:cubicBezTo>
                  <a:pt x="462" y="289"/>
                  <a:pt x="458" y="291"/>
                  <a:pt x="455" y="295"/>
                </a:cubicBezTo>
                <a:lnTo>
                  <a:pt x="360" y="261"/>
                </a:lnTo>
                <a:cubicBezTo>
                  <a:pt x="360" y="254"/>
                  <a:pt x="354" y="249"/>
                  <a:pt x="347" y="249"/>
                </a:cubicBezTo>
                <a:cubicBezTo>
                  <a:pt x="339" y="249"/>
                  <a:pt x="333" y="255"/>
                  <a:pt x="333" y="262"/>
                </a:cubicBezTo>
                <a:cubicBezTo>
                  <a:pt x="333" y="269"/>
                  <a:pt x="338" y="274"/>
                  <a:pt x="344" y="275"/>
                </a:cubicBezTo>
                <a:lnTo>
                  <a:pt x="221" y="447"/>
                </a:lnTo>
                <a:lnTo>
                  <a:pt x="120" y="422"/>
                </a:lnTo>
                <a:cubicBezTo>
                  <a:pt x="120" y="415"/>
                  <a:pt x="114" y="409"/>
                  <a:pt x="107" y="409"/>
                </a:cubicBezTo>
                <a:cubicBezTo>
                  <a:pt x="102" y="409"/>
                  <a:pt x="98" y="412"/>
                  <a:pt x="95" y="416"/>
                </a:cubicBezTo>
                <a:lnTo>
                  <a:pt x="27" y="399"/>
                </a:lnTo>
                <a:lnTo>
                  <a:pt x="27" y="356"/>
                </a:lnTo>
                <a:cubicBezTo>
                  <a:pt x="34" y="356"/>
                  <a:pt x="40" y="350"/>
                  <a:pt x="40" y="342"/>
                </a:cubicBezTo>
                <a:cubicBezTo>
                  <a:pt x="40" y="335"/>
                  <a:pt x="34" y="329"/>
                  <a:pt x="27" y="329"/>
                </a:cubicBezTo>
                <a:lnTo>
                  <a:pt x="27" y="293"/>
                </a:lnTo>
                <a:lnTo>
                  <a:pt x="54" y="299"/>
                </a:lnTo>
                <a:cubicBezTo>
                  <a:pt x="54" y="300"/>
                  <a:pt x="53" y="301"/>
                  <a:pt x="53" y="302"/>
                </a:cubicBezTo>
                <a:cubicBezTo>
                  <a:pt x="53" y="310"/>
                  <a:pt x="59" y="316"/>
                  <a:pt x="67" y="316"/>
                </a:cubicBezTo>
                <a:cubicBezTo>
                  <a:pt x="73" y="316"/>
                  <a:pt x="78" y="312"/>
                  <a:pt x="80" y="306"/>
                </a:cubicBezTo>
                <a:lnTo>
                  <a:pt x="123" y="317"/>
                </a:lnTo>
                <a:lnTo>
                  <a:pt x="135" y="308"/>
                </a:lnTo>
                <a:cubicBezTo>
                  <a:pt x="137" y="313"/>
                  <a:pt x="142" y="316"/>
                  <a:pt x="147" y="316"/>
                </a:cubicBezTo>
                <a:cubicBezTo>
                  <a:pt x="154" y="316"/>
                  <a:pt x="160" y="310"/>
                  <a:pt x="160" y="302"/>
                </a:cubicBezTo>
                <a:cubicBezTo>
                  <a:pt x="160" y="299"/>
                  <a:pt x="159" y="295"/>
                  <a:pt x="156" y="293"/>
                </a:cubicBezTo>
                <a:lnTo>
                  <a:pt x="182" y="275"/>
                </a:lnTo>
                <a:cubicBezTo>
                  <a:pt x="183" y="275"/>
                  <a:pt x="185" y="276"/>
                  <a:pt x="187" y="276"/>
                </a:cubicBezTo>
                <a:cubicBezTo>
                  <a:pt x="194" y="276"/>
                  <a:pt x="200" y="270"/>
                  <a:pt x="200" y="262"/>
                </a:cubicBezTo>
                <a:cubicBezTo>
                  <a:pt x="200" y="262"/>
                  <a:pt x="200" y="262"/>
                  <a:pt x="200" y="262"/>
                </a:cubicBezTo>
                <a:lnTo>
                  <a:pt x="309" y="184"/>
                </a:lnTo>
                <a:lnTo>
                  <a:pt x="337" y="191"/>
                </a:lnTo>
                <a:cubicBezTo>
                  <a:pt x="340" y="194"/>
                  <a:pt x="343" y="196"/>
                  <a:pt x="347" y="196"/>
                </a:cubicBezTo>
                <a:cubicBezTo>
                  <a:pt x="348" y="196"/>
                  <a:pt x="349" y="195"/>
                  <a:pt x="350" y="195"/>
                </a:cubicBezTo>
                <a:lnTo>
                  <a:pt x="454" y="225"/>
                </a:lnTo>
                <a:cubicBezTo>
                  <a:pt x="455" y="231"/>
                  <a:pt x="460" y="236"/>
                  <a:pt x="467" y="236"/>
                </a:cubicBezTo>
                <a:cubicBezTo>
                  <a:pt x="470" y="236"/>
                  <a:pt x="474" y="234"/>
                  <a:pt x="477" y="231"/>
                </a:cubicBezTo>
                <a:lnTo>
                  <a:pt x="498" y="237"/>
                </a:lnTo>
                <a:lnTo>
                  <a:pt x="640" y="72"/>
                </a:lnTo>
                <a:close/>
                <a:moveTo>
                  <a:pt x="640" y="222"/>
                </a:moveTo>
                <a:cubicBezTo>
                  <a:pt x="640" y="215"/>
                  <a:pt x="634" y="209"/>
                  <a:pt x="627" y="209"/>
                </a:cubicBezTo>
                <a:cubicBezTo>
                  <a:pt x="619" y="209"/>
                  <a:pt x="613" y="215"/>
                  <a:pt x="613" y="222"/>
                </a:cubicBezTo>
                <a:cubicBezTo>
                  <a:pt x="613" y="230"/>
                  <a:pt x="619" y="236"/>
                  <a:pt x="627" y="236"/>
                </a:cubicBezTo>
                <a:cubicBezTo>
                  <a:pt x="634" y="236"/>
                  <a:pt x="640" y="230"/>
                  <a:pt x="640" y="222"/>
                </a:cubicBezTo>
                <a:close/>
                <a:moveTo>
                  <a:pt x="640" y="142"/>
                </a:moveTo>
                <a:cubicBezTo>
                  <a:pt x="640" y="135"/>
                  <a:pt x="634" y="129"/>
                  <a:pt x="627" y="129"/>
                </a:cubicBezTo>
                <a:cubicBezTo>
                  <a:pt x="619" y="129"/>
                  <a:pt x="613" y="135"/>
                  <a:pt x="613" y="142"/>
                </a:cubicBezTo>
                <a:cubicBezTo>
                  <a:pt x="613" y="150"/>
                  <a:pt x="619" y="156"/>
                  <a:pt x="627" y="156"/>
                </a:cubicBezTo>
                <a:cubicBezTo>
                  <a:pt x="634" y="156"/>
                  <a:pt x="640" y="150"/>
                  <a:pt x="640" y="142"/>
                </a:cubicBezTo>
                <a:close/>
                <a:moveTo>
                  <a:pt x="587" y="169"/>
                </a:moveTo>
                <a:cubicBezTo>
                  <a:pt x="579" y="169"/>
                  <a:pt x="573" y="175"/>
                  <a:pt x="573" y="182"/>
                </a:cubicBezTo>
                <a:cubicBezTo>
                  <a:pt x="573" y="190"/>
                  <a:pt x="579" y="196"/>
                  <a:pt x="587" y="196"/>
                </a:cubicBezTo>
                <a:cubicBezTo>
                  <a:pt x="594" y="196"/>
                  <a:pt x="600" y="190"/>
                  <a:pt x="600" y="182"/>
                </a:cubicBezTo>
                <a:cubicBezTo>
                  <a:pt x="600" y="175"/>
                  <a:pt x="594" y="169"/>
                  <a:pt x="587" y="169"/>
                </a:cubicBezTo>
                <a:close/>
                <a:moveTo>
                  <a:pt x="307" y="209"/>
                </a:moveTo>
                <a:cubicBezTo>
                  <a:pt x="299" y="209"/>
                  <a:pt x="293" y="215"/>
                  <a:pt x="293" y="222"/>
                </a:cubicBezTo>
                <a:cubicBezTo>
                  <a:pt x="293" y="230"/>
                  <a:pt x="299" y="236"/>
                  <a:pt x="307" y="236"/>
                </a:cubicBezTo>
                <a:cubicBezTo>
                  <a:pt x="314" y="236"/>
                  <a:pt x="320" y="230"/>
                  <a:pt x="320" y="222"/>
                </a:cubicBezTo>
                <a:cubicBezTo>
                  <a:pt x="320" y="215"/>
                  <a:pt x="314" y="209"/>
                  <a:pt x="307" y="209"/>
                </a:cubicBezTo>
                <a:close/>
                <a:moveTo>
                  <a:pt x="387" y="209"/>
                </a:moveTo>
                <a:cubicBezTo>
                  <a:pt x="379" y="209"/>
                  <a:pt x="373" y="215"/>
                  <a:pt x="373" y="222"/>
                </a:cubicBezTo>
                <a:cubicBezTo>
                  <a:pt x="373" y="230"/>
                  <a:pt x="379" y="236"/>
                  <a:pt x="387" y="236"/>
                </a:cubicBezTo>
                <a:cubicBezTo>
                  <a:pt x="394" y="236"/>
                  <a:pt x="400" y="230"/>
                  <a:pt x="400" y="222"/>
                </a:cubicBezTo>
                <a:cubicBezTo>
                  <a:pt x="400" y="215"/>
                  <a:pt x="394" y="209"/>
                  <a:pt x="387" y="209"/>
                </a:cubicBezTo>
                <a:close/>
                <a:moveTo>
                  <a:pt x="547" y="209"/>
                </a:moveTo>
                <a:cubicBezTo>
                  <a:pt x="539" y="209"/>
                  <a:pt x="533" y="215"/>
                  <a:pt x="533" y="222"/>
                </a:cubicBezTo>
                <a:cubicBezTo>
                  <a:pt x="533" y="230"/>
                  <a:pt x="539" y="236"/>
                  <a:pt x="547" y="236"/>
                </a:cubicBezTo>
                <a:cubicBezTo>
                  <a:pt x="554" y="236"/>
                  <a:pt x="560" y="230"/>
                  <a:pt x="560" y="222"/>
                </a:cubicBezTo>
                <a:cubicBezTo>
                  <a:pt x="560" y="215"/>
                  <a:pt x="554" y="209"/>
                  <a:pt x="547" y="209"/>
                </a:cubicBezTo>
                <a:close/>
                <a:moveTo>
                  <a:pt x="267" y="249"/>
                </a:moveTo>
                <a:cubicBezTo>
                  <a:pt x="259" y="249"/>
                  <a:pt x="253" y="255"/>
                  <a:pt x="253" y="262"/>
                </a:cubicBezTo>
                <a:cubicBezTo>
                  <a:pt x="253" y="270"/>
                  <a:pt x="259" y="276"/>
                  <a:pt x="267" y="276"/>
                </a:cubicBezTo>
                <a:cubicBezTo>
                  <a:pt x="274" y="276"/>
                  <a:pt x="280" y="270"/>
                  <a:pt x="280" y="262"/>
                </a:cubicBezTo>
                <a:cubicBezTo>
                  <a:pt x="280" y="255"/>
                  <a:pt x="274" y="249"/>
                  <a:pt x="267" y="249"/>
                </a:cubicBezTo>
                <a:close/>
                <a:moveTo>
                  <a:pt x="427" y="249"/>
                </a:moveTo>
                <a:cubicBezTo>
                  <a:pt x="419" y="249"/>
                  <a:pt x="413" y="255"/>
                  <a:pt x="413" y="262"/>
                </a:cubicBezTo>
                <a:cubicBezTo>
                  <a:pt x="413" y="270"/>
                  <a:pt x="419" y="276"/>
                  <a:pt x="427" y="276"/>
                </a:cubicBezTo>
                <a:cubicBezTo>
                  <a:pt x="434" y="276"/>
                  <a:pt x="440" y="270"/>
                  <a:pt x="440" y="262"/>
                </a:cubicBezTo>
                <a:cubicBezTo>
                  <a:pt x="440" y="255"/>
                  <a:pt x="434" y="249"/>
                  <a:pt x="427" y="249"/>
                </a:cubicBezTo>
                <a:close/>
                <a:moveTo>
                  <a:pt x="507" y="249"/>
                </a:moveTo>
                <a:cubicBezTo>
                  <a:pt x="499" y="249"/>
                  <a:pt x="493" y="255"/>
                  <a:pt x="493" y="262"/>
                </a:cubicBezTo>
                <a:cubicBezTo>
                  <a:pt x="493" y="270"/>
                  <a:pt x="499" y="276"/>
                  <a:pt x="507" y="276"/>
                </a:cubicBezTo>
                <a:cubicBezTo>
                  <a:pt x="514" y="276"/>
                  <a:pt x="520" y="270"/>
                  <a:pt x="520" y="262"/>
                </a:cubicBezTo>
                <a:cubicBezTo>
                  <a:pt x="520" y="255"/>
                  <a:pt x="514" y="249"/>
                  <a:pt x="507" y="249"/>
                </a:cubicBezTo>
                <a:close/>
                <a:moveTo>
                  <a:pt x="587" y="249"/>
                </a:moveTo>
                <a:cubicBezTo>
                  <a:pt x="579" y="249"/>
                  <a:pt x="573" y="255"/>
                  <a:pt x="573" y="262"/>
                </a:cubicBezTo>
                <a:cubicBezTo>
                  <a:pt x="573" y="270"/>
                  <a:pt x="579" y="276"/>
                  <a:pt x="587" y="276"/>
                </a:cubicBezTo>
                <a:cubicBezTo>
                  <a:pt x="594" y="276"/>
                  <a:pt x="600" y="270"/>
                  <a:pt x="600" y="262"/>
                </a:cubicBezTo>
                <a:cubicBezTo>
                  <a:pt x="600" y="255"/>
                  <a:pt x="594" y="249"/>
                  <a:pt x="587" y="249"/>
                </a:cubicBezTo>
                <a:close/>
                <a:moveTo>
                  <a:pt x="640" y="280"/>
                </a:moveTo>
                <a:lnTo>
                  <a:pt x="640" y="611"/>
                </a:lnTo>
                <a:lnTo>
                  <a:pt x="27" y="611"/>
                </a:lnTo>
                <a:lnTo>
                  <a:pt x="27" y="426"/>
                </a:lnTo>
                <a:lnTo>
                  <a:pt x="232" y="477"/>
                </a:lnTo>
                <a:lnTo>
                  <a:pt x="365" y="292"/>
                </a:lnTo>
                <a:lnTo>
                  <a:pt x="550" y="357"/>
                </a:lnTo>
                <a:lnTo>
                  <a:pt x="640" y="280"/>
                </a:lnTo>
                <a:close/>
                <a:moveTo>
                  <a:pt x="227" y="289"/>
                </a:moveTo>
                <a:cubicBezTo>
                  <a:pt x="219" y="289"/>
                  <a:pt x="213" y="295"/>
                  <a:pt x="213" y="302"/>
                </a:cubicBezTo>
                <a:cubicBezTo>
                  <a:pt x="213" y="310"/>
                  <a:pt x="219" y="316"/>
                  <a:pt x="227" y="316"/>
                </a:cubicBezTo>
                <a:cubicBezTo>
                  <a:pt x="234" y="316"/>
                  <a:pt x="240" y="310"/>
                  <a:pt x="240" y="302"/>
                </a:cubicBezTo>
                <a:cubicBezTo>
                  <a:pt x="240" y="295"/>
                  <a:pt x="234" y="289"/>
                  <a:pt x="227" y="289"/>
                </a:cubicBezTo>
                <a:close/>
                <a:moveTo>
                  <a:pt x="307" y="289"/>
                </a:moveTo>
                <a:cubicBezTo>
                  <a:pt x="299" y="289"/>
                  <a:pt x="293" y="295"/>
                  <a:pt x="293" y="302"/>
                </a:cubicBezTo>
                <a:cubicBezTo>
                  <a:pt x="293" y="310"/>
                  <a:pt x="299" y="316"/>
                  <a:pt x="307" y="316"/>
                </a:cubicBezTo>
                <a:cubicBezTo>
                  <a:pt x="314" y="316"/>
                  <a:pt x="320" y="310"/>
                  <a:pt x="320" y="302"/>
                </a:cubicBezTo>
                <a:cubicBezTo>
                  <a:pt x="320" y="295"/>
                  <a:pt x="314" y="289"/>
                  <a:pt x="307" y="289"/>
                </a:cubicBezTo>
                <a:close/>
                <a:moveTo>
                  <a:pt x="547" y="289"/>
                </a:moveTo>
                <a:cubicBezTo>
                  <a:pt x="539" y="289"/>
                  <a:pt x="533" y="295"/>
                  <a:pt x="533" y="302"/>
                </a:cubicBezTo>
                <a:cubicBezTo>
                  <a:pt x="533" y="310"/>
                  <a:pt x="539" y="316"/>
                  <a:pt x="547" y="316"/>
                </a:cubicBezTo>
                <a:cubicBezTo>
                  <a:pt x="554" y="316"/>
                  <a:pt x="560" y="310"/>
                  <a:pt x="560" y="302"/>
                </a:cubicBezTo>
                <a:cubicBezTo>
                  <a:pt x="560" y="295"/>
                  <a:pt x="554" y="289"/>
                  <a:pt x="547" y="289"/>
                </a:cubicBezTo>
                <a:close/>
                <a:moveTo>
                  <a:pt x="107" y="329"/>
                </a:moveTo>
                <a:cubicBezTo>
                  <a:pt x="99" y="329"/>
                  <a:pt x="93" y="335"/>
                  <a:pt x="93" y="342"/>
                </a:cubicBezTo>
                <a:cubicBezTo>
                  <a:pt x="93" y="350"/>
                  <a:pt x="99" y="356"/>
                  <a:pt x="107" y="356"/>
                </a:cubicBezTo>
                <a:cubicBezTo>
                  <a:pt x="114" y="356"/>
                  <a:pt x="120" y="350"/>
                  <a:pt x="120" y="342"/>
                </a:cubicBezTo>
                <a:cubicBezTo>
                  <a:pt x="120" y="335"/>
                  <a:pt x="114" y="329"/>
                  <a:pt x="107" y="329"/>
                </a:cubicBezTo>
                <a:close/>
                <a:moveTo>
                  <a:pt x="187" y="329"/>
                </a:moveTo>
                <a:cubicBezTo>
                  <a:pt x="179" y="329"/>
                  <a:pt x="173" y="335"/>
                  <a:pt x="173" y="342"/>
                </a:cubicBezTo>
                <a:cubicBezTo>
                  <a:pt x="173" y="350"/>
                  <a:pt x="179" y="356"/>
                  <a:pt x="187" y="356"/>
                </a:cubicBezTo>
                <a:cubicBezTo>
                  <a:pt x="194" y="356"/>
                  <a:pt x="200" y="350"/>
                  <a:pt x="200" y="342"/>
                </a:cubicBezTo>
                <a:cubicBezTo>
                  <a:pt x="200" y="335"/>
                  <a:pt x="194" y="329"/>
                  <a:pt x="187" y="329"/>
                </a:cubicBezTo>
                <a:close/>
                <a:moveTo>
                  <a:pt x="267" y="329"/>
                </a:moveTo>
                <a:cubicBezTo>
                  <a:pt x="259" y="329"/>
                  <a:pt x="253" y="335"/>
                  <a:pt x="253" y="342"/>
                </a:cubicBezTo>
                <a:cubicBezTo>
                  <a:pt x="253" y="350"/>
                  <a:pt x="259" y="356"/>
                  <a:pt x="267" y="356"/>
                </a:cubicBezTo>
                <a:cubicBezTo>
                  <a:pt x="274" y="356"/>
                  <a:pt x="280" y="350"/>
                  <a:pt x="280" y="342"/>
                </a:cubicBezTo>
                <a:cubicBezTo>
                  <a:pt x="280" y="335"/>
                  <a:pt x="274" y="329"/>
                  <a:pt x="267" y="329"/>
                </a:cubicBezTo>
                <a:close/>
                <a:moveTo>
                  <a:pt x="67" y="369"/>
                </a:moveTo>
                <a:cubicBezTo>
                  <a:pt x="59" y="369"/>
                  <a:pt x="53" y="375"/>
                  <a:pt x="53" y="382"/>
                </a:cubicBezTo>
                <a:cubicBezTo>
                  <a:pt x="53" y="390"/>
                  <a:pt x="59" y="396"/>
                  <a:pt x="67" y="396"/>
                </a:cubicBezTo>
                <a:cubicBezTo>
                  <a:pt x="74" y="396"/>
                  <a:pt x="80" y="390"/>
                  <a:pt x="80" y="382"/>
                </a:cubicBezTo>
                <a:cubicBezTo>
                  <a:pt x="80" y="375"/>
                  <a:pt x="74" y="369"/>
                  <a:pt x="67" y="369"/>
                </a:cubicBezTo>
                <a:close/>
                <a:moveTo>
                  <a:pt x="147" y="369"/>
                </a:moveTo>
                <a:cubicBezTo>
                  <a:pt x="139" y="369"/>
                  <a:pt x="133" y="375"/>
                  <a:pt x="133" y="382"/>
                </a:cubicBezTo>
                <a:cubicBezTo>
                  <a:pt x="133" y="390"/>
                  <a:pt x="139" y="396"/>
                  <a:pt x="147" y="396"/>
                </a:cubicBezTo>
                <a:cubicBezTo>
                  <a:pt x="154" y="396"/>
                  <a:pt x="160" y="390"/>
                  <a:pt x="160" y="382"/>
                </a:cubicBezTo>
                <a:cubicBezTo>
                  <a:pt x="160" y="375"/>
                  <a:pt x="154" y="369"/>
                  <a:pt x="147" y="369"/>
                </a:cubicBezTo>
                <a:close/>
                <a:moveTo>
                  <a:pt x="227" y="369"/>
                </a:moveTo>
                <a:cubicBezTo>
                  <a:pt x="219" y="369"/>
                  <a:pt x="213" y="375"/>
                  <a:pt x="213" y="382"/>
                </a:cubicBezTo>
                <a:cubicBezTo>
                  <a:pt x="213" y="390"/>
                  <a:pt x="219" y="396"/>
                  <a:pt x="227" y="396"/>
                </a:cubicBezTo>
                <a:cubicBezTo>
                  <a:pt x="234" y="396"/>
                  <a:pt x="240" y="390"/>
                  <a:pt x="240" y="382"/>
                </a:cubicBezTo>
                <a:cubicBezTo>
                  <a:pt x="240" y="375"/>
                  <a:pt x="234" y="369"/>
                  <a:pt x="227" y="369"/>
                </a:cubicBezTo>
                <a:close/>
                <a:moveTo>
                  <a:pt x="187" y="409"/>
                </a:moveTo>
                <a:cubicBezTo>
                  <a:pt x="179" y="409"/>
                  <a:pt x="173" y="415"/>
                  <a:pt x="173" y="422"/>
                </a:cubicBezTo>
                <a:cubicBezTo>
                  <a:pt x="173" y="430"/>
                  <a:pt x="179" y="436"/>
                  <a:pt x="187" y="436"/>
                </a:cubicBezTo>
                <a:cubicBezTo>
                  <a:pt x="194" y="436"/>
                  <a:pt x="200" y="430"/>
                  <a:pt x="200" y="422"/>
                </a:cubicBezTo>
                <a:cubicBezTo>
                  <a:pt x="200" y="415"/>
                  <a:pt x="194" y="409"/>
                  <a:pt x="187" y="40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ar Chart">
            <a:extLst>
              <a:ext uri="{FF2B5EF4-FFF2-40B4-BE49-F238E27FC236}">
                <a16:creationId xmlns:a16="http://schemas.microsoft.com/office/drawing/2014/main" id="{A4C4FB75-BE81-4BF4-8E9E-386DDF458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91185" y="1000691"/>
            <a:ext cx="149225" cy="150813"/>
          </a:xfrm>
          <a:custGeom>
            <a:avLst/>
            <a:gdLst>
              <a:gd name="T0" fmla="*/ 426 w 613"/>
              <a:gd name="T1" fmla="*/ 0 h 614"/>
              <a:gd name="T2" fmla="*/ 426 w 613"/>
              <a:gd name="T3" fmla="*/ 614 h 614"/>
              <a:gd name="T4" fmla="*/ 613 w 613"/>
              <a:gd name="T5" fmla="*/ 614 h 614"/>
              <a:gd name="T6" fmla="*/ 613 w 613"/>
              <a:gd name="T7" fmla="*/ 0 h 614"/>
              <a:gd name="T8" fmla="*/ 426 w 613"/>
              <a:gd name="T9" fmla="*/ 0 h 614"/>
              <a:gd name="T10" fmla="*/ 453 w 613"/>
              <a:gd name="T11" fmla="*/ 27 h 614"/>
              <a:gd name="T12" fmla="*/ 586 w 613"/>
              <a:gd name="T13" fmla="*/ 27 h 614"/>
              <a:gd name="T14" fmla="*/ 586 w 613"/>
              <a:gd name="T15" fmla="*/ 587 h 614"/>
              <a:gd name="T16" fmla="*/ 453 w 613"/>
              <a:gd name="T17" fmla="*/ 587 h 614"/>
              <a:gd name="T18" fmla="*/ 453 w 613"/>
              <a:gd name="T19" fmla="*/ 27 h 614"/>
              <a:gd name="T20" fmla="*/ 0 w 613"/>
              <a:gd name="T21" fmla="*/ 174 h 614"/>
              <a:gd name="T22" fmla="*/ 0 w 613"/>
              <a:gd name="T23" fmla="*/ 614 h 614"/>
              <a:gd name="T24" fmla="*/ 186 w 613"/>
              <a:gd name="T25" fmla="*/ 614 h 614"/>
              <a:gd name="T26" fmla="*/ 186 w 613"/>
              <a:gd name="T27" fmla="*/ 174 h 614"/>
              <a:gd name="T28" fmla="*/ 0 w 613"/>
              <a:gd name="T29" fmla="*/ 174 h 614"/>
              <a:gd name="T30" fmla="*/ 26 w 613"/>
              <a:gd name="T31" fmla="*/ 200 h 614"/>
              <a:gd name="T32" fmla="*/ 160 w 613"/>
              <a:gd name="T33" fmla="*/ 200 h 614"/>
              <a:gd name="T34" fmla="*/ 160 w 613"/>
              <a:gd name="T35" fmla="*/ 587 h 614"/>
              <a:gd name="T36" fmla="*/ 26 w 613"/>
              <a:gd name="T37" fmla="*/ 587 h 614"/>
              <a:gd name="T38" fmla="*/ 26 w 613"/>
              <a:gd name="T39" fmla="*/ 200 h 614"/>
              <a:gd name="T40" fmla="*/ 213 w 613"/>
              <a:gd name="T41" fmla="*/ 320 h 614"/>
              <a:gd name="T42" fmla="*/ 213 w 613"/>
              <a:gd name="T43" fmla="*/ 614 h 614"/>
              <a:gd name="T44" fmla="*/ 400 w 613"/>
              <a:gd name="T45" fmla="*/ 614 h 614"/>
              <a:gd name="T46" fmla="*/ 400 w 613"/>
              <a:gd name="T47" fmla="*/ 320 h 614"/>
              <a:gd name="T48" fmla="*/ 213 w 613"/>
              <a:gd name="T49" fmla="*/ 320 h 614"/>
              <a:gd name="T50" fmla="*/ 240 w 613"/>
              <a:gd name="T51" fmla="*/ 347 h 614"/>
              <a:gd name="T52" fmla="*/ 373 w 613"/>
              <a:gd name="T53" fmla="*/ 347 h 614"/>
              <a:gd name="T54" fmla="*/ 373 w 613"/>
              <a:gd name="T55" fmla="*/ 587 h 614"/>
              <a:gd name="T56" fmla="*/ 240 w 613"/>
              <a:gd name="T57" fmla="*/ 587 h 614"/>
              <a:gd name="T58" fmla="*/ 240 w 613"/>
              <a:gd name="T59" fmla="*/ 347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3" h="614">
                <a:moveTo>
                  <a:pt x="426" y="0"/>
                </a:moveTo>
                <a:lnTo>
                  <a:pt x="426" y="614"/>
                </a:lnTo>
                <a:lnTo>
                  <a:pt x="613" y="614"/>
                </a:lnTo>
                <a:lnTo>
                  <a:pt x="613" y="0"/>
                </a:lnTo>
                <a:lnTo>
                  <a:pt x="426" y="0"/>
                </a:lnTo>
                <a:close/>
                <a:moveTo>
                  <a:pt x="453" y="27"/>
                </a:moveTo>
                <a:lnTo>
                  <a:pt x="586" y="27"/>
                </a:lnTo>
                <a:lnTo>
                  <a:pt x="586" y="587"/>
                </a:lnTo>
                <a:lnTo>
                  <a:pt x="453" y="587"/>
                </a:lnTo>
                <a:lnTo>
                  <a:pt x="453" y="27"/>
                </a:lnTo>
                <a:close/>
                <a:moveTo>
                  <a:pt x="0" y="174"/>
                </a:moveTo>
                <a:lnTo>
                  <a:pt x="0" y="614"/>
                </a:lnTo>
                <a:lnTo>
                  <a:pt x="186" y="614"/>
                </a:lnTo>
                <a:lnTo>
                  <a:pt x="186" y="174"/>
                </a:lnTo>
                <a:lnTo>
                  <a:pt x="0" y="174"/>
                </a:lnTo>
                <a:close/>
                <a:moveTo>
                  <a:pt x="26" y="200"/>
                </a:moveTo>
                <a:lnTo>
                  <a:pt x="160" y="200"/>
                </a:lnTo>
                <a:lnTo>
                  <a:pt x="160" y="587"/>
                </a:lnTo>
                <a:lnTo>
                  <a:pt x="26" y="587"/>
                </a:lnTo>
                <a:lnTo>
                  <a:pt x="26" y="200"/>
                </a:lnTo>
                <a:close/>
                <a:moveTo>
                  <a:pt x="213" y="320"/>
                </a:moveTo>
                <a:lnTo>
                  <a:pt x="213" y="614"/>
                </a:lnTo>
                <a:lnTo>
                  <a:pt x="400" y="614"/>
                </a:lnTo>
                <a:lnTo>
                  <a:pt x="400" y="320"/>
                </a:lnTo>
                <a:lnTo>
                  <a:pt x="213" y="320"/>
                </a:lnTo>
                <a:close/>
                <a:moveTo>
                  <a:pt x="240" y="347"/>
                </a:moveTo>
                <a:lnTo>
                  <a:pt x="373" y="347"/>
                </a:lnTo>
                <a:lnTo>
                  <a:pt x="373" y="587"/>
                </a:lnTo>
                <a:lnTo>
                  <a:pt x="240" y="587"/>
                </a:lnTo>
                <a:lnTo>
                  <a:pt x="240" y="34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lear Filter">
            <a:extLst>
              <a:ext uri="{FF2B5EF4-FFF2-40B4-BE49-F238E27FC236}">
                <a16:creationId xmlns:a16="http://schemas.microsoft.com/office/drawing/2014/main" id="{709458AE-FE5D-44FB-A9D7-0D657D4EEE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52996" y="993547"/>
            <a:ext cx="165100" cy="165100"/>
          </a:xfrm>
          <a:custGeom>
            <a:avLst/>
            <a:gdLst>
              <a:gd name="T0" fmla="*/ 13 w 676"/>
              <a:gd name="T1" fmla="*/ 0 h 676"/>
              <a:gd name="T2" fmla="*/ 0 w 676"/>
              <a:gd name="T3" fmla="*/ 14 h 676"/>
              <a:gd name="T4" fmla="*/ 0 w 676"/>
              <a:gd name="T5" fmla="*/ 54 h 676"/>
              <a:gd name="T6" fmla="*/ 3 w 676"/>
              <a:gd name="T7" fmla="*/ 63 h 676"/>
              <a:gd name="T8" fmla="*/ 213 w 676"/>
              <a:gd name="T9" fmla="*/ 286 h 676"/>
              <a:gd name="T10" fmla="*/ 213 w 676"/>
              <a:gd name="T11" fmla="*/ 520 h 676"/>
              <a:gd name="T12" fmla="*/ 220 w 676"/>
              <a:gd name="T13" fmla="*/ 532 h 676"/>
              <a:gd name="T14" fmla="*/ 353 w 676"/>
              <a:gd name="T15" fmla="*/ 612 h 676"/>
              <a:gd name="T16" fmla="*/ 373 w 676"/>
              <a:gd name="T17" fmla="*/ 600 h 676"/>
              <a:gd name="T18" fmla="*/ 373 w 676"/>
              <a:gd name="T19" fmla="*/ 286 h 676"/>
              <a:gd name="T20" fmla="*/ 582 w 676"/>
              <a:gd name="T21" fmla="*/ 64 h 676"/>
              <a:gd name="T22" fmla="*/ 586 w 676"/>
              <a:gd name="T23" fmla="*/ 52 h 676"/>
              <a:gd name="T24" fmla="*/ 586 w 676"/>
              <a:gd name="T25" fmla="*/ 14 h 676"/>
              <a:gd name="T26" fmla="*/ 573 w 676"/>
              <a:gd name="T27" fmla="*/ 0 h 676"/>
              <a:gd name="T28" fmla="*/ 13 w 676"/>
              <a:gd name="T29" fmla="*/ 0 h 676"/>
              <a:gd name="T30" fmla="*/ 26 w 676"/>
              <a:gd name="T31" fmla="*/ 27 h 676"/>
              <a:gd name="T32" fmla="*/ 560 w 676"/>
              <a:gd name="T33" fmla="*/ 27 h 676"/>
              <a:gd name="T34" fmla="*/ 560 w 676"/>
              <a:gd name="T35" fmla="*/ 48 h 676"/>
              <a:gd name="T36" fmla="*/ 354 w 676"/>
              <a:gd name="T37" fmla="*/ 267 h 676"/>
              <a:gd name="T38" fmla="*/ 232 w 676"/>
              <a:gd name="T39" fmla="*/ 267 h 676"/>
              <a:gd name="T40" fmla="*/ 26 w 676"/>
              <a:gd name="T41" fmla="*/ 48 h 676"/>
              <a:gd name="T42" fmla="*/ 26 w 676"/>
              <a:gd name="T43" fmla="*/ 27 h 676"/>
              <a:gd name="T44" fmla="*/ 240 w 676"/>
              <a:gd name="T45" fmla="*/ 294 h 676"/>
              <a:gd name="T46" fmla="*/ 346 w 676"/>
              <a:gd name="T47" fmla="*/ 294 h 676"/>
              <a:gd name="T48" fmla="*/ 346 w 676"/>
              <a:gd name="T49" fmla="*/ 577 h 676"/>
              <a:gd name="T50" fmla="*/ 240 w 676"/>
              <a:gd name="T51" fmla="*/ 513 h 676"/>
              <a:gd name="T52" fmla="*/ 240 w 676"/>
              <a:gd name="T53" fmla="*/ 294 h 676"/>
              <a:gd name="T54" fmla="*/ 440 w 676"/>
              <a:gd name="T55" fmla="*/ 427 h 676"/>
              <a:gd name="T56" fmla="*/ 430 w 676"/>
              <a:gd name="T57" fmla="*/ 450 h 676"/>
              <a:gd name="T58" fmla="*/ 528 w 676"/>
              <a:gd name="T59" fmla="*/ 547 h 676"/>
              <a:gd name="T60" fmla="*/ 430 w 676"/>
              <a:gd name="T61" fmla="*/ 644 h 676"/>
              <a:gd name="T62" fmla="*/ 449 w 676"/>
              <a:gd name="T63" fmla="*/ 663 h 676"/>
              <a:gd name="T64" fmla="*/ 546 w 676"/>
              <a:gd name="T65" fmla="*/ 566 h 676"/>
              <a:gd name="T66" fmla="*/ 644 w 676"/>
              <a:gd name="T67" fmla="*/ 663 h 676"/>
              <a:gd name="T68" fmla="*/ 663 w 676"/>
              <a:gd name="T69" fmla="*/ 644 h 676"/>
              <a:gd name="T70" fmla="*/ 565 w 676"/>
              <a:gd name="T71" fmla="*/ 547 h 676"/>
              <a:gd name="T72" fmla="*/ 663 w 676"/>
              <a:gd name="T73" fmla="*/ 450 h 676"/>
              <a:gd name="T74" fmla="*/ 653 w 676"/>
              <a:gd name="T75" fmla="*/ 427 h 676"/>
              <a:gd name="T76" fmla="*/ 644 w 676"/>
              <a:gd name="T77" fmla="*/ 431 h 676"/>
              <a:gd name="T78" fmla="*/ 546 w 676"/>
              <a:gd name="T79" fmla="*/ 528 h 676"/>
              <a:gd name="T80" fmla="*/ 449 w 676"/>
              <a:gd name="T81" fmla="*/ 431 h 676"/>
              <a:gd name="T82" fmla="*/ 440 w 676"/>
              <a:gd name="T83" fmla="*/ 42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6" h="676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"/>
                </a:lnTo>
                <a:cubicBezTo>
                  <a:pt x="0" y="57"/>
                  <a:pt x="1" y="60"/>
                  <a:pt x="3" y="63"/>
                </a:cubicBezTo>
                <a:lnTo>
                  <a:pt x="213" y="286"/>
                </a:lnTo>
                <a:lnTo>
                  <a:pt x="213" y="520"/>
                </a:lnTo>
                <a:cubicBezTo>
                  <a:pt x="213" y="525"/>
                  <a:pt x="216" y="529"/>
                  <a:pt x="220" y="532"/>
                </a:cubicBezTo>
                <a:lnTo>
                  <a:pt x="353" y="612"/>
                </a:lnTo>
                <a:cubicBezTo>
                  <a:pt x="362" y="617"/>
                  <a:pt x="373" y="611"/>
                  <a:pt x="373" y="600"/>
                </a:cubicBezTo>
                <a:lnTo>
                  <a:pt x="373" y="286"/>
                </a:lnTo>
                <a:lnTo>
                  <a:pt x="582" y="64"/>
                </a:lnTo>
                <a:cubicBezTo>
                  <a:pt x="586" y="60"/>
                  <a:pt x="586" y="58"/>
                  <a:pt x="586" y="52"/>
                </a:cubicBezTo>
                <a:lnTo>
                  <a:pt x="586" y="14"/>
                </a:lnTo>
                <a:cubicBezTo>
                  <a:pt x="586" y="6"/>
                  <a:pt x="580" y="0"/>
                  <a:pt x="573" y="0"/>
                </a:cubicBezTo>
                <a:lnTo>
                  <a:pt x="13" y="0"/>
                </a:lnTo>
                <a:close/>
                <a:moveTo>
                  <a:pt x="26" y="27"/>
                </a:moveTo>
                <a:lnTo>
                  <a:pt x="560" y="27"/>
                </a:lnTo>
                <a:lnTo>
                  <a:pt x="560" y="48"/>
                </a:lnTo>
                <a:lnTo>
                  <a:pt x="354" y="267"/>
                </a:lnTo>
                <a:lnTo>
                  <a:pt x="232" y="267"/>
                </a:lnTo>
                <a:lnTo>
                  <a:pt x="26" y="48"/>
                </a:lnTo>
                <a:lnTo>
                  <a:pt x="26" y="27"/>
                </a:lnTo>
                <a:close/>
                <a:moveTo>
                  <a:pt x="240" y="294"/>
                </a:moveTo>
                <a:lnTo>
                  <a:pt x="346" y="294"/>
                </a:lnTo>
                <a:lnTo>
                  <a:pt x="346" y="577"/>
                </a:lnTo>
                <a:lnTo>
                  <a:pt x="240" y="513"/>
                </a:lnTo>
                <a:lnTo>
                  <a:pt x="240" y="294"/>
                </a:lnTo>
                <a:close/>
                <a:moveTo>
                  <a:pt x="440" y="427"/>
                </a:moveTo>
                <a:cubicBezTo>
                  <a:pt x="428" y="427"/>
                  <a:pt x="422" y="441"/>
                  <a:pt x="430" y="450"/>
                </a:cubicBezTo>
                <a:lnTo>
                  <a:pt x="528" y="547"/>
                </a:lnTo>
                <a:lnTo>
                  <a:pt x="430" y="644"/>
                </a:lnTo>
                <a:cubicBezTo>
                  <a:pt x="417" y="657"/>
                  <a:pt x="437" y="676"/>
                  <a:pt x="449" y="663"/>
                </a:cubicBezTo>
                <a:lnTo>
                  <a:pt x="546" y="566"/>
                </a:lnTo>
                <a:lnTo>
                  <a:pt x="644" y="663"/>
                </a:lnTo>
                <a:cubicBezTo>
                  <a:pt x="656" y="676"/>
                  <a:pt x="676" y="657"/>
                  <a:pt x="663" y="644"/>
                </a:cubicBezTo>
                <a:lnTo>
                  <a:pt x="565" y="547"/>
                </a:lnTo>
                <a:lnTo>
                  <a:pt x="663" y="450"/>
                </a:lnTo>
                <a:cubicBezTo>
                  <a:pt x="671" y="441"/>
                  <a:pt x="665" y="426"/>
                  <a:pt x="653" y="427"/>
                </a:cubicBezTo>
                <a:cubicBezTo>
                  <a:pt x="649" y="427"/>
                  <a:pt x="646" y="428"/>
                  <a:pt x="644" y="431"/>
                </a:cubicBezTo>
                <a:lnTo>
                  <a:pt x="546" y="528"/>
                </a:lnTo>
                <a:lnTo>
                  <a:pt x="449" y="431"/>
                </a:lnTo>
                <a:cubicBezTo>
                  <a:pt x="447" y="428"/>
                  <a:pt x="443" y="427"/>
                  <a:pt x="440" y="4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dd to Cart">
            <a:extLst>
              <a:ext uri="{FF2B5EF4-FFF2-40B4-BE49-F238E27FC236}">
                <a16:creationId xmlns:a16="http://schemas.microsoft.com/office/drawing/2014/main" id="{B896FA76-4DAB-435E-ACCC-5D7DEC58B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4811" y="995928"/>
            <a:ext cx="155575" cy="160338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ox">
            <a:extLst>
              <a:ext uri="{FF2B5EF4-FFF2-40B4-BE49-F238E27FC236}">
                <a16:creationId xmlns:a16="http://schemas.microsoft.com/office/drawing/2014/main" id="{8DAFB69C-2FB5-4BE6-BE37-D19314894D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18989" y="1014185"/>
            <a:ext cx="165100" cy="123825"/>
          </a:xfrm>
          <a:custGeom>
            <a:avLst/>
            <a:gdLst>
              <a:gd name="T0" fmla="*/ 576 w 673"/>
              <a:gd name="T1" fmla="*/ 0 h 506"/>
              <a:gd name="T2" fmla="*/ 211 w 673"/>
              <a:gd name="T3" fmla="*/ 0 h 506"/>
              <a:gd name="T4" fmla="*/ 203 w 673"/>
              <a:gd name="T5" fmla="*/ 3 h 506"/>
              <a:gd name="T6" fmla="*/ 64 w 673"/>
              <a:gd name="T7" fmla="*/ 109 h 506"/>
              <a:gd name="T8" fmla="*/ 59 w 673"/>
              <a:gd name="T9" fmla="*/ 114 h 506"/>
              <a:gd name="T10" fmla="*/ 6 w 673"/>
              <a:gd name="T11" fmla="*/ 221 h 506"/>
              <a:gd name="T12" fmla="*/ 24 w 673"/>
              <a:gd name="T13" fmla="*/ 238 h 506"/>
              <a:gd name="T14" fmla="*/ 58 w 673"/>
              <a:gd name="T15" fmla="*/ 221 h 506"/>
              <a:gd name="T16" fmla="*/ 58 w 673"/>
              <a:gd name="T17" fmla="*/ 493 h 506"/>
              <a:gd name="T18" fmla="*/ 71 w 673"/>
              <a:gd name="T19" fmla="*/ 506 h 506"/>
              <a:gd name="T20" fmla="*/ 471 w 673"/>
              <a:gd name="T21" fmla="*/ 506 h 506"/>
              <a:gd name="T22" fmla="*/ 482 w 673"/>
              <a:gd name="T23" fmla="*/ 501 h 506"/>
              <a:gd name="T24" fmla="*/ 588 w 673"/>
              <a:gd name="T25" fmla="*/ 368 h 506"/>
              <a:gd name="T26" fmla="*/ 591 w 673"/>
              <a:gd name="T27" fmla="*/ 360 h 506"/>
              <a:gd name="T28" fmla="*/ 591 w 673"/>
              <a:gd name="T29" fmla="*/ 232 h 506"/>
              <a:gd name="T30" fmla="*/ 667 w 673"/>
              <a:gd name="T31" fmla="*/ 156 h 506"/>
              <a:gd name="T32" fmla="*/ 669 w 673"/>
              <a:gd name="T33" fmla="*/ 140 h 506"/>
              <a:gd name="T34" fmla="*/ 591 w 673"/>
              <a:gd name="T35" fmla="*/ 8 h 506"/>
              <a:gd name="T36" fmla="*/ 576 w 673"/>
              <a:gd name="T37" fmla="*/ 0 h 506"/>
              <a:gd name="T38" fmla="*/ 215 w 673"/>
              <a:gd name="T39" fmla="*/ 26 h 506"/>
              <a:gd name="T40" fmla="*/ 546 w 673"/>
              <a:gd name="T41" fmla="*/ 26 h 506"/>
              <a:gd name="T42" fmla="*/ 466 w 673"/>
              <a:gd name="T43" fmla="*/ 106 h 506"/>
              <a:gd name="T44" fmla="*/ 111 w 673"/>
              <a:gd name="T45" fmla="*/ 106 h 506"/>
              <a:gd name="T46" fmla="*/ 215 w 673"/>
              <a:gd name="T47" fmla="*/ 26 h 506"/>
              <a:gd name="T48" fmla="*/ 575 w 673"/>
              <a:gd name="T49" fmla="*/ 35 h 506"/>
              <a:gd name="T50" fmla="*/ 641 w 673"/>
              <a:gd name="T51" fmla="*/ 144 h 506"/>
              <a:gd name="T52" fmla="*/ 554 w 673"/>
              <a:gd name="T53" fmla="*/ 232 h 506"/>
              <a:gd name="T54" fmla="*/ 488 w 673"/>
              <a:gd name="T55" fmla="*/ 122 h 506"/>
              <a:gd name="T56" fmla="*/ 575 w 673"/>
              <a:gd name="T57" fmla="*/ 35 h 506"/>
              <a:gd name="T58" fmla="*/ 85 w 673"/>
              <a:gd name="T59" fmla="*/ 133 h 506"/>
              <a:gd name="T60" fmla="*/ 458 w 673"/>
              <a:gd name="T61" fmla="*/ 133 h 506"/>
              <a:gd name="T62" fmla="*/ 458 w 673"/>
              <a:gd name="T63" fmla="*/ 480 h 506"/>
              <a:gd name="T64" fmla="*/ 85 w 673"/>
              <a:gd name="T65" fmla="*/ 480 h 506"/>
              <a:gd name="T66" fmla="*/ 85 w 673"/>
              <a:gd name="T67" fmla="*/ 200 h 506"/>
              <a:gd name="T68" fmla="*/ 85 w 673"/>
              <a:gd name="T69" fmla="*/ 200 h 506"/>
              <a:gd name="T70" fmla="*/ 85 w 673"/>
              <a:gd name="T71" fmla="*/ 133 h 506"/>
              <a:gd name="T72" fmla="*/ 485 w 673"/>
              <a:gd name="T73" fmla="*/ 168 h 506"/>
              <a:gd name="T74" fmla="*/ 540 w 673"/>
              <a:gd name="T75" fmla="*/ 260 h 506"/>
              <a:gd name="T76" fmla="*/ 565 w 673"/>
              <a:gd name="T77" fmla="*/ 259 h 506"/>
              <a:gd name="T78" fmla="*/ 565 w 673"/>
              <a:gd name="T79" fmla="*/ 355 h 506"/>
              <a:gd name="T80" fmla="*/ 485 w 673"/>
              <a:gd name="T81" fmla="*/ 455 h 506"/>
              <a:gd name="T82" fmla="*/ 485 w 673"/>
              <a:gd name="T83" fmla="*/ 168 h 506"/>
              <a:gd name="T84" fmla="*/ 58 w 673"/>
              <a:gd name="T85" fmla="*/ 176 h 506"/>
              <a:gd name="T86" fmla="*/ 58 w 673"/>
              <a:gd name="T87" fmla="*/ 192 h 506"/>
              <a:gd name="T88" fmla="*/ 48 w 673"/>
              <a:gd name="T89" fmla="*/ 197 h 506"/>
              <a:gd name="T90" fmla="*/ 58 w 673"/>
              <a:gd name="T91" fmla="*/ 176 h 506"/>
              <a:gd name="T92" fmla="*/ 205 w 673"/>
              <a:gd name="T93" fmla="*/ 186 h 506"/>
              <a:gd name="T94" fmla="*/ 205 w 673"/>
              <a:gd name="T95" fmla="*/ 213 h 506"/>
              <a:gd name="T96" fmla="*/ 338 w 673"/>
              <a:gd name="T97" fmla="*/ 213 h 506"/>
              <a:gd name="T98" fmla="*/ 338 w 673"/>
              <a:gd name="T99" fmla="*/ 186 h 506"/>
              <a:gd name="T100" fmla="*/ 205 w 673"/>
              <a:gd name="T101" fmla="*/ 18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3" h="506">
                <a:moveTo>
                  <a:pt x="576" y="0"/>
                </a:moveTo>
                <a:lnTo>
                  <a:pt x="211" y="0"/>
                </a:lnTo>
                <a:cubicBezTo>
                  <a:pt x="208" y="0"/>
                  <a:pt x="205" y="1"/>
                  <a:pt x="203" y="3"/>
                </a:cubicBezTo>
                <a:lnTo>
                  <a:pt x="64" y="109"/>
                </a:lnTo>
                <a:cubicBezTo>
                  <a:pt x="61" y="111"/>
                  <a:pt x="60" y="112"/>
                  <a:pt x="59" y="114"/>
                </a:cubicBezTo>
                <a:lnTo>
                  <a:pt x="6" y="221"/>
                </a:lnTo>
                <a:cubicBezTo>
                  <a:pt x="0" y="232"/>
                  <a:pt x="12" y="244"/>
                  <a:pt x="24" y="238"/>
                </a:cubicBezTo>
                <a:lnTo>
                  <a:pt x="58" y="221"/>
                </a:lnTo>
                <a:lnTo>
                  <a:pt x="58" y="493"/>
                </a:lnTo>
                <a:cubicBezTo>
                  <a:pt x="58" y="501"/>
                  <a:pt x="64" y="506"/>
                  <a:pt x="71" y="506"/>
                </a:cubicBezTo>
                <a:lnTo>
                  <a:pt x="471" y="506"/>
                </a:lnTo>
                <a:cubicBezTo>
                  <a:pt x="476" y="506"/>
                  <a:pt x="479" y="504"/>
                  <a:pt x="482" y="501"/>
                </a:cubicBezTo>
                <a:cubicBezTo>
                  <a:pt x="517" y="457"/>
                  <a:pt x="553" y="413"/>
                  <a:pt x="588" y="368"/>
                </a:cubicBezTo>
                <a:cubicBezTo>
                  <a:pt x="590" y="366"/>
                  <a:pt x="591" y="363"/>
                  <a:pt x="591" y="360"/>
                </a:cubicBezTo>
                <a:lnTo>
                  <a:pt x="591" y="232"/>
                </a:lnTo>
                <a:cubicBezTo>
                  <a:pt x="616" y="207"/>
                  <a:pt x="642" y="181"/>
                  <a:pt x="667" y="156"/>
                </a:cubicBezTo>
                <a:cubicBezTo>
                  <a:pt x="672" y="152"/>
                  <a:pt x="673" y="145"/>
                  <a:pt x="669" y="140"/>
                </a:cubicBezTo>
                <a:lnTo>
                  <a:pt x="591" y="8"/>
                </a:lnTo>
                <a:cubicBezTo>
                  <a:pt x="586" y="1"/>
                  <a:pt x="582" y="0"/>
                  <a:pt x="576" y="0"/>
                </a:cubicBezTo>
                <a:close/>
                <a:moveTo>
                  <a:pt x="215" y="26"/>
                </a:moveTo>
                <a:lnTo>
                  <a:pt x="546" y="26"/>
                </a:lnTo>
                <a:lnTo>
                  <a:pt x="466" y="106"/>
                </a:lnTo>
                <a:lnTo>
                  <a:pt x="111" y="106"/>
                </a:lnTo>
                <a:lnTo>
                  <a:pt x="215" y="26"/>
                </a:lnTo>
                <a:close/>
                <a:moveTo>
                  <a:pt x="575" y="35"/>
                </a:moveTo>
                <a:lnTo>
                  <a:pt x="641" y="144"/>
                </a:lnTo>
                <a:lnTo>
                  <a:pt x="554" y="232"/>
                </a:lnTo>
                <a:lnTo>
                  <a:pt x="488" y="122"/>
                </a:lnTo>
                <a:lnTo>
                  <a:pt x="575" y="35"/>
                </a:lnTo>
                <a:close/>
                <a:moveTo>
                  <a:pt x="85" y="133"/>
                </a:moveTo>
                <a:lnTo>
                  <a:pt x="458" y="133"/>
                </a:lnTo>
                <a:lnTo>
                  <a:pt x="458" y="480"/>
                </a:lnTo>
                <a:lnTo>
                  <a:pt x="85" y="480"/>
                </a:lnTo>
                <a:lnTo>
                  <a:pt x="85" y="200"/>
                </a:lnTo>
                <a:lnTo>
                  <a:pt x="85" y="200"/>
                </a:lnTo>
                <a:lnTo>
                  <a:pt x="85" y="133"/>
                </a:lnTo>
                <a:close/>
                <a:moveTo>
                  <a:pt x="485" y="168"/>
                </a:moveTo>
                <a:lnTo>
                  <a:pt x="540" y="260"/>
                </a:lnTo>
                <a:cubicBezTo>
                  <a:pt x="547" y="269"/>
                  <a:pt x="556" y="267"/>
                  <a:pt x="565" y="259"/>
                </a:cubicBezTo>
                <a:lnTo>
                  <a:pt x="565" y="355"/>
                </a:lnTo>
                <a:lnTo>
                  <a:pt x="485" y="455"/>
                </a:lnTo>
                <a:lnTo>
                  <a:pt x="485" y="168"/>
                </a:lnTo>
                <a:close/>
                <a:moveTo>
                  <a:pt x="58" y="176"/>
                </a:moveTo>
                <a:lnTo>
                  <a:pt x="58" y="192"/>
                </a:lnTo>
                <a:lnTo>
                  <a:pt x="48" y="197"/>
                </a:lnTo>
                <a:lnTo>
                  <a:pt x="58" y="176"/>
                </a:lnTo>
                <a:close/>
                <a:moveTo>
                  <a:pt x="205" y="186"/>
                </a:moveTo>
                <a:cubicBezTo>
                  <a:pt x="187" y="186"/>
                  <a:pt x="187" y="213"/>
                  <a:pt x="205" y="213"/>
                </a:cubicBezTo>
                <a:lnTo>
                  <a:pt x="338" y="213"/>
                </a:lnTo>
                <a:cubicBezTo>
                  <a:pt x="356" y="213"/>
                  <a:pt x="356" y="186"/>
                  <a:pt x="338" y="186"/>
                </a:cubicBezTo>
                <a:lnTo>
                  <a:pt x="205" y="1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Delivery">
            <a:extLst>
              <a:ext uri="{FF2B5EF4-FFF2-40B4-BE49-F238E27FC236}">
                <a16:creationId xmlns:a16="http://schemas.microsoft.com/office/drawing/2014/main" id="{F26346B5-5186-44F5-9EB7-D1A6EEB365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0595" y="1012597"/>
            <a:ext cx="161925" cy="127000"/>
          </a:xfrm>
          <a:custGeom>
            <a:avLst/>
            <a:gdLst>
              <a:gd name="T0" fmla="*/ 0 w 667"/>
              <a:gd name="T1" fmla="*/ 147 h 520"/>
              <a:gd name="T2" fmla="*/ 27 w 667"/>
              <a:gd name="T3" fmla="*/ 414 h 520"/>
              <a:gd name="T4" fmla="*/ 95 w 667"/>
              <a:gd name="T5" fmla="*/ 454 h 520"/>
              <a:gd name="T6" fmla="*/ 252 w 667"/>
              <a:gd name="T7" fmla="*/ 454 h 520"/>
              <a:gd name="T8" fmla="*/ 401 w 667"/>
              <a:gd name="T9" fmla="*/ 444 h 520"/>
              <a:gd name="T10" fmla="*/ 520 w 667"/>
              <a:gd name="T11" fmla="*/ 520 h 520"/>
              <a:gd name="T12" fmla="*/ 627 w 667"/>
              <a:gd name="T13" fmla="*/ 454 h 520"/>
              <a:gd name="T14" fmla="*/ 667 w 667"/>
              <a:gd name="T15" fmla="*/ 286 h 520"/>
              <a:gd name="T16" fmla="*/ 590 w 667"/>
              <a:gd name="T17" fmla="*/ 154 h 520"/>
              <a:gd name="T18" fmla="*/ 427 w 667"/>
              <a:gd name="T19" fmla="*/ 120 h 520"/>
              <a:gd name="T20" fmla="*/ 413 w 667"/>
              <a:gd name="T21" fmla="*/ 93 h 520"/>
              <a:gd name="T22" fmla="*/ 260 w 667"/>
              <a:gd name="T23" fmla="*/ 54 h 520"/>
              <a:gd name="T24" fmla="*/ 147 w 667"/>
              <a:gd name="T25" fmla="*/ 27 h 520"/>
              <a:gd name="T26" fmla="*/ 147 w 667"/>
              <a:gd name="T27" fmla="*/ 267 h 520"/>
              <a:gd name="T28" fmla="*/ 147 w 667"/>
              <a:gd name="T29" fmla="*/ 27 h 520"/>
              <a:gd name="T30" fmla="*/ 133 w 667"/>
              <a:gd name="T31" fmla="*/ 54 h 520"/>
              <a:gd name="T32" fmla="*/ 126 w 667"/>
              <a:gd name="T33" fmla="*/ 147 h 520"/>
              <a:gd name="T34" fmla="*/ 97 w 667"/>
              <a:gd name="T35" fmla="*/ 178 h 520"/>
              <a:gd name="T36" fmla="*/ 145 w 667"/>
              <a:gd name="T37" fmla="*/ 168 h 520"/>
              <a:gd name="T38" fmla="*/ 168 w 667"/>
              <a:gd name="T39" fmla="*/ 147 h 520"/>
              <a:gd name="T40" fmla="*/ 160 w 667"/>
              <a:gd name="T41" fmla="*/ 54 h 520"/>
              <a:gd name="T42" fmla="*/ 277 w 667"/>
              <a:gd name="T43" fmla="*/ 80 h 520"/>
              <a:gd name="T44" fmla="*/ 387 w 667"/>
              <a:gd name="T45" fmla="*/ 93 h 520"/>
              <a:gd name="T46" fmla="*/ 375 w 667"/>
              <a:gd name="T47" fmla="*/ 427 h 520"/>
              <a:gd name="T48" fmla="*/ 173 w 667"/>
              <a:gd name="T49" fmla="*/ 360 h 520"/>
              <a:gd name="T50" fmla="*/ 67 w 667"/>
              <a:gd name="T51" fmla="*/ 427 h 520"/>
              <a:gd name="T52" fmla="*/ 53 w 667"/>
              <a:gd name="T53" fmla="*/ 260 h 520"/>
              <a:gd name="T54" fmla="*/ 293 w 667"/>
              <a:gd name="T55" fmla="*/ 147 h 520"/>
              <a:gd name="T56" fmla="*/ 427 w 667"/>
              <a:gd name="T57" fmla="*/ 147 h 520"/>
              <a:gd name="T58" fmla="*/ 569 w 667"/>
              <a:gd name="T59" fmla="*/ 171 h 520"/>
              <a:gd name="T60" fmla="*/ 507 w 667"/>
              <a:gd name="T61" fmla="*/ 174 h 520"/>
              <a:gd name="T62" fmla="*/ 467 w 667"/>
              <a:gd name="T63" fmla="*/ 267 h 520"/>
              <a:gd name="T64" fmla="*/ 507 w 667"/>
              <a:gd name="T65" fmla="*/ 307 h 520"/>
              <a:gd name="T66" fmla="*/ 640 w 667"/>
              <a:gd name="T67" fmla="*/ 414 h 520"/>
              <a:gd name="T68" fmla="*/ 599 w 667"/>
              <a:gd name="T69" fmla="*/ 427 h 520"/>
              <a:gd name="T70" fmla="*/ 441 w 667"/>
              <a:gd name="T71" fmla="*/ 427 h 520"/>
              <a:gd name="T72" fmla="*/ 413 w 667"/>
              <a:gd name="T73" fmla="*/ 414 h 520"/>
              <a:gd name="T74" fmla="*/ 427 w 667"/>
              <a:gd name="T75" fmla="*/ 147 h 520"/>
              <a:gd name="T76" fmla="*/ 591 w 667"/>
              <a:gd name="T77" fmla="*/ 200 h 520"/>
              <a:gd name="T78" fmla="*/ 638 w 667"/>
              <a:gd name="T79" fmla="*/ 280 h 520"/>
              <a:gd name="T80" fmla="*/ 493 w 667"/>
              <a:gd name="T81" fmla="*/ 267 h 520"/>
              <a:gd name="T82" fmla="*/ 507 w 667"/>
              <a:gd name="T83" fmla="*/ 200 h 520"/>
              <a:gd name="T84" fmla="*/ 227 w 667"/>
              <a:gd name="T85" fmla="*/ 440 h 520"/>
              <a:gd name="T86" fmla="*/ 120 w 667"/>
              <a:gd name="T87" fmla="*/ 440 h 520"/>
              <a:gd name="T88" fmla="*/ 520 w 667"/>
              <a:gd name="T89" fmla="*/ 387 h 520"/>
              <a:gd name="T90" fmla="*/ 520 w 667"/>
              <a:gd name="T91" fmla="*/ 494 h 520"/>
              <a:gd name="T92" fmla="*/ 520 w 667"/>
              <a:gd name="T93" fmla="*/ 38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7" h="520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178"/>
                  <a:pt x="10" y="207"/>
                  <a:pt x="27" y="231"/>
                </a:cubicBezTo>
                <a:lnTo>
                  <a:pt x="27" y="414"/>
                </a:lnTo>
                <a:cubicBezTo>
                  <a:pt x="27" y="436"/>
                  <a:pt x="45" y="454"/>
                  <a:pt x="67" y="454"/>
                </a:cubicBezTo>
                <a:lnTo>
                  <a:pt x="95" y="454"/>
                </a:lnTo>
                <a:cubicBezTo>
                  <a:pt x="101" y="492"/>
                  <a:pt x="134" y="520"/>
                  <a:pt x="173" y="520"/>
                </a:cubicBezTo>
                <a:cubicBezTo>
                  <a:pt x="213" y="520"/>
                  <a:pt x="246" y="492"/>
                  <a:pt x="252" y="454"/>
                </a:cubicBezTo>
                <a:lnTo>
                  <a:pt x="375" y="454"/>
                </a:lnTo>
                <a:cubicBezTo>
                  <a:pt x="385" y="454"/>
                  <a:pt x="394" y="450"/>
                  <a:pt x="401" y="444"/>
                </a:cubicBezTo>
                <a:cubicBezTo>
                  <a:pt x="415" y="454"/>
                  <a:pt x="424" y="454"/>
                  <a:pt x="441" y="454"/>
                </a:cubicBezTo>
                <a:cubicBezTo>
                  <a:pt x="448" y="492"/>
                  <a:pt x="481" y="520"/>
                  <a:pt x="520" y="520"/>
                </a:cubicBezTo>
                <a:cubicBezTo>
                  <a:pt x="559" y="520"/>
                  <a:pt x="592" y="492"/>
                  <a:pt x="599" y="454"/>
                </a:cubicBezTo>
                <a:lnTo>
                  <a:pt x="627" y="454"/>
                </a:lnTo>
                <a:cubicBezTo>
                  <a:pt x="649" y="454"/>
                  <a:pt x="667" y="436"/>
                  <a:pt x="667" y="414"/>
                </a:cubicBezTo>
                <a:lnTo>
                  <a:pt x="667" y="286"/>
                </a:lnTo>
                <a:cubicBezTo>
                  <a:pt x="667" y="255"/>
                  <a:pt x="645" y="228"/>
                  <a:pt x="645" y="228"/>
                </a:cubicBezTo>
                <a:cubicBezTo>
                  <a:pt x="626" y="202"/>
                  <a:pt x="606" y="176"/>
                  <a:pt x="590" y="154"/>
                </a:cubicBezTo>
                <a:cubicBezTo>
                  <a:pt x="577" y="139"/>
                  <a:pt x="559" y="120"/>
                  <a:pt x="533" y="120"/>
                </a:cubicBezTo>
                <a:lnTo>
                  <a:pt x="427" y="120"/>
                </a:lnTo>
                <a:cubicBezTo>
                  <a:pt x="422" y="120"/>
                  <a:pt x="418" y="121"/>
                  <a:pt x="413" y="123"/>
                </a:cubicBezTo>
                <a:lnTo>
                  <a:pt x="413" y="93"/>
                </a:lnTo>
                <a:cubicBezTo>
                  <a:pt x="413" y="72"/>
                  <a:pt x="397" y="54"/>
                  <a:pt x="376" y="54"/>
                </a:cubicBezTo>
                <a:lnTo>
                  <a:pt x="260" y="54"/>
                </a:lnTo>
                <a:cubicBezTo>
                  <a:pt x="233" y="21"/>
                  <a:pt x="192" y="0"/>
                  <a:pt x="147" y="0"/>
                </a:cubicBezTo>
                <a:close/>
                <a:moveTo>
                  <a:pt x="147" y="27"/>
                </a:moveTo>
                <a:cubicBezTo>
                  <a:pt x="213" y="27"/>
                  <a:pt x="267" y="81"/>
                  <a:pt x="267" y="147"/>
                </a:cubicBezTo>
                <a:cubicBezTo>
                  <a:pt x="267" y="214"/>
                  <a:pt x="213" y="267"/>
                  <a:pt x="147" y="267"/>
                </a:cubicBezTo>
                <a:cubicBezTo>
                  <a:pt x="80" y="267"/>
                  <a:pt x="27" y="214"/>
                  <a:pt x="27" y="147"/>
                </a:cubicBezTo>
                <a:cubicBezTo>
                  <a:pt x="27" y="81"/>
                  <a:pt x="80" y="27"/>
                  <a:pt x="147" y="27"/>
                </a:cubicBezTo>
                <a:close/>
                <a:moveTo>
                  <a:pt x="146" y="40"/>
                </a:moveTo>
                <a:cubicBezTo>
                  <a:pt x="139" y="40"/>
                  <a:pt x="133" y="46"/>
                  <a:pt x="133" y="54"/>
                </a:cubicBezTo>
                <a:lnTo>
                  <a:pt x="133" y="131"/>
                </a:lnTo>
                <a:cubicBezTo>
                  <a:pt x="128" y="135"/>
                  <a:pt x="126" y="141"/>
                  <a:pt x="126" y="147"/>
                </a:cubicBezTo>
                <a:cubicBezTo>
                  <a:pt x="126" y="148"/>
                  <a:pt x="126" y="149"/>
                  <a:pt x="126" y="149"/>
                </a:cubicBezTo>
                <a:lnTo>
                  <a:pt x="97" y="178"/>
                </a:lnTo>
                <a:cubicBezTo>
                  <a:pt x="84" y="190"/>
                  <a:pt x="104" y="210"/>
                  <a:pt x="116" y="197"/>
                </a:cubicBezTo>
                <a:lnTo>
                  <a:pt x="145" y="168"/>
                </a:lnTo>
                <a:cubicBezTo>
                  <a:pt x="145" y="168"/>
                  <a:pt x="146" y="168"/>
                  <a:pt x="147" y="168"/>
                </a:cubicBezTo>
                <a:cubicBezTo>
                  <a:pt x="158" y="168"/>
                  <a:pt x="168" y="159"/>
                  <a:pt x="168" y="147"/>
                </a:cubicBezTo>
                <a:cubicBezTo>
                  <a:pt x="168" y="141"/>
                  <a:pt x="165" y="135"/>
                  <a:pt x="160" y="131"/>
                </a:cubicBezTo>
                <a:lnTo>
                  <a:pt x="160" y="54"/>
                </a:lnTo>
                <a:cubicBezTo>
                  <a:pt x="160" y="46"/>
                  <a:pt x="154" y="40"/>
                  <a:pt x="146" y="40"/>
                </a:cubicBezTo>
                <a:close/>
                <a:moveTo>
                  <a:pt x="277" y="80"/>
                </a:moveTo>
                <a:lnTo>
                  <a:pt x="376" y="80"/>
                </a:lnTo>
                <a:cubicBezTo>
                  <a:pt x="382" y="80"/>
                  <a:pt x="387" y="86"/>
                  <a:pt x="387" y="93"/>
                </a:cubicBezTo>
                <a:lnTo>
                  <a:pt x="387" y="416"/>
                </a:lnTo>
                <a:cubicBezTo>
                  <a:pt x="387" y="422"/>
                  <a:pt x="382" y="427"/>
                  <a:pt x="375" y="427"/>
                </a:cubicBezTo>
                <a:lnTo>
                  <a:pt x="252" y="427"/>
                </a:lnTo>
                <a:cubicBezTo>
                  <a:pt x="246" y="389"/>
                  <a:pt x="213" y="360"/>
                  <a:pt x="173" y="360"/>
                </a:cubicBezTo>
                <a:cubicBezTo>
                  <a:pt x="134" y="360"/>
                  <a:pt x="101" y="389"/>
                  <a:pt x="95" y="427"/>
                </a:cubicBezTo>
                <a:lnTo>
                  <a:pt x="67" y="427"/>
                </a:lnTo>
                <a:cubicBezTo>
                  <a:pt x="62" y="427"/>
                  <a:pt x="53" y="419"/>
                  <a:pt x="53" y="414"/>
                </a:cubicBezTo>
                <a:lnTo>
                  <a:pt x="53" y="260"/>
                </a:lnTo>
                <a:cubicBezTo>
                  <a:pt x="79" y="281"/>
                  <a:pt x="111" y="294"/>
                  <a:pt x="147" y="294"/>
                </a:cubicBezTo>
                <a:cubicBezTo>
                  <a:pt x="228" y="294"/>
                  <a:pt x="293" y="228"/>
                  <a:pt x="293" y="147"/>
                </a:cubicBezTo>
                <a:cubicBezTo>
                  <a:pt x="293" y="123"/>
                  <a:pt x="287" y="100"/>
                  <a:pt x="277" y="80"/>
                </a:cubicBezTo>
                <a:close/>
                <a:moveTo>
                  <a:pt x="427" y="147"/>
                </a:moveTo>
                <a:lnTo>
                  <a:pt x="533" y="147"/>
                </a:lnTo>
                <a:cubicBezTo>
                  <a:pt x="544" y="147"/>
                  <a:pt x="559" y="159"/>
                  <a:pt x="569" y="171"/>
                </a:cubicBezTo>
                <a:lnTo>
                  <a:pt x="571" y="174"/>
                </a:lnTo>
                <a:lnTo>
                  <a:pt x="507" y="174"/>
                </a:lnTo>
                <a:cubicBezTo>
                  <a:pt x="485" y="174"/>
                  <a:pt x="467" y="191"/>
                  <a:pt x="467" y="214"/>
                </a:cubicBezTo>
                <a:lnTo>
                  <a:pt x="467" y="267"/>
                </a:lnTo>
                <a:cubicBezTo>
                  <a:pt x="467" y="278"/>
                  <a:pt x="472" y="288"/>
                  <a:pt x="479" y="295"/>
                </a:cubicBezTo>
                <a:cubicBezTo>
                  <a:pt x="486" y="302"/>
                  <a:pt x="496" y="307"/>
                  <a:pt x="507" y="307"/>
                </a:cubicBezTo>
                <a:lnTo>
                  <a:pt x="640" y="307"/>
                </a:lnTo>
                <a:lnTo>
                  <a:pt x="640" y="414"/>
                </a:lnTo>
                <a:cubicBezTo>
                  <a:pt x="640" y="419"/>
                  <a:pt x="632" y="427"/>
                  <a:pt x="627" y="427"/>
                </a:cubicBezTo>
                <a:lnTo>
                  <a:pt x="599" y="427"/>
                </a:lnTo>
                <a:cubicBezTo>
                  <a:pt x="592" y="389"/>
                  <a:pt x="559" y="360"/>
                  <a:pt x="520" y="360"/>
                </a:cubicBezTo>
                <a:cubicBezTo>
                  <a:pt x="481" y="360"/>
                  <a:pt x="448" y="389"/>
                  <a:pt x="441" y="427"/>
                </a:cubicBezTo>
                <a:lnTo>
                  <a:pt x="427" y="427"/>
                </a:lnTo>
                <a:cubicBezTo>
                  <a:pt x="418" y="426"/>
                  <a:pt x="415" y="422"/>
                  <a:pt x="413" y="414"/>
                </a:cubicBezTo>
                <a:lnTo>
                  <a:pt x="413" y="160"/>
                </a:lnTo>
                <a:cubicBezTo>
                  <a:pt x="413" y="156"/>
                  <a:pt x="422" y="147"/>
                  <a:pt x="427" y="147"/>
                </a:cubicBezTo>
                <a:close/>
                <a:moveTo>
                  <a:pt x="507" y="200"/>
                </a:moveTo>
                <a:lnTo>
                  <a:pt x="591" y="200"/>
                </a:lnTo>
                <a:lnTo>
                  <a:pt x="624" y="244"/>
                </a:lnTo>
                <a:cubicBezTo>
                  <a:pt x="624" y="244"/>
                  <a:pt x="636" y="265"/>
                  <a:pt x="638" y="280"/>
                </a:cubicBezTo>
                <a:lnTo>
                  <a:pt x="507" y="280"/>
                </a:lnTo>
                <a:cubicBezTo>
                  <a:pt x="498" y="279"/>
                  <a:pt x="495" y="274"/>
                  <a:pt x="493" y="267"/>
                </a:cubicBezTo>
                <a:lnTo>
                  <a:pt x="493" y="214"/>
                </a:lnTo>
                <a:cubicBezTo>
                  <a:pt x="493" y="207"/>
                  <a:pt x="501" y="200"/>
                  <a:pt x="507" y="200"/>
                </a:cubicBezTo>
                <a:close/>
                <a:moveTo>
                  <a:pt x="173" y="387"/>
                </a:moveTo>
                <a:cubicBezTo>
                  <a:pt x="203" y="387"/>
                  <a:pt x="227" y="411"/>
                  <a:pt x="227" y="440"/>
                </a:cubicBezTo>
                <a:cubicBezTo>
                  <a:pt x="227" y="470"/>
                  <a:pt x="203" y="494"/>
                  <a:pt x="173" y="494"/>
                </a:cubicBezTo>
                <a:cubicBezTo>
                  <a:pt x="144" y="494"/>
                  <a:pt x="120" y="470"/>
                  <a:pt x="120" y="440"/>
                </a:cubicBezTo>
                <a:cubicBezTo>
                  <a:pt x="120" y="411"/>
                  <a:pt x="144" y="387"/>
                  <a:pt x="173" y="387"/>
                </a:cubicBezTo>
                <a:close/>
                <a:moveTo>
                  <a:pt x="520" y="387"/>
                </a:moveTo>
                <a:cubicBezTo>
                  <a:pt x="550" y="387"/>
                  <a:pt x="573" y="411"/>
                  <a:pt x="573" y="440"/>
                </a:cubicBezTo>
                <a:cubicBezTo>
                  <a:pt x="573" y="470"/>
                  <a:pt x="550" y="494"/>
                  <a:pt x="520" y="494"/>
                </a:cubicBezTo>
                <a:cubicBezTo>
                  <a:pt x="490" y="494"/>
                  <a:pt x="467" y="470"/>
                  <a:pt x="467" y="440"/>
                </a:cubicBezTo>
                <a:cubicBezTo>
                  <a:pt x="467" y="411"/>
                  <a:pt x="490" y="387"/>
                  <a:pt x="520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Gift">
            <a:extLst>
              <a:ext uri="{FF2B5EF4-FFF2-40B4-BE49-F238E27FC236}">
                <a16:creationId xmlns:a16="http://schemas.microsoft.com/office/drawing/2014/main" id="{4A80CC3D-64B2-4DF9-95BA-EB858A972F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82711" y="997516"/>
            <a:ext cx="155575" cy="157163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Add Image">
            <a:extLst>
              <a:ext uri="{FF2B5EF4-FFF2-40B4-BE49-F238E27FC236}">
                <a16:creationId xmlns:a16="http://schemas.microsoft.com/office/drawing/2014/main" id="{6411D0E4-5257-4955-8065-EBFF42861E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78476" y="1007835"/>
            <a:ext cx="161925" cy="13652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Align Center">
            <a:extLst>
              <a:ext uri="{FF2B5EF4-FFF2-40B4-BE49-F238E27FC236}">
                <a16:creationId xmlns:a16="http://schemas.microsoft.com/office/drawing/2014/main" id="{000DC373-A9B4-443F-AA54-1C65C1F4A6F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3861" y="1526677"/>
            <a:ext cx="150813" cy="136525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lign Justify">
            <a:extLst>
              <a:ext uri="{FF2B5EF4-FFF2-40B4-BE49-F238E27FC236}">
                <a16:creationId xmlns:a16="http://schemas.microsoft.com/office/drawing/2014/main" id="{12DF6A49-EE03-421F-905D-7474C1A739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4689" y="1526677"/>
            <a:ext cx="150813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Align Left">
            <a:extLst>
              <a:ext uri="{FF2B5EF4-FFF2-40B4-BE49-F238E27FC236}">
                <a16:creationId xmlns:a16="http://schemas.microsoft.com/office/drawing/2014/main" id="{2379A174-3ABE-4EBA-9303-811EF839E5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66042" y="1526677"/>
            <a:ext cx="149225" cy="136525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0 w 613"/>
              <a:gd name="T11" fmla="*/ 134 h 560"/>
              <a:gd name="T12" fmla="*/ 0 w 613"/>
              <a:gd name="T13" fmla="*/ 160 h 560"/>
              <a:gd name="T14" fmla="*/ 426 w 613"/>
              <a:gd name="T15" fmla="*/ 160 h 560"/>
              <a:gd name="T16" fmla="*/ 426 w 613"/>
              <a:gd name="T17" fmla="*/ 134 h 560"/>
              <a:gd name="T18" fmla="*/ 0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0 w 613"/>
              <a:gd name="T31" fmla="*/ 400 h 560"/>
              <a:gd name="T32" fmla="*/ 0 w 613"/>
              <a:gd name="T33" fmla="*/ 427 h 560"/>
              <a:gd name="T34" fmla="*/ 426 w 613"/>
              <a:gd name="T35" fmla="*/ 427 h 560"/>
              <a:gd name="T36" fmla="*/ 426 w 613"/>
              <a:gd name="T37" fmla="*/ 400 h 560"/>
              <a:gd name="T38" fmla="*/ 0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426" y="160"/>
                </a:lnTo>
                <a:lnTo>
                  <a:pt x="426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426" y="427"/>
                </a:lnTo>
                <a:lnTo>
                  <a:pt x="426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ngel">
            <a:extLst>
              <a:ext uri="{FF2B5EF4-FFF2-40B4-BE49-F238E27FC236}">
                <a16:creationId xmlns:a16="http://schemas.microsoft.com/office/drawing/2014/main" id="{8D6A96DF-E8CE-492E-B4F2-A3A4407E1A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2347" y="1516358"/>
            <a:ext cx="155575" cy="157163"/>
          </a:xfrm>
          <a:custGeom>
            <a:avLst/>
            <a:gdLst>
              <a:gd name="T0" fmla="*/ 175 w 640"/>
              <a:gd name="T1" fmla="*/ 35 h 640"/>
              <a:gd name="T2" fmla="*/ 171 w 640"/>
              <a:gd name="T3" fmla="*/ 35 h 640"/>
              <a:gd name="T4" fmla="*/ 17 w 640"/>
              <a:gd name="T5" fmla="*/ 78 h 640"/>
              <a:gd name="T6" fmla="*/ 10 w 640"/>
              <a:gd name="T7" fmla="*/ 130 h 640"/>
              <a:gd name="T8" fmla="*/ 48 w 640"/>
              <a:gd name="T9" fmla="*/ 152 h 640"/>
              <a:gd name="T10" fmla="*/ 320 w 640"/>
              <a:gd name="T11" fmla="*/ 640 h 640"/>
              <a:gd name="T12" fmla="*/ 592 w 640"/>
              <a:gd name="T13" fmla="*/ 152 h 640"/>
              <a:gd name="T14" fmla="*/ 630 w 640"/>
              <a:gd name="T15" fmla="*/ 130 h 640"/>
              <a:gd name="T16" fmla="*/ 623 w 640"/>
              <a:gd name="T17" fmla="*/ 78 h 640"/>
              <a:gd name="T18" fmla="*/ 471 w 640"/>
              <a:gd name="T19" fmla="*/ 36 h 640"/>
              <a:gd name="T20" fmla="*/ 322 w 640"/>
              <a:gd name="T21" fmla="*/ 1 h 640"/>
              <a:gd name="T22" fmla="*/ 320 w 640"/>
              <a:gd name="T23" fmla="*/ 27 h 640"/>
              <a:gd name="T24" fmla="*/ 534 w 640"/>
              <a:gd name="T25" fmla="*/ 141 h 640"/>
              <a:gd name="T26" fmla="*/ 106 w 640"/>
              <a:gd name="T27" fmla="*/ 141 h 640"/>
              <a:gd name="T28" fmla="*/ 320 w 640"/>
              <a:gd name="T29" fmla="*/ 27 h 640"/>
              <a:gd name="T30" fmla="*/ 63 w 640"/>
              <a:gd name="T31" fmla="*/ 129 h 640"/>
              <a:gd name="T32" fmla="*/ 29 w 640"/>
              <a:gd name="T33" fmla="*/ 111 h 640"/>
              <a:gd name="T34" fmla="*/ 33 w 640"/>
              <a:gd name="T35" fmla="*/ 99 h 640"/>
              <a:gd name="T36" fmla="*/ 121 w 640"/>
              <a:gd name="T37" fmla="*/ 70 h 640"/>
              <a:gd name="T38" fmla="*/ 579 w 640"/>
              <a:gd name="T39" fmla="*/ 85 h 640"/>
              <a:gd name="T40" fmla="*/ 613 w 640"/>
              <a:gd name="T41" fmla="*/ 107 h 640"/>
              <a:gd name="T42" fmla="*/ 596 w 640"/>
              <a:gd name="T43" fmla="*/ 121 h 640"/>
              <a:gd name="T44" fmla="*/ 519 w 640"/>
              <a:gd name="T45" fmla="*/ 70 h 640"/>
              <a:gd name="T46" fmla="*/ 100 w 640"/>
              <a:gd name="T47" fmla="*/ 167 h 640"/>
              <a:gd name="T48" fmla="*/ 540 w 640"/>
              <a:gd name="T49" fmla="*/ 167 h 640"/>
              <a:gd name="T50" fmla="*/ 613 w 640"/>
              <a:gd name="T51" fmla="*/ 320 h 640"/>
              <a:gd name="T52" fmla="*/ 27 w 640"/>
              <a:gd name="T53" fmla="*/ 320 h 640"/>
              <a:gd name="T54" fmla="*/ 213 w 640"/>
              <a:gd name="T55" fmla="*/ 240 h 640"/>
              <a:gd name="T56" fmla="*/ 213 w 640"/>
              <a:gd name="T57" fmla="*/ 320 h 640"/>
              <a:gd name="T58" fmla="*/ 213 w 640"/>
              <a:gd name="T59" fmla="*/ 240 h 640"/>
              <a:gd name="T60" fmla="*/ 387 w 640"/>
              <a:gd name="T61" fmla="*/ 280 h 640"/>
              <a:gd name="T62" fmla="*/ 467 w 640"/>
              <a:gd name="T63" fmla="*/ 280 h 640"/>
              <a:gd name="T64" fmla="*/ 146 w 640"/>
              <a:gd name="T65" fmla="*/ 387 h 640"/>
              <a:gd name="T66" fmla="*/ 320 w 640"/>
              <a:gd name="T67" fmla="*/ 507 h 640"/>
              <a:gd name="T68" fmla="*/ 482 w 640"/>
              <a:gd name="T69" fmla="*/ 393 h 640"/>
              <a:gd name="T70" fmla="*/ 158 w 640"/>
              <a:gd name="T71" fmla="*/ 393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0" h="640">
                <a:moveTo>
                  <a:pt x="318" y="1"/>
                </a:moveTo>
                <a:cubicBezTo>
                  <a:pt x="267" y="1"/>
                  <a:pt x="218" y="14"/>
                  <a:pt x="175" y="35"/>
                </a:cubicBezTo>
                <a:cubicBezTo>
                  <a:pt x="174" y="35"/>
                  <a:pt x="173" y="35"/>
                  <a:pt x="172" y="35"/>
                </a:cubicBezTo>
                <a:cubicBezTo>
                  <a:pt x="172" y="35"/>
                  <a:pt x="172" y="35"/>
                  <a:pt x="171" y="35"/>
                </a:cubicBezTo>
                <a:cubicBezTo>
                  <a:pt x="123" y="41"/>
                  <a:pt x="83" y="49"/>
                  <a:pt x="53" y="60"/>
                </a:cubicBezTo>
                <a:cubicBezTo>
                  <a:pt x="38" y="65"/>
                  <a:pt x="26" y="71"/>
                  <a:pt x="17" y="78"/>
                </a:cubicBezTo>
                <a:cubicBezTo>
                  <a:pt x="7" y="85"/>
                  <a:pt x="0" y="95"/>
                  <a:pt x="0" y="107"/>
                </a:cubicBezTo>
                <a:cubicBezTo>
                  <a:pt x="0" y="116"/>
                  <a:pt x="4" y="124"/>
                  <a:pt x="10" y="130"/>
                </a:cubicBezTo>
                <a:cubicBezTo>
                  <a:pt x="15" y="136"/>
                  <a:pt x="23" y="140"/>
                  <a:pt x="31" y="145"/>
                </a:cubicBezTo>
                <a:cubicBezTo>
                  <a:pt x="36" y="147"/>
                  <a:pt x="42" y="150"/>
                  <a:pt x="48" y="152"/>
                </a:cubicBezTo>
                <a:cubicBezTo>
                  <a:pt x="18" y="201"/>
                  <a:pt x="0" y="259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259"/>
                  <a:pt x="622" y="201"/>
                  <a:pt x="592" y="152"/>
                </a:cubicBezTo>
                <a:cubicBezTo>
                  <a:pt x="598" y="150"/>
                  <a:pt x="604" y="147"/>
                  <a:pt x="609" y="145"/>
                </a:cubicBezTo>
                <a:cubicBezTo>
                  <a:pt x="617" y="140"/>
                  <a:pt x="625" y="136"/>
                  <a:pt x="630" y="130"/>
                </a:cubicBezTo>
                <a:cubicBezTo>
                  <a:pt x="636" y="124"/>
                  <a:pt x="640" y="116"/>
                  <a:pt x="640" y="107"/>
                </a:cubicBezTo>
                <a:cubicBezTo>
                  <a:pt x="640" y="95"/>
                  <a:pt x="633" y="86"/>
                  <a:pt x="623" y="78"/>
                </a:cubicBezTo>
                <a:cubicBezTo>
                  <a:pt x="614" y="71"/>
                  <a:pt x="602" y="66"/>
                  <a:pt x="588" y="60"/>
                </a:cubicBezTo>
                <a:cubicBezTo>
                  <a:pt x="558" y="50"/>
                  <a:pt x="518" y="41"/>
                  <a:pt x="471" y="36"/>
                </a:cubicBezTo>
                <a:cubicBezTo>
                  <a:pt x="469" y="35"/>
                  <a:pt x="467" y="35"/>
                  <a:pt x="466" y="36"/>
                </a:cubicBezTo>
                <a:cubicBezTo>
                  <a:pt x="423" y="14"/>
                  <a:pt x="374" y="1"/>
                  <a:pt x="322" y="1"/>
                </a:cubicBezTo>
                <a:cubicBezTo>
                  <a:pt x="321" y="0"/>
                  <a:pt x="319" y="1"/>
                  <a:pt x="318" y="1"/>
                </a:cubicBezTo>
                <a:close/>
                <a:moveTo>
                  <a:pt x="320" y="27"/>
                </a:moveTo>
                <a:cubicBezTo>
                  <a:pt x="413" y="27"/>
                  <a:pt x="496" y="70"/>
                  <a:pt x="549" y="138"/>
                </a:cubicBezTo>
                <a:cubicBezTo>
                  <a:pt x="544" y="139"/>
                  <a:pt x="539" y="140"/>
                  <a:pt x="534" y="141"/>
                </a:cubicBezTo>
                <a:cubicBezTo>
                  <a:pt x="480" y="153"/>
                  <a:pt x="404" y="160"/>
                  <a:pt x="320" y="160"/>
                </a:cubicBezTo>
                <a:cubicBezTo>
                  <a:pt x="236" y="160"/>
                  <a:pt x="160" y="153"/>
                  <a:pt x="106" y="141"/>
                </a:cubicBezTo>
                <a:cubicBezTo>
                  <a:pt x="101" y="140"/>
                  <a:pt x="96" y="139"/>
                  <a:pt x="91" y="138"/>
                </a:cubicBezTo>
                <a:cubicBezTo>
                  <a:pt x="144" y="70"/>
                  <a:pt x="227" y="27"/>
                  <a:pt x="320" y="27"/>
                </a:cubicBezTo>
                <a:close/>
                <a:moveTo>
                  <a:pt x="121" y="70"/>
                </a:moveTo>
                <a:cubicBezTo>
                  <a:pt x="99" y="87"/>
                  <a:pt x="80" y="107"/>
                  <a:pt x="63" y="129"/>
                </a:cubicBezTo>
                <a:cubicBezTo>
                  <a:pt x="56" y="127"/>
                  <a:pt x="49" y="124"/>
                  <a:pt x="44" y="121"/>
                </a:cubicBezTo>
                <a:cubicBezTo>
                  <a:pt x="37" y="118"/>
                  <a:pt x="32" y="114"/>
                  <a:pt x="29" y="111"/>
                </a:cubicBezTo>
                <a:cubicBezTo>
                  <a:pt x="27" y="109"/>
                  <a:pt x="27" y="108"/>
                  <a:pt x="27" y="107"/>
                </a:cubicBezTo>
                <a:cubicBezTo>
                  <a:pt x="27" y="106"/>
                  <a:pt x="27" y="104"/>
                  <a:pt x="33" y="99"/>
                </a:cubicBezTo>
                <a:cubicBezTo>
                  <a:pt x="39" y="95"/>
                  <a:pt x="49" y="90"/>
                  <a:pt x="62" y="85"/>
                </a:cubicBezTo>
                <a:cubicBezTo>
                  <a:pt x="77" y="80"/>
                  <a:pt x="98" y="75"/>
                  <a:pt x="121" y="70"/>
                </a:cubicBezTo>
                <a:close/>
                <a:moveTo>
                  <a:pt x="519" y="70"/>
                </a:moveTo>
                <a:cubicBezTo>
                  <a:pt x="542" y="75"/>
                  <a:pt x="563" y="80"/>
                  <a:pt x="579" y="85"/>
                </a:cubicBezTo>
                <a:cubicBezTo>
                  <a:pt x="592" y="90"/>
                  <a:pt x="601" y="95"/>
                  <a:pt x="607" y="100"/>
                </a:cubicBezTo>
                <a:cubicBezTo>
                  <a:pt x="613" y="104"/>
                  <a:pt x="613" y="106"/>
                  <a:pt x="613" y="107"/>
                </a:cubicBezTo>
                <a:cubicBezTo>
                  <a:pt x="613" y="108"/>
                  <a:pt x="613" y="109"/>
                  <a:pt x="611" y="111"/>
                </a:cubicBezTo>
                <a:cubicBezTo>
                  <a:pt x="608" y="114"/>
                  <a:pt x="603" y="118"/>
                  <a:pt x="596" y="121"/>
                </a:cubicBezTo>
                <a:cubicBezTo>
                  <a:pt x="591" y="124"/>
                  <a:pt x="584" y="127"/>
                  <a:pt x="577" y="129"/>
                </a:cubicBezTo>
                <a:cubicBezTo>
                  <a:pt x="560" y="107"/>
                  <a:pt x="541" y="87"/>
                  <a:pt x="519" y="70"/>
                </a:cubicBezTo>
                <a:close/>
                <a:moveTo>
                  <a:pt x="74" y="161"/>
                </a:moveTo>
                <a:cubicBezTo>
                  <a:pt x="82" y="163"/>
                  <a:pt x="91" y="165"/>
                  <a:pt x="100" y="167"/>
                </a:cubicBezTo>
                <a:cubicBezTo>
                  <a:pt x="157" y="180"/>
                  <a:pt x="235" y="187"/>
                  <a:pt x="320" y="187"/>
                </a:cubicBezTo>
                <a:cubicBezTo>
                  <a:pt x="405" y="187"/>
                  <a:pt x="483" y="180"/>
                  <a:pt x="540" y="167"/>
                </a:cubicBezTo>
                <a:cubicBezTo>
                  <a:pt x="549" y="165"/>
                  <a:pt x="558" y="163"/>
                  <a:pt x="566" y="161"/>
                </a:cubicBezTo>
                <a:cubicBezTo>
                  <a:pt x="596" y="207"/>
                  <a:pt x="613" y="261"/>
                  <a:pt x="613" y="320"/>
                </a:cubicBezTo>
                <a:cubicBezTo>
                  <a:pt x="613" y="483"/>
                  <a:pt x="482" y="614"/>
                  <a:pt x="320" y="614"/>
                </a:cubicBezTo>
                <a:cubicBezTo>
                  <a:pt x="158" y="614"/>
                  <a:pt x="27" y="483"/>
                  <a:pt x="27" y="320"/>
                </a:cubicBezTo>
                <a:cubicBezTo>
                  <a:pt x="27" y="261"/>
                  <a:pt x="44" y="207"/>
                  <a:pt x="74" y="161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3"/>
                  <a:pt x="191" y="320"/>
                  <a:pt x="213" y="320"/>
                </a:cubicBezTo>
                <a:cubicBezTo>
                  <a:pt x="235" y="320"/>
                  <a:pt x="253" y="303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3"/>
                  <a:pt x="405" y="320"/>
                  <a:pt x="427" y="320"/>
                </a:cubicBezTo>
                <a:cubicBezTo>
                  <a:pt x="449" y="320"/>
                  <a:pt x="467" y="303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400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5" y="394"/>
                  <a:pt x="493" y="378"/>
                  <a:pt x="482" y="393"/>
                </a:cubicBezTo>
                <a:cubicBezTo>
                  <a:pt x="482" y="393"/>
                  <a:pt x="419" y="480"/>
                  <a:pt x="320" y="480"/>
                </a:cubicBezTo>
                <a:cubicBezTo>
                  <a:pt x="221" y="480"/>
                  <a:pt x="158" y="393"/>
                  <a:pt x="158" y="393"/>
                </a:cubicBezTo>
                <a:cubicBezTo>
                  <a:pt x="155" y="389"/>
                  <a:pt x="151" y="387"/>
                  <a:pt x="146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ngry">
            <a:extLst>
              <a:ext uri="{FF2B5EF4-FFF2-40B4-BE49-F238E27FC236}">
                <a16:creationId xmlns:a16="http://schemas.microsoft.com/office/drawing/2014/main" id="{CC1648D5-B3C9-446A-AFB4-6A0FB7F71A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3190" y="1517152"/>
            <a:ext cx="157163" cy="155575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3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4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134 w 640"/>
              <a:gd name="T23" fmla="*/ 160 h 640"/>
              <a:gd name="T24" fmla="*/ 134 w 640"/>
              <a:gd name="T25" fmla="*/ 187 h 640"/>
              <a:gd name="T26" fmla="*/ 269 w 640"/>
              <a:gd name="T27" fmla="*/ 260 h 640"/>
              <a:gd name="T28" fmla="*/ 292 w 640"/>
              <a:gd name="T29" fmla="*/ 247 h 640"/>
              <a:gd name="T30" fmla="*/ 134 w 640"/>
              <a:gd name="T31" fmla="*/ 160 h 640"/>
              <a:gd name="T32" fmla="*/ 507 w 640"/>
              <a:gd name="T33" fmla="*/ 160 h 640"/>
              <a:gd name="T34" fmla="*/ 349 w 640"/>
              <a:gd name="T35" fmla="*/ 247 h 640"/>
              <a:gd name="T36" fmla="*/ 372 w 640"/>
              <a:gd name="T37" fmla="*/ 260 h 640"/>
              <a:gd name="T38" fmla="*/ 507 w 640"/>
              <a:gd name="T39" fmla="*/ 187 h 640"/>
              <a:gd name="T40" fmla="*/ 507 w 640"/>
              <a:gd name="T41" fmla="*/ 160 h 640"/>
              <a:gd name="T42" fmla="*/ 196 w 640"/>
              <a:gd name="T43" fmla="*/ 249 h 640"/>
              <a:gd name="T44" fmla="*/ 176 w 640"/>
              <a:gd name="T45" fmla="*/ 256 h 640"/>
              <a:gd name="T46" fmla="*/ 190 w 640"/>
              <a:gd name="T47" fmla="*/ 317 h 640"/>
              <a:gd name="T48" fmla="*/ 251 w 640"/>
              <a:gd name="T49" fmla="*/ 331 h 640"/>
              <a:gd name="T50" fmla="*/ 237 w 640"/>
              <a:gd name="T51" fmla="*/ 270 h 640"/>
              <a:gd name="T52" fmla="*/ 196 w 640"/>
              <a:gd name="T53" fmla="*/ 249 h 640"/>
              <a:gd name="T54" fmla="*/ 446 w 640"/>
              <a:gd name="T55" fmla="*/ 249 h 640"/>
              <a:gd name="T56" fmla="*/ 404 w 640"/>
              <a:gd name="T57" fmla="*/ 270 h 640"/>
              <a:gd name="T58" fmla="*/ 389 w 640"/>
              <a:gd name="T59" fmla="*/ 331 h 640"/>
              <a:gd name="T60" fmla="*/ 451 w 640"/>
              <a:gd name="T61" fmla="*/ 317 h 640"/>
              <a:gd name="T62" fmla="*/ 465 w 640"/>
              <a:gd name="T63" fmla="*/ 256 h 640"/>
              <a:gd name="T64" fmla="*/ 446 w 640"/>
              <a:gd name="T65" fmla="*/ 249 h 640"/>
              <a:gd name="T66" fmla="*/ 174 w 640"/>
              <a:gd name="T67" fmla="*/ 387 h 640"/>
              <a:gd name="T68" fmla="*/ 161 w 640"/>
              <a:gd name="T69" fmla="*/ 402 h 640"/>
              <a:gd name="T70" fmla="*/ 186 w 640"/>
              <a:gd name="T71" fmla="*/ 461 h 640"/>
              <a:gd name="T72" fmla="*/ 320 w 640"/>
              <a:gd name="T73" fmla="*/ 520 h 640"/>
              <a:gd name="T74" fmla="*/ 454 w 640"/>
              <a:gd name="T75" fmla="*/ 461 h 640"/>
              <a:gd name="T76" fmla="*/ 480 w 640"/>
              <a:gd name="T77" fmla="*/ 402 h 640"/>
              <a:gd name="T78" fmla="*/ 467 w 640"/>
              <a:gd name="T79" fmla="*/ 387 h 640"/>
              <a:gd name="T80" fmla="*/ 174 w 640"/>
              <a:gd name="T81" fmla="*/ 387 h 640"/>
              <a:gd name="T82" fmla="*/ 191 w 640"/>
              <a:gd name="T83" fmla="*/ 413 h 640"/>
              <a:gd name="T84" fmla="*/ 227 w 640"/>
              <a:gd name="T85" fmla="*/ 413 h 640"/>
              <a:gd name="T86" fmla="*/ 227 w 640"/>
              <a:gd name="T87" fmla="*/ 465 h 640"/>
              <a:gd name="T88" fmla="*/ 208 w 640"/>
              <a:gd name="T89" fmla="*/ 445 h 640"/>
              <a:gd name="T90" fmla="*/ 191 w 640"/>
              <a:gd name="T91" fmla="*/ 413 h 640"/>
              <a:gd name="T92" fmla="*/ 254 w 640"/>
              <a:gd name="T93" fmla="*/ 413 h 640"/>
              <a:gd name="T94" fmla="*/ 307 w 640"/>
              <a:gd name="T95" fmla="*/ 413 h 640"/>
              <a:gd name="T96" fmla="*/ 307 w 640"/>
              <a:gd name="T97" fmla="*/ 493 h 640"/>
              <a:gd name="T98" fmla="*/ 254 w 640"/>
              <a:gd name="T99" fmla="*/ 481 h 640"/>
              <a:gd name="T100" fmla="*/ 254 w 640"/>
              <a:gd name="T101" fmla="*/ 480 h 640"/>
              <a:gd name="T102" fmla="*/ 254 w 640"/>
              <a:gd name="T103" fmla="*/ 413 h 640"/>
              <a:gd name="T104" fmla="*/ 334 w 640"/>
              <a:gd name="T105" fmla="*/ 413 h 640"/>
              <a:gd name="T106" fmla="*/ 387 w 640"/>
              <a:gd name="T107" fmla="*/ 413 h 640"/>
              <a:gd name="T108" fmla="*/ 387 w 640"/>
              <a:gd name="T109" fmla="*/ 480 h 640"/>
              <a:gd name="T110" fmla="*/ 387 w 640"/>
              <a:gd name="T111" fmla="*/ 481 h 640"/>
              <a:gd name="T112" fmla="*/ 334 w 640"/>
              <a:gd name="T113" fmla="*/ 493 h 640"/>
              <a:gd name="T114" fmla="*/ 334 w 640"/>
              <a:gd name="T115" fmla="*/ 413 h 640"/>
              <a:gd name="T116" fmla="*/ 414 w 640"/>
              <a:gd name="T117" fmla="*/ 413 h 640"/>
              <a:gd name="T118" fmla="*/ 450 w 640"/>
              <a:gd name="T119" fmla="*/ 413 h 640"/>
              <a:gd name="T120" fmla="*/ 433 w 640"/>
              <a:gd name="T121" fmla="*/ 445 h 640"/>
              <a:gd name="T122" fmla="*/ 414 w 640"/>
              <a:gd name="T123" fmla="*/ 465 h 640"/>
              <a:gd name="T124" fmla="*/ 414 w 640"/>
              <a:gd name="T125" fmla="*/ 413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4" y="0"/>
                  <a:pt x="0" y="143"/>
                  <a:pt x="0" y="320"/>
                </a:cubicBezTo>
                <a:cubicBezTo>
                  <a:pt x="0" y="496"/>
                  <a:pt x="144" y="640"/>
                  <a:pt x="320" y="640"/>
                </a:cubicBezTo>
                <a:cubicBezTo>
                  <a:pt x="497" y="640"/>
                  <a:pt x="640" y="496"/>
                  <a:pt x="640" y="320"/>
                </a:cubicBezTo>
                <a:cubicBezTo>
                  <a:pt x="640" y="144"/>
                  <a:pt x="498" y="1"/>
                  <a:pt x="323" y="0"/>
                </a:cubicBezTo>
                <a:cubicBezTo>
                  <a:pt x="322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3" y="27"/>
                  <a:pt x="614" y="158"/>
                  <a:pt x="614" y="320"/>
                </a:cubicBezTo>
                <a:cubicBezTo>
                  <a:pt x="614" y="482"/>
                  <a:pt x="483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134" y="160"/>
                </a:moveTo>
                <a:cubicBezTo>
                  <a:pt x="116" y="160"/>
                  <a:pt x="116" y="187"/>
                  <a:pt x="134" y="187"/>
                </a:cubicBezTo>
                <a:cubicBezTo>
                  <a:pt x="231" y="187"/>
                  <a:pt x="269" y="260"/>
                  <a:pt x="269" y="260"/>
                </a:cubicBezTo>
                <a:cubicBezTo>
                  <a:pt x="277" y="276"/>
                  <a:pt x="301" y="263"/>
                  <a:pt x="292" y="247"/>
                </a:cubicBezTo>
                <a:cubicBezTo>
                  <a:pt x="292" y="247"/>
                  <a:pt x="244" y="160"/>
                  <a:pt x="134" y="160"/>
                </a:cubicBezTo>
                <a:close/>
                <a:moveTo>
                  <a:pt x="507" y="160"/>
                </a:moveTo>
                <a:cubicBezTo>
                  <a:pt x="396" y="160"/>
                  <a:pt x="349" y="247"/>
                  <a:pt x="349" y="247"/>
                </a:cubicBezTo>
                <a:cubicBezTo>
                  <a:pt x="340" y="263"/>
                  <a:pt x="364" y="276"/>
                  <a:pt x="372" y="260"/>
                </a:cubicBezTo>
                <a:cubicBezTo>
                  <a:pt x="372" y="260"/>
                  <a:pt x="410" y="187"/>
                  <a:pt x="507" y="187"/>
                </a:cubicBezTo>
                <a:cubicBezTo>
                  <a:pt x="525" y="187"/>
                  <a:pt x="525" y="160"/>
                  <a:pt x="507" y="160"/>
                </a:cubicBezTo>
                <a:close/>
                <a:moveTo>
                  <a:pt x="196" y="249"/>
                </a:moveTo>
                <a:cubicBezTo>
                  <a:pt x="188" y="248"/>
                  <a:pt x="181" y="251"/>
                  <a:pt x="176" y="256"/>
                </a:cubicBezTo>
                <a:cubicBezTo>
                  <a:pt x="163" y="269"/>
                  <a:pt x="169" y="296"/>
                  <a:pt x="190" y="317"/>
                </a:cubicBezTo>
                <a:cubicBezTo>
                  <a:pt x="211" y="338"/>
                  <a:pt x="238" y="344"/>
                  <a:pt x="251" y="331"/>
                </a:cubicBezTo>
                <a:cubicBezTo>
                  <a:pt x="264" y="318"/>
                  <a:pt x="258" y="291"/>
                  <a:pt x="237" y="270"/>
                </a:cubicBezTo>
                <a:cubicBezTo>
                  <a:pt x="225" y="257"/>
                  <a:pt x="209" y="249"/>
                  <a:pt x="196" y="249"/>
                </a:cubicBezTo>
                <a:close/>
                <a:moveTo>
                  <a:pt x="446" y="249"/>
                </a:moveTo>
                <a:cubicBezTo>
                  <a:pt x="432" y="249"/>
                  <a:pt x="416" y="257"/>
                  <a:pt x="404" y="270"/>
                </a:cubicBezTo>
                <a:cubicBezTo>
                  <a:pt x="383" y="291"/>
                  <a:pt x="376" y="318"/>
                  <a:pt x="389" y="331"/>
                </a:cubicBezTo>
                <a:cubicBezTo>
                  <a:pt x="402" y="344"/>
                  <a:pt x="430" y="338"/>
                  <a:pt x="451" y="317"/>
                </a:cubicBezTo>
                <a:cubicBezTo>
                  <a:pt x="471" y="296"/>
                  <a:pt x="478" y="269"/>
                  <a:pt x="465" y="256"/>
                </a:cubicBezTo>
                <a:cubicBezTo>
                  <a:pt x="460" y="251"/>
                  <a:pt x="454" y="249"/>
                  <a:pt x="446" y="249"/>
                </a:cubicBezTo>
                <a:close/>
                <a:moveTo>
                  <a:pt x="174" y="387"/>
                </a:moveTo>
                <a:cubicBezTo>
                  <a:pt x="166" y="387"/>
                  <a:pt x="160" y="394"/>
                  <a:pt x="161" y="402"/>
                </a:cubicBezTo>
                <a:cubicBezTo>
                  <a:pt x="161" y="402"/>
                  <a:pt x="164" y="432"/>
                  <a:pt x="186" y="461"/>
                </a:cubicBezTo>
                <a:cubicBezTo>
                  <a:pt x="209" y="491"/>
                  <a:pt x="250" y="520"/>
                  <a:pt x="320" y="520"/>
                </a:cubicBezTo>
                <a:cubicBezTo>
                  <a:pt x="391" y="520"/>
                  <a:pt x="432" y="491"/>
                  <a:pt x="454" y="461"/>
                </a:cubicBezTo>
                <a:cubicBezTo>
                  <a:pt x="477" y="432"/>
                  <a:pt x="480" y="402"/>
                  <a:pt x="480" y="402"/>
                </a:cubicBezTo>
                <a:cubicBezTo>
                  <a:pt x="481" y="394"/>
                  <a:pt x="475" y="387"/>
                  <a:pt x="467" y="387"/>
                </a:cubicBezTo>
                <a:lnTo>
                  <a:pt x="174" y="387"/>
                </a:lnTo>
                <a:close/>
                <a:moveTo>
                  <a:pt x="191" y="413"/>
                </a:moveTo>
                <a:lnTo>
                  <a:pt x="227" y="413"/>
                </a:lnTo>
                <a:lnTo>
                  <a:pt x="227" y="465"/>
                </a:lnTo>
                <a:cubicBezTo>
                  <a:pt x="219" y="459"/>
                  <a:pt x="213" y="452"/>
                  <a:pt x="208" y="445"/>
                </a:cubicBezTo>
                <a:cubicBezTo>
                  <a:pt x="199" y="433"/>
                  <a:pt x="194" y="422"/>
                  <a:pt x="191" y="413"/>
                </a:cubicBezTo>
                <a:close/>
                <a:moveTo>
                  <a:pt x="254" y="413"/>
                </a:moveTo>
                <a:lnTo>
                  <a:pt x="307" y="413"/>
                </a:lnTo>
                <a:lnTo>
                  <a:pt x="307" y="493"/>
                </a:lnTo>
                <a:cubicBezTo>
                  <a:pt x="286" y="491"/>
                  <a:pt x="268" y="487"/>
                  <a:pt x="254" y="481"/>
                </a:cubicBezTo>
                <a:cubicBezTo>
                  <a:pt x="254" y="481"/>
                  <a:pt x="254" y="480"/>
                  <a:pt x="254" y="480"/>
                </a:cubicBezTo>
                <a:lnTo>
                  <a:pt x="254" y="413"/>
                </a:lnTo>
                <a:close/>
                <a:moveTo>
                  <a:pt x="334" y="413"/>
                </a:moveTo>
                <a:lnTo>
                  <a:pt x="387" y="413"/>
                </a:lnTo>
                <a:lnTo>
                  <a:pt x="387" y="480"/>
                </a:lnTo>
                <a:cubicBezTo>
                  <a:pt x="387" y="480"/>
                  <a:pt x="387" y="481"/>
                  <a:pt x="387" y="481"/>
                </a:cubicBezTo>
                <a:cubicBezTo>
                  <a:pt x="373" y="487"/>
                  <a:pt x="355" y="491"/>
                  <a:pt x="334" y="493"/>
                </a:cubicBezTo>
                <a:lnTo>
                  <a:pt x="334" y="413"/>
                </a:lnTo>
                <a:close/>
                <a:moveTo>
                  <a:pt x="414" y="413"/>
                </a:moveTo>
                <a:lnTo>
                  <a:pt x="450" y="413"/>
                </a:lnTo>
                <a:cubicBezTo>
                  <a:pt x="447" y="422"/>
                  <a:pt x="442" y="433"/>
                  <a:pt x="433" y="445"/>
                </a:cubicBezTo>
                <a:cubicBezTo>
                  <a:pt x="428" y="452"/>
                  <a:pt x="422" y="459"/>
                  <a:pt x="414" y="465"/>
                </a:cubicBezTo>
                <a:lnTo>
                  <a:pt x="414" y="41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lueless">
            <a:extLst>
              <a:ext uri="{FF2B5EF4-FFF2-40B4-BE49-F238E27FC236}">
                <a16:creationId xmlns:a16="http://schemas.microsoft.com/office/drawing/2014/main" id="{7B8E392B-8674-42DD-961D-9E543631BA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62701" y="1514770"/>
            <a:ext cx="160338" cy="16033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ool">
            <a:extLst>
              <a:ext uri="{FF2B5EF4-FFF2-40B4-BE49-F238E27FC236}">
                <a16:creationId xmlns:a16="http://schemas.microsoft.com/office/drawing/2014/main" id="{820D7B2C-81ED-4C00-9F43-E41F3AFD7C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4832" y="1516358"/>
            <a:ext cx="155575" cy="157163"/>
          </a:xfrm>
          <a:custGeom>
            <a:avLst/>
            <a:gdLst>
              <a:gd name="T0" fmla="*/ 640 w 640"/>
              <a:gd name="T1" fmla="*/ 320 h 640"/>
              <a:gd name="T2" fmla="*/ 600 w 640"/>
              <a:gd name="T3" fmla="*/ 231 h 640"/>
              <a:gd name="T4" fmla="*/ 351 w 640"/>
              <a:gd name="T5" fmla="*/ 225 h 640"/>
              <a:gd name="T6" fmla="*/ 77 w 640"/>
              <a:gd name="T7" fmla="*/ 221 h 640"/>
              <a:gd name="T8" fmla="*/ 208 w 640"/>
              <a:gd name="T9" fmla="*/ 240 h 640"/>
              <a:gd name="T10" fmla="*/ 270 w 640"/>
              <a:gd name="T11" fmla="*/ 249 h 640"/>
              <a:gd name="T12" fmla="*/ 278 w 640"/>
              <a:gd name="T13" fmla="*/ 306 h 640"/>
              <a:gd name="T14" fmla="*/ 187 w 640"/>
              <a:gd name="T15" fmla="*/ 373 h 640"/>
              <a:gd name="T16" fmla="*/ 125 w 640"/>
              <a:gd name="T17" fmla="*/ 359 h 640"/>
              <a:gd name="T18" fmla="*/ 94 w 640"/>
              <a:gd name="T19" fmla="*/ 333 h 640"/>
              <a:gd name="T20" fmla="*/ 80 w 640"/>
              <a:gd name="T21" fmla="*/ 290 h 640"/>
              <a:gd name="T22" fmla="*/ 81 w 640"/>
              <a:gd name="T23" fmla="*/ 248 h 640"/>
              <a:gd name="T24" fmla="*/ 160 w 640"/>
              <a:gd name="T25" fmla="*/ 241 h 640"/>
              <a:gd name="T26" fmla="*/ 320 w 640"/>
              <a:gd name="T27" fmla="*/ 240 h 640"/>
              <a:gd name="T28" fmla="*/ 453 w 640"/>
              <a:gd name="T29" fmla="*/ 400 h 640"/>
              <a:gd name="T30" fmla="*/ 602 w 640"/>
              <a:gd name="T31" fmla="*/ 267 h 640"/>
              <a:gd name="T32" fmla="*/ 27 w 640"/>
              <a:gd name="T33" fmla="*/ 320 h 640"/>
              <a:gd name="T34" fmla="*/ 53 w 640"/>
              <a:gd name="T35" fmla="*/ 290 h 640"/>
              <a:gd name="T36" fmla="*/ 307 w 640"/>
              <a:gd name="T37" fmla="*/ 280 h 640"/>
              <a:gd name="T38" fmla="*/ 453 w 640"/>
              <a:gd name="T39" fmla="*/ 240 h 640"/>
              <a:gd name="T40" fmla="*/ 520 w 640"/>
              <a:gd name="T41" fmla="*/ 253 h 640"/>
              <a:gd name="T42" fmla="*/ 573 w 640"/>
              <a:gd name="T43" fmla="*/ 253 h 640"/>
              <a:gd name="T44" fmla="*/ 547 w 640"/>
              <a:gd name="T45" fmla="*/ 307 h 640"/>
              <a:gd name="T46" fmla="*/ 520 w 640"/>
              <a:gd name="T47" fmla="*/ 333 h 640"/>
              <a:gd name="T48" fmla="*/ 493 w 640"/>
              <a:gd name="T49" fmla="*/ 360 h 640"/>
              <a:gd name="T50" fmla="*/ 427 w 640"/>
              <a:gd name="T51" fmla="*/ 371 h 640"/>
              <a:gd name="T52" fmla="*/ 360 w 640"/>
              <a:gd name="T53" fmla="*/ 280 h 640"/>
              <a:gd name="T54" fmla="*/ 413 w 640"/>
              <a:gd name="T55" fmla="*/ 253 h 640"/>
              <a:gd name="T56" fmla="*/ 80 w 640"/>
              <a:gd name="T57" fmla="*/ 267 h 640"/>
              <a:gd name="T58" fmla="*/ 147 w 640"/>
              <a:gd name="T59" fmla="*/ 253 h 640"/>
              <a:gd name="T60" fmla="*/ 147 w 640"/>
              <a:gd name="T61" fmla="*/ 253 h 640"/>
              <a:gd name="T62" fmla="*/ 213 w 640"/>
              <a:gd name="T63" fmla="*/ 267 h 640"/>
              <a:gd name="T64" fmla="*/ 253 w 640"/>
              <a:gd name="T65" fmla="*/ 280 h 640"/>
              <a:gd name="T66" fmla="*/ 373 w 640"/>
              <a:gd name="T67" fmla="*/ 267 h 640"/>
              <a:gd name="T68" fmla="*/ 440 w 640"/>
              <a:gd name="T69" fmla="*/ 253 h 640"/>
              <a:gd name="T70" fmla="*/ 440 w 640"/>
              <a:gd name="T71" fmla="*/ 253 h 640"/>
              <a:gd name="T72" fmla="*/ 507 w 640"/>
              <a:gd name="T73" fmla="*/ 267 h 640"/>
              <a:gd name="T74" fmla="*/ 547 w 640"/>
              <a:gd name="T75" fmla="*/ 280 h 640"/>
              <a:gd name="T76" fmla="*/ 107 w 640"/>
              <a:gd name="T77" fmla="*/ 293 h 640"/>
              <a:gd name="T78" fmla="*/ 173 w 640"/>
              <a:gd name="T79" fmla="*/ 280 h 640"/>
              <a:gd name="T80" fmla="*/ 173 w 640"/>
              <a:gd name="T81" fmla="*/ 280 h 640"/>
              <a:gd name="T82" fmla="*/ 240 w 640"/>
              <a:gd name="T83" fmla="*/ 293 h 640"/>
              <a:gd name="T84" fmla="*/ 413 w 640"/>
              <a:gd name="T85" fmla="*/ 307 h 640"/>
              <a:gd name="T86" fmla="*/ 453 w 640"/>
              <a:gd name="T87" fmla="*/ 293 h 640"/>
              <a:gd name="T88" fmla="*/ 520 w 640"/>
              <a:gd name="T89" fmla="*/ 280 h 640"/>
              <a:gd name="T90" fmla="*/ 520 w 640"/>
              <a:gd name="T91" fmla="*/ 280 h 640"/>
              <a:gd name="T92" fmla="*/ 160 w 640"/>
              <a:gd name="T93" fmla="*/ 320 h 640"/>
              <a:gd name="T94" fmla="*/ 200 w 640"/>
              <a:gd name="T95" fmla="*/ 333 h 640"/>
              <a:gd name="T96" fmla="*/ 240 w 640"/>
              <a:gd name="T97" fmla="*/ 320 h 640"/>
              <a:gd name="T98" fmla="*/ 387 w 640"/>
              <a:gd name="T99" fmla="*/ 307 h 640"/>
              <a:gd name="T100" fmla="*/ 387 w 640"/>
              <a:gd name="T101" fmla="*/ 307 h 640"/>
              <a:gd name="T102" fmla="*/ 453 w 640"/>
              <a:gd name="T103" fmla="*/ 320 h 640"/>
              <a:gd name="T104" fmla="*/ 493 w 640"/>
              <a:gd name="T105" fmla="*/ 333 h 640"/>
              <a:gd name="T106" fmla="*/ 160 w 640"/>
              <a:gd name="T107" fmla="*/ 347 h 640"/>
              <a:gd name="T108" fmla="*/ 227 w 640"/>
              <a:gd name="T109" fmla="*/ 333 h 640"/>
              <a:gd name="T110" fmla="*/ 227 w 640"/>
              <a:gd name="T111" fmla="*/ 333 h 640"/>
              <a:gd name="T112" fmla="*/ 427 w 640"/>
              <a:gd name="T113" fmla="*/ 347 h 640"/>
              <a:gd name="T114" fmla="*/ 467 w 640"/>
              <a:gd name="T115" fmla="*/ 360 h 640"/>
              <a:gd name="T116" fmla="*/ 496 w 640"/>
              <a:gd name="T117" fmla="*/ 431 h 640"/>
              <a:gd name="T118" fmla="*/ 217 w 640"/>
              <a:gd name="T119" fmla="*/ 503 h 640"/>
              <a:gd name="T120" fmla="*/ 506 w 640"/>
              <a:gd name="T121" fmla="*/ 42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6"/>
                  <a:pt x="143" y="640"/>
                  <a:pt x="320" y="640"/>
                </a:cubicBezTo>
                <a:cubicBezTo>
                  <a:pt x="497" y="640"/>
                  <a:pt x="640" y="496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51" y="27"/>
                  <a:pt x="562" y="113"/>
                  <a:pt x="600" y="231"/>
                </a:cubicBezTo>
                <a:cubicBezTo>
                  <a:pt x="598" y="231"/>
                  <a:pt x="597" y="230"/>
                  <a:pt x="596" y="230"/>
                </a:cubicBezTo>
                <a:cubicBezTo>
                  <a:pt x="588" y="226"/>
                  <a:pt x="577" y="224"/>
                  <a:pt x="563" y="221"/>
                </a:cubicBezTo>
                <a:cubicBezTo>
                  <a:pt x="535" y="216"/>
                  <a:pt x="492" y="213"/>
                  <a:pt x="432" y="213"/>
                </a:cubicBezTo>
                <a:cubicBezTo>
                  <a:pt x="394" y="213"/>
                  <a:pt x="377" y="221"/>
                  <a:pt x="351" y="225"/>
                </a:cubicBezTo>
                <a:cubicBezTo>
                  <a:pt x="345" y="220"/>
                  <a:pt x="336" y="213"/>
                  <a:pt x="320" y="213"/>
                </a:cubicBezTo>
                <a:cubicBezTo>
                  <a:pt x="304" y="213"/>
                  <a:pt x="295" y="220"/>
                  <a:pt x="289" y="225"/>
                </a:cubicBezTo>
                <a:cubicBezTo>
                  <a:pt x="263" y="221"/>
                  <a:pt x="246" y="213"/>
                  <a:pt x="208" y="213"/>
                </a:cubicBezTo>
                <a:cubicBezTo>
                  <a:pt x="148" y="213"/>
                  <a:pt x="105" y="216"/>
                  <a:pt x="77" y="221"/>
                </a:cubicBezTo>
                <a:cubicBezTo>
                  <a:pt x="63" y="224"/>
                  <a:pt x="52" y="226"/>
                  <a:pt x="44" y="230"/>
                </a:cubicBezTo>
                <a:cubicBezTo>
                  <a:pt x="43" y="230"/>
                  <a:pt x="42" y="231"/>
                  <a:pt x="40" y="231"/>
                </a:cubicBezTo>
                <a:cubicBezTo>
                  <a:pt x="78" y="113"/>
                  <a:pt x="189" y="27"/>
                  <a:pt x="320" y="27"/>
                </a:cubicBezTo>
                <a:close/>
                <a:moveTo>
                  <a:pt x="208" y="240"/>
                </a:moveTo>
                <a:cubicBezTo>
                  <a:pt x="210" y="240"/>
                  <a:pt x="211" y="240"/>
                  <a:pt x="213" y="240"/>
                </a:cubicBezTo>
                <a:cubicBezTo>
                  <a:pt x="213" y="247"/>
                  <a:pt x="219" y="253"/>
                  <a:pt x="227" y="253"/>
                </a:cubicBezTo>
                <a:cubicBezTo>
                  <a:pt x="233" y="253"/>
                  <a:pt x="238" y="249"/>
                  <a:pt x="240" y="243"/>
                </a:cubicBezTo>
                <a:cubicBezTo>
                  <a:pt x="250" y="244"/>
                  <a:pt x="260" y="246"/>
                  <a:pt x="270" y="249"/>
                </a:cubicBezTo>
                <a:cubicBezTo>
                  <a:pt x="272" y="252"/>
                  <a:pt x="276" y="253"/>
                  <a:pt x="280" y="253"/>
                </a:cubicBezTo>
                <a:lnTo>
                  <a:pt x="280" y="280"/>
                </a:lnTo>
                <a:cubicBezTo>
                  <a:pt x="273" y="280"/>
                  <a:pt x="267" y="286"/>
                  <a:pt x="267" y="293"/>
                </a:cubicBezTo>
                <a:cubicBezTo>
                  <a:pt x="267" y="300"/>
                  <a:pt x="272" y="305"/>
                  <a:pt x="278" y="306"/>
                </a:cubicBezTo>
                <a:cubicBezTo>
                  <a:pt x="275" y="329"/>
                  <a:pt x="267" y="343"/>
                  <a:pt x="256" y="353"/>
                </a:cubicBezTo>
                <a:cubicBezTo>
                  <a:pt x="246" y="363"/>
                  <a:pt x="231" y="369"/>
                  <a:pt x="213" y="371"/>
                </a:cubicBezTo>
                <a:cubicBezTo>
                  <a:pt x="212" y="365"/>
                  <a:pt x="207" y="360"/>
                  <a:pt x="200" y="360"/>
                </a:cubicBezTo>
                <a:cubicBezTo>
                  <a:pt x="193" y="360"/>
                  <a:pt x="187" y="366"/>
                  <a:pt x="187" y="373"/>
                </a:cubicBezTo>
                <a:cubicBezTo>
                  <a:pt x="177" y="373"/>
                  <a:pt x="168" y="372"/>
                  <a:pt x="160" y="371"/>
                </a:cubicBezTo>
                <a:cubicBezTo>
                  <a:pt x="158" y="364"/>
                  <a:pt x="153" y="360"/>
                  <a:pt x="147" y="360"/>
                </a:cubicBezTo>
                <a:cubicBezTo>
                  <a:pt x="143" y="360"/>
                  <a:pt x="139" y="361"/>
                  <a:pt x="137" y="364"/>
                </a:cubicBezTo>
                <a:cubicBezTo>
                  <a:pt x="133" y="362"/>
                  <a:pt x="129" y="361"/>
                  <a:pt x="125" y="359"/>
                </a:cubicBezTo>
                <a:cubicBezTo>
                  <a:pt x="130" y="357"/>
                  <a:pt x="133" y="352"/>
                  <a:pt x="133" y="347"/>
                </a:cubicBezTo>
                <a:cubicBezTo>
                  <a:pt x="133" y="339"/>
                  <a:pt x="127" y="333"/>
                  <a:pt x="120" y="333"/>
                </a:cubicBezTo>
                <a:cubicBezTo>
                  <a:pt x="113" y="333"/>
                  <a:pt x="107" y="339"/>
                  <a:pt x="107" y="346"/>
                </a:cubicBezTo>
                <a:cubicBezTo>
                  <a:pt x="102" y="342"/>
                  <a:pt x="98" y="338"/>
                  <a:pt x="94" y="333"/>
                </a:cubicBezTo>
                <a:cubicBezTo>
                  <a:pt x="101" y="332"/>
                  <a:pt x="107" y="327"/>
                  <a:pt x="107" y="320"/>
                </a:cubicBezTo>
                <a:cubicBezTo>
                  <a:pt x="107" y="312"/>
                  <a:pt x="101" y="307"/>
                  <a:pt x="93" y="307"/>
                </a:cubicBezTo>
                <a:cubicBezTo>
                  <a:pt x="89" y="307"/>
                  <a:pt x="86" y="308"/>
                  <a:pt x="83" y="311"/>
                </a:cubicBezTo>
                <a:cubicBezTo>
                  <a:pt x="81" y="304"/>
                  <a:pt x="80" y="297"/>
                  <a:pt x="80" y="290"/>
                </a:cubicBezTo>
                <a:cubicBezTo>
                  <a:pt x="80" y="272"/>
                  <a:pt x="73" y="260"/>
                  <a:pt x="65" y="253"/>
                </a:cubicBezTo>
                <a:cubicBezTo>
                  <a:pt x="65" y="253"/>
                  <a:pt x="66" y="253"/>
                  <a:pt x="67" y="253"/>
                </a:cubicBezTo>
                <a:cubicBezTo>
                  <a:pt x="71" y="253"/>
                  <a:pt x="74" y="251"/>
                  <a:pt x="77" y="248"/>
                </a:cubicBezTo>
                <a:cubicBezTo>
                  <a:pt x="78" y="248"/>
                  <a:pt x="79" y="248"/>
                  <a:pt x="81" y="248"/>
                </a:cubicBezTo>
                <a:cubicBezTo>
                  <a:pt x="89" y="246"/>
                  <a:pt x="98" y="245"/>
                  <a:pt x="107" y="244"/>
                </a:cubicBezTo>
                <a:cubicBezTo>
                  <a:pt x="109" y="250"/>
                  <a:pt x="114" y="253"/>
                  <a:pt x="120" y="253"/>
                </a:cubicBezTo>
                <a:cubicBezTo>
                  <a:pt x="126" y="253"/>
                  <a:pt x="132" y="248"/>
                  <a:pt x="133" y="242"/>
                </a:cubicBezTo>
                <a:cubicBezTo>
                  <a:pt x="141" y="241"/>
                  <a:pt x="151" y="241"/>
                  <a:pt x="160" y="241"/>
                </a:cubicBezTo>
                <a:cubicBezTo>
                  <a:pt x="160" y="248"/>
                  <a:pt x="166" y="253"/>
                  <a:pt x="173" y="253"/>
                </a:cubicBezTo>
                <a:cubicBezTo>
                  <a:pt x="181" y="253"/>
                  <a:pt x="186" y="247"/>
                  <a:pt x="187" y="240"/>
                </a:cubicBezTo>
                <a:cubicBezTo>
                  <a:pt x="194" y="240"/>
                  <a:pt x="200" y="240"/>
                  <a:pt x="208" y="240"/>
                </a:cubicBezTo>
                <a:close/>
                <a:moveTo>
                  <a:pt x="320" y="240"/>
                </a:moveTo>
                <a:cubicBezTo>
                  <a:pt x="328" y="240"/>
                  <a:pt x="332" y="245"/>
                  <a:pt x="333" y="246"/>
                </a:cubicBezTo>
                <a:lnTo>
                  <a:pt x="333" y="280"/>
                </a:lnTo>
                <a:cubicBezTo>
                  <a:pt x="333" y="322"/>
                  <a:pt x="344" y="353"/>
                  <a:pt x="366" y="373"/>
                </a:cubicBezTo>
                <a:cubicBezTo>
                  <a:pt x="388" y="393"/>
                  <a:pt x="418" y="400"/>
                  <a:pt x="453" y="400"/>
                </a:cubicBezTo>
                <a:cubicBezTo>
                  <a:pt x="489" y="400"/>
                  <a:pt x="522" y="389"/>
                  <a:pt x="547" y="370"/>
                </a:cubicBezTo>
                <a:cubicBezTo>
                  <a:pt x="571" y="351"/>
                  <a:pt x="587" y="322"/>
                  <a:pt x="587" y="290"/>
                </a:cubicBezTo>
                <a:cubicBezTo>
                  <a:pt x="587" y="274"/>
                  <a:pt x="590" y="273"/>
                  <a:pt x="593" y="271"/>
                </a:cubicBezTo>
                <a:cubicBezTo>
                  <a:pt x="595" y="270"/>
                  <a:pt x="598" y="269"/>
                  <a:pt x="602" y="267"/>
                </a:cubicBezTo>
                <a:cubicBezTo>
                  <a:pt x="603" y="266"/>
                  <a:pt x="606" y="265"/>
                  <a:pt x="608" y="263"/>
                </a:cubicBezTo>
                <a:cubicBezTo>
                  <a:pt x="611" y="281"/>
                  <a:pt x="613" y="300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300"/>
                  <a:pt x="29" y="281"/>
                  <a:pt x="32" y="263"/>
                </a:cubicBezTo>
                <a:cubicBezTo>
                  <a:pt x="34" y="265"/>
                  <a:pt x="36" y="266"/>
                  <a:pt x="38" y="267"/>
                </a:cubicBezTo>
                <a:cubicBezTo>
                  <a:pt x="42" y="269"/>
                  <a:pt x="45" y="270"/>
                  <a:pt x="46" y="271"/>
                </a:cubicBezTo>
                <a:cubicBezTo>
                  <a:pt x="50" y="273"/>
                  <a:pt x="53" y="274"/>
                  <a:pt x="53" y="290"/>
                </a:cubicBezTo>
                <a:cubicBezTo>
                  <a:pt x="53" y="322"/>
                  <a:pt x="69" y="351"/>
                  <a:pt x="93" y="370"/>
                </a:cubicBezTo>
                <a:cubicBezTo>
                  <a:pt x="118" y="389"/>
                  <a:pt x="151" y="400"/>
                  <a:pt x="187" y="400"/>
                </a:cubicBezTo>
                <a:cubicBezTo>
                  <a:pt x="222" y="400"/>
                  <a:pt x="252" y="393"/>
                  <a:pt x="274" y="373"/>
                </a:cubicBezTo>
                <a:cubicBezTo>
                  <a:pt x="296" y="353"/>
                  <a:pt x="307" y="322"/>
                  <a:pt x="307" y="280"/>
                </a:cubicBezTo>
                <a:lnTo>
                  <a:pt x="307" y="246"/>
                </a:lnTo>
                <a:cubicBezTo>
                  <a:pt x="308" y="245"/>
                  <a:pt x="312" y="240"/>
                  <a:pt x="320" y="240"/>
                </a:cubicBezTo>
                <a:close/>
                <a:moveTo>
                  <a:pt x="432" y="240"/>
                </a:moveTo>
                <a:cubicBezTo>
                  <a:pt x="440" y="240"/>
                  <a:pt x="446" y="240"/>
                  <a:pt x="453" y="240"/>
                </a:cubicBezTo>
                <a:cubicBezTo>
                  <a:pt x="453" y="247"/>
                  <a:pt x="459" y="253"/>
                  <a:pt x="467" y="253"/>
                </a:cubicBezTo>
                <a:cubicBezTo>
                  <a:pt x="474" y="253"/>
                  <a:pt x="479" y="248"/>
                  <a:pt x="480" y="241"/>
                </a:cubicBezTo>
                <a:cubicBezTo>
                  <a:pt x="489" y="241"/>
                  <a:pt x="499" y="241"/>
                  <a:pt x="507" y="242"/>
                </a:cubicBezTo>
                <a:cubicBezTo>
                  <a:pt x="508" y="248"/>
                  <a:pt x="513" y="253"/>
                  <a:pt x="520" y="253"/>
                </a:cubicBezTo>
                <a:cubicBezTo>
                  <a:pt x="526" y="253"/>
                  <a:pt x="531" y="250"/>
                  <a:pt x="533" y="244"/>
                </a:cubicBezTo>
                <a:cubicBezTo>
                  <a:pt x="542" y="245"/>
                  <a:pt x="551" y="246"/>
                  <a:pt x="559" y="247"/>
                </a:cubicBezTo>
                <a:cubicBezTo>
                  <a:pt x="560" y="248"/>
                  <a:pt x="562" y="248"/>
                  <a:pt x="563" y="248"/>
                </a:cubicBezTo>
                <a:cubicBezTo>
                  <a:pt x="566" y="251"/>
                  <a:pt x="569" y="253"/>
                  <a:pt x="573" y="253"/>
                </a:cubicBezTo>
                <a:cubicBezTo>
                  <a:pt x="574" y="253"/>
                  <a:pt x="574" y="253"/>
                  <a:pt x="575" y="253"/>
                </a:cubicBezTo>
                <a:cubicBezTo>
                  <a:pt x="567" y="260"/>
                  <a:pt x="560" y="272"/>
                  <a:pt x="560" y="290"/>
                </a:cubicBezTo>
                <a:cubicBezTo>
                  <a:pt x="560" y="297"/>
                  <a:pt x="559" y="304"/>
                  <a:pt x="557" y="311"/>
                </a:cubicBezTo>
                <a:cubicBezTo>
                  <a:pt x="554" y="308"/>
                  <a:pt x="550" y="307"/>
                  <a:pt x="547" y="307"/>
                </a:cubicBezTo>
                <a:cubicBezTo>
                  <a:pt x="539" y="307"/>
                  <a:pt x="533" y="312"/>
                  <a:pt x="533" y="320"/>
                </a:cubicBezTo>
                <a:cubicBezTo>
                  <a:pt x="533" y="327"/>
                  <a:pt x="539" y="333"/>
                  <a:pt x="545" y="333"/>
                </a:cubicBezTo>
                <a:cubicBezTo>
                  <a:pt x="542" y="338"/>
                  <a:pt x="538" y="342"/>
                  <a:pt x="533" y="346"/>
                </a:cubicBezTo>
                <a:cubicBezTo>
                  <a:pt x="533" y="339"/>
                  <a:pt x="527" y="333"/>
                  <a:pt x="520" y="333"/>
                </a:cubicBezTo>
                <a:cubicBezTo>
                  <a:pt x="513" y="333"/>
                  <a:pt x="507" y="339"/>
                  <a:pt x="507" y="347"/>
                </a:cubicBezTo>
                <a:cubicBezTo>
                  <a:pt x="507" y="352"/>
                  <a:pt x="510" y="357"/>
                  <a:pt x="515" y="359"/>
                </a:cubicBezTo>
                <a:cubicBezTo>
                  <a:pt x="511" y="361"/>
                  <a:pt x="507" y="362"/>
                  <a:pt x="503" y="364"/>
                </a:cubicBezTo>
                <a:cubicBezTo>
                  <a:pt x="500" y="361"/>
                  <a:pt x="497" y="360"/>
                  <a:pt x="493" y="360"/>
                </a:cubicBezTo>
                <a:cubicBezTo>
                  <a:pt x="487" y="360"/>
                  <a:pt x="481" y="364"/>
                  <a:pt x="480" y="371"/>
                </a:cubicBezTo>
                <a:cubicBezTo>
                  <a:pt x="472" y="372"/>
                  <a:pt x="463" y="373"/>
                  <a:pt x="453" y="373"/>
                </a:cubicBezTo>
                <a:cubicBezTo>
                  <a:pt x="453" y="366"/>
                  <a:pt x="447" y="360"/>
                  <a:pt x="440" y="360"/>
                </a:cubicBezTo>
                <a:cubicBezTo>
                  <a:pt x="433" y="360"/>
                  <a:pt x="428" y="365"/>
                  <a:pt x="427" y="371"/>
                </a:cubicBezTo>
                <a:cubicBezTo>
                  <a:pt x="409" y="369"/>
                  <a:pt x="394" y="363"/>
                  <a:pt x="384" y="353"/>
                </a:cubicBezTo>
                <a:cubicBezTo>
                  <a:pt x="373" y="343"/>
                  <a:pt x="365" y="329"/>
                  <a:pt x="362" y="306"/>
                </a:cubicBezTo>
                <a:cubicBezTo>
                  <a:pt x="368" y="305"/>
                  <a:pt x="373" y="300"/>
                  <a:pt x="373" y="293"/>
                </a:cubicBezTo>
                <a:cubicBezTo>
                  <a:pt x="373" y="286"/>
                  <a:pt x="367" y="280"/>
                  <a:pt x="360" y="280"/>
                </a:cubicBezTo>
                <a:lnTo>
                  <a:pt x="360" y="253"/>
                </a:lnTo>
                <a:cubicBezTo>
                  <a:pt x="364" y="253"/>
                  <a:pt x="367" y="252"/>
                  <a:pt x="370" y="249"/>
                </a:cubicBezTo>
                <a:cubicBezTo>
                  <a:pt x="380" y="246"/>
                  <a:pt x="390" y="244"/>
                  <a:pt x="400" y="243"/>
                </a:cubicBezTo>
                <a:cubicBezTo>
                  <a:pt x="402" y="249"/>
                  <a:pt x="407" y="253"/>
                  <a:pt x="413" y="253"/>
                </a:cubicBezTo>
                <a:cubicBezTo>
                  <a:pt x="421" y="253"/>
                  <a:pt x="426" y="247"/>
                  <a:pt x="427" y="240"/>
                </a:cubicBezTo>
                <a:cubicBezTo>
                  <a:pt x="428" y="240"/>
                  <a:pt x="430" y="240"/>
                  <a:pt x="432" y="240"/>
                </a:cubicBezTo>
                <a:close/>
                <a:moveTo>
                  <a:pt x="93" y="253"/>
                </a:moveTo>
                <a:cubicBezTo>
                  <a:pt x="86" y="253"/>
                  <a:pt x="80" y="259"/>
                  <a:pt x="80" y="267"/>
                </a:cubicBezTo>
                <a:cubicBezTo>
                  <a:pt x="80" y="274"/>
                  <a:pt x="86" y="280"/>
                  <a:pt x="93" y="280"/>
                </a:cubicBezTo>
                <a:cubicBezTo>
                  <a:pt x="101" y="280"/>
                  <a:pt x="107" y="274"/>
                  <a:pt x="107" y="267"/>
                </a:cubicBezTo>
                <a:cubicBezTo>
                  <a:pt x="107" y="259"/>
                  <a:pt x="101" y="253"/>
                  <a:pt x="93" y="253"/>
                </a:cubicBezTo>
                <a:close/>
                <a:moveTo>
                  <a:pt x="147" y="253"/>
                </a:moveTo>
                <a:cubicBezTo>
                  <a:pt x="139" y="253"/>
                  <a:pt x="133" y="259"/>
                  <a:pt x="133" y="267"/>
                </a:cubicBezTo>
                <a:cubicBezTo>
                  <a:pt x="133" y="274"/>
                  <a:pt x="139" y="280"/>
                  <a:pt x="147" y="280"/>
                </a:cubicBezTo>
                <a:cubicBezTo>
                  <a:pt x="154" y="280"/>
                  <a:pt x="160" y="274"/>
                  <a:pt x="160" y="267"/>
                </a:cubicBezTo>
                <a:cubicBezTo>
                  <a:pt x="160" y="259"/>
                  <a:pt x="154" y="253"/>
                  <a:pt x="147" y="253"/>
                </a:cubicBezTo>
                <a:close/>
                <a:moveTo>
                  <a:pt x="200" y="253"/>
                </a:moveTo>
                <a:cubicBezTo>
                  <a:pt x="193" y="253"/>
                  <a:pt x="187" y="259"/>
                  <a:pt x="187" y="267"/>
                </a:cubicBezTo>
                <a:cubicBezTo>
                  <a:pt x="187" y="274"/>
                  <a:pt x="193" y="280"/>
                  <a:pt x="200" y="280"/>
                </a:cubicBezTo>
                <a:cubicBezTo>
                  <a:pt x="207" y="280"/>
                  <a:pt x="213" y="274"/>
                  <a:pt x="213" y="267"/>
                </a:cubicBezTo>
                <a:cubicBezTo>
                  <a:pt x="213" y="259"/>
                  <a:pt x="207" y="253"/>
                  <a:pt x="200" y="253"/>
                </a:cubicBezTo>
                <a:close/>
                <a:moveTo>
                  <a:pt x="253" y="253"/>
                </a:moveTo>
                <a:cubicBezTo>
                  <a:pt x="246" y="253"/>
                  <a:pt x="240" y="259"/>
                  <a:pt x="240" y="267"/>
                </a:cubicBezTo>
                <a:cubicBezTo>
                  <a:pt x="240" y="274"/>
                  <a:pt x="246" y="280"/>
                  <a:pt x="253" y="280"/>
                </a:cubicBezTo>
                <a:cubicBezTo>
                  <a:pt x="261" y="280"/>
                  <a:pt x="267" y="274"/>
                  <a:pt x="267" y="267"/>
                </a:cubicBezTo>
                <a:cubicBezTo>
                  <a:pt x="267" y="259"/>
                  <a:pt x="261" y="253"/>
                  <a:pt x="253" y="253"/>
                </a:cubicBezTo>
                <a:close/>
                <a:moveTo>
                  <a:pt x="387" y="253"/>
                </a:moveTo>
                <a:cubicBezTo>
                  <a:pt x="379" y="253"/>
                  <a:pt x="373" y="259"/>
                  <a:pt x="373" y="267"/>
                </a:cubicBezTo>
                <a:cubicBezTo>
                  <a:pt x="373" y="274"/>
                  <a:pt x="379" y="280"/>
                  <a:pt x="387" y="280"/>
                </a:cubicBezTo>
                <a:cubicBezTo>
                  <a:pt x="394" y="280"/>
                  <a:pt x="400" y="274"/>
                  <a:pt x="400" y="267"/>
                </a:cubicBezTo>
                <a:cubicBezTo>
                  <a:pt x="400" y="259"/>
                  <a:pt x="394" y="253"/>
                  <a:pt x="387" y="253"/>
                </a:cubicBezTo>
                <a:close/>
                <a:moveTo>
                  <a:pt x="440" y="253"/>
                </a:moveTo>
                <a:cubicBezTo>
                  <a:pt x="433" y="253"/>
                  <a:pt x="427" y="259"/>
                  <a:pt x="427" y="267"/>
                </a:cubicBezTo>
                <a:cubicBezTo>
                  <a:pt x="427" y="274"/>
                  <a:pt x="433" y="280"/>
                  <a:pt x="440" y="280"/>
                </a:cubicBezTo>
                <a:cubicBezTo>
                  <a:pt x="447" y="280"/>
                  <a:pt x="453" y="274"/>
                  <a:pt x="453" y="267"/>
                </a:cubicBezTo>
                <a:cubicBezTo>
                  <a:pt x="453" y="259"/>
                  <a:pt x="447" y="253"/>
                  <a:pt x="440" y="253"/>
                </a:cubicBezTo>
                <a:close/>
                <a:moveTo>
                  <a:pt x="493" y="253"/>
                </a:moveTo>
                <a:cubicBezTo>
                  <a:pt x="486" y="253"/>
                  <a:pt x="480" y="259"/>
                  <a:pt x="480" y="267"/>
                </a:cubicBezTo>
                <a:cubicBezTo>
                  <a:pt x="480" y="274"/>
                  <a:pt x="486" y="280"/>
                  <a:pt x="493" y="280"/>
                </a:cubicBezTo>
                <a:cubicBezTo>
                  <a:pt x="501" y="280"/>
                  <a:pt x="507" y="274"/>
                  <a:pt x="507" y="267"/>
                </a:cubicBezTo>
                <a:cubicBezTo>
                  <a:pt x="507" y="259"/>
                  <a:pt x="501" y="253"/>
                  <a:pt x="493" y="253"/>
                </a:cubicBezTo>
                <a:close/>
                <a:moveTo>
                  <a:pt x="547" y="253"/>
                </a:moveTo>
                <a:cubicBezTo>
                  <a:pt x="539" y="253"/>
                  <a:pt x="533" y="259"/>
                  <a:pt x="533" y="267"/>
                </a:cubicBezTo>
                <a:cubicBezTo>
                  <a:pt x="533" y="274"/>
                  <a:pt x="539" y="280"/>
                  <a:pt x="547" y="280"/>
                </a:cubicBezTo>
                <a:cubicBezTo>
                  <a:pt x="554" y="280"/>
                  <a:pt x="560" y="274"/>
                  <a:pt x="560" y="267"/>
                </a:cubicBezTo>
                <a:cubicBezTo>
                  <a:pt x="560" y="259"/>
                  <a:pt x="554" y="253"/>
                  <a:pt x="547" y="253"/>
                </a:cubicBezTo>
                <a:close/>
                <a:moveTo>
                  <a:pt x="120" y="280"/>
                </a:moveTo>
                <a:cubicBezTo>
                  <a:pt x="113" y="280"/>
                  <a:pt x="107" y="286"/>
                  <a:pt x="107" y="293"/>
                </a:cubicBezTo>
                <a:cubicBezTo>
                  <a:pt x="107" y="301"/>
                  <a:pt x="113" y="307"/>
                  <a:pt x="120" y="307"/>
                </a:cubicBezTo>
                <a:cubicBezTo>
                  <a:pt x="127" y="307"/>
                  <a:pt x="133" y="301"/>
                  <a:pt x="133" y="293"/>
                </a:cubicBezTo>
                <a:cubicBezTo>
                  <a:pt x="133" y="286"/>
                  <a:pt x="127" y="280"/>
                  <a:pt x="120" y="280"/>
                </a:cubicBezTo>
                <a:close/>
                <a:moveTo>
                  <a:pt x="173" y="280"/>
                </a:moveTo>
                <a:cubicBezTo>
                  <a:pt x="166" y="280"/>
                  <a:pt x="160" y="286"/>
                  <a:pt x="160" y="293"/>
                </a:cubicBezTo>
                <a:cubicBezTo>
                  <a:pt x="160" y="301"/>
                  <a:pt x="166" y="307"/>
                  <a:pt x="173" y="307"/>
                </a:cubicBezTo>
                <a:cubicBezTo>
                  <a:pt x="181" y="307"/>
                  <a:pt x="187" y="301"/>
                  <a:pt x="187" y="293"/>
                </a:cubicBezTo>
                <a:cubicBezTo>
                  <a:pt x="187" y="286"/>
                  <a:pt x="181" y="280"/>
                  <a:pt x="173" y="280"/>
                </a:cubicBezTo>
                <a:close/>
                <a:moveTo>
                  <a:pt x="227" y="280"/>
                </a:moveTo>
                <a:cubicBezTo>
                  <a:pt x="219" y="280"/>
                  <a:pt x="213" y="286"/>
                  <a:pt x="213" y="293"/>
                </a:cubicBezTo>
                <a:cubicBezTo>
                  <a:pt x="213" y="301"/>
                  <a:pt x="219" y="307"/>
                  <a:pt x="227" y="307"/>
                </a:cubicBezTo>
                <a:cubicBezTo>
                  <a:pt x="234" y="307"/>
                  <a:pt x="240" y="301"/>
                  <a:pt x="240" y="293"/>
                </a:cubicBezTo>
                <a:cubicBezTo>
                  <a:pt x="240" y="286"/>
                  <a:pt x="234" y="280"/>
                  <a:pt x="227" y="280"/>
                </a:cubicBezTo>
                <a:close/>
                <a:moveTo>
                  <a:pt x="413" y="280"/>
                </a:moveTo>
                <a:cubicBezTo>
                  <a:pt x="406" y="280"/>
                  <a:pt x="400" y="286"/>
                  <a:pt x="400" y="293"/>
                </a:cubicBezTo>
                <a:cubicBezTo>
                  <a:pt x="400" y="301"/>
                  <a:pt x="406" y="307"/>
                  <a:pt x="413" y="307"/>
                </a:cubicBezTo>
                <a:cubicBezTo>
                  <a:pt x="421" y="307"/>
                  <a:pt x="427" y="301"/>
                  <a:pt x="427" y="293"/>
                </a:cubicBezTo>
                <a:cubicBezTo>
                  <a:pt x="427" y="286"/>
                  <a:pt x="421" y="280"/>
                  <a:pt x="413" y="280"/>
                </a:cubicBezTo>
                <a:close/>
                <a:moveTo>
                  <a:pt x="467" y="280"/>
                </a:moveTo>
                <a:cubicBezTo>
                  <a:pt x="459" y="280"/>
                  <a:pt x="453" y="286"/>
                  <a:pt x="453" y="293"/>
                </a:cubicBezTo>
                <a:cubicBezTo>
                  <a:pt x="453" y="301"/>
                  <a:pt x="459" y="307"/>
                  <a:pt x="467" y="307"/>
                </a:cubicBezTo>
                <a:cubicBezTo>
                  <a:pt x="474" y="307"/>
                  <a:pt x="480" y="301"/>
                  <a:pt x="480" y="293"/>
                </a:cubicBezTo>
                <a:cubicBezTo>
                  <a:pt x="480" y="286"/>
                  <a:pt x="474" y="280"/>
                  <a:pt x="467" y="280"/>
                </a:cubicBezTo>
                <a:close/>
                <a:moveTo>
                  <a:pt x="520" y="280"/>
                </a:moveTo>
                <a:cubicBezTo>
                  <a:pt x="513" y="280"/>
                  <a:pt x="507" y="286"/>
                  <a:pt x="507" y="293"/>
                </a:cubicBezTo>
                <a:cubicBezTo>
                  <a:pt x="507" y="301"/>
                  <a:pt x="513" y="307"/>
                  <a:pt x="520" y="307"/>
                </a:cubicBezTo>
                <a:cubicBezTo>
                  <a:pt x="527" y="307"/>
                  <a:pt x="533" y="301"/>
                  <a:pt x="533" y="293"/>
                </a:cubicBezTo>
                <a:cubicBezTo>
                  <a:pt x="533" y="286"/>
                  <a:pt x="527" y="280"/>
                  <a:pt x="520" y="280"/>
                </a:cubicBezTo>
                <a:close/>
                <a:moveTo>
                  <a:pt x="147" y="307"/>
                </a:moveTo>
                <a:cubicBezTo>
                  <a:pt x="139" y="307"/>
                  <a:pt x="133" y="312"/>
                  <a:pt x="133" y="320"/>
                </a:cubicBezTo>
                <a:cubicBezTo>
                  <a:pt x="133" y="327"/>
                  <a:pt x="139" y="333"/>
                  <a:pt x="147" y="333"/>
                </a:cubicBezTo>
                <a:cubicBezTo>
                  <a:pt x="154" y="333"/>
                  <a:pt x="160" y="327"/>
                  <a:pt x="160" y="320"/>
                </a:cubicBezTo>
                <a:cubicBezTo>
                  <a:pt x="160" y="312"/>
                  <a:pt x="154" y="307"/>
                  <a:pt x="147" y="307"/>
                </a:cubicBezTo>
                <a:close/>
                <a:moveTo>
                  <a:pt x="200" y="307"/>
                </a:moveTo>
                <a:cubicBezTo>
                  <a:pt x="193" y="307"/>
                  <a:pt x="187" y="312"/>
                  <a:pt x="187" y="320"/>
                </a:cubicBezTo>
                <a:cubicBezTo>
                  <a:pt x="187" y="327"/>
                  <a:pt x="193" y="333"/>
                  <a:pt x="200" y="333"/>
                </a:cubicBezTo>
                <a:cubicBezTo>
                  <a:pt x="207" y="333"/>
                  <a:pt x="213" y="327"/>
                  <a:pt x="213" y="320"/>
                </a:cubicBezTo>
                <a:cubicBezTo>
                  <a:pt x="213" y="312"/>
                  <a:pt x="207" y="307"/>
                  <a:pt x="200" y="307"/>
                </a:cubicBezTo>
                <a:close/>
                <a:moveTo>
                  <a:pt x="253" y="307"/>
                </a:moveTo>
                <a:cubicBezTo>
                  <a:pt x="246" y="307"/>
                  <a:pt x="240" y="312"/>
                  <a:pt x="240" y="320"/>
                </a:cubicBezTo>
                <a:cubicBezTo>
                  <a:pt x="240" y="327"/>
                  <a:pt x="246" y="333"/>
                  <a:pt x="253" y="333"/>
                </a:cubicBezTo>
                <a:cubicBezTo>
                  <a:pt x="261" y="333"/>
                  <a:pt x="267" y="327"/>
                  <a:pt x="267" y="320"/>
                </a:cubicBezTo>
                <a:cubicBezTo>
                  <a:pt x="267" y="312"/>
                  <a:pt x="261" y="307"/>
                  <a:pt x="253" y="307"/>
                </a:cubicBezTo>
                <a:close/>
                <a:moveTo>
                  <a:pt x="387" y="307"/>
                </a:moveTo>
                <a:cubicBezTo>
                  <a:pt x="379" y="307"/>
                  <a:pt x="373" y="312"/>
                  <a:pt x="373" y="320"/>
                </a:cubicBezTo>
                <a:cubicBezTo>
                  <a:pt x="373" y="327"/>
                  <a:pt x="379" y="333"/>
                  <a:pt x="387" y="333"/>
                </a:cubicBezTo>
                <a:cubicBezTo>
                  <a:pt x="394" y="333"/>
                  <a:pt x="400" y="327"/>
                  <a:pt x="400" y="320"/>
                </a:cubicBezTo>
                <a:cubicBezTo>
                  <a:pt x="400" y="312"/>
                  <a:pt x="394" y="307"/>
                  <a:pt x="387" y="307"/>
                </a:cubicBezTo>
                <a:close/>
                <a:moveTo>
                  <a:pt x="440" y="307"/>
                </a:moveTo>
                <a:cubicBezTo>
                  <a:pt x="433" y="307"/>
                  <a:pt x="427" y="312"/>
                  <a:pt x="427" y="320"/>
                </a:cubicBezTo>
                <a:cubicBezTo>
                  <a:pt x="427" y="327"/>
                  <a:pt x="433" y="333"/>
                  <a:pt x="440" y="333"/>
                </a:cubicBezTo>
                <a:cubicBezTo>
                  <a:pt x="447" y="333"/>
                  <a:pt x="453" y="327"/>
                  <a:pt x="453" y="320"/>
                </a:cubicBezTo>
                <a:cubicBezTo>
                  <a:pt x="453" y="312"/>
                  <a:pt x="447" y="307"/>
                  <a:pt x="440" y="307"/>
                </a:cubicBezTo>
                <a:close/>
                <a:moveTo>
                  <a:pt x="493" y="307"/>
                </a:moveTo>
                <a:cubicBezTo>
                  <a:pt x="486" y="307"/>
                  <a:pt x="480" y="312"/>
                  <a:pt x="480" y="320"/>
                </a:cubicBezTo>
                <a:cubicBezTo>
                  <a:pt x="480" y="327"/>
                  <a:pt x="486" y="333"/>
                  <a:pt x="493" y="333"/>
                </a:cubicBezTo>
                <a:cubicBezTo>
                  <a:pt x="501" y="333"/>
                  <a:pt x="507" y="327"/>
                  <a:pt x="507" y="320"/>
                </a:cubicBezTo>
                <a:cubicBezTo>
                  <a:pt x="507" y="312"/>
                  <a:pt x="501" y="307"/>
                  <a:pt x="493" y="307"/>
                </a:cubicBezTo>
                <a:close/>
                <a:moveTo>
                  <a:pt x="173" y="333"/>
                </a:moveTo>
                <a:cubicBezTo>
                  <a:pt x="166" y="333"/>
                  <a:pt x="160" y="339"/>
                  <a:pt x="160" y="347"/>
                </a:cubicBezTo>
                <a:cubicBezTo>
                  <a:pt x="160" y="354"/>
                  <a:pt x="166" y="360"/>
                  <a:pt x="173" y="360"/>
                </a:cubicBezTo>
                <a:cubicBezTo>
                  <a:pt x="181" y="360"/>
                  <a:pt x="187" y="354"/>
                  <a:pt x="187" y="347"/>
                </a:cubicBezTo>
                <a:cubicBezTo>
                  <a:pt x="187" y="339"/>
                  <a:pt x="181" y="333"/>
                  <a:pt x="173" y="333"/>
                </a:cubicBezTo>
                <a:close/>
                <a:moveTo>
                  <a:pt x="227" y="333"/>
                </a:moveTo>
                <a:cubicBezTo>
                  <a:pt x="219" y="333"/>
                  <a:pt x="213" y="339"/>
                  <a:pt x="213" y="347"/>
                </a:cubicBezTo>
                <a:cubicBezTo>
                  <a:pt x="213" y="354"/>
                  <a:pt x="219" y="360"/>
                  <a:pt x="227" y="360"/>
                </a:cubicBezTo>
                <a:cubicBezTo>
                  <a:pt x="234" y="360"/>
                  <a:pt x="240" y="354"/>
                  <a:pt x="240" y="347"/>
                </a:cubicBezTo>
                <a:cubicBezTo>
                  <a:pt x="240" y="339"/>
                  <a:pt x="234" y="333"/>
                  <a:pt x="227" y="333"/>
                </a:cubicBezTo>
                <a:close/>
                <a:moveTo>
                  <a:pt x="413" y="333"/>
                </a:moveTo>
                <a:cubicBezTo>
                  <a:pt x="406" y="333"/>
                  <a:pt x="400" y="339"/>
                  <a:pt x="400" y="347"/>
                </a:cubicBezTo>
                <a:cubicBezTo>
                  <a:pt x="400" y="354"/>
                  <a:pt x="406" y="360"/>
                  <a:pt x="413" y="360"/>
                </a:cubicBezTo>
                <a:cubicBezTo>
                  <a:pt x="421" y="360"/>
                  <a:pt x="427" y="354"/>
                  <a:pt x="427" y="347"/>
                </a:cubicBezTo>
                <a:cubicBezTo>
                  <a:pt x="427" y="339"/>
                  <a:pt x="421" y="333"/>
                  <a:pt x="413" y="333"/>
                </a:cubicBezTo>
                <a:close/>
                <a:moveTo>
                  <a:pt x="467" y="333"/>
                </a:moveTo>
                <a:cubicBezTo>
                  <a:pt x="459" y="333"/>
                  <a:pt x="453" y="339"/>
                  <a:pt x="453" y="347"/>
                </a:cubicBezTo>
                <a:cubicBezTo>
                  <a:pt x="453" y="354"/>
                  <a:pt x="459" y="360"/>
                  <a:pt x="467" y="360"/>
                </a:cubicBezTo>
                <a:cubicBezTo>
                  <a:pt x="474" y="360"/>
                  <a:pt x="480" y="354"/>
                  <a:pt x="480" y="347"/>
                </a:cubicBezTo>
                <a:cubicBezTo>
                  <a:pt x="480" y="339"/>
                  <a:pt x="474" y="333"/>
                  <a:pt x="467" y="333"/>
                </a:cubicBezTo>
                <a:close/>
                <a:moveTo>
                  <a:pt x="506" y="426"/>
                </a:moveTo>
                <a:cubicBezTo>
                  <a:pt x="503" y="426"/>
                  <a:pt x="499" y="428"/>
                  <a:pt x="496" y="431"/>
                </a:cubicBezTo>
                <a:cubicBezTo>
                  <a:pt x="496" y="431"/>
                  <a:pt x="434" y="507"/>
                  <a:pt x="320" y="507"/>
                </a:cubicBezTo>
                <a:cubicBezTo>
                  <a:pt x="288" y="507"/>
                  <a:pt x="267" y="500"/>
                  <a:pt x="254" y="494"/>
                </a:cubicBezTo>
                <a:cubicBezTo>
                  <a:pt x="240" y="488"/>
                  <a:pt x="236" y="484"/>
                  <a:pt x="236" y="484"/>
                </a:cubicBezTo>
                <a:cubicBezTo>
                  <a:pt x="223" y="471"/>
                  <a:pt x="204" y="490"/>
                  <a:pt x="217" y="503"/>
                </a:cubicBezTo>
                <a:cubicBezTo>
                  <a:pt x="217" y="503"/>
                  <a:pt x="226" y="511"/>
                  <a:pt x="243" y="519"/>
                </a:cubicBezTo>
                <a:cubicBezTo>
                  <a:pt x="260" y="526"/>
                  <a:pt x="285" y="533"/>
                  <a:pt x="320" y="533"/>
                </a:cubicBezTo>
                <a:cubicBezTo>
                  <a:pt x="446" y="533"/>
                  <a:pt x="517" y="448"/>
                  <a:pt x="517" y="448"/>
                </a:cubicBezTo>
                <a:cubicBezTo>
                  <a:pt x="524" y="440"/>
                  <a:pt x="518" y="426"/>
                  <a:pt x="506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heck File">
            <a:extLst>
              <a:ext uri="{FF2B5EF4-FFF2-40B4-BE49-F238E27FC236}">
                <a16:creationId xmlns:a16="http://schemas.microsoft.com/office/drawing/2014/main" id="{3BD985DD-7036-42A3-8521-76C0CB0938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9628" y="1513977"/>
            <a:ext cx="147638" cy="161925"/>
          </a:xfrm>
          <a:custGeom>
            <a:avLst/>
            <a:gdLst>
              <a:gd name="T0" fmla="*/ 0 w 605"/>
              <a:gd name="T1" fmla="*/ 0 h 661"/>
              <a:gd name="T2" fmla="*/ 0 w 605"/>
              <a:gd name="T3" fmla="*/ 640 h 661"/>
              <a:gd name="T4" fmla="*/ 320 w 605"/>
              <a:gd name="T5" fmla="*/ 640 h 661"/>
              <a:gd name="T6" fmla="*/ 320 w 605"/>
              <a:gd name="T7" fmla="*/ 614 h 661"/>
              <a:gd name="T8" fmla="*/ 27 w 605"/>
              <a:gd name="T9" fmla="*/ 614 h 661"/>
              <a:gd name="T10" fmla="*/ 27 w 605"/>
              <a:gd name="T11" fmla="*/ 27 h 661"/>
              <a:gd name="T12" fmla="*/ 267 w 605"/>
              <a:gd name="T13" fmla="*/ 27 h 661"/>
              <a:gd name="T14" fmla="*/ 267 w 605"/>
              <a:gd name="T15" fmla="*/ 214 h 661"/>
              <a:gd name="T16" fmla="*/ 453 w 605"/>
              <a:gd name="T17" fmla="*/ 214 h 661"/>
              <a:gd name="T18" fmla="*/ 453 w 605"/>
              <a:gd name="T19" fmla="*/ 467 h 661"/>
              <a:gd name="T20" fmla="*/ 480 w 605"/>
              <a:gd name="T21" fmla="*/ 467 h 661"/>
              <a:gd name="T22" fmla="*/ 480 w 605"/>
              <a:gd name="T23" fmla="*/ 195 h 661"/>
              <a:gd name="T24" fmla="*/ 286 w 605"/>
              <a:gd name="T25" fmla="*/ 0 h 661"/>
              <a:gd name="T26" fmla="*/ 0 w 605"/>
              <a:gd name="T27" fmla="*/ 0 h 661"/>
              <a:gd name="T28" fmla="*/ 293 w 605"/>
              <a:gd name="T29" fmla="*/ 46 h 661"/>
              <a:gd name="T30" fmla="*/ 434 w 605"/>
              <a:gd name="T31" fmla="*/ 187 h 661"/>
              <a:gd name="T32" fmla="*/ 293 w 605"/>
              <a:gd name="T33" fmla="*/ 187 h 661"/>
              <a:gd name="T34" fmla="*/ 293 w 605"/>
              <a:gd name="T35" fmla="*/ 46 h 661"/>
              <a:gd name="T36" fmla="*/ 583 w 605"/>
              <a:gd name="T37" fmla="*/ 367 h 661"/>
              <a:gd name="T38" fmla="*/ 420 w 605"/>
              <a:gd name="T39" fmla="*/ 620 h 661"/>
              <a:gd name="T40" fmla="*/ 306 w 605"/>
              <a:gd name="T41" fmla="*/ 516 h 661"/>
              <a:gd name="T42" fmla="*/ 288 w 605"/>
              <a:gd name="T43" fmla="*/ 536 h 661"/>
              <a:gd name="T44" fmla="*/ 425 w 605"/>
              <a:gd name="T45" fmla="*/ 661 h 661"/>
              <a:gd name="T46" fmla="*/ 605 w 605"/>
              <a:gd name="T47" fmla="*/ 382 h 661"/>
              <a:gd name="T48" fmla="*/ 583 w 605"/>
              <a:gd name="T49" fmla="*/ 367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5" h="661">
                <a:moveTo>
                  <a:pt x="0" y="0"/>
                </a:moveTo>
                <a:lnTo>
                  <a:pt x="0" y="640"/>
                </a:lnTo>
                <a:lnTo>
                  <a:pt x="320" y="640"/>
                </a:lnTo>
                <a:cubicBezTo>
                  <a:pt x="338" y="641"/>
                  <a:pt x="338" y="613"/>
                  <a:pt x="320" y="614"/>
                </a:cubicBezTo>
                <a:lnTo>
                  <a:pt x="27" y="614"/>
                </a:lnTo>
                <a:lnTo>
                  <a:pt x="27" y="27"/>
                </a:lnTo>
                <a:lnTo>
                  <a:pt x="267" y="27"/>
                </a:lnTo>
                <a:lnTo>
                  <a:pt x="267" y="214"/>
                </a:lnTo>
                <a:lnTo>
                  <a:pt x="453" y="214"/>
                </a:lnTo>
                <a:lnTo>
                  <a:pt x="453" y="467"/>
                </a:lnTo>
                <a:cubicBezTo>
                  <a:pt x="453" y="485"/>
                  <a:pt x="480" y="485"/>
                  <a:pt x="480" y="467"/>
                </a:cubicBez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93" y="46"/>
                </a:moveTo>
                <a:lnTo>
                  <a:pt x="434" y="187"/>
                </a:lnTo>
                <a:lnTo>
                  <a:pt x="293" y="187"/>
                </a:lnTo>
                <a:lnTo>
                  <a:pt x="293" y="46"/>
                </a:lnTo>
                <a:close/>
                <a:moveTo>
                  <a:pt x="583" y="367"/>
                </a:moveTo>
                <a:cubicBezTo>
                  <a:pt x="528" y="451"/>
                  <a:pt x="474" y="536"/>
                  <a:pt x="420" y="620"/>
                </a:cubicBezTo>
                <a:cubicBezTo>
                  <a:pt x="382" y="585"/>
                  <a:pt x="344" y="551"/>
                  <a:pt x="306" y="516"/>
                </a:cubicBezTo>
                <a:lnTo>
                  <a:pt x="288" y="536"/>
                </a:lnTo>
                <a:cubicBezTo>
                  <a:pt x="334" y="577"/>
                  <a:pt x="380" y="619"/>
                  <a:pt x="425" y="661"/>
                </a:cubicBezTo>
                <a:cubicBezTo>
                  <a:pt x="485" y="568"/>
                  <a:pt x="545" y="475"/>
                  <a:pt x="605" y="382"/>
                </a:cubicBezTo>
                <a:lnTo>
                  <a:pt x="583" y="3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Delete File">
            <a:extLst>
              <a:ext uri="{FF2B5EF4-FFF2-40B4-BE49-F238E27FC236}">
                <a16:creationId xmlns:a16="http://schemas.microsoft.com/office/drawing/2014/main" id="{C104593D-5275-4246-AA55-001A4B98DC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18330" y="1512389"/>
            <a:ext cx="150813" cy="165100"/>
          </a:xfrm>
          <a:custGeom>
            <a:avLst/>
            <a:gdLst>
              <a:gd name="T0" fmla="*/ 0 w 622"/>
              <a:gd name="T1" fmla="*/ 0 h 675"/>
              <a:gd name="T2" fmla="*/ 0 w 622"/>
              <a:gd name="T3" fmla="*/ 640 h 675"/>
              <a:gd name="T4" fmla="*/ 293 w 622"/>
              <a:gd name="T5" fmla="*/ 640 h 675"/>
              <a:gd name="T6" fmla="*/ 293 w 622"/>
              <a:gd name="T7" fmla="*/ 613 h 675"/>
              <a:gd name="T8" fmla="*/ 26 w 622"/>
              <a:gd name="T9" fmla="*/ 613 h 675"/>
              <a:gd name="T10" fmla="*/ 26 w 622"/>
              <a:gd name="T11" fmla="*/ 26 h 675"/>
              <a:gd name="T12" fmla="*/ 266 w 622"/>
              <a:gd name="T13" fmla="*/ 26 h 675"/>
              <a:gd name="T14" fmla="*/ 266 w 622"/>
              <a:gd name="T15" fmla="*/ 213 h 675"/>
              <a:gd name="T16" fmla="*/ 453 w 622"/>
              <a:gd name="T17" fmla="*/ 213 h 675"/>
              <a:gd name="T18" fmla="*/ 453 w 622"/>
              <a:gd name="T19" fmla="*/ 400 h 675"/>
              <a:gd name="T20" fmla="*/ 480 w 622"/>
              <a:gd name="T21" fmla="*/ 400 h 675"/>
              <a:gd name="T22" fmla="*/ 480 w 622"/>
              <a:gd name="T23" fmla="*/ 194 h 675"/>
              <a:gd name="T24" fmla="*/ 285 w 622"/>
              <a:gd name="T25" fmla="*/ 0 h 675"/>
              <a:gd name="T26" fmla="*/ 0 w 622"/>
              <a:gd name="T27" fmla="*/ 0 h 675"/>
              <a:gd name="T28" fmla="*/ 293 w 622"/>
              <a:gd name="T29" fmla="*/ 45 h 675"/>
              <a:gd name="T30" fmla="*/ 434 w 622"/>
              <a:gd name="T31" fmla="*/ 186 h 675"/>
              <a:gd name="T32" fmla="*/ 293 w 622"/>
              <a:gd name="T33" fmla="*/ 186 h 675"/>
              <a:gd name="T34" fmla="*/ 293 w 622"/>
              <a:gd name="T35" fmla="*/ 45 h 675"/>
              <a:gd name="T36" fmla="*/ 359 w 622"/>
              <a:gd name="T37" fmla="*/ 399 h 675"/>
              <a:gd name="T38" fmla="*/ 350 w 622"/>
              <a:gd name="T39" fmla="*/ 422 h 675"/>
              <a:gd name="T40" fmla="*/ 461 w 622"/>
              <a:gd name="T41" fmla="*/ 533 h 675"/>
              <a:gd name="T42" fmla="*/ 350 w 622"/>
              <a:gd name="T43" fmla="*/ 643 h 675"/>
              <a:gd name="T44" fmla="*/ 369 w 622"/>
              <a:gd name="T45" fmla="*/ 662 h 675"/>
              <a:gd name="T46" fmla="*/ 480 w 622"/>
              <a:gd name="T47" fmla="*/ 552 h 675"/>
              <a:gd name="T48" fmla="*/ 590 w 622"/>
              <a:gd name="T49" fmla="*/ 662 h 675"/>
              <a:gd name="T50" fmla="*/ 609 w 622"/>
              <a:gd name="T51" fmla="*/ 643 h 675"/>
              <a:gd name="T52" fmla="*/ 498 w 622"/>
              <a:gd name="T53" fmla="*/ 533 h 675"/>
              <a:gd name="T54" fmla="*/ 609 w 622"/>
              <a:gd name="T55" fmla="*/ 422 h 675"/>
              <a:gd name="T56" fmla="*/ 599 w 622"/>
              <a:gd name="T57" fmla="*/ 399 h 675"/>
              <a:gd name="T58" fmla="*/ 590 w 622"/>
              <a:gd name="T59" fmla="*/ 403 h 675"/>
              <a:gd name="T60" fmla="*/ 480 w 622"/>
              <a:gd name="T61" fmla="*/ 514 h 675"/>
              <a:gd name="T62" fmla="*/ 369 w 622"/>
              <a:gd name="T63" fmla="*/ 403 h 675"/>
              <a:gd name="T64" fmla="*/ 359 w 622"/>
              <a:gd name="T65" fmla="*/ 399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675">
                <a:moveTo>
                  <a:pt x="0" y="0"/>
                </a:moveTo>
                <a:lnTo>
                  <a:pt x="0" y="640"/>
                </a:lnTo>
                <a:lnTo>
                  <a:pt x="293" y="640"/>
                </a:lnTo>
                <a:cubicBezTo>
                  <a:pt x="311" y="640"/>
                  <a:pt x="311" y="613"/>
                  <a:pt x="293" y="613"/>
                </a:cubicBezTo>
                <a:lnTo>
                  <a:pt x="26" y="613"/>
                </a:lnTo>
                <a:lnTo>
                  <a:pt x="26" y="26"/>
                </a:lnTo>
                <a:lnTo>
                  <a:pt x="266" y="26"/>
                </a:lnTo>
                <a:lnTo>
                  <a:pt x="266" y="213"/>
                </a:lnTo>
                <a:lnTo>
                  <a:pt x="453" y="213"/>
                </a:lnTo>
                <a:lnTo>
                  <a:pt x="453" y="400"/>
                </a:lnTo>
                <a:cubicBezTo>
                  <a:pt x="453" y="418"/>
                  <a:pt x="480" y="418"/>
                  <a:pt x="480" y="400"/>
                </a:cubicBezTo>
                <a:lnTo>
                  <a:pt x="480" y="194"/>
                </a:lnTo>
                <a:lnTo>
                  <a:pt x="285" y="0"/>
                </a:lnTo>
                <a:lnTo>
                  <a:pt x="0" y="0"/>
                </a:lnTo>
                <a:close/>
                <a:moveTo>
                  <a:pt x="293" y="45"/>
                </a:moveTo>
                <a:lnTo>
                  <a:pt x="434" y="186"/>
                </a:lnTo>
                <a:lnTo>
                  <a:pt x="293" y="186"/>
                </a:lnTo>
                <a:lnTo>
                  <a:pt x="293" y="45"/>
                </a:lnTo>
                <a:close/>
                <a:moveTo>
                  <a:pt x="359" y="399"/>
                </a:moveTo>
                <a:cubicBezTo>
                  <a:pt x="348" y="399"/>
                  <a:pt x="342" y="414"/>
                  <a:pt x="350" y="422"/>
                </a:cubicBezTo>
                <a:lnTo>
                  <a:pt x="461" y="533"/>
                </a:lnTo>
                <a:lnTo>
                  <a:pt x="350" y="643"/>
                </a:lnTo>
                <a:cubicBezTo>
                  <a:pt x="337" y="656"/>
                  <a:pt x="356" y="675"/>
                  <a:pt x="369" y="662"/>
                </a:cubicBezTo>
                <a:lnTo>
                  <a:pt x="480" y="552"/>
                </a:lnTo>
                <a:lnTo>
                  <a:pt x="590" y="662"/>
                </a:lnTo>
                <a:cubicBezTo>
                  <a:pt x="603" y="675"/>
                  <a:pt x="622" y="656"/>
                  <a:pt x="609" y="643"/>
                </a:cubicBezTo>
                <a:lnTo>
                  <a:pt x="498" y="533"/>
                </a:lnTo>
                <a:lnTo>
                  <a:pt x="609" y="422"/>
                </a:lnTo>
                <a:cubicBezTo>
                  <a:pt x="618" y="414"/>
                  <a:pt x="611" y="399"/>
                  <a:pt x="599" y="399"/>
                </a:cubicBezTo>
                <a:cubicBezTo>
                  <a:pt x="596" y="400"/>
                  <a:pt x="593" y="401"/>
                  <a:pt x="590" y="403"/>
                </a:cubicBezTo>
                <a:lnTo>
                  <a:pt x="480" y="514"/>
                </a:lnTo>
                <a:lnTo>
                  <a:pt x="369" y="403"/>
                </a:lnTo>
                <a:cubicBezTo>
                  <a:pt x="367" y="401"/>
                  <a:pt x="363" y="399"/>
                  <a:pt x="359" y="39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Edit File">
            <a:extLst>
              <a:ext uri="{FF2B5EF4-FFF2-40B4-BE49-F238E27FC236}">
                <a16:creationId xmlns:a16="http://schemas.microsoft.com/office/drawing/2014/main" id="{7B575C3C-F673-49B2-9DE1-3CF5880275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9428" y="1513183"/>
            <a:ext cx="150813" cy="163513"/>
          </a:xfrm>
          <a:custGeom>
            <a:avLst/>
            <a:gdLst>
              <a:gd name="T0" fmla="*/ 0 w 623"/>
              <a:gd name="T1" fmla="*/ 0 h 669"/>
              <a:gd name="T2" fmla="*/ 0 w 623"/>
              <a:gd name="T3" fmla="*/ 640 h 669"/>
              <a:gd name="T4" fmla="*/ 226 w 623"/>
              <a:gd name="T5" fmla="*/ 640 h 669"/>
              <a:gd name="T6" fmla="*/ 226 w 623"/>
              <a:gd name="T7" fmla="*/ 613 h 669"/>
              <a:gd name="T8" fmla="*/ 26 w 623"/>
              <a:gd name="T9" fmla="*/ 613 h 669"/>
              <a:gd name="T10" fmla="*/ 26 w 623"/>
              <a:gd name="T11" fmla="*/ 26 h 669"/>
              <a:gd name="T12" fmla="*/ 266 w 623"/>
              <a:gd name="T13" fmla="*/ 26 h 669"/>
              <a:gd name="T14" fmla="*/ 266 w 623"/>
              <a:gd name="T15" fmla="*/ 213 h 669"/>
              <a:gd name="T16" fmla="*/ 453 w 623"/>
              <a:gd name="T17" fmla="*/ 213 h 669"/>
              <a:gd name="T18" fmla="*/ 453 w 623"/>
              <a:gd name="T19" fmla="*/ 360 h 669"/>
              <a:gd name="T20" fmla="*/ 480 w 623"/>
              <a:gd name="T21" fmla="*/ 360 h 669"/>
              <a:gd name="T22" fmla="*/ 480 w 623"/>
              <a:gd name="T23" fmla="*/ 194 h 669"/>
              <a:gd name="T24" fmla="*/ 285 w 623"/>
              <a:gd name="T25" fmla="*/ 0 h 669"/>
              <a:gd name="T26" fmla="*/ 0 w 623"/>
              <a:gd name="T27" fmla="*/ 0 h 669"/>
              <a:gd name="T28" fmla="*/ 293 w 623"/>
              <a:gd name="T29" fmla="*/ 45 h 669"/>
              <a:gd name="T30" fmla="*/ 434 w 623"/>
              <a:gd name="T31" fmla="*/ 186 h 669"/>
              <a:gd name="T32" fmla="*/ 293 w 623"/>
              <a:gd name="T33" fmla="*/ 186 h 669"/>
              <a:gd name="T34" fmla="*/ 293 w 623"/>
              <a:gd name="T35" fmla="*/ 45 h 669"/>
              <a:gd name="T36" fmla="*/ 559 w 623"/>
              <a:gd name="T37" fmla="*/ 332 h 669"/>
              <a:gd name="T38" fmla="*/ 511 w 623"/>
              <a:gd name="T39" fmla="*/ 358 h 669"/>
              <a:gd name="T40" fmla="*/ 305 w 623"/>
              <a:gd name="T41" fmla="*/ 564 h 669"/>
              <a:gd name="T42" fmla="*/ 302 w 623"/>
              <a:gd name="T43" fmla="*/ 569 h 669"/>
              <a:gd name="T44" fmla="*/ 279 w 623"/>
              <a:gd name="T45" fmla="*/ 649 h 669"/>
              <a:gd name="T46" fmla="*/ 295 w 623"/>
              <a:gd name="T47" fmla="*/ 666 h 669"/>
              <a:gd name="T48" fmla="*/ 375 w 623"/>
              <a:gd name="T49" fmla="*/ 645 h 669"/>
              <a:gd name="T50" fmla="*/ 381 w 623"/>
              <a:gd name="T51" fmla="*/ 641 h 669"/>
              <a:gd name="T52" fmla="*/ 592 w 623"/>
              <a:gd name="T53" fmla="*/ 432 h 669"/>
              <a:gd name="T54" fmla="*/ 597 w 623"/>
              <a:gd name="T55" fmla="*/ 348 h 669"/>
              <a:gd name="T56" fmla="*/ 559 w 623"/>
              <a:gd name="T57" fmla="*/ 332 h 669"/>
              <a:gd name="T58" fmla="*/ 530 w 623"/>
              <a:gd name="T59" fmla="*/ 376 h 669"/>
              <a:gd name="T60" fmla="*/ 570 w 623"/>
              <a:gd name="T61" fmla="*/ 416 h 669"/>
              <a:gd name="T62" fmla="*/ 365 w 623"/>
              <a:gd name="T63" fmla="*/ 620 h 669"/>
              <a:gd name="T64" fmla="*/ 326 w 623"/>
              <a:gd name="T65" fmla="*/ 582 h 669"/>
              <a:gd name="T66" fmla="*/ 326 w 623"/>
              <a:gd name="T67" fmla="*/ 580 h 669"/>
              <a:gd name="T68" fmla="*/ 530 w 623"/>
              <a:gd name="T69" fmla="*/ 37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3" h="669">
                <a:moveTo>
                  <a:pt x="0" y="0"/>
                </a:moveTo>
                <a:lnTo>
                  <a:pt x="0" y="640"/>
                </a:lnTo>
                <a:lnTo>
                  <a:pt x="226" y="640"/>
                </a:lnTo>
                <a:cubicBezTo>
                  <a:pt x="245" y="640"/>
                  <a:pt x="245" y="613"/>
                  <a:pt x="226" y="613"/>
                </a:cubicBezTo>
                <a:lnTo>
                  <a:pt x="26" y="613"/>
                </a:lnTo>
                <a:lnTo>
                  <a:pt x="26" y="26"/>
                </a:lnTo>
                <a:lnTo>
                  <a:pt x="266" y="26"/>
                </a:lnTo>
                <a:lnTo>
                  <a:pt x="266" y="213"/>
                </a:lnTo>
                <a:lnTo>
                  <a:pt x="453" y="213"/>
                </a:lnTo>
                <a:lnTo>
                  <a:pt x="453" y="360"/>
                </a:lnTo>
                <a:cubicBezTo>
                  <a:pt x="453" y="378"/>
                  <a:pt x="480" y="378"/>
                  <a:pt x="480" y="360"/>
                </a:cubicBezTo>
                <a:lnTo>
                  <a:pt x="480" y="194"/>
                </a:lnTo>
                <a:lnTo>
                  <a:pt x="285" y="0"/>
                </a:lnTo>
                <a:lnTo>
                  <a:pt x="0" y="0"/>
                </a:lnTo>
                <a:close/>
                <a:moveTo>
                  <a:pt x="293" y="45"/>
                </a:moveTo>
                <a:lnTo>
                  <a:pt x="434" y="186"/>
                </a:lnTo>
                <a:lnTo>
                  <a:pt x="293" y="186"/>
                </a:lnTo>
                <a:lnTo>
                  <a:pt x="293" y="45"/>
                </a:lnTo>
                <a:close/>
                <a:moveTo>
                  <a:pt x="559" y="332"/>
                </a:moveTo>
                <a:cubicBezTo>
                  <a:pt x="536" y="334"/>
                  <a:pt x="524" y="342"/>
                  <a:pt x="511" y="358"/>
                </a:cubicBezTo>
                <a:lnTo>
                  <a:pt x="305" y="564"/>
                </a:lnTo>
                <a:cubicBezTo>
                  <a:pt x="303" y="565"/>
                  <a:pt x="302" y="567"/>
                  <a:pt x="302" y="569"/>
                </a:cubicBezTo>
                <a:lnTo>
                  <a:pt x="279" y="649"/>
                </a:lnTo>
                <a:cubicBezTo>
                  <a:pt x="276" y="659"/>
                  <a:pt x="285" y="669"/>
                  <a:pt x="295" y="666"/>
                </a:cubicBezTo>
                <a:lnTo>
                  <a:pt x="375" y="645"/>
                </a:lnTo>
                <a:cubicBezTo>
                  <a:pt x="378" y="644"/>
                  <a:pt x="380" y="643"/>
                  <a:pt x="381" y="641"/>
                </a:cubicBezTo>
                <a:lnTo>
                  <a:pt x="592" y="432"/>
                </a:lnTo>
                <a:cubicBezTo>
                  <a:pt x="623" y="401"/>
                  <a:pt x="622" y="372"/>
                  <a:pt x="597" y="348"/>
                </a:cubicBezTo>
                <a:cubicBezTo>
                  <a:pt x="587" y="337"/>
                  <a:pt x="573" y="332"/>
                  <a:pt x="559" y="332"/>
                </a:cubicBezTo>
                <a:close/>
                <a:moveTo>
                  <a:pt x="530" y="376"/>
                </a:moveTo>
                <a:lnTo>
                  <a:pt x="570" y="416"/>
                </a:lnTo>
                <a:lnTo>
                  <a:pt x="365" y="620"/>
                </a:lnTo>
                <a:lnTo>
                  <a:pt x="326" y="582"/>
                </a:lnTo>
                <a:lnTo>
                  <a:pt x="326" y="580"/>
                </a:lnTo>
                <a:lnTo>
                  <a:pt x="530" y="37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avorite File">
            <a:extLst>
              <a:ext uri="{FF2B5EF4-FFF2-40B4-BE49-F238E27FC236}">
                <a16:creationId xmlns:a16="http://schemas.microsoft.com/office/drawing/2014/main" id="{36F79087-D7F8-4736-9E10-21DAF37CDB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80781" y="1513977"/>
            <a:ext cx="149225" cy="161925"/>
          </a:xfrm>
          <a:custGeom>
            <a:avLst/>
            <a:gdLst>
              <a:gd name="T0" fmla="*/ 0 w 614"/>
              <a:gd name="T1" fmla="*/ 0 h 667"/>
              <a:gd name="T2" fmla="*/ 0 w 614"/>
              <a:gd name="T3" fmla="*/ 640 h 667"/>
              <a:gd name="T4" fmla="*/ 280 w 614"/>
              <a:gd name="T5" fmla="*/ 640 h 667"/>
              <a:gd name="T6" fmla="*/ 280 w 614"/>
              <a:gd name="T7" fmla="*/ 613 h 667"/>
              <a:gd name="T8" fmla="*/ 27 w 614"/>
              <a:gd name="T9" fmla="*/ 613 h 667"/>
              <a:gd name="T10" fmla="*/ 27 w 614"/>
              <a:gd name="T11" fmla="*/ 27 h 667"/>
              <a:gd name="T12" fmla="*/ 267 w 614"/>
              <a:gd name="T13" fmla="*/ 27 h 667"/>
              <a:gd name="T14" fmla="*/ 267 w 614"/>
              <a:gd name="T15" fmla="*/ 213 h 667"/>
              <a:gd name="T16" fmla="*/ 454 w 614"/>
              <a:gd name="T17" fmla="*/ 213 h 667"/>
              <a:gd name="T18" fmla="*/ 454 w 614"/>
              <a:gd name="T19" fmla="*/ 333 h 667"/>
              <a:gd name="T20" fmla="*/ 480 w 614"/>
              <a:gd name="T21" fmla="*/ 333 h 667"/>
              <a:gd name="T22" fmla="*/ 480 w 614"/>
              <a:gd name="T23" fmla="*/ 195 h 667"/>
              <a:gd name="T24" fmla="*/ 286 w 614"/>
              <a:gd name="T25" fmla="*/ 0 h 667"/>
              <a:gd name="T26" fmla="*/ 0 w 614"/>
              <a:gd name="T27" fmla="*/ 0 h 667"/>
              <a:gd name="T28" fmla="*/ 294 w 614"/>
              <a:gd name="T29" fmla="*/ 46 h 667"/>
              <a:gd name="T30" fmla="*/ 435 w 614"/>
              <a:gd name="T31" fmla="*/ 187 h 667"/>
              <a:gd name="T32" fmla="*/ 294 w 614"/>
              <a:gd name="T33" fmla="*/ 187 h 667"/>
              <a:gd name="T34" fmla="*/ 294 w 614"/>
              <a:gd name="T35" fmla="*/ 46 h 667"/>
              <a:gd name="T36" fmla="*/ 427 w 614"/>
              <a:gd name="T37" fmla="*/ 312 h 667"/>
              <a:gd name="T38" fmla="*/ 378 w 614"/>
              <a:gd name="T39" fmla="*/ 440 h 667"/>
              <a:gd name="T40" fmla="*/ 240 w 614"/>
              <a:gd name="T41" fmla="*/ 447 h 667"/>
              <a:gd name="T42" fmla="*/ 347 w 614"/>
              <a:gd name="T43" fmla="*/ 533 h 667"/>
              <a:gd name="T44" fmla="*/ 311 w 614"/>
              <a:gd name="T45" fmla="*/ 667 h 667"/>
              <a:gd name="T46" fmla="*/ 427 w 614"/>
              <a:gd name="T47" fmla="*/ 592 h 667"/>
              <a:gd name="T48" fmla="*/ 543 w 614"/>
              <a:gd name="T49" fmla="*/ 667 h 667"/>
              <a:gd name="T50" fmla="*/ 507 w 614"/>
              <a:gd name="T51" fmla="*/ 533 h 667"/>
              <a:gd name="T52" fmla="*/ 614 w 614"/>
              <a:gd name="T53" fmla="*/ 447 h 667"/>
              <a:gd name="T54" fmla="*/ 476 w 614"/>
              <a:gd name="T55" fmla="*/ 440 h 667"/>
              <a:gd name="T56" fmla="*/ 427 w 614"/>
              <a:gd name="T57" fmla="*/ 312 h 667"/>
              <a:gd name="T58" fmla="*/ 427 w 614"/>
              <a:gd name="T59" fmla="*/ 385 h 667"/>
              <a:gd name="T60" fmla="*/ 458 w 614"/>
              <a:gd name="T61" fmla="*/ 465 h 667"/>
              <a:gd name="T62" fmla="*/ 543 w 614"/>
              <a:gd name="T63" fmla="*/ 471 h 667"/>
              <a:gd name="T64" fmla="*/ 476 w 614"/>
              <a:gd name="T65" fmla="*/ 524 h 667"/>
              <a:gd name="T66" fmla="*/ 498 w 614"/>
              <a:gd name="T67" fmla="*/ 607 h 667"/>
              <a:gd name="T68" fmla="*/ 427 w 614"/>
              <a:gd name="T69" fmla="*/ 560 h 667"/>
              <a:gd name="T70" fmla="*/ 355 w 614"/>
              <a:gd name="T71" fmla="*/ 607 h 667"/>
              <a:gd name="T72" fmla="*/ 376 w 614"/>
              <a:gd name="T73" fmla="*/ 524 h 667"/>
              <a:gd name="T74" fmla="*/ 310 w 614"/>
              <a:gd name="T75" fmla="*/ 471 h 667"/>
              <a:gd name="T76" fmla="*/ 395 w 614"/>
              <a:gd name="T77" fmla="*/ 465 h 667"/>
              <a:gd name="T78" fmla="*/ 427 w 614"/>
              <a:gd name="T79" fmla="*/ 38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4" h="667">
                <a:moveTo>
                  <a:pt x="0" y="0"/>
                </a:moveTo>
                <a:lnTo>
                  <a:pt x="0" y="640"/>
                </a:lnTo>
                <a:lnTo>
                  <a:pt x="280" y="640"/>
                </a:lnTo>
                <a:cubicBezTo>
                  <a:pt x="298" y="640"/>
                  <a:pt x="298" y="613"/>
                  <a:pt x="280" y="613"/>
                </a:cubicBezTo>
                <a:lnTo>
                  <a:pt x="27" y="613"/>
                </a:lnTo>
                <a:lnTo>
                  <a:pt x="27" y="27"/>
                </a:ln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333"/>
                </a:lnTo>
                <a:cubicBezTo>
                  <a:pt x="453" y="352"/>
                  <a:pt x="480" y="352"/>
                  <a:pt x="480" y="333"/>
                </a:cubicBez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  <a:moveTo>
                  <a:pt x="427" y="312"/>
                </a:moveTo>
                <a:lnTo>
                  <a:pt x="378" y="440"/>
                </a:lnTo>
                <a:lnTo>
                  <a:pt x="240" y="447"/>
                </a:lnTo>
                <a:lnTo>
                  <a:pt x="347" y="533"/>
                </a:lnTo>
                <a:lnTo>
                  <a:pt x="311" y="667"/>
                </a:lnTo>
                <a:lnTo>
                  <a:pt x="427" y="592"/>
                </a:lnTo>
                <a:lnTo>
                  <a:pt x="543" y="667"/>
                </a:lnTo>
                <a:lnTo>
                  <a:pt x="507" y="533"/>
                </a:lnTo>
                <a:lnTo>
                  <a:pt x="614" y="447"/>
                </a:lnTo>
                <a:lnTo>
                  <a:pt x="476" y="440"/>
                </a:lnTo>
                <a:lnTo>
                  <a:pt x="427" y="312"/>
                </a:lnTo>
                <a:close/>
                <a:moveTo>
                  <a:pt x="427" y="385"/>
                </a:moveTo>
                <a:cubicBezTo>
                  <a:pt x="437" y="412"/>
                  <a:pt x="447" y="439"/>
                  <a:pt x="458" y="465"/>
                </a:cubicBezTo>
                <a:cubicBezTo>
                  <a:pt x="486" y="468"/>
                  <a:pt x="514" y="469"/>
                  <a:pt x="543" y="471"/>
                </a:cubicBezTo>
                <a:cubicBezTo>
                  <a:pt x="521" y="489"/>
                  <a:pt x="498" y="506"/>
                  <a:pt x="476" y="524"/>
                </a:cubicBezTo>
                <a:cubicBezTo>
                  <a:pt x="482" y="552"/>
                  <a:pt x="490" y="579"/>
                  <a:pt x="498" y="607"/>
                </a:cubicBezTo>
                <a:cubicBezTo>
                  <a:pt x="474" y="591"/>
                  <a:pt x="450" y="576"/>
                  <a:pt x="427" y="560"/>
                </a:cubicBezTo>
                <a:cubicBezTo>
                  <a:pt x="403" y="575"/>
                  <a:pt x="379" y="591"/>
                  <a:pt x="355" y="607"/>
                </a:cubicBezTo>
                <a:cubicBezTo>
                  <a:pt x="362" y="579"/>
                  <a:pt x="370" y="552"/>
                  <a:pt x="376" y="524"/>
                </a:cubicBezTo>
                <a:cubicBezTo>
                  <a:pt x="354" y="506"/>
                  <a:pt x="332" y="489"/>
                  <a:pt x="310" y="471"/>
                </a:cubicBezTo>
                <a:cubicBezTo>
                  <a:pt x="338" y="469"/>
                  <a:pt x="366" y="468"/>
                  <a:pt x="395" y="465"/>
                </a:cubicBezTo>
                <a:cubicBezTo>
                  <a:pt x="406" y="439"/>
                  <a:pt x="416" y="412"/>
                  <a:pt x="427" y="385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American Express">
            <a:extLst>
              <a:ext uri="{FF2B5EF4-FFF2-40B4-BE49-F238E27FC236}">
                <a16:creationId xmlns:a16="http://schemas.microsoft.com/office/drawing/2014/main" id="{B01BD38C-702D-44D1-822C-DE98C5F45A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85799" y="1536202"/>
            <a:ext cx="161925" cy="117475"/>
          </a:xfrm>
          <a:custGeom>
            <a:avLst/>
            <a:gdLst>
              <a:gd name="T0" fmla="*/ 0 w 667"/>
              <a:gd name="T1" fmla="*/ 67 h 480"/>
              <a:gd name="T2" fmla="*/ 67 w 667"/>
              <a:gd name="T3" fmla="*/ 480 h 480"/>
              <a:gd name="T4" fmla="*/ 667 w 667"/>
              <a:gd name="T5" fmla="*/ 413 h 480"/>
              <a:gd name="T6" fmla="*/ 600 w 667"/>
              <a:gd name="T7" fmla="*/ 0 h 480"/>
              <a:gd name="T8" fmla="*/ 67 w 667"/>
              <a:gd name="T9" fmla="*/ 27 h 480"/>
              <a:gd name="T10" fmla="*/ 640 w 667"/>
              <a:gd name="T11" fmla="*/ 67 h 480"/>
              <a:gd name="T12" fmla="*/ 600 w 667"/>
              <a:gd name="T13" fmla="*/ 453 h 480"/>
              <a:gd name="T14" fmla="*/ 27 w 667"/>
              <a:gd name="T15" fmla="*/ 413 h 480"/>
              <a:gd name="T16" fmla="*/ 67 w 667"/>
              <a:gd name="T17" fmla="*/ 27 h 480"/>
              <a:gd name="T18" fmla="*/ 65 w 667"/>
              <a:gd name="T19" fmla="*/ 286 h 480"/>
              <a:gd name="T20" fmla="*/ 105 w 667"/>
              <a:gd name="T21" fmla="*/ 260 h 480"/>
              <a:gd name="T22" fmla="*/ 172 w 667"/>
              <a:gd name="T23" fmla="*/ 286 h 480"/>
              <a:gd name="T24" fmla="*/ 228 w 667"/>
              <a:gd name="T25" fmla="*/ 201 h 480"/>
              <a:gd name="T26" fmla="*/ 291 w 667"/>
              <a:gd name="T27" fmla="*/ 286 h 480"/>
              <a:gd name="T28" fmla="*/ 329 w 667"/>
              <a:gd name="T29" fmla="*/ 286 h 480"/>
              <a:gd name="T30" fmla="*/ 357 w 667"/>
              <a:gd name="T31" fmla="*/ 172 h 480"/>
              <a:gd name="T32" fmla="*/ 278 w 667"/>
              <a:gd name="T33" fmla="*/ 248 h 480"/>
              <a:gd name="T34" fmla="*/ 200 w 667"/>
              <a:gd name="T35" fmla="*/ 172 h 480"/>
              <a:gd name="T36" fmla="*/ 151 w 667"/>
              <a:gd name="T37" fmla="*/ 172 h 480"/>
              <a:gd name="T38" fmla="*/ 393 w 667"/>
              <a:gd name="T39" fmla="*/ 172 h 480"/>
              <a:gd name="T40" fmla="*/ 500 w 667"/>
              <a:gd name="T41" fmla="*/ 286 h 480"/>
              <a:gd name="T42" fmla="*/ 566 w 667"/>
              <a:gd name="T43" fmla="*/ 286 h 480"/>
              <a:gd name="T44" fmla="*/ 552 w 667"/>
              <a:gd name="T45" fmla="*/ 228 h 480"/>
              <a:gd name="T46" fmla="*/ 566 w 667"/>
              <a:gd name="T47" fmla="*/ 172 h 480"/>
              <a:gd name="T48" fmla="*/ 503 w 667"/>
              <a:gd name="T49" fmla="*/ 172 h 480"/>
              <a:gd name="T50" fmla="*/ 132 w 667"/>
              <a:gd name="T51" fmla="*/ 196 h 480"/>
              <a:gd name="T52" fmla="*/ 115 w 667"/>
              <a:gd name="T53" fmla="*/ 236 h 480"/>
              <a:gd name="T54" fmla="*/ 421 w 667"/>
              <a:gd name="T55" fmla="*/ 197 h 480"/>
              <a:gd name="T56" fmla="*/ 516 w 667"/>
              <a:gd name="T57" fmla="*/ 228 h 480"/>
              <a:gd name="T58" fmla="*/ 421 w 667"/>
              <a:gd name="T59" fmla="*/ 262 h 480"/>
              <a:gd name="T60" fmla="*/ 482 w 667"/>
              <a:gd name="T61" fmla="*/ 239 h 480"/>
              <a:gd name="T62" fmla="*/ 421 w 667"/>
              <a:gd name="T63" fmla="*/ 21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7" h="480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lnTo>
                  <a:pt x="0" y="413"/>
                </a:lnTo>
                <a:cubicBezTo>
                  <a:pt x="0" y="450"/>
                  <a:pt x="30" y="480"/>
                  <a:pt x="67" y="480"/>
                </a:cubicBezTo>
                <a:lnTo>
                  <a:pt x="600" y="480"/>
                </a:lnTo>
                <a:cubicBezTo>
                  <a:pt x="637" y="480"/>
                  <a:pt x="667" y="450"/>
                  <a:pt x="667" y="413"/>
                </a:cubicBezTo>
                <a:lnTo>
                  <a:pt x="667" y="67"/>
                </a:lnTo>
                <a:cubicBezTo>
                  <a:pt x="667" y="30"/>
                  <a:pt x="637" y="0"/>
                  <a:pt x="600" y="0"/>
                </a:cubicBezTo>
                <a:lnTo>
                  <a:pt x="67" y="0"/>
                </a:lnTo>
                <a:close/>
                <a:moveTo>
                  <a:pt x="67" y="27"/>
                </a:moveTo>
                <a:lnTo>
                  <a:pt x="600" y="27"/>
                </a:lnTo>
                <a:cubicBezTo>
                  <a:pt x="622" y="27"/>
                  <a:pt x="640" y="45"/>
                  <a:pt x="640" y="67"/>
                </a:cubicBezTo>
                <a:lnTo>
                  <a:pt x="640" y="413"/>
                </a:lnTo>
                <a:cubicBezTo>
                  <a:pt x="640" y="436"/>
                  <a:pt x="622" y="453"/>
                  <a:pt x="600" y="453"/>
                </a:cubicBezTo>
                <a:lnTo>
                  <a:pt x="67" y="453"/>
                </a:lnTo>
                <a:cubicBezTo>
                  <a:pt x="44" y="453"/>
                  <a:pt x="27" y="436"/>
                  <a:pt x="27" y="413"/>
                </a:cubicBezTo>
                <a:lnTo>
                  <a:pt x="27" y="67"/>
                </a:lnTo>
                <a:cubicBezTo>
                  <a:pt x="27" y="45"/>
                  <a:pt x="44" y="27"/>
                  <a:pt x="67" y="27"/>
                </a:cubicBezTo>
                <a:close/>
                <a:moveTo>
                  <a:pt x="114" y="172"/>
                </a:moveTo>
                <a:lnTo>
                  <a:pt x="65" y="286"/>
                </a:lnTo>
                <a:lnTo>
                  <a:pt x="94" y="286"/>
                </a:lnTo>
                <a:lnTo>
                  <a:pt x="105" y="260"/>
                </a:lnTo>
                <a:lnTo>
                  <a:pt x="161" y="260"/>
                </a:lnTo>
                <a:lnTo>
                  <a:pt x="172" y="286"/>
                </a:lnTo>
                <a:lnTo>
                  <a:pt x="228" y="286"/>
                </a:lnTo>
                <a:lnTo>
                  <a:pt x="228" y="201"/>
                </a:lnTo>
                <a:lnTo>
                  <a:pt x="265" y="286"/>
                </a:lnTo>
                <a:lnTo>
                  <a:pt x="291" y="286"/>
                </a:lnTo>
                <a:lnTo>
                  <a:pt x="329" y="203"/>
                </a:lnTo>
                <a:lnTo>
                  <a:pt x="329" y="286"/>
                </a:lnTo>
                <a:lnTo>
                  <a:pt x="357" y="286"/>
                </a:lnTo>
                <a:lnTo>
                  <a:pt x="357" y="172"/>
                </a:lnTo>
                <a:lnTo>
                  <a:pt x="312" y="172"/>
                </a:lnTo>
                <a:lnTo>
                  <a:pt x="278" y="248"/>
                </a:lnTo>
                <a:lnTo>
                  <a:pt x="244" y="172"/>
                </a:lnTo>
                <a:lnTo>
                  <a:pt x="200" y="172"/>
                </a:lnTo>
                <a:lnTo>
                  <a:pt x="200" y="282"/>
                </a:lnTo>
                <a:lnTo>
                  <a:pt x="151" y="172"/>
                </a:lnTo>
                <a:lnTo>
                  <a:pt x="114" y="172"/>
                </a:lnTo>
                <a:close/>
                <a:moveTo>
                  <a:pt x="393" y="172"/>
                </a:moveTo>
                <a:lnTo>
                  <a:pt x="393" y="286"/>
                </a:lnTo>
                <a:lnTo>
                  <a:pt x="500" y="286"/>
                </a:lnTo>
                <a:lnTo>
                  <a:pt x="533" y="248"/>
                </a:lnTo>
                <a:lnTo>
                  <a:pt x="566" y="286"/>
                </a:lnTo>
                <a:lnTo>
                  <a:pt x="601" y="286"/>
                </a:lnTo>
                <a:lnTo>
                  <a:pt x="552" y="228"/>
                </a:lnTo>
                <a:lnTo>
                  <a:pt x="602" y="172"/>
                </a:lnTo>
                <a:lnTo>
                  <a:pt x="566" y="172"/>
                </a:lnTo>
                <a:lnTo>
                  <a:pt x="534" y="208"/>
                </a:lnTo>
                <a:lnTo>
                  <a:pt x="503" y="172"/>
                </a:lnTo>
                <a:lnTo>
                  <a:pt x="393" y="172"/>
                </a:lnTo>
                <a:close/>
                <a:moveTo>
                  <a:pt x="132" y="196"/>
                </a:moveTo>
                <a:lnTo>
                  <a:pt x="149" y="236"/>
                </a:lnTo>
                <a:lnTo>
                  <a:pt x="115" y="236"/>
                </a:lnTo>
                <a:lnTo>
                  <a:pt x="132" y="196"/>
                </a:lnTo>
                <a:close/>
                <a:moveTo>
                  <a:pt x="421" y="197"/>
                </a:moveTo>
                <a:lnTo>
                  <a:pt x="489" y="197"/>
                </a:lnTo>
                <a:lnTo>
                  <a:pt x="516" y="228"/>
                </a:lnTo>
                <a:lnTo>
                  <a:pt x="485" y="262"/>
                </a:lnTo>
                <a:lnTo>
                  <a:pt x="421" y="262"/>
                </a:lnTo>
                <a:lnTo>
                  <a:pt x="421" y="239"/>
                </a:lnTo>
                <a:lnTo>
                  <a:pt x="482" y="239"/>
                </a:lnTo>
                <a:lnTo>
                  <a:pt x="482" y="218"/>
                </a:lnTo>
                <a:lnTo>
                  <a:pt x="421" y="218"/>
                </a:lnTo>
                <a:lnTo>
                  <a:pt x="421" y="197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ank">
            <a:extLst>
              <a:ext uri="{FF2B5EF4-FFF2-40B4-BE49-F238E27FC236}">
                <a16:creationId xmlns:a16="http://schemas.microsoft.com/office/drawing/2014/main" id="{6D58F4F3-B65A-4532-9BD8-4D1CB1A692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5818" y="1513183"/>
            <a:ext cx="161925" cy="163513"/>
          </a:xfrm>
          <a:custGeom>
            <a:avLst/>
            <a:gdLst>
              <a:gd name="T0" fmla="*/ 328 w 666"/>
              <a:gd name="T1" fmla="*/ 2 h 667"/>
              <a:gd name="T2" fmla="*/ 0 w 666"/>
              <a:gd name="T3" fmla="*/ 151 h 667"/>
              <a:gd name="T4" fmla="*/ 13 w 666"/>
              <a:gd name="T5" fmla="*/ 187 h 667"/>
              <a:gd name="T6" fmla="*/ 65 w 666"/>
              <a:gd name="T7" fmla="*/ 227 h 667"/>
              <a:gd name="T8" fmla="*/ 66 w 666"/>
              <a:gd name="T9" fmla="*/ 536 h 667"/>
              <a:gd name="T10" fmla="*/ 40 w 666"/>
              <a:gd name="T11" fmla="*/ 587 h 667"/>
              <a:gd name="T12" fmla="*/ 0 w 666"/>
              <a:gd name="T13" fmla="*/ 627 h 667"/>
              <a:gd name="T14" fmla="*/ 666 w 666"/>
              <a:gd name="T15" fmla="*/ 667 h 667"/>
              <a:gd name="T16" fmla="*/ 628 w 666"/>
              <a:gd name="T17" fmla="*/ 587 h 667"/>
              <a:gd name="T18" fmla="*/ 626 w 666"/>
              <a:gd name="T19" fmla="*/ 574 h 667"/>
              <a:gd name="T20" fmla="*/ 600 w 666"/>
              <a:gd name="T21" fmla="*/ 227 h 667"/>
              <a:gd name="T22" fmla="*/ 640 w 666"/>
              <a:gd name="T23" fmla="*/ 187 h 667"/>
              <a:gd name="T24" fmla="*/ 666 w 666"/>
              <a:gd name="T25" fmla="*/ 174 h 667"/>
              <a:gd name="T26" fmla="*/ 658 w 666"/>
              <a:gd name="T27" fmla="*/ 139 h 667"/>
              <a:gd name="T28" fmla="*/ 333 w 666"/>
              <a:gd name="T29" fmla="*/ 0 h 667"/>
              <a:gd name="T30" fmla="*/ 640 w 666"/>
              <a:gd name="T31" fmla="*/ 160 h 667"/>
              <a:gd name="T32" fmla="*/ 26 w 666"/>
              <a:gd name="T33" fmla="*/ 160 h 667"/>
              <a:gd name="T34" fmla="*/ 333 w 666"/>
              <a:gd name="T35" fmla="*/ 28 h 667"/>
              <a:gd name="T36" fmla="*/ 613 w 666"/>
              <a:gd name="T37" fmla="*/ 187 h 667"/>
              <a:gd name="T38" fmla="*/ 65 w 666"/>
              <a:gd name="T39" fmla="*/ 200 h 667"/>
              <a:gd name="T40" fmla="*/ 93 w 666"/>
              <a:gd name="T41" fmla="*/ 227 h 667"/>
              <a:gd name="T42" fmla="*/ 120 w 666"/>
              <a:gd name="T43" fmla="*/ 534 h 667"/>
              <a:gd name="T44" fmla="*/ 93 w 666"/>
              <a:gd name="T45" fmla="*/ 227 h 667"/>
              <a:gd name="T46" fmla="*/ 213 w 666"/>
              <a:gd name="T47" fmla="*/ 227 h 667"/>
              <a:gd name="T48" fmla="*/ 146 w 666"/>
              <a:gd name="T49" fmla="*/ 534 h 667"/>
              <a:gd name="T50" fmla="*/ 240 w 666"/>
              <a:gd name="T51" fmla="*/ 227 h 667"/>
              <a:gd name="T52" fmla="*/ 266 w 666"/>
              <a:gd name="T53" fmla="*/ 534 h 667"/>
              <a:gd name="T54" fmla="*/ 240 w 666"/>
              <a:gd name="T55" fmla="*/ 227 h 667"/>
              <a:gd name="T56" fmla="*/ 373 w 666"/>
              <a:gd name="T57" fmla="*/ 227 h 667"/>
              <a:gd name="T58" fmla="*/ 293 w 666"/>
              <a:gd name="T59" fmla="*/ 534 h 667"/>
              <a:gd name="T60" fmla="*/ 400 w 666"/>
              <a:gd name="T61" fmla="*/ 227 h 667"/>
              <a:gd name="T62" fmla="*/ 426 w 666"/>
              <a:gd name="T63" fmla="*/ 534 h 667"/>
              <a:gd name="T64" fmla="*/ 400 w 666"/>
              <a:gd name="T65" fmla="*/ 227 h 667"/>
              <a:gd name="T66" fmla="*/ 520 w 666"/>
              <a:gd name="T67" fmla="*/ 227 h 667"/>
              <a:gd name="T68" fmla="*/ 453 w 666"/>
              <a:gd name="T69" fmla="*/ 534 h 667"/>
              <a:gd name="T70" fmla="*/ 546 w 666"/>
              <a:gd name="T71" fmla="*/ 227 h 667"/>
              <a:gd name="T72" fmla="*/ 573 w 666"/>
              <a:gd name="T73" fmla="*/ 534 h 667"/>
              <a:gd name="T74" fmla="*/ 546 w 666"/>
              <a:gd name="T75" fmla="*/ 227 h 667"/>
              <a:gd name="T76" fmla="*/ 588 w 666"/>
              <a:gd name="T77" fmla="*/ 560 h 667"/>
              <a:gd name="T78" fmla="*/ 600 w 666"/>
              <a:gd name="T79" fmla="*/ 587 h 667"/>
              <a:gd name="T80" fmla="*/ 66 w 666"/>
              <a:gd name="T81" fmla="*/ 574 h 667"/>
              <a:gd name="T82" fmla="*/ 37 w 666"/>
              <a:gd name="T83" fmla="*/ 614 h 667"/>
              <a:gd name="T84" fmla="*/ 640 w 666"/>
              <a:gd name="T85" fmla="*/ 627 h 667"/>
              <a:gd name="T86" fmla="*/ 26 w 666"/>
              <a:gd name="T87" fmla="*/ 640 h 667"/>
              <a:gd name="T88" fmla="*/ 37 w 666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331" y="0"/>
                  <a:pt x="329" y="1"/>
                  <a:pt x="328" y="2"/>
                </a:cubicBezTo>
                <a:lnTo>
                  <a:pt x="8" y="139"/>
                </a:lnTo>
                <a:cubicBezTo>
                  <a:pt x="3" y="141"/>
                  <a:pt x="0" y="146"/>
                  <a:pt x="0" y="151"/>
                </a:cubicBezTo>
                <a:lnTo>
                  <a:pt x="0" y="174"/>
                </a:lnTo>
                <a:cubicBezTo>
                  <a:pt x="0" y="181"/>
                  <a:pt x="5" y="187"/>
                  <a:pt x="13" y="187"/>
                </a:cubicBezTo>
                <a:lnTo>
                  <a:pt x="26" y="187"/>
                </a:lnTo>
                <a:cubicBezTo>
                  <a:pt x="26" y="209"/>
                  <a:pt x="43" y="227"/>
                  <a:pt x="65" y="227"/>
                </a:cubicBezTo>
                <a:lnTo>
                  <a:pt x="66" y="227"/>
                </a:lnTo>
                <a:lnTo>
                  <a:pt x="66" y="536"/>
                </a:lnTo>
                <a:cubicBezTo>
                  <a:pt x="51" y="541"/>
                  <a:pt x="40" y="556"/>
                  <a:pt x="40" y="574"/>
                </a:cubicBezTo>
                <a:lnTo>
                  <a:pt x="40" y="587"/>
                </a:lnTo>
                <a:lnTo>
                  <a:pt x="37" y="587"/>
                </a:lnTo>
                <a:cubicBezTo>
                  <a:pt x="16" y="587"/>
                  <a:pt x="0" y="606"/>
                  <a:pt x="0" y="627"/>
                </a:cubicBezTo>
                <a:lnTo>
                  <a:pt x="0" y="667"/>
                </a:lnTo>
                <a:lnTo>
                  <a:pt x="666" y="667"/>
                </a:lnTo>
                <a:lnTo>
                  <a:pt x="666" y="627"/>
                </a:lnTo>
                <a:cubicBezTo>
                  <a:pt x="666" y="606"/>
                  <a:pt x="650" y="587"/>
                  <a:pt x="628" y="587"/>
                </a:cubicBezTo>
                <a:lnTo>
                  <a:pt x="626" y="587"/>
                </a:lnTo>
                <a:lnTo>
                  <a:pt x="626" y="574"/>
                </a:lnTo>
                <a:cubicBezTo>
                  <a:pt x="626" y="556"/>
                  <a:pt x="615" y="541"/>
                  <a:pt x="600" y="536"/>
                </a:cubicBezTo>
                <a:lnTo>
                  <a:pt x="600" y="227"/>
                </a:lnTo>
                <a:lnTo>
                  <a:pt x="601" y="227"/>
                </a:lnTo>
                <a:cubicBezTo>
                  <a:pt x="622" y="227"/>
                  <a:pt x="640" y="209"/>
                  <a:pt x="640" y="187"/>
                </a:cubicBezTo>
                <a:lnTo>
                  <a:pt x="653" y="187"/>
                </a:lnTo>
                <a:cubicBezTo>
                  <a:pt x="660" y="187"/>
                  <a:pt x="666" y="181"/>
                  <a:pt x="666" y="174"/>
                </a:cubicBezTo>
                <a:lnTo>
                  <a:pt x="666" y="151"/>
                </a:lnTo>
                <a:cubicBezTo>
                  <a:pt x="666" y="146"/>
                  <a:pt x="663" y="141"/>
                  <a:pt x="658" y="139"/>
                </a:cubicBezTo>
                <a:lnTo>
                  <a:pt x="338" y="2"/>
                </a:lnTo>
                <a:cubicBezTo>
                  <a:pt x="336" y="1"/>
                  <a:pt x="335" y="0"/>
                  <a:pt x="333" y="0"/>
                </a:cubicBezTo>
                <a:close/>
                <a:moveTo>
                  <a:pt x="333" y="28"/>
                </a:moveTo>
                <a:lnTo>
                  <a:pt x="640" y="160"/>
                </a:lnTo>
                <a:lnTo>
                  <a:pt x="640" y="160"/>
                </a:lnTo>
                <a:lnTo>
                  <a:pt x="26" y="160"/>
                </a:lnTo>
                <a:lnTo>
                  <a:pt x="26" y="160"/>
                </a:lnTo>
                <a:lnTo>
                  <a:pt x="333" y="28"/>
                </a:lnTo>
                <a:close/>
                <a:moveTo>
                  <a:pt x="53" y="187"/>
                </a:moveTo>
                <a:lnTo>
                  <a:pt x="613" y="187"/>
                </a:lnTo>
                <a:cubicBezTo>
                  <a:pt x="613" y="195"/>
                  <a:pt x="607" y="200"/>
                  <a:pt x="601" y="200"/>
                </a:cubicBezTo>
                <a:lnTo>
                  <a:pt x="65" y="200"/>
                </a:lnTo>
                <a:cubicBezTo>
                  <a:pt x="58" y="200"/>
                  <a:pt x="53" y="195"/>
                  <a:pt x="53" y="187"/>
                </a:cubicBezTo>
                <a:close/>
                <a:moveTo>
                  <a:pt x="93" y="227"/>
                </a:moveTo>
                <a:lnTo>
                  <a:pt x="120" y="227"/>
                </a:lnTo>
                <a:lnTo>
                  <a:pt x="120" y="534"/>
                </a:lnTo>
                <a:lnTo>
                  <a:pt x="93" y="534"/>
                </a:lnTo>
                <a:lnTo>
                  <a:pt x="93" y="227"/>
                </a:lnTo>
                <a:close/>
                <a:moveTo>
                  <a:pt x="146" y="227"/>
                </a:moveTo>
                <a:lnTo>
                  <a:pt x="213" y="227"/>
                </a:lnTo>
                <a:lnTo>
                  <a:pt x="213" y="534"/>
                </a:lnTo>
                <a:lnTo>
                  <a:pt x="146" y="534"/>
                </a:lnTo>
                <a:lnTo>
                  <a:pt x="146" y="227"/>
                </a:lnTo>
                <a:close/>
                <a:moveTo>
                  <a:pt x="240" y="227"/>
                </a:moveTo>
                <a:lnTo>
                  <a:pt x="266" y="227"/>
                </a:lnTo>
                <a:lnTo>
                  <a:pt x="266" y="534"/>
                </a:lnTo>
                <a:lnTo>
                  <a:pt x="240" y="534"/>
                </a:lnTo>
                <a:lnTo>
                  <a:pt x="240" y="227"/>
                </a:lnTo>
                <a:close/>
                <a:moveTo>
                  <a:pt x="293" y="227"/>
                </a:moveTo>
                <a:lnTo>
                  <a:pt x="373" y="227"/>
                </a:lnTo>
                <a:lnTo>
                  <a:pt x="373" y="534"/>
                </a:lnTo>
                <a:lnTo>
                  <a:pt x="293" y="534"/>
                </a:lnTo>
                <a:lnTo>
                  <a:pt x="293" y="227"/>
                </a:lnTo>
                <a:close/>
                <a:moveTo>
                  <a:pt x="400" y="227"/>
                </a:moveTo>
                <a:lnTo>
                  <a:pt x="426" y="227"/>
                </a:lnTo>
                <a:lnTo>
                  <a:pt x="426" y="534"/>
                </a:lnTo>
                <a:lnTo>
                  <a:pt x="400" y="534"/>
                </a:lnTo>
                <a:lnTo>
                  <a:pt x="400" y="227"/>
                </a:lnTo>
                <a:close/>
                <a:moveTo>
                  <a:pt x="453" y="227"/>
                </a:moveTo>
                <a:lnTo>
                  <a:pt x="520" y="227"/>
                </a:lnTo>
                <a:lnTo>
                  <a:pt x="520" y="534"/>
                </a:lnTo>
                <a:lnTo>
                  <a:pt x="453" y="534"/>
                </a:lnTo>
                <a:lnTo>
                  <a:pt x="453" y="227"/>
                </a:lnTo>
                <a:close/>
                <a:moveTo>
                  <a:pt x="546" y="227"/>
                </a:moveTo>
                <a:lnTo>
                  <a:pt x="573" y="227"/>
                </a:lnTo>
                <a:lnTo>
                  <a:pt x="573" y="534"/>
                </a:lnTo>
                <a:lnTo>
                  <a:pt x="546" y="534"/>
                </a:lnTo>
                <a:lnTo>
                  <a:pt x="546" y="227"/>
                </a:lnTo>
                <a:close/>
                <a:moveTo>
                  <a:pt x="77" y="560"/>
                </a:moveTo>
                <a:lnTo>
                  <a:pt x="588" y="560"/>
                </a:lnTo>
                <a:cubicBezTo>
                  <a:pt x="594" y="560"/>
                  <a:pt x="600" y="566"/>
                  <a:pt x="600" y="574"/>
                </a:cubicBezTo>
                <a:lnTo>
                  <a:pt x="600" y="587"/>
                </a:lnTo>
                <a:lnTo>
                  <a:pt x="66" y="587"/>
                </a:lnTo>
                <a:lnTo>
                  <a:pt x="66" y="574"/>
                </a:lnTo>
                <a:cubicBezTo>
                  <a:pt x="66" y="566"/>
                  <a:pt x="72" y="560"/>
                  <a:pt x="77" y="560"/>
                </a:cubicBezTo>
                <a:close/>
                <a:moveTo>
                  <a:pt x="37" y="614"/>
                </a:moveTo>
                <a:lnTo>
                  <a:pt x="628" y="614"/>
                </a:lnTo>
                <a:cubicBezTo>
                  <a:pt x="634" y="614"/>
                  <a:pt x="640" y="619"/>
                  <a:pt x="640" y="627"/>
                </a:cubicBezTo>
                <a:lnTo>
                  <a:pt x="640" y="640"/>
                </a:lnTo>
                <a:lnTo>
                  <a:pt x="26" y="640"/>
                </a:lnTo>
                <a:lnTo>
                  <a:pt x="26" y="627"/>
                </a:lnTo>
                <a:cubicBezTo>
                  <a:pt x="26" y="619"/>
                  <a:pt x="32" y="614"/>
                  <a:pt x="37" y="61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anknotes">
            <a:extLst>
              <a:ext uri="{FF2B5EF4-FFF2-40B4-BE49-F238E27FC236}">
                <a16:creationId xmlns:a16="http://schemas.microsoft.com/office/drawing/2014/main" id="{5F485ECA-BE8B-4F2A-9AE8-153D8CAA73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6377" y="1521914"/>
            <a:ext cx="161925" cy="146050"/>
          </a:xfrm>
          <a:custGeom>
            <a:avLst/>
            <a:gdLst>
              <a:gd name="T0" fmla="*/ 77 w 664"/>
              <a:gd name="T1" fmla="*/ 438 h 603"/>
              <a:gd name="T2" fmla="*/ 178 w 664"/>
              <a:gd name="T3" fmla="*/ 603 h 603"/>
              <a:gd name="T4" fmla="*/ 563 w 664"/>
              <a:gd name="T5" fmla="*/ 603 h 603"/>
              <a:gd name="T6" fmla="*/ 664 w 664"/>
              <a:gd name="T7" fmla="*/ 256 h 603"/>
              <a:gd name="T8" fmla="*/ 548 w 664"/>
              <a:gd name="T9" fmla="*/ 33 h 603"/>
              <a:gd name="T10" fmla="*/ 531 w 664"/>
              <a:gd name="T11" fmla="*/ 84 h 603"/>
              <a:gd name="T12" fmla="*/ 495 w 664"/>
              <a:gd name="T13" fmla="*/ 54 h 603"/>
              <a:gd name="T14" fmla="*/ 451 w 664"/>
              <a:gd name="T15" fmla="*/ 60 h 603"/>
              <a:gd name="T16" fmla="*/ 506 w 664"/>
              <a:gd name="T17" fmla="*/ 105 h 603"/>
              <a:gd name="T18" fmla="*/ 566 w 664"/>
              <a:gd name="T19" fmla="*/ 119 h 603"/>
              <a:gd name="T20" fmla="*/ 525 w 664"/>
              <a:gd name="T21" fmla="*/ 256 h 603"/>
              <a:gd name="T22" fmla="*/ 449 w 664"/>
              <a:gd name="T23" fmla="*/ 256 h 603"/>
              <a:gd name="T24" fmla="*/ 293 w 664"/>
              <a:gd name="T25" fmla="*/ 115 h 603"/>
              <a:gd name="T26" fmla="*/ 77 w 664"/>
              <a:gd name="T27" fmla="*/ 336 h 603"/>
              <a:gd name="T28" fmla="*/ 71 w 664"/>
              <a:gd name="T29" fmla="*/ 242 h 603"/>
              <a:gd name="T30" fmla="*/ 105 w 664"/>
              <a:gd name="T31" fmla="*/ 212 h 603"/>
              <a:gd name="T32" fmla="*/ 141 w 664"/>
              <a:gd name="T33" fmla="*/ 142 h 603"/>
              <a:gd name="T34" fmla="*/ 319 w 664"/>
              <a:gd name="T35" fmla="*/ 138 h 603"/>
              <a:gd name="T36" fmla="*/ 235 w 664"/>
              <a:gd name="T37" fmla="*/ 256 h 603"/>
              <a:gd name="T38" fmla="*/ 516 w 664"/>
              <a:gd name="T39" fmla="*/ 153 h 603"/>
              <a:gd name="T40" fmla="*/ 563 w 664"/>
              <a:gd name="T41" fmla="*/ 200 h 603"/>
              <a:gd name="T42" fmla="*/ 89 w 664"/>
              <a:gd name="T43" fmla="*/ 163 h 603"/>
              <a:gd name="T44" fmla="*/ 72 w 664"/>
              <a:gd name="T45" fmla="*/ 207 h 603"/>
              <a:gd name="T46" fmla="*/ 32 w 664"/>
              <a:gd name="T47" fmla="*/ 171 h 603"/>
              <a:gd name="T48" fmla="*/ 536 w 664"/>
              <a:gd name="T49" fmla="*/ 200 h 603"/>
              <a:gd name="T50" fmla="*/ 516 w 664"/>
              <a:gd name="T51" fmla="*/ 180 h 603"/>
              <a:gd name="T52" fmla="*/ 160 w 664"/>
              <a:gd name="T53" fmla="*/ 289 h 603"/>
              <a:gd name="T54" fmla="*/ 133 w 664"/>
              <a:gd name="T55" fmla="*/ 328 h 603"/>
              <a:gd name="T56" fmla="*/ 104 w 664"/>
              <a:gd name="T57" fmla="*/ 283 h 603"/>
              <a:gd name="T58" fmla="*/ 525 w 664"/>
              <a:gd name="T59" fmla="*/ 283 h 603"/>
              <a:gd name="T60" fmla="*/ 578 w 664"/>
              <a:gd name="T61" fmla="*/ 341 h 603"/>
              <a:gd name="T62" fmla="*/ 633 w 664"/>
              <a:gd name="T63" fmla="*/ 370 h 603"/>
              <a:gd name="T64" fmla="*/ 635 w 664"/>
              <a:gd name="T65" fmla="*/ 516 h 603"/>
              <a:gd name="T66" fmla="*/ 597 w 664"/>
              <a:gd name="T67" fmla="*/ 536 h 603"/>
              <a:gd name="T68" fmla="*/ 563 w 664"/>
              <a:gd name="T69" fmla="*/ 576 h 603"/>
              <a:gd name="T70" fmla="*/ 158 w 664"/>
              <a:gd name="T71" fmla="*/ 564 h 603"/>
              <a:gd name="T72" fmla="*/ 128 w 664"/>
              <a:gd name="T73" fmla="*/ 527 h 603"/>
              <a:gd name="T74" fmla="*/ 104 w 664"/>
              <a:gd name="T75" fmla="*/ 513 h 603"/>
              <a:gd name="T76" fmla="*/ 122 w 664"/>
              <a:gd name="T77" fmla="*/ 361 h 603"/>
              <a:gd name="T78" fmla="*/ 174 w 664"/>
              <a:gd name="T79" fmla="*/ 322 h 603"/>
              <a:gd name="T80" fmla="*/ 216 w 664"/>
              <a:gd name="T81" fmla="*/ 283 h 603"/>
              <a:gd name="T82" fmla="*/ 637 w 664"/>
              <a:gd name="T83" fmla="*/ 341 h 603"/>
              <a:gd name="T84" fmla="*/ 597 w 664"/>
              <a:gd name="T85" fmla="*/ 322 h 603"/>
              <a:gd name="T86" fmla="*/ 576 w 664"/>
              <a:gd name="T87" fmla="*/ 283 h 603"/>
              <a:gd name="T88" fmla="*/ 370 w 664"/>
              <a:gd name="T89" fmla="*/ 563 h 603"/>
              <a:gd name="T90" fmla="*/ 370 w 664"/>
              <a:gd name="T91" fmla="*/ 323 h 603"/>
              <a:gd name="T92" fmla="*/ 277 w 664"/>
              <a:gd name="T93" fmla="*/ 429 h 603"/>
              <a:gd name="T94" fmla="*/ 130 w 664"/>
              <a:gd name="T95" fmla="*/ 436 h 603"/>
              <a:gd name="T96" fmla="*/ 177 w 664"/>
              <a:gd name="T97" fmla="*/ 389 h 603"/>
              <a:gd name="T98" fmla="*/ 564 w 664"/>
              <a:gd name="T99" fmla="*/ 483 h 603"/>
              <a:gd name="T100" fmla="*/ 177 w 664"/>
              <a:gd name="T101" fmla="*/ 416 h 603"/>
              <a:gd name="T102" fmla="*/ 157 w 664"/>
              <a:gd name="T103" fmla="*/ 436 h 603"/>
              <a:gd name="T104" fmla="*/ 584 w 664"/>
              <a:gd name="T105" fmla="*/ 436 h 603"/>
              <a:gd name="T106" fmla="*/ 564 w 664"/>
              <a:gd name="T107" fmla="*/ 416 h 603"/>
              <a:gd name="T108" fmla="*/ 125 w 664"/>
              <a:gd name="T109" fmla="*/ 555 h 603"/>
              <a:gd name="T110" fmla="*/ 104 w 664"/>
              <a:gd name="T111" fmla="*/ 576 h 603"/>
              <a:gd name="T112" fmla="*/ 637 w 664"/>
              <a:gd name="T113" fmla="*/ 576 h 603"/>
              <a:gd name="T114" fmla="*/ 616 w 664"/>
              <a:gd name="T115" fmla="*/ 555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4" h="603">
                <a:moveTo>
                  <a:pt x="566" y="0"/>
                </a:moveTo>
                <a:cubicBezTo>
                  <a:pt x="374" y="52"/>
                  <a:pt x="168" y="107"/>
                  <a:pt x="0" y="152"/>
                </a:cubicBezTo>
                <a:cubicBezTo>
                  <a:pt x="25" y="248"/>
                  <a:pt x="51" y="342"/>
                  <a:pt x="77" y="438"/>
                </a:cubicBezTo>
                <a:lnTo>
                  <a:pt x="77" y="603"/>
                </a:lnTo>
                <a:lnTo>
                  <a:pt x="177" y="603"/>
                </a:lnTo>
                <a:cubicBezTo>
                  <a:pt x="177" y="603"/>
                  <a:pt x="178" y="603"/>
                  <a:pt x="178" y="603"/>
                </a:cubicBezTo>
                <a:lnTo>
                  <a:pt x="178" y="603"/>
                </a:lnTo>
                <a:lnTo>
                  <a:pt x="563" y="603"/>
                </a:lnTo>
                <a:lnTo>
                  <a:pt x="563" y="603"/>
                </a:lnTo>
                <a:cubicBezTo>
                  <a:pt x="563" y="603"/>
                  <a:pt x="563" y="603"/>
                  <a:pt x="563" y="603"/>
                </a:cubicBezTo>
                <a:lnTo>
                  <a:pt x="664" y="603"/>
                </a:lnTo>
                <a:cubicBezTo>
                  <a:pt x="664" y="487"/>
                  <a:pt x="664" y="372"/>
                  <a:pt x="664" y="256"/>
                </a:cubicBezTo>
                <a:lnTo>
                  <a:pt x="635" y="256"/>
                </a:lnTo>
                <a:cubicBezTo>
                  <a:pt x="612" y="171"/>
                  <a:pt x="589" y="86"/>
                  <a:pt x="566" y="0"/>
                </a:cubicBezTo>
                <a:close/>
                <a:moveTo>
                  <a:pt x="548" y="33"/>
                </a:moveTo>
                <a:lnTo>
                  <a:pt x="563" y="89"/>
                </a:lnTo>
                <a:cubicBezTo>
                  <a:pt x="560" y="88"/>
                  <a:pt x="557" y="88"/>
                  <a:pt x="554" y="87"/>
                </a:cubicBezTo>
                <a:cubicBezTo>
                  <a:pt x="546" y="86"/>
                  <a:pt x="538" y="85"/>
                  <a:pt x="531" y="84"/>
                </a:cubicBezTo>
                <a:cubicBezTo>
                  <a:pt x="525" y="84"/>
                  <a:pt x="520" y="82"/>
                  <a:pt x="519" y="82"/>
                </a:cubicBezTo>
                <a:cubicBezTo>
                  <a:pt x="519" y="82"/>
                  <a:pt x="515" y="78"/>
                  <a:pt x="511" y="73"/>
                </a:cubicBezTo>
                <a:cubicBezTo>
                  <a:pt x="506" y="67"/>
                  <a:pt x="501" y="60"/>
                  <a:pt x="495" y="54"/>
                </a:cubicBezTo>
                <a:cubicBezTo>
                  <a:pt x="493" y="52"/>
                  <a:pt x="491" y="50"/>
                  <a:pt x="489" y="49"/>
                </a:cubicBezTo>
                <a:lnTo>
                  <a:pt x="548" y="33"/>
                </a:lnTo>
                <a:close/>
                <a:moveTo>
                  <a:pt x="451" y="60"/>
                </a:moveTo>
                <a:cubicBezTo>
                  <a:pt x="462" y="60"/>
                  <a:pt x="468" y="65"/>
                  <a:pt x="476" y="73"/>
                </a:cubicBezTo>
                <a:cubicBezTo>
                  <a:pt x="481" y="78"/>
                  <a:pt x="485" y="83"/>
                  <a:pt x="490" y="89"/>
                </a:cubicBezTo>
                <a:cubicBezTo>
                  <a:pt x="494" y="95"/>
                  <a:pt x="498" y="101"/>
                  <a:pt x="506" y="105"/>
                </a:cubicBezTo>
                <a:cubicBezTo>
                  <a:pt x="513" y="109"/>
                  <a:pt x="520" y="110"/>
                  <a:pt x="528" y="111"/>
                </a:cubicBezTo>
                <a:cubicBezTo>
                  <a:pt x="535" y="112"/>
                  <a:pt x="543" y="112"/>
                  <a:pt x="550" y="114"/>
                </a:cubicBezTo>
                <a:cubicBezTo>
                  <a:pt x="557" y="115"/>
                  <a:pt x="563" y="116"/>
                  <a:pt x="566" y="119"/>
                </a:cubicBezTo>
                <a:cubicBezTo>
                  <a:pt x="570" y="121"/>
                  <a:pt x="572" y="122"/>
                  <a:pt x="573" y="127"/>
                </a:cubicBezTo>
                <a:lnTo>
                  <a:pt x="607" y="256"/>
                </a:lnTo>
                <a:lnTo>
                  <a:pt x="525" y="256"/>
                </a:lnTo>
                <a:cubicBezTo>
                  <a:pt x="525" y="256"/>
                  <a:pt x="525" y="256"/>
                  <a:pt x="525" y="256"/>
                </a:cubicBezTo>
                <a:lnTo>
                  <a:pt x="525" y="256"/>
                </a:lnTo>
                <a:lnTo>
                  <a:pt x="449" y="256"/>
                </a:lnTo>
                <a:cubicBezTo>
                  <a:pt x="449" y="242"/>
                  <a:pt x="448" y="227"/>
                  <a:pt x="444" y="213"/>
                </a:cubicBezTo>
                <a:cubicBezTo>
                  <a:pt x="430" y="160"/>
                  <a:pt x="389" y="122"/>
                  <a:pt x="342" y="113"/>
                </a:cubicBezTo>
                <a:cubicBezTo>
                  <a:pt x="326" y="110"/>
                  <a:pt x="310" y="111"/>
                  <a:pt x="293" y="115"/>
                </a:cubicBezTo>
                <a:cubicBezTo>
                  <a:pt x="235" y="131"/>
                  <a:pt x="200" y="192"/>
                  <a:pt x="209" y="256"/>
                </a:cubicBezTo>
                <a:lnTo>
                  <a:pt x="77" y="256"/>
                </a:lnTo>
                <a:lnTo>
                  <a:pt x="77" y="336"/>
                </a:lnTo>
                <a:lnTo>
                  <a:pt x="57" y="264"/>
                </a:lnTo>
                <a:cubicBezTo>
                  <a:pt x="57" y="260"/>
                  <a:pt x="57" y="258"/>
                  <a:pt x="59" y="255"/>
                </a:cubicBezTo>
                <a:cubicBezTo>
                  <a:pt x="61" y="251"/>
                  <a:pt x="65" y="246"/>
                  <a:pt x="71" y="242"/>
                </a:cubicBezTo>
                <a:cubicBezTo>
                  <a:pt x="76" y="238"/>
                  <a:pt x="83" y="233"/>
                  <a:pt x="89" y="229"/>
                </a:cubicBezTo>
                <a:cubicBezTo>
                  <a:pt x="95" y="224"/>
                  <a:pt x="100" y="220"/>
                  <a:pt x="105" y="212"/>
                </a:cubicBezTo>
                <a:lnTo>
                  <a:pt x="105" y="212"/>
                </a:lnTo>
                <a:cubicBezTo>
                  <a:pt x="109" y="205"/>
                  <a:pt x="110" y="198"/>
                  <a:pt x="111" y="191"/>
                </a:cubicBezTo>
                <a:cubicBezTo>
                  <a:pt x="112" y="184"/>
                  <a:pt x="113" y="176"/>
                  <a:pt x="115" y="170"/>
                </a:cubicBezTo>
                <a:cubicBezTo>
                  <a:pt x="118" y="156"/>
                  <a:pt x="123" y="147"/>
                  <a:pt x="141" y="142"/>
                </a:cubicBezTo>
                <a:lnTo>
                  <a:pt x="439" y="62"/>
                </a:lnTo>
                <a:cubicBezTo>
                  <a:pt x="443" y="61"/>
                  <a:pt x="448" y="61"/>
                  <a:pt x="451" y="60"/>
                </a:cubicBezTo>
                <a:close/>
                <a:moveTo>
                  <a:pt x="319" y="138"/>
                </a:moveTo>
                <a:cubicBezTo>
                  <a:pt x="362" y="136"/>
                  <a:pt x="405" y="169"/>
                  <a:pt x="418" y="220"/>
                </a:cubicBezTo>
                <a:cubicBezTo>
                  <a:pt x="421" y="232"/>
                  <a:pt x="423" y="244"/>
                  <a:pt x="422" y="256"/>
                </a:cubicBezTo>
                <a:lnTo>
                  <a:pt x="235" y="256"/>
                </a:lnTo>
                <a:cubicBezTo>
                  <a:pt x="227" y="203"/>
                  <a:pt x="255" y="153"/>
                  <a:pt x="300" y="141"/>
                </a:cubicBezTo>
                <a:cubicBezTo>
                  <a:pt x="307" y="139"/>
                  <a:pt x="313" y="138"/>
                  <a:pt x="319" y="138"/>
                </a:cubicBezTo>
                <a:close/>
                <a:moveTo>
                  <a:pt x="516" y="153"/>
                </a:moveTo>
                <a:cubicBezTo>
                  <a:pt x="491" y="153"/>
                  <a:pt x="470" y="174"/>
                  <a:pt x="470" y="200"/>
                </a:cubicBezTo>
                <a:cubicBezTo>
                  <a:pt x="470" y="226"/>
                  <a:pt x="491" y="247"/>
                  <a:pt x="516" y="247"/>
                </a:cubicBezTo>
                <a:cubicBezTo>
                  <a:pt x="542" y="247"/>
                  <a:pt x="563" y="226"/>
                  <a:pt x="563" y="200"/>
                </a:cubicBezTo>
                <a:cubicBezTo>
                  <a:pt x="563" y="174"/>
                  <a:pt x="542" y="153"/>
                  <a:pt x="516" y="153"/>
                </a:cubicBezTo>
                <a:close/>
                <a:moveTo>
                  <a:pt x="91" y="155"/>
                </a:moveTo>
                <a:cubicBezTo>
                  <a:pt x="90" y="158"/>
                  <a:pt x="89" y="160"/>
                  <a:pt x="89" y="163"/>
                </a:cubicBezTo>
                <a:cubicBezTo>
                  <a:pt x="86" y="172"/>
                  <a:pt x="85" y="180"/>
                  <a:pt x="84" y="187"/>
                </a:cubicBezTo>
                <a:cubicBezTo>
                  <a:pt x="83" y="194"/>
                  <a:pt x="82" y="199"/>
                  <a:pt x="82" y="199"/>
                </a:cubicBezTo>
                <a:cubicBezTo>
                  <a:pt x="81" y="200"/>
                  <a:pt x="78" y="203"/>
                  <a:pt x="72" y="207"/>
                </a:cubicBezTo>
                <a:cubicBezTo>
                  <a:pt x="67" y="211"/>
                  <a:pt x="61" y="216"/>
                  <a:pt x="54" y="221"/>
                </a:cubicBezTo>
                <a:cubicBezTo>
                  <a:pt x="52" y="223"/>
                  <a:pt x="50" y="225"/>
                  <a:pt x="48" y="227"/>
                </a:cubicBezTo>
                <a:lnTo>
                  <a:pt x="32" y="171"/>
                </a:lnTo>
                <a:lnTo>
                  <a:pt x="91" y="155"/>
                </a:lnTo>
                <a:close/>
                <a:moveTo>
                  <a:pt x="516" y="180"/>
                </a:moveTo>
                <a:cubicBezTo>
                  <a:pt x="528" y="180"/>
                  <a:pt x="536" y="189"/>
                  <a:pt x="536" y="200"/>
                </a:cubicBezTo>
                <a:cubicBezTo>
                  <a:pt x="536" y="211"/>
                  <a:pt x="528" y="220"/>
                  <a:pt x="516" y="220"/>
                </a:cubicBezTo>
                <a:cubicBezTo>
                  <a:pt x="505" y="220"/>
                  <a:pt x="496" y="211"/>
                  <a:pt x="496" y="200"/>
                </a:cubicBezTo>
                <a:cubicBezTo>
                  <a:pt x="496" y="189"/>
                  <a:pt x="505" y="180"/>
                  <a:pt x="516" y="180"/>
                </a:cubicBezTo>
                <a:close/>
                <a:moveTo>
                  <a:pt x="104" y="283"/>
                </a:moveTo>
                <a:lnTo>
                  <a:pt x="164" y="283"/>
                </a:lnTo>
                <a:cubicBezTo>
                  <a:pt x="163" y="285"/>
                  <a:pt x="161" y="287"/>
                  <a:pt x="160" y="289"/>
                </a:cubicBezTo>
                <a:cubicBezTo>
                  <a:pt x="156" y="297"/>
                  <a:pt x="152" y="305"/>
                  <a:pt x="150" y="311"/>
                </a:cubicBezTo>
                <a:cubicBezTo>
                  <a:pt x="147" y="317"/>
                  <a:pt x="144" y="322"/>
                  <a:pt x="144" y="322"/>
                </a:cubicBezTo>
                <a:cubicBezTo>
                  <a:pt x="143" y="323"/>
                  <a:pt x="139" y="326"/>
                  <a:pt x="133" y="328"/>
                </a:cubicBezTo>
                <a:cubicBezTo>
                  <a:pt x="127" y="330"/>
                  <a:pt x="119" y="333"/>
                  <a:pt x="111" y="337"/>
                </a:cubicBezTo>
                <a:cubicBezTo>
                  <a:pt x="109" y="338"/>
                  <a:pt x="106" y="339"/>
                  <a:pt x="104" y="341"/>
                </a:cubicBezTo>
                <a:lnTo>
                  <a:pt x="104" y="283"/>
                </a:lnTo>
                <a:close/>
                <a:moveTo>
                  <a:pt x="216" y="283"/>
                </a:moveTo>
                <a:lnTo>
                  <a:pt x="525" y="283"/>
                </a:lnTo>
                <a:lnTo>
                  <a:pt x="525" y="283"/>
                </a:lnTo>
                <a:cubicBezTo>
                  <a:pt x="544" y="283"/>
                  <a:pt x="550" y="290"/>
                  <a:pt x="557" y="302"/>
                </a:cubicBezTo>
                <a:cubicBezTo>
                  <a:pt x="561" y="308"/>
                  <a:pt x="564" y="315"/>
                  <a:pt x="566" y="322"/>
                </a:cubicBezTo>
                <a:cubicBezTo>
                  <a:pt x="569" y="328"/>
                  <a:pt x="572" y="335"/>
                  <a:pt x="578" y="341"/>
                </a:cubicBezTo>
                <a:cubicBezTo>
                  <a:pt x="584" y="347"/>
                  <a:pt x="591" y="350"/>
                  <a:pt x="598" y="353"/>
                </a:cubicBezTo>
                <a:cubicBezTo>
                  <a:pt x="605" y="355"/>
                  <a:pt x="612" y="358"/>
                  <a:pt x="618" y="361"/>
                </a:cubicBezTo>
                <a:cubicBezTo>
                  <a:pt x="625" y="364"/>
                  <a:pt x="630" y="367"/>
                  <a:pt x="633" y="370"/>
                </a:cubicBezTo>
                <a:cubicBezTo>
                  <a:pt x="636" y="373"/>
                  <a:pt x="637" y="375"/>
                  <a:pt x="637" y="379"/>
                </a:cubicBezTo>
                <a:cubicBezTo>
                  <a:pt x="637" y="424"/>
                  <a:pt x="637" y="468"/>
                  <a:pt x="637" y="513"/>
                </a:cubicBezTo>
                <a:cubicBezTo>
                  <a:pt x="637" y="515"/>
                  <a:pt x="636" y="515"/>
                  <a:pt x="635" y="516"/>
                </a:cubicBezTo>
                <a:cubicBezTo>
                  <a:pt x="634" y="518"/>
                  <a:pt x="631" y="520"/>
                  <a:pt x="626" y="522"/>
                </a:cubicBezTo>
                <a:cubicBezTo>
                  <a:pt x="622" y="524"/>
                  <a:pt x="617" y="525"/>
                  <a:pt x="612" y="527"/>
                </a:cubicBezTo>
                <a:cubicBezTo>
                  <a:pt x="607" y="529"/>
                  <a:pt x="602" y="531"/>
                  <a:pt x="597" y="536"/>
                </a:cubicBezTo>
                <a:cubicBezTo>
                  <a:pt x="592" y="541"/>
                  <a:pt x="590" y="546"/>
                  <a:pt x="588" y="551"/>
                </a:cubicBezTo>
                <a:cubicBezTo>
                  <a:pt x="586" y="556"/>
                  <a:pt x="584" y="560"/>
                  <a:pt x="582" y="564"/>
                </a:cubicBezTo>
                <a:cubicBezTo>
                  <a:pt x="578" y="572"/>
                  <a:pt x="575" y="576"/>
                  <a:pt x="563" y="576"/>
                </a:cubicBezTo>
                <a:lnTo>
                  <a:pt x="563" y="576"/>
                </a:lnTo>
                <a:lnTo>
                  <a:pt x="178" y="576"/>
                </a:lnTo>
                <a:cubicBezTo>
                  <a:pt x="167" y="575"/>
                  <a:pt x="163" y="569"/>
                  <a:pt x="158" y="564"/>
                </a:cubicBezTo>
                <a:cubicBezTo>
                  <a:pt x="156" y="560"/>
                  <a:pt x="154" y="556"/>
                  <a:pt x="152" y="551"/>
                </a:cubicBezTo>
                <a:cubicBezTo>
                  <a:pt x="150" y="546"/>
                  <a:pt x="149" y="541"/>
                  <a:pt x="143" y="536"/>
                </a:cubicBezTo>
                <a:cubicBezTo>
                  <a:pt x="138" y="531"/>
                  <a:pt x="133" y="529"/>
                  <a:pt x="128" y="527"/>
                </a:cubicBezTo>
                <a:cubicBezTo>
                  <a:pt x="123" y="525"/>
                  <a:pt x="118" y="524"/>
                  <a:pt x="114" y="522"/>
                </a:cubicBezTo>
                <a:cubicBezTo>
                  <a:pt x="110" y="520"/>
                  <a:pt x="107" y="518"/>
                  <a:pt x="105" y="516"/>
                </a:cubicBezTo>
                <a:cubicBezTo>
                  <a:pt x="104" y="515"/>
                  <a:pt x="104" y="515"/>
                  <a:pt x="104" y="513"/>
                </a:cubicBezTo>
                <a:cubicBezTo>
                  <a:pt x="104" y="466"/>
                  <a:pt x="104" y="419"/>
                  <a:pt x="104" y="379"/>
                </a:cubicBezTo>
                <a:cubicBezTo>
                  <a:pt x="103" y="375"/>
                  <a:pt x="107" y="372"/>
                  <a:pt x="108" y="370"/>
                </a:cubicBezTo>
                <a:cubicBezTo>
                  <a:pt x="111" y="367"/>
                  <a:pt x="116" y="364"/>
                  <a:pt x="122" y="361"/>
                </a:cubicBezTo>
                <a:cubicBezTo>
                  <a:pt x="129" y="358"/>
                  <a:pt x="136" y="355"/>
                  <a:pt x="143" y="353"/>
                </a:cubicBezTo>
                <a:cubicBezTo>
                  <a:pt x="150" y="350"/>
                  <a:pt x="157" y="347"/>
                  <a:pt x="163" y="341"/>
                </a:cubicBezTo>
                <a:cubicBezTo>
                  <a:pt x="169" y="335"/>
                  <a:pt x="171" y="328"/>
                  <a:pt x="174" y="322"/>
                </a:cubicBezTo>
                <a:cubicBezTo>
                  <a:pt x="177" y="315"/>
                  <a:pt x="180" y="308"/>
                  <a:pt x="183" y="302"/>
                </a:cubicBezTo>
                <a:cubicBezTo>
                  <a:pt x="190" y="290"/>
                  <a:pt x="197" y="283"/>
                  <a:pt x="216" y="283"/>
                </a:cubicBezTo>
                <a:lnTo>
                  <a:pt x="216" y="283"/>
                </a:lnTo>
                <a:close/>
                <a:moveTo>
                  <a:pt x="576" y="283"/>
                </a:moveTo>
                <a:lnTo>
                  <a:pt x="637" y="283"/>
                </a:lnTo>
                <a:lnTo>
                  <a:pt x="637" y="341"/>
                </a:lnTo>
                <a:cubicBezTo>
                  <a:pt x="634" y="339"/>
                  <a:pt x="632" y="338"/>
                  <a:pt x="629" y="337"/>
                </a:cubicBezTo>
                <a:cubicBezTo>
                  <a:pt x="621" y="333"/>
                  <a:pt x="614" y="330"/>
                  <a:pt x="608" y="328"/>
                </a:cubicBezTo>
                <a:cubicBezTo>
                  <a:pt x="602" y="326"/>
                  <a:pt x="597" y="323"/>
                  <a:pt x="597" y="322"/>
                </a:cubicBezTo>
                <a:cubicBezTo>
                  <a:pt x="596" y="322"/>
                  <a:pt x="594" y="317"/>
                  <a:pt x="591" y="311"/>
                </a:cubicBezTo>
                <a:cubicBezTo>
                  <a:pt x="588" y="305"/>
                  <a:pt x="585" y="297"/>
                  <a:pt x="580" y="289"/>
                </a:cubicBezTo>
                <a:cubicBezTo>
                  <a:pt x="579" y="287"/>
                  <a:pt x="578" y="285"/>
                  <a:pt x="576" y="283"/>
                </a:cubicBezTo>
                <a:close/>
                <a:moveTo>
                  <a:pt x="370" y="296"/>
                </a:moveTo>
                <a:cubicBezTo>
                  <a:pt x="303" y="296"/>
                  <a:pt x="250" y="357"/>
                  <a:pt x="250" y="429"/>
                </a:cubicBezTo>
                <a:cubicBezTo>
                  <a:pt x="250" y="502"/>
                  <a:pt x="303" y="563"/>
                  <a:pt x="370" y="563"/>
                </a:cubicBezTo>
                <a:cubicBezTo>
                  <a:pt x="437" y="563"/>
                  <a:pt x="490" y="502"/>
                  <a:pt x="490" y="429"/>
                </a:cubicBezTo>
                <a:cubicBezTo>
                  <a:pt x="490" y="357"/>
                  <a:pt x="437" y="296"/>
                  <a:pt x="370" y="296"/>
                </a:cubicBezTo>
                <a:close/>
                <a:moveTo>
                  <a:pt x="370" y="323"/>
                </a:moveTo>
                <a:cubicBezTo>
                  <a:pt x="421" y="323"/>
                  <a:pt x="464" y="369"/>
                  <a:pt x="464" y="429"/>
                </a:cubicBezTo>
                <a:cubicBezTo>
                  <a:pt x="464" y="489"/>
                  <a:pt x="421" y="536"/>
                  <a:pt x="370" y="536"/>
                </a:cubicBezTo>
                <a:cubicBezTo>
                  <a:pt x="319" y="536"/>
                  <a:pt x="277" y="489"/>
                  <a:pt x="277" y="429"/>
                </a:cubicBezTo>
                <a:cubicBezTo>
                  <a:pt x="277" y="369"/>
                  <a:pt x="319" y="323"/>
                  <a:pt x="370" y="323"/>
                </a:cubicBezTo>
                <a:close/>
                <a:moveTo>
                  <a:pt x="177" y="389"/>
                </a:moveTo>
                <a:cubicBezTo>
                  <a:pt x="151" y="389"/>
                  <a:pt x="130" y="410"/>
                  <a:pt x="130" y="436"/>
                </a:cubicBezTo>
                <a:cubicBezTo>
                  <a:pt x="130" y="462"/>
                  <a:pt x="151" y="483"/>
                  <a:pt x="177" y="483"/>
                </a:cubicBezTo>
                <a:cubicBezTo>
                  <a:pt x="203" y="483"/>
                  <a:pt x="224" y="462"/>
                  <a:pt x="224" y="436"/>
                </a:cubicBezTo>
                <a:cubicBezTo>
                  <a:pt x="224" y="410"/>
                  <a:pt x="203" y="389"/>
                  <a:pt x="177" y="389"/>
                </a:cubicBezTo>
                <a:close/>
                <a:moveTo>
                  <a:pt x="564" y="389"/>
                </a:moveTo>
                <a:cubicBezTo>
                  <a:pt x="538" y="389"/>
                  <a:pt x="517" y="410"/>
                  <a:pt x="517" y="436"/>
                </a:cubicBezTo>
                <a:cubicBezTo>
                  <a:pt x="517" y="462"/>
                  <a:pt x="538" y="483"/>
                  <a:pt x="564" y="483"/>
                </a:cubicBezTo>
                <a:cubicBezTo>
                  <a:pt x="589" y="483"/>
                  <a:pt x="610" y="462"/>
                  <a:pt x="610" y="436"/>
                </a:cubicBezTo>
                <a:cubicBezTo>
                  <a:pt x="610" y="410"/>
                  <a:pt x="589" y="389"/>
                  <a:pt x="564" y="389"/>
                </a:cubicBezTo>
                <a:close/>
                <a:moveTo>
                  <a:pt x="177" y="416"/>
                </a:moveTo>
                <a:cubicBezTo>
                  <a:pt x="188" y="416"/>
                  <a:pt x="197" y="425"/>
                  <a:pt x="197" y="436"/>
                </a:cubicBezTo>
                <a:cubicBezTo>
                  <a:pt x="197" y="447"/>
                  <a:pt x="188" y="456"/>
                  <a:pt x="177" y="456"/>
                </a:cubicBezTo>
                <a:cubicBezTo>
                  <a:pt x="166" y="456"/>
                  <a:pt x="157" y="447"/>
                  <a:pt x="157" y="436"/>
                </a:cubicBezTo>
                <a:cubicBezTo>
                  <a:pt x="157" y="425"/>
                  <a:pt x="166" y="416"/>
                  <a:pt x="177" y="416"/>
                </a:cubicBezTo>
                <a:close/>
                <a:moveTo>
                  <a:pt x="564" y="416"/>
                </a:moveTo>
                <a:cubicBezTo>
                  <a:pt x="575" y="416"/>
                  <a:pt x="584" y="425"/>
                  <a:pt x="584" y="436"/>
                </a:cubicBezTo>
                <a:cubicBezTo>
                  <a:pt x="584" y="447"/>
                  <a:pt x="575" y="456"/>
                  <a:pt x="564" y="456"/>
                </a:cubicBezTo>
                <a:cubicBezTo>
                  <a:pt x="552" y="456"/>
                  <a:pt x="544" y="447"/>
                  <a:pt x="544" y="436"/>
                </a:cubicBezTo>
                <a:cubicBezTo>
                  <a:pt x="544" y="425"/>
                  <a:pt x="552" y="416"/>
                  <a:pt x="564" y="416"/>
                </a:cubicBezTo>
                <a:close/>
                <a:moveTo>
                  <a:pt x="104" y="546"/>
                </a:moveTo>
                <a:cubicBezTo>
                  <a:pt x="109" y="549"/>
                  <a:pt x="114" y="551"/>
                  <a:pt x="118" y="552"/>
                </a:cubicBezTo>
                <a:cubicBezTo>
                  <a:pt x="122" y="554"/>
                  <a:pt x="125" y="556"/>
                  <a:pt x="125" y="555"/>
                </a:cubicBezTo>
                <a:cubicBezTo>
                  <a:pt x="124" y="555"/>
                  <a:pt x="126" y="557"/>
                  <a:pt x="128" y="562"/>
                </a:cubicBezTo>
                <a:cubicBezTo>
                  <a:pt x="130" y="566"/>
                  <a:pt x="132" y="571"/>
                  <a:pt x="135" y="576"/>
                </a:cubicBezTo>
                <a:lnTo>
                  <a:pt x="104" y="576"/>
                </a:lnTo>
                <a:lnTo>
                  <a:pt x="104" y="546"/>
                </a:lnTo>
                <a:close/>
                <a:moveTo>
                  <a:pt x="637" y="546"/>
                </a:moveTo>
                <a:lnTo>
                  <a:pt x="637" y="576"/>
                </a:lnTo>
                <a:lnTo>
                  <a:pt x="606" y="576"/>
                </a:lnTo>
                <a:cubicBezTo>
                  <a:pt x="609" y="571"/>
                  <a:pt x="611" y="566"/>
                  <a:pt x="613" y="562"/>
                </a:cubicBezTo>
                <a:cubicBezTo>
                  <a:pt x="615" y="557"/>
                  <a:pt x="617" y="555"/>
                  <a:pt x="616" y="555"/>
                </a:cubicBezTo>
                <a:cubicBezTo>
                  <a:pt x="615" y="556"/>
                  <a:pt x="618" y="554"/>
                  <a:pt x="622" y="552"/>
                </a:cubicBezTo>
                <a:cubicBezTo>
                  <a:pt x="626" y="551"/>
                  <a:pt x="632" y="549"/>
                  <a:pt x="637" y="54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earish">
            <a:extLst>
              <a:ext uri="{FF2B5EF4-FFF2-40B4-BE49-F238E27FC236}">
                <a16:creationId xmlns:a16="http://schemas.microsoft.com/office/drawing/2014/main" id="{2E769C9B-9DFE-404B-8F82-2D77074B69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74792" y="1513977"/>
            <a:ext cx="163513" cy="161925"/>
          </a:xfrm>
          <a:custGeom>
            <a:avLst/>
            <a:gdLst>
              <a:gd name="T0" fmla="*/ 23 w 667"/>
              <a:gd name="T1" fmla="*/ 0 h 663"/>
              <a:gd name="T2" fmla="*/ 4 w 667"/>
              <a:gd name="T3" fmla="*/ 19 h 663"/>
              <a:gd name="T4" fmla="*/ 214 w 667"/>
              <a:gd name="T5" fmla="*/ 228 h 663"/>
              <a:gd name="T6" fmla="*/ 267 w 667"/>
              <a:gd name="T7" fmla="*/ 175 h 663"/>
              <a:gd name="T8" fmla="*/ 427 w 667"/>
              <a:gd name="T9" fmla="*/ 335 h 663"/>
              <a:gd name="T10" fmla="*/ 480 w 667"/>
              <a:gd name="T11" fmla="*/ 282 h 663"/>
              <a:gd name="T12" fmla="*/ 622 w 667"/>
              <a:gd name="T13" fmla="*/ 423 h 663"/>
              <a:gd name="T14" fmla="*/ 534 w 667"/>
              <a:gd name="T15" fmla="*/ 423 h 663"/>
              <a:gd name="T16" fmla="*/ 534 w 667"/>
              <a:gd name="T17" fmla="*/ 449 h 663"/>
              <a:gd name="T18" fmla="*/ 667 w 667"/>
              <a:gd name="T19" fmla="*/ 449 h 663"/>
              <a:gd name="T20" fmla="*/ 667 w 667"/>
              <a:gd name="T21" fmla="*/ 303 h 663"/>
              <a:gd name="T22" fmla="*/ 640 w 667"/>
              <a:gd name="T23" fmla="*/ 303 h 663"/>
              <a:gd name="T24" fmla="*/ 640 w 667"/>
              <a:gd name="T25" fmla="*/ 404 h 663"/>
              <a:gd name="T26" fmla="*/ 480 w 667"/>
              <a:gd name="T27" fmla="*/ 244 h 663"/>
              <a:gd name="T28" fmla="*/ 427 w 667"/>
              <a:gd name="T29" fmla="*/ 297 h 663"/>
              <a:gd name="T30" fmla="*/ 267 w 667"/>
              <a:gd name="T31" fmla="*/ 137 h 663"/>
              <a:gd name="T32" fmla="*/ 214 w 667"/>
              <a:gd name="T33" fmla="*/ 191 h 663"/>
              <a:gd name="T34" fmla="*/ 23 w 667"/>
              <a:gd name="T35" fmla="*/ 0 h 663"/>
              <a:gd name="T36" fmla="*/ 0 w 667"/>
              <a:gd name="T37" fmla="*/ 103 h 663"/>
              <a:gd name="T38" fmla="*/ 0 w 667"/>
              <a:gd name="T39" fmla="*/ 663 h 663"/>
              <a:gd name="T40" fmla="*/ 27 w 667"/>
              <a:gd name="T41" fmla="*/ 663 h 663"/>
              <a:gd name="T42" fmla="*/ 27 w 667"/>
              <a:gd name="T43" fmla="*/ 103 h 663"/>
              <a:gd name="T44" fmla="*/ 0 w 667"/>
              <a:gd name="T45" fmla="*/ 103 h 663"/>
              <a:gd name="T46" fmla="*/ 80 w 667"/>
              <a:gd name="T47" fmla="*/ 183 h 663"/>
              <a:gd name="T48" fmla="*/ 80 w 667"/>
              <a:gd name="T49" fmla="*/ 663 h 663"/>
              <a:gd name="T50" fmla="*/ 107 w 667"/>
              <a:gd name="T51" fmla="*/ 663 h 663"/>
              <a:gd name="T52" fmla="*/ 107 w 667"/>
              <a:gd name="T53" fmla="*/ 183 h 663"/>
              <a:gd name="T54" fmla="*/ 80 w 667"/>
              <a:gd name="T55" fmla="*/ 183 h 663"/>
              <a:gd name="T56" fmla="*/ 160 w 667"/>
              <a:gd name="T57" fmla="*/ 263 h 663"/>
              <a:gd name="T58" fmla="*/ 160 w 667"/>
              <a:gd name="T59" fmla="*/ 663 h 663"/>
              <a:gd name="T60" fmla="*/ 187 w 667"/>
              <a:gd name="T61" fmla="*/ 663 h 663"/>
              <a:gd name="T62" fmla="*/ 187 w 667"/>
              <a:gd name="T63" fmla="*/ 263 h 663"/>
              <a:gd name="T64" fmla="*/ 160 w 667"/>
              <a:gd name="T65" fmla="*/ 263 h 663"/>
              <a:gd name="T66" fmla="*/ 240 w 667"/>
              <a:gd name="T67" fmla="*/ 263 h 663"/>
              <a:gd name="T68" fmla="*/ 240 w 667"/>
              <a:gd name="T69" fmla="*/ 663 h 663"/>
              <a:gd name="T70" fmla="*/ 267 w 667"/>
              <a:gd name="T71" fmla="*/ 663 h 663"/>
              <a:gd name="T72" fmla="*/ 267 w 667"/>
              <a:gd name="T73" fmla="*/ 263 h 663"/>
              <a:gd name="T74" fmla="*/ 240 w 667"/>
              <a:gd name="T75" fmla="*/ 263 h 663"/>
              <a:gd name="T76" fmla="*/ 320 w 667"/>
              <a:gd name="T77" fmla="*/ 316 h 663"/>
              <a:gd name="T78" fmla="*/ 320 w 667"/>
              <a:gd name="T79" fmla="*/ 663 h 663"/>
              <a:gd name="T80" fmla="*/ 347 w 667"/>
              <a:gd name="T81" fmla="*/ 663 h 663"/>
              <a:gd name="T82" fmla="*/ 347 w 667"/>
              <a:gd name="T83" fmla="*/ 316 h 663"/>
              <a:gd name="T84" fmla="*/ 320 w 667"/>
              <a:gd name="T85" fmla="*/ 316 h 663"/>
              <a:gd name="T86" fmla="*/ 480 w 667"/>
              <a:gd name="T87" fmla="*/ 369 h 663"/>
              <a:gd name="T88" fmla="*/ 480 w 667"/>
              <a:gd name="T89" fmla="*/ 663 h 663"/>
              <a:gd name="T90" fmla="*/ 507 w 667"/>
              <a:gd name="T91" fmla="*/ 663 h 663"/>
              <a:gd name="T92" fmla="*/ 507 w 667"/>
              <a:gd name="T93" fmla="*/ 369 h 663"/>
              <a:gd name="T94" fmla="*/ 480 w 667"/>
              <a:gd name="T95" fmla="*/ 369 h 663"/>
              <a:gd name="T96" fmla="*/ 400 w 667"/>
              <a:gd name="T97" fmla="*/ 396 h 663"/>
              <a:gd name="T98" fmla="*/ 400 w 667"/>
              <a:gd name="T99" fmla="*/ 663 h 663"/>
              <a:gd name="T100" fmla="*/ 427 w 667"/>
              <a:gd name="T101" fmla="*/ 663 h 663"/>
              <a:gd name="T102" fmla="*/ 427 w 667"/>
              <a:gd name="T103" fmla="*/ 396 h 663"/>
              <a:gd name="T104" fmla="*/ 400 w 667"/>
              <a:gd name="T105" fmla="*/ 396 h 663"/>
              <a:gd name="T106" fmla="*/ 560 w 667"/>
              <a:gd name="T107" fmla="*/ 503 h 663"/>
              <a:gd name="T108" fmla="*/ 560 w 667"/>
              <a:gd name="T109" fmla="*/ 663 h 663"/>
              <a:gd name="T110" fmla="*/ 587 w 667"/>
              <a:gd name="T111" fmla="*/ 663 h 663"/>
              <a:gd name="T112" fmla="*/ 587 w 667"/>
              <a:gd name="T113" fmla="*/ 503 h 663"/>
              <a:gd name="T114" fmla="*/ 560 w 667"/>
              <a:gd name="T115" fmla="*/ 503 h 663"/>
              <a:gd name="T116" fmla="*/ 640 w 667"/>
              <a:gd name="T117" fmla="*/ 503 h 663"/>
              <a:gd name="T118" fmla="*/ 640 w 667"/>
              <a:gd name="T119" fmla="*/ 663 h 663"/>
              <a:gd name="T120" fmla="*/ 667 w 667"/>
              <a:gd name="T121" fmla="*/ 663 h 663"/>
              <a:gd name="T122" fmla="*/ 667 w 667"/>
              <a:gd name="T123" fmla="*/ 503 h 663"/>
              <a:gd name="T124" fmla="*/ 640 w 667"/>
              <a:gd name="T125" fmla="*/ 503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63">
                <a:moveTo>
                  <a:pt x="23" y="0"/>
                </a:moveTo>
                <a:lnTo>
                  <a:pt x="4" y="19"/>
                </a:lnTo>
                <a:lnTo>
                  <a:pt x="214" y="228"/>
                </a:lnTo>
                <a:lnTo>
                  <a:pt x="267" y="175"/>
                </a:lnTo>
                <a:lnTo>
                  <a:pt x="427" y="335"/>
                </a:lnTo>
                <a:lnTo>
                  <a:pt x="480" y="282"/>
                </a:lnTo>
                <a:lnTo>
                  <a:pt x="622" y="423"/>
                </a:lnTo>
                <a:lnTo>
                  <a:pt x="534" y="423"/>
                </a:lnTo>
                <a:lnTo>
                  <a:pt x="534" y="449"/>
                </a:lnTo>
                <a:lnTo>
                  <a:pt x="667" y="449"/>
                </a:lnTo>
                <a:lnTo>
                  <a:pt x="667" y="303"/>
                </a:lnTo>
                <a:lnTo>
                  <a:pt x="640" y="303"/>
                </a:lnTo>
                <a:lnTo>
                  <a:pt x="640" y="404"/>
                </a:lnTo>
                <a:lnTo>
                  <a:pt x="480" y="244"/>
                </a:lnTo>
                <a:lnTo>
                  <a:pt x="427" y="297"/>
                </a:lnTo>
                <a:lnTo>
                  <a:pt x="267" y="137"/>
                </a:lnTo>
                <a:lnTo>
                  <a:pt x="214" y="191"/>
                </a:lnTo>
                <a:lnTo>
                  <a:pt x="23" y="0"/>
                </a:lnTo>
                <a:close/>
                <a:moveTo>
                  <a:pt x="0" y="103"/>
                </a:moveTo>
                <a:lnTo>
                  <a:pt x="0" y="663"/>
                </a:lnTo>
                <a:lnTo>
                  <a:pt x="27" y="663"/>
                </a:lnTo>
                <a:lnTo>
                  <a:pt x="27" y="103"/>
                </a:lnTo>
                <a:lnTo>
                  <a:pt x="0" y="103"/>
                </a:lnTo>
                <a:close/>
                <a:moveTo>
                  <a:pt x="80" y="183"/>
                </a:moveTo>
                <a:lnTo>
                  <a:pt x="80" y="663"/>
                </a:lnTo>
                <a:lnTo>
                  <a:pt x="107" y="663"/>
                </a:lnTo>
                <a:lnTo>
                  <a:pt x="107" y="183"/>
                </a:lnTo>
                <a:lnTo>
                  <a:pt x="80" y="183"/>
                </a:lnTo>
                <a:close/>
                <a:moveTo>
                  <a:pt x="160" y="263"/>
                </a:moveTo>
                <a:lnTo>
                  <a:pt x="160" y="663"/>
                </a:lnTo>
                <a:lnTo>
                  <a:pt x="187" y="663"/>
                </a:lnTo>
                <a:lnTo>
                  <a:pt x="187" y="263"/>
                </a:lnTo>
                <a:lnTo>
                  <a:pt x="160" y="263"/>
                </a:lnTo>
                <a:close/>
                <a:moveTo>
                  <a:pt x="240" y="263"/>
                </a:moveTo>
                <a:lnTo>
                  <a:pt x="240" y="663"/>
                </a:lnTo>
                <a:lnTo>
                  <a:pt x="267" y="663"/>
                </a:lnTo>
                <a:lnTo>
                  <a:pt x="267" y="263"/>
                </a:lnTo>
                <a:lnTo>
                  <a:pt x="240" y="263"/>
                </a:lnTo>
                <a:close/>
                <a:moveTo>
                  <a:pt x="320" y="316"/>
                </a:moveTo>
                <a:lnTo>
                  <a:pt x="320" y="663"/>
                </a:lnTo>
                <a:lnTo>
                  <a:pt x="347" y="663"/>
                </a:lnTo>
                <a:lnTo>
                  <a:pt x="347" y="316"/>
                </a:lnTo>
                <a:lnTo>
                  <a:pt x="320" y="316"/>
                </a:lnTo>
                <a:close/>
                <a:moveTo>
                  <a:pt x="480" y="369"/>
                </a:moveTo>
                <a:lnTo>
                  <a:pt x="480" y="663"/>
                </a:lnTo>
                <a:lnTo>
                  <a:pt x="507" y="663"/>
                </a:lnTo>
                <a:lnTo>
                  <a:pt x="507" y="369"/>
                </a:lnTo>
                <a:lnTo>
                  <a:pt x="480" y="369"/>
                </a:lnTo>
                <a:close/>
                <a:moveTo>
                  <a:pt x="400" y="396"/>
                </a:moveTo>
                <a:lnTo>
                  <a:pt x="400" y="663"/>
                </a:lnTo>
                <a:lnTo>
                  <a:pt x="427" y="663"/>
                </a:lnTo>
                <a:lnTo>
                  <a:pt x="427" y="396"/>
                </a:lnTo>
                <a:lnTo>
                  <a:pt x="400" y="396"/>
                </a:lnTo>
                <a:close/>
                <a:moveTo>
                  <a:pt x="560" y="503"/>
                </a:moveTo>
                <a:lnTo>
                  <a:pt x="560" y="663"/>
                </a:lnTo>
                <a:lnTo>
                  <a:pt x="587" y="663"/>
                </a:lnTo>
                <a:lnTo>
                  <a:pt x="587" y="503"/>
                </a:lnTo>
                <a:lnTo>
                  <a:pt x="560" y="503"/>
                </a:lnTo>
                <a:close/>
                <a:moveTo>
                  <a:pt x="640" y="503"/>
                </a:moveTo>
                <a:lnTo>
                  <a:pt x="640" y="663"/>
                </a:lnTo>
                <a:lnTo>
                  <a:pt x="667" y="663"/>
                </a:lnTo>
                <a:lnTo>
                  <a:pt x="667" y="503"/>
                </a:lnTo>
                <a:lnTo>
                  <a:pt x="640" y="50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Workstation">
            <a:extLst>
              <a:ext uri="{FF2B5EF4-FFF2-40B4-BE49-F238E27FC236}">
                <a16:creationId xmlns:a16="http://schemas.microsoft.com/office/drawing/2014/main" id="{126CA78A-A4BE-4EAE-836E-B519F0834F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6160" y="1513977"/>
            <a:ext cx="163513" cy="161925"/>
          </a:xfrm>
          <a:custGeom>
            <a:avLst/>
            <a:gdLst>
              <a:gd name="T0" fmla="*/ 27 w 667"/>
              <a:gd name="T1" fmla="*/ 0 h 667"/>
              <a:gd name="T2" fmla="*/ 0 w 667"/>
              <a:gd name="T3" fmla="*/ 27 h 667"/>
              <a:gd name="T4" fmla="*/ 0 w 667"/>
              <a:gd name="T5" fmla="*/ 480 h 667"/>
              <a:gd name="T6" fmla="*/ 4 w 667"/>
              <a:gd name="T7" fmla="*/ 493 h 667"/>
              <a:gd name="T8" fmla="*/ 0 w 667"/>
              <a:gd name="T9" fmla="*/ 507 h 667"/>
              <a:gd name="T10" fmla="*/ 0 w 667"/>
              <a:gd name="T11" fmla="*/ 640 h 667"/>
              <a:gd name="T12" fmla="*/ 27 w 667"/>
              <a:gd name="T13" fmla="*/ 667 h 667"/>
              <a:gd name="T14" fmla="*/ 640 w 667"/>
              <a:gd name="T15" fmla="*/ 667 h 667"/>
              <a:gd name="T16" fmla="*/ 667 w 667"/>
              <a:gd name="T17" fmla="*/ 640 h 667"/>
              <a:gd name="T18" fmla="*/ 667 w 667"/>
              <a:gd name="T19" fmla="*/ 507 h 667"/>
              <a:gd name="T20" fmla="*/ 663 w 667"/>
              <a:gd name="T21" fmla="*/ 493 h 667"/>
              <a:gd name="T22" fmla="*/ 667 w 667"/>
              <a:gd name="T23" fmla="*/ 480 h 667"/>
              <a:gd name="T24" fmla="*/ 667 w 667"/>
              <a:gd name="T25" fmla="*/ 27 h 667"/>
              <a:gd name="T26" fmla="*/ 640 w 667"/>
              <a:gd name="T27" fmla="*/ 0 h 667"/>
              <a:gd name="T28" fmla="*/ 27 w 667"/>
              <a:gd name="T29" fmla="*/ 0 h 667"/>
              <a:gd name="T30" fmla="*/ 27 w 667"/>
              <a:gd name="T31" fmla="*/ 27 h 667"/>
              <a:gd name="T32" fmla="*/ 640 w 667"/>
              <a:gd name="T33" fmla="*/ 27 h 667"/>
              <a:gd name="T34" fmla="*/ 640 w 667"/>
              <a:gd name="T35" fmla="*/ 480 h 667"/>
              <a:gd name="T36" fmla="*/ 27 w 667"/>
              <a:gd name="T37" fmla="*/ 480 h 667"/>
              <a:gd name="T38" fmla="*/ 27 w 667"/>
              <a:gd name="T39" fmla="*/ 27 h 667"/>
              <a:gd name="T40" fmla="*/ 80 w 667"/>
              <a:gd name="T41" fmla="*/ 53 h 667"/>
              <a:gd name="T42" fmla="*/ 53 w 667"/>
              <a:gd name="T43" fmla="*/ 80 h 667"/>
              <a:gd name="T44" fmla="*/ 53 w 667"/>
              <a:gd name="T45" fmla="*/ 387 h 667"/>
              <a:gd name="T46" fmla="*/ 80 w 667"/>
              <a:gd name="T47" fmla="*/ 413 h 667"/>
              <a:gd name="T48" fmla="*/ 587 w 667"/>
              <a:gd name="T49" fmla="*/ 413 h 667"/>
              <a:gd name="T50" fmla="*/ 613 w 667"/>
              <a:gd name="T51" fmla="*/ 387 h 667"/>
              <a:gd name="T52" fmla="*/ 613 w 667"/>
              <a:gd name="T53" fmla="*/ 80 h 667"/>
              <a:gd name="T54" fmla="*/ 587 w 667"/>
              <a:gd name="T55" fmla="*/ 53 h 667"/>
              <a:gd name="T56" fmla="*/ 80 w 667"/>
              <a:gd name="T57" fmla="*/ 53 h 667"/>
              <a:gd name="T58" fmla="*/ 80 w 667"/>
              <a:gd name="T59" fmla="*/ 80 h 667"/>
              <a:gd name="T60" fmla="*/ 587 w 667"/>
              <a:gd name="T61" fmla="*/ 80 h 667"/>
              <a:gd name="T62" fmla="*/ 587 w 667"/>
              <a:gd name="T63" fmla="*/ 387 h 667"/>
              <a:gd name="T64" fmla="*/ 80 w 667"/>
              <a:gd name="T65" fmla="*/ 387 h 667"/>
              <a:gd name="T66" fmla="*/ 80 w 667"/>
              <a:gd name="T67" fmla="*/ 80 h 667"/>
              <a:gd name="T68" fmla="*/ 27 w 667"/>
              <a:gd name="T69" fmla="*/ 507 h 667"/>
              <a:gd name="T70" fmla="*/ 640 w 667"/>
              <a:gd name="T71" fmla="*/ 507 h 667"/>
              <a:gd name="T72" fmla="*/ 640 w 667"/>
              <a:gd name="T73" fmla="*/ 640 h 667"/>
              <a:gd name="T74" fmla="*/ 27 w 667"/>
              <a:gd name="T75" fmla="*/ 640 h 667"/>
              <a:gd name="T76" fmla="*/ 27 w 667"/>
              <a:gd name="T77" fmla="*/ 507 h 667"/>
              <a:gd name="T78" fmla="*/ 560 w 667"/>
              <a:gd name="T79" fmla="*/ 547 h 667"/>
              <a:gd name="T80" fmla="*/ 533 w 667"/>
              <a:gd name="T81" fmla="*/ 573 h 667"/>
              <a:gd name="T82" fmla="*/ 560 w 667"/>
              <a:gd name="T83" fmla="*/ 600 h 667"/>
              <a:gd name="T84" fmla="*/ 587 w 667"/>
              <a:gd name="T85" fmla="*/ 573 h 667"/>
              <a:gd name="T86" fmla="*/ 560 w 667"/>
              <a:gd name="T87" fmla="*/ 547 h 667"/>
              <a:gd name="T88" fmla="*/ 80 w 667"/>
              <a:gd name="T89" fmla="*/ 560 h 667"/>
              <a:gd name="T90" fmla="*/ 80 w 667"/>
              <a:gd name="T91" fmla="*/ 587 h 667"/>
              <a:gd name="T92" fmla="*/ 347 w 667"/>
              <a:gd name="T93" fmla="*/ 587 h 667"/>
              <a:gd name="T94" fmla="*/ 347 w 667"/>
              <a:gd name="T95" fmla="*/ 560 h 667"/>
              <a:gd name="T96" fmla="*/ 80 w 667"/>
              <a:gd name="T9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7" h="667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lnTo>
                  <a:pt x="0" y="480"/>
                </a:lnTo>
                <a:cubicBezTo>
                  <a:pt x="0" y="485"/>
                  <a:pt x="1" y="489"/>
                  <a:pt x="4" y="493"/>
                </a:cubicBezTo>
                <a:cubicBezTo>
                  <a:pt x="1" y="497"/>
                  <a:pt x="0" y="502"/>
                  <a:pt x="0" y="507"/>
                </a:cubicBezTo>
                <a:lnTo>
                  <a:pt x="0" y="640"/>
                </a:lnTo>
                <a:cubicBezTo>
                  <a:pt x="0" y="655"/>
                  <a:pt x="12" y="667"/>
                  <a:pt x="27" y="667"/>
                </a:cubicBezTo>
                <a:lnTo>
                  <a:pt x="640" y="667"/>
                </a:lnTo>
                <a:cubicBezTo>
                  <a:pt x="655" y="667"/>
                  <a:pt x="667" y="655"/>
                  <a:pt x="667" y="640"/>
                </a:cubicBezTo>
                <a:lnTo>
                  <a:pt x="667" y="507"/>
                </a:lnTo>
                <a:cubicBezTo>
                  <a:pt x="667" y="502"/>
                  <a:pt x="665" y="497"/>
                  <a:pt x="663" y="493"/>
                </a:cubicBezTo>
                <a:cubicBezTo>
                  <a:pt x="665" y="489"/>
                  <a:pt x="667" y="485"/>
                  <a:pt x="667" y="480"/>
                </a:cubicBezTo>
                <a:lnTo>
                  <a:pt x="667" y="27"/>
                </a:lnTo>
                <a:cubicBezTo>
                  <a:pt x="667" y="12"/>
                  <a:pt x="655" y="0"/>
                  <a:pt x="640" y="0"/>
                </a:cubicBezTo>
                <a:lnTo>
                  <a:pt x="27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480"/>
                </a:lnTo>
                <a:lnTo>
                  <a:pt x="27" y="480"/>
                </a:lnTo>
                <a:lnTo>
                  <a:pt x="27" y="27"/>
                </a:lnTo>
                <a:close/>
                <a:moveTo>
                  <a:pt x="80" y="53"/>
                </a:moveTo>
                <a:cubicBezTo>
                  <a:pt x="65" y="53"/>
                  <a:pt x="53" y="66"/>
                  <a:pt x="53" y="80"/>
                </a:cubicBezTo>
                <a:lnTo>
                  <a:pt x="53" y="387"/>
                </a:lnTo>
                <a:cubicBezTo>
                  <a:pt x="53" y="401"/>
                  <a:pt x="65" y="413"/>
                  <a:pt x="80" y="413"/>
                </a:cubicBezTo>
                <a:lnTo>
                  <a:pt x="587" y="413"/>
                </a:lnTo>
                <a:cubicBezTo>
                  <a:pt x="601" y="413"/>
                  <a:pt x="613" y="401"/>
                  <a:pt x="613" y="387"/>
                </a:cubicBezTo>
                <a:lnTo>
                  <a:pt x="613" y="80"/>
                </a:lnTo>
                <a:cubicBezTo>
                  <a:pt x="613" y="66"/>
                  <a:pt x="601" y="53"/>
                  <a:pt x="587" y="53"/>
                </a:cubicBezTo>
                <a:lnTo>
                  <a:pt x="80" y="53"/>
                </a:lnTo>
                <a:close/>
                <a:moveTo>
                  <a:pt x="80" y="80"/>
                </a:moveTo>
                <a:lnTo>
                  <a:pt x="587" y="80"/>
                </a:lnTo>
                <a:lnTo>
                  <a:pt x="587" y="387"/>
                </a:lnTo>
                <a:lnTo>
                  <a:pt x="80" y="387"/>
                </a:lnTo>
                <a:lnTo>
                  <a:pt x="80" y="80"/>
                </a:lnTo>
                <a:close/>
                <a:moveTo>
                  <a:pt x="27" y="507"/>
                </a:moveTo>
                <a:lnTo>
                  <a:pt x="640" y="507"/>
                </a:lnTo>
                <a:lnTo>
                  <a:pt x="640" y="640"/>
                </a:lnTo>
                <a:lnTo>
                  <a:pt x="27" y="640"/>
                </a:lnTo>
                <a:lnTo>
                  <a:pt x="27" y="507"/>
                </a:lnTo>
                <a:close/>
                <a:moveTo>
                  <a:pt x="560" y="547"/>
                </a:moveTo>
                <a:cubicBezTo>
                  <a:pt x="545" y="547"/>
                  <a:pt x="533" y="559"/>
                  <a:pt x="533" y="573"/>
                </a:cubicBezTo>
                <a:cubicBezTo>
                  <a:pt x="533" y="588"/>
                  <a:pt x="545" y="600"/>
                  <a:pt x="560" y="600"/>
                </a:cubicBezTo>
                <a:cubicBezTo>
                  <a:pt x="575" y="600"/>
                  <a:pt x="587" y="588"/>
                  <a:pt x="587" y="573"/>
                </a:cubicBezTo>
                <a:cubicBezTo>
                  <a:pt x="587" y="559"/>
                  <a:pt x="575" y="547"/>
                  <a:pt x="560" y="547"/>
                </a:cubicBezTo>
                <a:close/>
                <a:moveTo>
                  <a:pt x="80" y="560"/>
                </a:moveTo>
                <a:lnTo>
                  <a:pt x="80" y="587"/>
                </a:lnTo>
                <a:lnTo>
                  <a:pt x="347" y="587"/>
                </a:lnTo>
                <a:lnTo>
                  <a:pt x="347" y="560"/>
                </a:lnTo>
                <a:lnTo>
                  <a:pt x="80" y="56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Display">
            <a:extLst>
              <a:ext uri="{FF2B5EF4-FFF2-40B4-BE49-F238E27FC236}">
                <a16:creationId xmlns:a16="http://schemas.microsoft.com/office/drawing/2014/main" id="{072C73F1-23B3-4BE5-BFA9-341CBAB142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2943" y="1516358"/>
            <a:ext cx="163513" cy="157163"/>
          </a:xfrm>
          <a:custGeom>
            <a:avLst/>
            <a:gdLst>
              <a:gd name="T0" fmla="*/ 27 w 667"/>
              <a:gd name="T1" fmla="*/ 0 h 640"/>
              <a:gd name="T2" fmla="*/ 0 w 667"/>
              <a:gd name="T3" fmla="*/ 26 h 640"/>
              <a:gd name="T4" fmla="*/ 0 w 667"/>
              <a:gd name="T5" fmla="*/ 506 h 640"/>
              <a:gd name="T6" fmla="*/ 27 w 667"/>
              <a:gd name="T7" fmla="*/ 533 h 640"/>
              <a:gd name="T8" fmla="*/ 253 w 667"/>
              <a:gd name="T9" fmla="*/ 533 h 640"/>
              <a:gd name="T10" fmla="*/ 253 w 667"/>
              <a:gd name="T11" fmla="*/ 560 h 640"/>
              <a:gd name="T12" fmla="*/ 198 w 667"/>
              <a:gd name="T13" fmla="*/ 560 h 640"/>
              <a:gd name="T14" fmla="*/ 160 w 667"/>
              <a:gd name="T15" fmla="*/ 600 h 640"/>
              <a:gd name="T16" fmla="*/ 160 w 667"/>
              <a:gd name="T17" fmla="*/ 640 h 640"/>
              <a:gd name="T18" fmla="*/ 507 w 667"/>
              <a:gd name="T19" fmla="*/ 640 h 640"/>
              <a:gd name="T20" fmla="*/ 507 w 667"/>
              <a:gd name="T21" fmla="*/ 600 h 640"/>
              <a:gd name="T22" fmla="*/ 468 w 667"/>
              <a:gd name="T23" fmla="*/ 560 h 640"/>
              <a:gd name="T24" fmla="*/ 413 w 667"/>
              <a:gd name="T25" fmla="*/ 560 h 640"/>
              <a:gd name="T26" fmla="*/ 413 w 667"/>
              <a:gd name="T27" fmla="*/ 533 h 640"/>
              <a:gd name="T28" fmla="*/ 640 w 667"/>
              <a:gd name="T29" fmla="*/ 533 h 640"/>
              <a:gd name="T30" fmla="*/ 667 w 667"/>
              <a:gd name="T31" fmla="*/ 506 h 640"/>
              <a:gd name="T32" fmla="*/ 667 w 667"/>
              <a:gd name="T33" fmla="*/ 26 h 640"/>
              <a:gd name="T34" fmla="*/ 640 w 667"/>
              <a:gd name="T35" fmla="*/ 0 h 640"/>
              <a:gd name="T36" fmla="*/ 27 w 667"/>
              <a:gd name="T37" fmla="*/ 0 h 640"/>
              <a:gd name="T38" fmla="*/ 27 w 667"/>
              <a:gd name="T39" fmla="*/ 26 h 640"/>
              <a:gd name="T40" fmla="*/ 640 w 667"/>
              <a:gd name="T41" fmla="*/ 26 h 640"/>
              <a:gd name="T42" fmla="*/ 640 w 667"/>
              <a:gd name="T43" fmla="*/ 506 h 640"/>
              <a:gd name="T44" fmla="*/ 27 w 667"/>
              <a:gd name="T45" fmla="*/ 506 h 640"/>
              <a:gd name="T46" fmla="*/ 27 w 667"/>
              <a:gd name="T47" fmla="*/ 26 h 640"/>
              <a:gd name="T48" fmla="*/ 80 w 667"/>
              <a:gd name="T49" fmla="*/ 53 h 640"/>
              <a:gd name="T50" fmla="*/ 53 w 667"/>
              <a:gd name="T51" fmla="*/ 80 h 640"/>
              <a:gd name="T52" fmla="*/ 53 w 667"/>
              <a:gd name="T53" fmla="*/ 400 h 640"/>
              <a:gd name="T54" fmla="*/ 80 w 667"/>
              <a:gd name="T55" fmla="*/ 426 h 640"/>
              <a:gd name="T56" fmla="*/ 587 w 667"/>
              <a:gd name="T57" fmla="*/ 426 h 640"/>
              <a:gd name="T58" fmla="*/ 613 w 667"/>
              <a:gd name="T59" fmla="*/ 400 h 640"/>
              <a:gd name="T60" fmla="*/ 613 w 667"/>
              <a:gd name="T61" fmla="*/ 80 h 640"/>
              <a:gd name="T62" fmla="*/ 587 w 667"/>
              <a:gd name="T63" fmla="*/ 53 h 640"/>
              <a:gd name="T64" fmla="*/ 80 w 667"/>
              <a:gd name="T65" fmla="*/ 53 h 640"/>
              <a:gd name="T66" fmla="*/ 80 w 667"/>
              <a:gd name="T67" fmla="*/ 80 h 640"/>
              <a:gd name="T68" fmla="*/ 587 w 667"/>
              <a:gd name="T69" fmla="*/ 80 h 640"/>
              <a:gd name="T70" fmla="*/ 587 w 667"/>
              <a:gd name="T71" fmla="*/ 400 h 640"/>
              <a:gd name="T72" fmla="*/ 80 w 667"/>
              <a:gd name="T73" fmla="*/ 400 h 640"/>
              <a:gd name="T74" fmla="*/ 80 w 667"/>
              <a:gd name="T75" fmla="*/ 80 h 640"/>
              <a:gd name="T76" fmla="*/ 573 w 667"/>
              <a:gd name="T77" fmla="*/ 440 h 640"/>
              <a:gd name="T78" fmla="*/ 547 w 667"/>
              <a:gd name="T79" fmla="*/ 466 h 640"/>
              <a:gd name="T80" fmla="*/ 573 w 667"/>
              <a:gd name="T81" fmla="*/ 493 h 640"/>
              <a:gd name="T82" fmla="*/ 600 w 667"/>
              <a:gd name="T83" fmla="*/ 466 h 640"/>
              <a:gd name="T84" fmla="*/ 573 w 667"/>
              <a:gd name="T85" fmla="*/ 440 h 640"/>
              <a:gd name="T86" fmla="*/ 280 w 667"/>
              <a:gd name="T87" fmla="*/ 533 h 640"/>
              <a:gd name="T88" fmla="*/ 387 w 667"/>
              <a:gd name="T89" fmla="*/ 533 h 640"/>
              <a:gd name="T90" fmla="*/ 387 w 667"/>
              <a:gd name="T91" fmla="*/ 560 h 640"/>
              <a:gd name="T92" fmla="*/ 280 w 667"/>
              <a:gd name="T93" fmla="*/ 560 h 640"/>
              <a:gd name="T94" fmla="*/ 280 w 667"/>
              <a:gd name="T95" fmla="*/ 533 h 640"/>
              <a:gd name="T96" fmla="*/ 198 w 667"/>
              <a:gd name="T97" fmla="*/ 586 h 640"/>
              <a:gd name="T98" fmla="*/ 468 w 667"/>
              <a:gd name="T99" fmla="*/ 586 h 640"/>
              <a:gd name="T100" fmla="*/ 480 w 667"/>
              <a:gd name="T101" fmla="*/ 600 h 640"/>
              <a:gd name="T102" fmla="*/ 480 w 667"/>
              <a:gd name="T103" fmla="*/ 613 h 640"/>
              <a:gd name="T104" fmla="*/ 187 w 667"/>
              <a:gd name="T105" fmla="*/ 613 h 640"/>
              <a:gd name="T106" fmla="*/ 187 w 667"/>
              <a:gd name="T107" fmla="*/ 600 h 640"/>
              <a:gd name="T108" fmla="*/ 198 w 667"/>
              <a:gd name="T109" fmla="*/ 58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7" h="640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lnTo>
                  <a:pt x="0" y="506"/>
                </a:lnTo>
                <a:cubicBezTo>
                  <a:pt x="0" y="521"/>
                  <a:pt x="12" y="533"/>
                  <a:pt x="27" y="533"/>
                </a:cubicBezTo>
                <a:lnTo>
                  <a:pt x="253" y="533"/>
                </a:lnTo>
                <a:lnTo>
                  <a:pt x="253" y="560"/>
                </a:lnTo>
                <a:lnTo>
                  <a:pt x="198" y="560"/>
                </a:lnTo>
                <a:cubicBezTo>
                  <a:pt x="177" y="560"/>
                  <a:pt x="160" y="578"/>
                  <a:pt x="160" y="600"/>
                </a:cubicBezTo>
                <a:lnTo>
                  <a:pt x="160" y="640"/>
                </a:lnTo>
                <a:lnTo>
                  <a:pt x="507" y="640"/>
                </a:lnTo>
                <a:lnTo>
                  <a:pt x="507" y="600"/>
                </a:lnTo>
                <a:cubicBezTo>
                  <a:pt x="507" y="578"/>
                  <a:pt x="490" y="560"/>
                  <a:pt x="468" y="560"/>
                </a:cubicBezTo>
                <a:lnTo>
                  <a:pt x="413" y="560"/>
                </a:lnTo>
                <a:lnTo>
                  <a:pt x="413" y="533"/>
                </a:lnTo>
                <a:lnTo>
                  <a:pt x="640" y="533"/>
                </a:lnTo>
                <a:cubicBezTo>
                  <a:pt x="654" y="533"/>
                  <a:pt x="667" y="521"/>
                  <a:pt x="667" y="506"/>
                </a:cubicBezTo>
                <a:lnTo>
                  <a:pt x="667" y="26"/>
                </a:lnTo>
                <a:cubicBezTo>
                  <a:pt x="667" y="12"/>
                  <a:pt x="654" y="0"/>
                  <a:pt x="640" y="0"/>
                </a:cubicBezTo>
                <a:lnTo>
                  <a:pt x="27" y="0"/>
                </a:lnTo>
                <a:close/>
                <a:moveTo>
                  <a:pt x="27" y="26"/>
                </a:moveTo>
                <a:lnTo>
                  <a:pt x="640" y="26"/>
                </a:lnTo>
                <a:lnTo>
                  <a:pt x="640" y="506"/>
                </a:lnTo>
                <a:cubicBezTo>
                  <a:pt x="435" y="506"/>
                  <a:pt x="231" y="506"/>
                  <a:pt x="27" y="506"/>
                </a:cubicBezTo>
                <a:lnTo>
                  <a:pt x="27" y="26"/>
                </a:lnTo>
                <a:close/>
                <a:moveTo>
                  <a:pt x="80" y="53"/>
                </a:moveTo>
                <a:cubicBezTo>
                  <a:pt x="65" y="53"/>
                  <a:pt x="53" y="65"/>
                  <a:pt x="53" y="80"/>
                </a:cubicBezTo>
                <a:lnTo>
                  <a:pt x="53" y="400"/>
                </a:lnTo>
                <a:cubicBezTo>
                  <a:pt x="53" y="414"/>
                  <a:pt x="65" y="426"/>
                  <a:pt x="80" y="426"/>
                </a:cubicBezTo>
                <a:lnTo>
                  <a:pt x="587" y="426"/>
                </a:lnTo>
                <a:cubicBezTo>
                  <a:pt x="601" y="426"/>
                  <a:pt x="613" y="414"/>
                  <a:pt x="613" y="400"/>
                </a:cubicBezTo>
                <a:lnTo>
                  <a:pt x="613" y="80"/>
                </a:lnTo>
                <a:cubicBezTo>
                  <a:pt x="613" y="65"/>
                  <a:pt x="601" y="53"/>
                  <a:pt x="587" y="53"/>
                </a:cubicBezTo>
                <a:lnTo>
                  <a:pt x="80" y="53"/>
                </a:lnTo>
                <a:close/>
                <a:moveTo>
                  <a:pt x="80" y="80"/>
                </a:moveTo>
                <a:lnTo>
                  <a:pt x="587" y="80"/>
                </a:lnTo>
                <a:lnTo>
                  <a:pt x="587" y="400"/>
                </a:lnTo>
                <a:lnTo>
                  <a:pt x="80" y="400"/>
                </a:lnTo>
                <a:lnTo>
                  <a:pt x="80" y="80"/>
                </a:lnTo>
                <a:close/>
                <a:moveTo>
                  <a:pt x="573" y="440"/>
                </a:moveTo>
                <a:cubicBezTo>
                  <a:pt x="558" y="440"/>
                  <a:pt x="547" y="452"/>
                  <a:pt x="547" y="466"/>
                </a:cubicBezTo>
                <a:cubicBezTo>
                  <a:pt x="547" y="481"/>
                  <a:pt x="558" y="493"/>
                  <a:pt x="573" y="493"/>
                </a:cubicBezTo>
                <a:cubicBezTo>
                  <a:pt x="588" y="493"/>
                  <a:pt x="600" y="481"/>
                  <a:pt x="600" y="466"/>
                </a:cubicBezTo>
                <a:cubicBezTo>
                  <a:pt x="600" y="452"/>
                  <a:pt x="588" y="440"/>
                  <a:pt x="573" y="440"/>
                </a:cubicBezTo>
                <a:close/>
                <a:moveTo>
                  <a:pt x="280" y="533"/>
                </a:moveTo>
                <a:lnTo>
                  <a:pt x="387" y="533"/>
                </a:lnTo>
                <a:lnTo>
                  <a:pt x="387" y="560"/>
                </a:lnTo>
                <a:lnTo>
                  <a:pt x="280" y="560"/>
                </a:lnTo>
                <a:lnTo>
                  <a:pt x="280" y="533"/>
                </a:lnTo>
                <a:close/>
                <a:moveTo>
                  <a:pt x="198" y="586"/>
                </a:moveTo>
                <a:cubicBezTo>
                  <a:pt x="288" y="587"/>
                  <a:pt x="378" y="586"/>
                  <a:pt x="468" y="586"/>
                </a:cubicBezTo>
                <a:cubicBezTo>
                  <a:pt x="474" y="586"/>
                  <a:pt x="480" y="592"/>
                  <a:pt x="480" y="600"/>
                </a:cubicBezTo>
                <a:lnTo>
                  <a:pt x="480" y="613"/>
                </a:lnTo>
                <a:lnTo>
                  <a:pt x="187" y="613"/>
                </a:lnTo>
                <a:lnTo>
                  <a:pt x="187" y="600"/>
                </a:lnTo>
                <a:cubicBezTo>
                  <a:pt x="187" y="592"/>
                  <a:pt x="192" y="586"/>
                  <a:pt x="198" y="58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ard Drive">
            <a:extLst>
              <a:ext uri="{FF2B5EF4-FFF2-40B4-BE49-F238E27FC236}">
                <a16:creationId xmlns:a16="http://schemas.microsoft.com/office/drawing/2014/main" id="{3760F6EC-C642-42C2-AE80-5FA361362C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52153" y="1513183"/>
            <a:ext cx="163513" cy="163513"/>
          </a:xfrm>
          <a:custGeom>
            <a:avLst/>
            <a:gdLst>
              <a:gd name="T0" fmla="*/ 102 w 667"/>
              <a:gd name="T1" fmla="*/ 0 h 667"/>
              <a:gd name="T2" fmla="*/ 77 w 667"/>
              <a:gd name="T3" fmla="*/ 22 h 667"/>
              <a:gd name="T4" fmla="*/ 1 w 667"/>
              <a:gd name="T5" fmla="*/ 472 h 667"/>
              <a:gd name="T6" fmla="*/ 0 w 667"/>
              <a:gd name="T7" fmla="*/ 480 h 667"/>
              <a:gd name="T8" fmla="*/ 0 w 667"/>
              <a:gd name="T9" fmla="*/ 640 h 667"/>
              <a:gd name="T10" fmla="*/ 27 w 667"/>
              <a:gd name="T11" fmla="*/ 667 h 667"/>
              <a:gd name="T12" fmla="*/ 640 w 667"/>
              <a:gd name="T13" fmla="*/ 667 h 667"/>
              <a:gd name="T14" fmla="*/ 667 w 667"/>
              <a:gd name="T15" fmla="*/ 640 h 667"/>
              <a:gd name="T16" fmla="*/ 667 w 667"/>
              <a:gd name="T17" fmla="*/ 480 h 667"/>
              <a:gd name="T18" fmla="*/ 664 w 667"/>
              <a:gd name="T19" fmla="*/ 470 h 667"/>
              <a:gd name="T20" fmla="*/ 589 w 667"/>
              <a:gd name="T21" fmla="*/ 22 h 667"/>
              <a:gd name="T22" fmla="*/ 564 w 667"/>
              <a:gd name="T23" fmla="*/ 0 h 667"/>
              <a:gd name="T24" fmla="*/ 102 w 667"/>
              <a:gd name="T25" fmla="*/ 0 h 667"/>
              <a:gd name="T26" fmla="*/ 103 w 667"/>
              <a:gd name="T27" fmla="*/ 27 h 667"/>
              <a:gd name="T28" fmla="*/ 563 w 667"/>
              <a:gd name="T29" fmla="*/ 27 h 667"/>
              <a:gd name="T30" fmla="*/ 634 w 667"/>
              <a:gd name="T31" fmla="*/ 454 h 667"/>
              <a:gd name="T32" fmla="*/ 31 w 667"/>
              <a:gd name="T33" fmla="*/ 454 h 667"/>
              <a:gd name="T34" fmla="*/ 103 w 667"/>
              <a:gd name="T35" fmla="*/ 27 h 667"/>
              <a:gd name="T36" fmla="*/ 333 w 667"/>
              <a:gd name="T37" fmla="*/ 94 h 667"/>
              <a:gd name="T38" fmla="*/ 193 w 667"/>
              <a:gd name="T39" fmla="*/ 135 h 667"/>
              <a:gd name="T40" fmla="*/ 133 w 667"/>
              <a:gd name="T41" fmla="*/ 240 h 667"/>
              <a:gd name="T42" fmla="*/ 193 w 667"/>
              <a:gd name="T43" fmla="*/ 346 h 667"/>
              <a:gd name="T44" fmla="*/ 333 w 667"/>
              <a:gd name="T45" fmla="*/ 387 h 667"/>
              <a:gd name="T46" fmla="*/ 473 w 667"/>
              <a:gd name="T47" fmla="*/ 346 h 667"/>
              <a:gd name="T48" fmla="*/ 533 w 667"/>
              <a:gd name="T49" fmla="*/ 240 h 667"/>
              <a:gd name="T50" fmla="*/ 473 w 667"/>
              <a:gd name="T51" fmla="*/ 135 h 667"/>
              <a:gd name="T52" fmla="*/ 333 w 667"/>
              <a:gd name="T53" fmla="*/ 94 h 667"/>
              <a:gd name="T54" fmla="*/ 333 w 667"/>
              <a:gd name="T55" fmla="*/ 120 h 667"/>
              <a:gd name="T56" fmla="*/ 457 w 667"/>
              <a:gd name="T57" fmla="*/ 157 h 667"/>
              <a:gd name="T58" fmla="*/ 507 w 667"/>
              <a:gd name="T59" fmla="*/ 240 h 667"/>
              <a:gd name="T60" fmla="*/ 457 w 667"/>
              <a:gd name="T61" fmla="*/ 324 h 667"/>
              <a:gd name="T62" fmla="*/ 333 w 667"/>
              <a:gd name="T63" fmla="*/ 360 h 667"/>
              <a:gd name="T64" fmla="*/ 209 w 667"/>
              <a:gd name="T65" fmla="*/ 324 h 667"/>
              <a:gd name="T66" fmla="*/ 160 w 667"/>
              <a:gd name="T67" fmla="*/ 240 h 667"/>
              <a:gd name="T68" fmla="*/ 209 w 667"/>
              <a:gd name="T69" fmla="*/ 157 h 667"/>
              <a:gd name="T70" fmla="*/ 333 w 667"/>
              <a:gd name="T71" fmla="*/ 120 h 667"/>
              <a:gd name="T72" fmla="*/ 333 w 667"/>
              <a:gd name="T73" fmla="*/ 200 h 667"/>
              <a:gd name="T74" fmla="*/ 293 w 667"/>
              <a:gd name="T75" fmla="*/ 227 h 667"/>
              <a:gd name="T76" fmla="*/ 333 w 667"/>
              <a:gd name="T77" fmla="*/ 254 h 667"/>
              <a:gd name="T78" fmla="*/ 373 w 667"/>
              <a:gd name="T79" fmla="*/ 227 h 667"/>
              <a:gd name="T80" fmla="*/ 333 w 667"/>
              <a:gd name="T81" fmla="*/ 200 h 667"/>
              <a:gd name="T82" fmla="*/ 27 w 667"/>
              <a:gd name="T83" fmla="*/ 480 h 667"/>
              <a:gd name="T84" fmla="*/ 640 w 667"/>
              <a:gd name="T85" fmla="*/ 480 h 667"/>
              <a:gd name="T86" fmla="*/ 640 w 667"/>
              <a:gd name="T87" fmla="*/ 640 h 667"/>
              <a:gd name="T88" fmla="*/ 27 w 667"/>
              <a:gd name="T89" fmla="*/ 640 h 667"/>
              <a:gd name="T90" fmla="*/ 27 w 667"/>
              <a:gd name="T91" fmla="*/ 480 h 667"/>
              <a:gd name="T92" fmla="*/ 533 w 667"/>
              <a:gd name="T93" fmla="*/ 534 h 667"/>
              <a:gd name="T94" fmla="*/ 507 w 667"/>
              <a:gd name="T95" fmla="*/ 560 h 667"/>
              <a:gd name="T96" fmla="*/ 533 w 667"/>
              <a:gd name="T97" fmla="*/ 587 h 667"/>
              <a:gd name="T98" fmla="*/ 560 w 667"/>
              <a:gd name="T99" fmla="*/ 560 h 667"/>
              <a:gd name="T100" fmla="*/ 533 w 667"/>
              <a:gd name="T101" fmla="*/ 53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67" h="667">
                <a:moveTo>
                  <a:pt x="102" y="0"/>
                </a:moveTo>
                <a:cubicBezTo>
                  <a:pt x="89" y="0"/>
                  <a:pt x="79" y="9"/>
                  <a:pt x="77" y="22"/>
                </a:cubicBezTo>
                <a:cubicBezTo>
                  <a:pt x="52" y="172"/>
                  <a:pt x="27" y="322"/>
                  <a:pt x="1" y="472"/>
                </a:cubicBezTo>
                <a:cubicBezTo>
                  <a:pt x="0" y="475"/>
                  <a:pt x="0" y="477"/>
                  <a:pt x="0" y="480"/>
                </a:cubicBezTo>
                <a:lnTo>
                  <a:pt x="0" y="640"/>
                </a:lnTo>
                <a:cubicBezTo>
                  <a:pt x="0" y="655"/>
                  <a:pt x="12" y="667"/>
                  <a:pt x="27" y="667"/>
                </a:cubicBezTo>
                <a:lnTo>
                  <a:pt x="640" y="667"/>
                </a:lnTo>
                <a:cubicBezTo>
                  <a:pt x="654" y="667"/>
                  <a:pt x="667" y="655"/>
                  <a:pt x="667" y="640"/>
                </a:cubicBezTo>
                <a:lnTo>
                  <a:pt x="667" y="480"/>
                </a:lnTo>
                <a:cubicBezTo>
                  <a:pt x="667" y="477"/>
                  <a:pt x="666" y="473"/>
                  <a:pt x="664" y="470"/>
                </a:cubicBezTo>
                <a:lnTo>
                  <a:pt x="589" y="22"/>
                </a:lnTo>
                <a:cubicBezTo>
                  <a:pt x="585" y="8"/>
                  <a:pt x="575" y="1"/>
                  <a:pt x="564" y="0"/>
                </a:cubicBezTo>
                <a:lnTo>
                  <a:pt x="102" y="0"/>
                </a:lnTo>
                <a:close/>
                <a:moveTo>
                  <a:pt x="103" y="27"/>
                </a:moveTo>
                <a:lnTo>
                  <a:pt x="563" y="27"/>
                </a:lnTo>
                <a:lnTo>
                  <a:pt x="634" y="454"/>
                </a:lnTo>
                <a:lnTo>
                  <a:pt x="31" y="454"/>
                </a:lnTo>
                <a:lnTo>
                  <a:pt x="103" y="27"/>
                </a:lnTo>
                <a:close/>
                <a:moveTo>
                  <a:pt x="333" y="94"/>
                </a:moveTo>
                <a:cubicBezTo>
                  <a:pt x="279" y="94"/>
                  <a:pt x="230" y="109"/>
                  <a:pt x="193" y="135"/>
                </a:cubicBezTo>
                <a:cubicBezTo>
                  <a:pt x="157" y="161"/>
                  <a:pt x="133" y="199"/>
                  <a:pt x="133" y="240"/>
                </a:cubicBezTo>
                <a:cubicBezTo>
                  <a:pt x="133" y="282"/>
                  <a:pt x="157" y="320"/>
                  <a:pt x="193" y="346"/>
                </a:cubicBezTo>
                <a:cubicBezTo>
                  <a:pt x="230" y="372"/>
                  <a:pt x="279" y="387"/>
                  <a:pt x="333" y="387"/>
                </a:cubicBezTo>
                <a:cubicBezTo>
                  <a:pt x="387" y="387"/>
                  <a:pt x="436" y="372"/>
                  <a:pt x="473" y="346"/>
                </a:cubicBezTo>
                <a:cubicBezTo>
                  <a:pt x="509" y="320"/>
                  <a:pt x="533" y="282"/>
                  <a:pt x="533" y="240"/>
                </a:cubicBezTo>
                <a:cubicBezTo>
                  <a:pt x="533" y="199"/>
                  <a:pt x="509" y="161"/>
                  <a:pt x="473" y="135"/>
                </a:cubicBezTo>
                <a:cubicBezTo>
                  <a:pt x="436" y="109"/>
                  <a:pt x="387" y="94"/>
                  <a:pt x="333" y="94"/>
                </a:cubicBezTo>
                <a:close/>
                <a:moveTo>
                  <a:pt x="333" y="120"/>
                </a:moveTo>
                <a:cubicBezTo>
                  <a:pt x="382" y="120"/>
                  <a:pt x="426" y="135"/>
                  <a:pt x="457" y="157"/>
                </a:cubicBezTo>
                <a:cubicBezTo>
                  <a:pt x="489" y="179"/>
                  <a:pt x="507" y="209"/>
                  <a:pt x="507" y="240"/>
                </a:cubicBezTo>
                <a:cubicBezTo>
                  <a:pt x="507" y="272"/>
                  <a:pt x="489" y="302"/>
                  <a:pt x="457" y="324"/>
                </a:cubicBezTo>
                <a:cubicBezTo>
                  <a:pt x="426" y="346"/>
                  <a:pt x="382" y="360"/>
                  <a:pt x="333" y="360"/>
                </a:cubicBezTo>
                <a:cubicBezTo>
                  <a:pt x="284" y="360"/>
                  <a:pt x="240" y="346"/>
                  <a:pt x="209" y="324"/>
                </a:cubicBezTo>
                <a:cubicBezTo>
                  <a:pt x="178" y="302"/>
                  <a:pt x="160" y="272"/>
                  <a:pt x="160" y="240"/>
                </a:cubicBezTo>
                <a:cubicBezTo>
                  <a:pt x="160" y="209"/>
                  <a:pt x="178" y="179"/>
                  <a:pt x="209" y="157"/>
                </a:cubicBezTo>
                <a:cubicBezTo>
                  <a:pt x="240" y="135"/>
                  <a:pt x="284" y="120"/>
                  <a:pt x="333" y="120"/>
                </a:cubicBezTo>
                <a:close/>
                <a:moveTo>
                  <a:pt x="333" y="200"/>
                </a:moveTo>
                <a:cubicBezTo>
                  <a:pt x="311" y="200"/>
                  <a:pt x="293" y="212"/>
                  <a:pt x="293" y="227"/>
                </a:cubicBezTo>
                <a:cubicBezTo>
                  <a:pt x="293" y="242"/>
                  <a:pt x="311" y="254"/>
                  <a:pt x="333" y="254"/>
                </a:cubicBezTo>
                <a:cubicBezTo>
                  <a:pt x="355" y="254"/>
                  <a:pt x="373" y="242"/>
                  <a:pt x="373" y="227"/>
                </a:cubicBezTo>
                <a:cubicBezTo>
                  <a:pt x="373" y="212"/>
                  <a:pt x="355" y="200"/>
                  <a:pt x="333" y="200"/>
                </a:cubicBezTo>
                <a:close/>
                <a:moveTo>
                  <a:pt x="27" y="480"/>
                </a:moveTo>
                <a:lnTo>
                  <a:pt x="640" y="480"/>
                </a:lnTo>
                <a:cubicBezTo>
                  <a:pt x="640" y="534"/>
                  <a:pt x="640" y="587"/>
                  <a:pt x="640" y="640"/>
                </a:cubicBezTo>
                <a:lnTo>
                  <a:pt x="27" y="640"/>
                </a:lnTo>
                <a:lnTo>
                  <a:pt x="27" y="480"/>
                </a:lnTo>
                <a:close/>
                <a:moveTo>
                  <a:pt x="533" y="534"/>
                </a:moveTo>
                <a:cubicBezTo>
                  <a:pt x="518" y="534"/>
                  <a:pt x="507" y="546"/>
                  <a:pt x="507" y="560"/>
                </a:cubicBezTo>
                <a:cubicBezTo>
                  <a:pt x="507" y="575"/>
                  <a:pt x="518" y="587"/>
                  <a:pt x="533" y="587"/>
                </a:cubicBezTo>
                <a:cubicBezTo>
                  <a:pt x="548" y="587"/>
                  <a:pt x="560" y="575"/>
                  <a:pt x="560" y="560"/>
                </a:cubicBezTo>
                <a:cubicBezTo>
                  <a:pt x="560" y="546"/>
                  <a:pt x="548" y="534"/>
                  <a:pt x="533" y="53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Android">
            <a:extLst>
              <a:ext uri="{FF2B5EF4-FFF2-40B4-BE49-F238E27FC236}">
                <a16:creationId xmlns:a16="http://schemas.microsoft.com/office/drawing/2014/main" id="{0E8CA63A-712A-46EE-AC52-1BB4BE6164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77492" y="1513183"/>
            <a:ext cx="130175" cy="163513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luetooth">
            <a:extLst>
              <a:ext uri="{FF2B5EF4-FFF2-40B4-BE49-F238E27FC236}">
                <a16:creationId xmlns:a16="http://schemas.microsoft.com/office/drawing/2014/main" id="{386E0F32-B75A-4CF3-AB73-C58724F1A2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37989" y="1513183"/>
            <a:ext cx="123825" cy="163513"/>
          </a:xfrm>
          <a:custGeom>
            <a:avLst/>
            <a:gdLst>
              <a:gd name="T0" fmla="*/ 253 w 507"/>
              <a:gd name="T1" fmla="*/ 0 h 667"/>
              <a:gd name="T2" fmla="*/ 70 w 507"/>
              <a:gd name="T3" fmla="*/ 69 h 667"/>
              <a:gd name="T4" fmla="*/ 0 w 507"/>
              <a:gd name="T5" fmla="*/ 333 h 667"/>
              <a:gd name="T6" fmla="*/ 70 w 507"/>
              <a:gd name="T7" fmla="*/ 597 h 667"/>
              <a:gd name="T8" fmla="*/ 253 w 507"/>
              <a:gd name="T9" fmla="*/ 667 h 667"/>
              <a:gd name="T10" fmla="*/ 437 w 507"/>
              <a:gd name="T11" fmla="*/ 597 h 667"/>
              <a:gd name="T12" fmla="*/ 507 w 507"/>
              <a:gd name="T13" fmla="*/ 333 h 667"/>
              <a:gd name="T14" fmla="*/ 437 w 507"/>
              <a:gd name="T15" fmla="*/ 69 h 667"/>
              <a:gd name="T16" fmla="*/ 253 w 507"/>
              <a:gd name="T17" fmla="*/ 0 h 667"/>
              <a:gd name="T18" fmla="*/ 253 w 507"/>
              <a:gd name="T19" fmla="*/ 27 h 667"/>
              <a:gd name="T20" fmla="*/ 417 w 507"/>
              <a:gd name="T21" fmla="*/ 87 h 667"/>
              <a:gd name="T22" fmla="*/ 480 w 507"/>
              <a:gd name="T23" fmla="*/ 333 h 667"/>
              <a:gd name="T24" fmla="*/ 417 w 507"/>
              <a:gd name="T25" fmla="*/ 580 h 667"/>
              <a:gd name="T26" fmla="*/ 253 w 507"/>
              <a:gd name="T27" fmla="*/ 640 h 667"/>
              <a:gd name="T28" fmla="*/ 90 w 507"/>
              <a:gd name="T29" fmla="*/ 580 h 667"/>
              <a:gd name="T30" fmla="*/ 27 w 507"/>
              <a:gd name="T31" fmla="*/ 333 h 667"/>
              <a:gd name="T32" fmla="*/ 90 w 507"/>
              <a:gd name="T33" fmla="*/ 87 h 667"/>
              <a:gd name="T34" fmla="*/ 253 w 507"/>
              <a:gd name="T35" fmla="*/ 27 h 667"/>
              <a:gd name="T36" fmla="*/ 240 w 507"/>
              <a:gd name="T37" fmla="*/ 60 h 667"/>
              <a:gd name="T38" fmla="*/ 240 w 507"/>
              <a:gd name="T39" fmla="*/ 295 h 667"/>
              <a:gd name="T40" fmla="*/ 141 w 507"/>
              <a:gd name="T41" fmla="*/ 198 h 667"/>
              <a:gd name="T42" fmla="*/ 122 w 507"/>
              <a:gd name="T43" fmla="*/ 217 h 667"/>
              <a:gd name="T44" fmla="*/ 233 w 507"/>
              <a:gd name="T45" fmla="*/ 326 h 667"/>
              <a:gd name="T46" fmla="*/ 122 w 507"/>
              <a:gd name="T47" fmla="*/ 436 h 667"/>
              <a:gd name="T48" fmla="*/ 141 w 507"/>
              <a:gd name="T49" fmla="*/ 455 h 667"/>
              <a:gd name="T50" fmla="*/ 240 w 507"/>
              <a:gd name="T51" fmla="*/ 357 h 667"/>
              <a:gd name="T52" fmla="*/ 240 w 507"/>
              <a:gd name="T53" fmla="*/ 593 h 667"/>
              <a:gd name="T54" fmla="*/ 386 w 507"/>
              <a:gd name="T55" fmla="*/ 440 h 667"/>
              <a:gd name="T56" fmla="*/ 271 w 507"/>
              <a:gd name="T57" fmla="*/ 326 h 667"/>
              <a:gd name="T58" fmla="*/ 386 w 507"/>
              <a:gd name="T59" fmla="*/ 213 h 667"/>
              <a:gd name="T60" fmla="*/ 240 w 507"/>
              <a:gd name="T61" fmla="*/ 60 h 667"/>
              <a:gd name="T62" fmla="*/ 267 w 507"/>
              <a:gd name="T63" fmla="*/ 127 h 667"/>
              <a:gd name="T64" fmla="*/ 349 w 507"/>
              <a:gd name="T65" fmla="*/ 212 h 667"/>
              <a:gd name="T66" fmla="*/ 267 w 507"/>
              <a:gd name="T67" fmla="*/ 293 h 667"/>
              <a:gd name="T68" fmla="*/ 267 w 507"/>
              <a:gd name="T69" fmla="*/ 127 h 667"/>
              <a:gd name="T70" fmla="*/ 267 w 507"/>
              <a:gd name="T71" fmla="*/ 359 h 667"/>
              <a:gd name="T72" fmla="*/ 349 w 507"/>
              <a:gd name="T73" fmla="*/ 440 h 667"/>
              <a:gd name="T74" fmla="*/ 267 w 507"/>
              <a:gd name="T75" fmla="*/ 526 h 667"/>
              <a:gd name="T76" fmla="*/ 267 w 507"/>
              <a:gd name="T77" fmla="*/ 35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07" h="667">
                <a:moveTo>
                  <a:pt x="253" y="0"/>
                </a:moveTo>
                <a:cubicBezTo>
                  <a:pt x="180" y="0"/>
                  <a:pt x="115" y="18"/>
                  <a:pt x="70" y="69"/>
                </a:cubicBezTo>
                <a:cubicBezTo>
                  <a:pt x="25" y="121"/>
                  <a:pt x="0" y="205"/>
                  <a:pt x="0" y="333"/>
                </a:cubicBezTo>
                <a:cubicBezTo>
                  <a:pt x="0" y="462"/>
                  <a:pt x="25" y="545"/>
                  <a:pt x="70" y="597"/>
                </a:cubicBezTo>
                <a:cubicBezTo>
                  <a:pt x="115" y="649"/>
                  <a:pt x="180" y="667"/>
                  <a:pt x="253" y="667"/>
                </a:cubicBezTo>
                <a:cubicBezTo>
                  <a:pt x="326" y="667"/>
                  <a:pt x="391" y="649"/>
                  <a:pt x="437" y="597"/>
                </a:cubicBezTo>
                <a:cubicBezTo>
                  <a:pt x="482" y="545"/>
                  <a:pt x="507" y="462"/>
                  <a:pt x="507" y="333"/>
                </a:cubicBezTo>
                <a:cubicBezTo>
                  <a:pt x="507" y="205"/>
                  <a:pt x="482" y="121"/>
                  <a:pt x="437" y="69"/>
                </a:cubicBezTo>
                <a:cubicBezTo>
                  <a:pt x="391" y="18"/>
                  <a:pt x="326" y="0"/>
                  <a:pt x="253" y="0"/>
                </a:cubicBezTo>
                <a:close/>
                <a:moveTo>
                  <a:pt x="253" y="27"/>
                </a:moveTo>
                <a:cubicBezTo>
                  <a:pt x="322" y="27"/>
                  <a:pt x="377" y="42"/>
                  <a:pt x="417" y="87"/>
                </a:cubicBezTo>
                <a:cubicBezTo>
                  <a:pt x="456" y="132"/>
                  <a:pt x="480" y="208"/>
                  <a:pt x="480" y="333"/>
                </a:cubicBezTo>
                <a:cubicBezTo>
                  <a:pt x="480" y="458"/>
                  <a:pt x="456" y="535"/>
                  <a:pt x="417" y="580"/>
                </a:cubicBezTo>
                <a:cubicBezTo>
                  <a:pt x="377" y="624"/>
                  <a:pt x="322" y="640"/>
                  <a:pt x="253" y="640"/>
                </a:cubicBezTo>
                <a:cubicBezTo>
                  <a:pt x="184" y="640"/>
                  <a:pt x="129" y="624"/>
                  <a:pt x="90" y="580"/>
                </a:cubicBezTo>
                <a:cubicBezTo>
                  <a:pt x="51" y="535"/>
                  <a:pt x="27" y="458"/>
                  <a:pt x="27" y="333"/>
                </a:cubicBezTo>
                <a:cubicBezTo>
                  <a:pt x="27" y="208"/>
                  <a:pt x="51" y="132"/>
                  <a:pt x="90" y="87"/>
                </a:cubicBezTo>
                <a:cubicBezTo>
                  <a:pt x="129" y="42"/>
                  <a:pt x="184" y="27"/>
                  <a:pt x="253" y="27"/>
                </a:cubicBezTo>
                <a:close/>
                <a:moveTo>
                  <a:pt x="240" y="60"/>
                </a:moveTo>
                <a:lnTo>
                  <a:pt x="240" y="295"/>
                </a:lnTo>
                <a:lnTo>
                  <a:pt x="141" y="198"/>
                </a:lnTo>
                <a:lnTo>
                  <a:pt x="122" y="217"/>
                </a:lnTo>
                <a:lnTo>
                  <a:pt x="233" y="326"/>
                </a:lnTo>
                <a:lnTo>
                  <a:pt x="122" y="436"/>
                </a:lnTo>
                <a:lnTo>
                  <a:pt x="141" y="455"/>
                </a:lnTo>
                <a:lnTo>
                  <a:pt x="240" y="357"/>
                </a:lnTo>
                <a:lnTo>
                  <a:pt x="240" y="593"/>
                </a:lnTo>
                <a:lnTo>
                  <a:pt x="386" y="440"/>
                </a:lnTo>
                <a:lnTo>
                  <a:pt x="271" y="326"/>
                </a:lnTo>
                <a:lnTo>
                  <a:pt x="386" y="213"/>
                </a:lnTo>
                <a:lnTo>
                  <a:pt x="240" y="60"/>
                </a:lnTo>
                <a:close/>
                <a:moveTo>
                  <a:pt x="267" y="127"/>
                </a:moveTo>
                <a:lnTo>
                  <a:pt x="349" y="212"/>
                </a:lnTo>
                <a:lnTo>
                  <a:pt x="267" y="293"/>
                </a:lnTo>
                <a:lnTo>
                  <a:pt x="267" y="127"/>
                </a:lnTo>
                <a:close/>
                <a:moveTo>
                  <a:pt x="267" y="359"/>
                </a:moveTo>
                <a:lnTo>
                  <a:pt x="349" y="440"/>
                </a:lnTo>
                <a:lnTo>
                  <a:pt x="267" y="526"/>
                </a:lnTo>
                <a:lnTo>
                  <a:pt x="267" y="35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Dribbble">
            <a:extLst>
              <a:ext uri="{FF2B5EF4-FFF2-40B4-BE49-F238E27FC236}">
                <a16:creationId xmlns:a16="http://schemas.microsoft.com/office/drawing/2014/main" id="{74101189-53E6-4DA6-9E8B-22FE3218C5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98419" y="1513183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4 h 667"/>
              <a:gd name="T4" fmla="*/ 0 w 666"/>
              <a:gd name="T5" fmla="*/ 534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4 h 667"/>
              <a:gd name="T12" fmla="*/ 666 w 666"/>
              <a:gd name="T13" fmla="*/ 134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4 h 667"/>
              <a:gd name="T24" fmla="*/ 640 w 666"/>
              <a:gd name="T25" fmla="*/ 534 h 667"/>
              <a:gd name="T26" fmla="*/ 533 w 666"/>
              <a:gd name="T27" fmla="*/ 640 h 667"/>
              <a:gd name="T28" fmla="*/ 133 w 666"/>
              <a:gd name="T29" fmla="*/ 640 h 667"/>
              <a:gd name="T30" fmla="*/ 26 w 666"/>
              <a:gd name="T31" fmla="*/ 534 h 667"/>
              <a:gd name="T32" fmla="*/ 26 w 666"/>
              <a:gd name="T33" fmla="*/ 134 h 667"/>
              <a:gd name="T34" fmla="*/ 133 w 666"/>
              <a:gd name="T35" fmla="*/ 27 h 667"/>
              <a:gd name="T36" fmla="*/ 342 w 666"/>
              <a:gd name="T37" fmla="*/ 94 h 667"/>
              <a:gd name="T38" fmla="*/ 276 w 666"/>
              <a:gd name="T39" fmla="*/ 265 h 667"/>
              <a:gd name="T40" fmla="*/ 278 w 666"/>
              <a:gd name="T41" fmla="*/ 320 h 667"/>
              <a:gd name="T42" fmla="*/ 248 w 666"/>
              <a:gd name="T43" fmla="*/ 315 h 667"/>
              <a:gd name="T44" fmla="*/ 150 w 666"/>
              <a:gd name="T45" fmla="*/ 440 h 667"/>
              <a:gd name="T46" fmla="*/ 255 w 666"/>
              <a:gd name="T47" fmla="*/ 555 h 667"/>
              <a:gd name="T48" fmla="*/ 342 w 666"/>
              <a:gd name="T49" fmla="*/ 500 h 667"/>
              <a:gd name="T50" fmla="*/ 400 w 666"/>
              <a:gd name="T51" fmla="*/ 529 h 667"/>
              <a:gd name="T52" fmla="*/ 497 w 666"/>
              <a:gd name="T53" fmla="*/ 401 h 667"/>
              <a:gd name="T54" fmla="*/ 481 w 666"/>
              <a:gd name="T55" fmla="*/ 372 h 667"/>
              <a:gd name="T56" fmla="*/ 452 w 666"/>
              <a:gd name="T57" fmla="*/ 387 h 667"/>
              <a:gd name="T58" fmla="*/ 400 w 666"/>
              <a:gd name="T59" fmla="*/ 482 h 667"/>
              <a:gd name="T60" fmla="*/ 366 w 666"/>
              <a:gd name="T61" fmla="*/ 458 h 667"/>
              <a:gd name="T62" fmla="*/ 410 w 666"/>
              <a:gd name="T63" fmla="*/ 268 h 667"/>
              <a:gd name="T64" fmla="*/ 342 w 666"/>
              <a:gd name="T65" fmla="*/ 94 h 667"/>
              <a:gd name="T66" fmla="*/ 344 w 666"/>
              <a:gd name="T67" fmla="*/ 144 h 667"/>
              <a:gd name="T68" fmla="*/ 364 w 666"/>
              <a:gd name="T69" fmla="*/ 268 h 667"/>
              <a:gd name="T70" fmla="*/ 339 w 666"/>
              <a:gd name="T71" fmla="*/ 400 h 667"/>
              <a:gd name="T72" fmla="*/ 323 w 666"/>
              <a:gd name="T73" fmla="*/ 265 h 667"/>
              <a:gd name="T74" fmla="*/ 344 w 666"/>
              <a:gd name="T75" fmla="*/ 144 h 667"/>
              <a:gd name="T76" fmla="*/ 248 w 666"/>
              <a:gd name="T77" fmla="*/ 362 h 667"/>
              <a:gd name="T78" fmla="*/ 283 w 666"/>
              <a:gd name="T79" fmla="*/ 377 h 667"/>
              <a:gd name="T80" fmla="*/ 286 w 666"/>
              <a:gd name="T81" fmla="*/ 380 h 667"/>
              <a:gd name="T82" fmla="*/ 313 w 666"/>
              <a:gd name="T83" fmla="*/ 459 h 667"/>
              <a:gd name="T84" fmla="*/ 255 w 666"/>
              <a:gd name="T85" fmla="*/ 508 h 667"/>
              <a:gd name="T86" fmla="*/ 197 w 666"/>
              <a:gd name="T87" fmla="*/ 440 h 667"/>
              <a:gd name="T88" fmla="*/ 248 w 666"/>
              <a:gd name="T89" fmla="*/ 36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4"/>
                </a:cubicBezTo>
                <a:lnTo>
                  <a:pt x="0" y="534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4"/>
                </a:cubicBezTo>
                <a:lnTo>
                  <a:pt x="666" y="134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5"/>
                  <a:pt x="640" y="134"/>
                </a:cubicBezTo>
                <a:lnTo>
                  <a:pt x="640" y="534"/>
                </a:lnTo>
                <a:cubicBezTo>
                  <a:pt x="640" y="593"/>
                  <a:pt x="592" y="640"/>
                  <a:pt x="533" y="640"/>
                </a:cubicBezTo>
                <a:lnTo>
                  <a:pt x="133" y="640"/>
                </a:lnTo>
                <a:cubicBezTo>
                  <a:pt x="74" y="640"/>
                  <a:pt x="26" y="593"/>
                  <a:pt x="26" y="534"/>
                </a:cubicBezTo>
                <a:lnTo>
                  <a:pt x="26" y="134"/>
                </a:lnTo>
                <a:cubicBezTo>
                  <a:pt x="26" y="75"/>
                  <a:pt x="74" y="27"/>
                  <a:pt x="133" y="27"/>
                </a:cubicBezTo>
                <a:close/>
                <a:moveTo>
                  <a:pt x="342" y="94"/>
                </a:moveTo>
                <a:cubicBezTo>
                  <a:pt x="277" y="94"/>
                  <a:pt x="276" y="263"/>
                  <a:pt x="276" y="265"/>
                </a:cubicBezTo>
                <a:cubicBezTo>
                  <a:pt x="276" y="285"/>
                  <a:pt x="277" y="303"/>
                  <a:pt x="278" y="320"/>
                </a:cubicBezTo>
                <a:cubicBezTo>
                  <a:pt x="269" y="317"/>
                  <a:pt x="259" y="315"/>
                  <a:pt x="248" y="315"/>
                </a:cubicBezTo>
                <a:cubicBezTo>
                  <a:pt x="181" y="315"/>
                  <a:pt x="150" y="380"/>
                  <a:pt x="150" y="440"/>
                </a:cubicBezTo>
                <a:cubicBezTo>
                  <a:pt x="150" y="497"/>
                  <a:pt x="183" y="555"/>
                  <a:pt x="255" y="555"/>
                </a:cubicBezTo>
                <a:cubicBezTo>
                  <a:pt x="289" y="555"/>
                  <a:pt x="318" y="533"/>
                  <a:pt x="342" y="500"/>
                </a:cubicBezTo>
                <a:cubicBezTo>
                  <a:pt x="362" y="521"/>
                  <a:pt x="384" y="529"/>
                  <a:pt x="400" y="529"/>
                </a:cubicBezTo>
                <a:cubicBezTo>
                  <a:pt x="451" y="529"/>
                  <a:pt x="485" y="439"/>
                  <a:pt x="497" y="401"/>
                </a:cubicBezTo>
                <a:cubicBezTo>
                  <a:pt x="500" y="389"/>
                  <a:pt x="494" y="376"/>
                  <a:pt x="481" y="372"/>
                </a:cubicBezTo>
                <a:cubicBezTo>
                  <a:pt x="469" y="368"/>
                  <a:pt x="456" y="375"/>
                  <a:pt x="452" y="387"/>
                </a:cubicBezTo>
                <a:cubicBezTo>
                  <a:pt x="438" y="432"/>
                  <a:pt x="412" y="480"/>
                  <a:pt x="400" y="482"/>
                </a:cubicBezTo>
                <a:cubicBezTo>
                  <a:pt x="391" y="482"/>
                  <a:pt x="379" y="475"/>
                  <a:pt x="366" y="458"/>
                </a:cubicBezTo>
                <a:cubicBezTo>
                  <a:pt x="395" y="396"/>
                  <a:pt x="410" y="319"/>
                  <a:pt x="410" y="268"/>
                </a:cubicBezTo>
                <a:cubicBezTo>
                  <a:pt x="410" y="124"/>
                  <a:pt x="373" y="94"/>
                  <a:pt x="342" y="94"/>
                </a:cubicBezTo>
                <a:close/>
                <a:moveTo>
                  <a:pt x="344" y="144"/>
                </a:moveTo>
                <a:cubicBezTo>
                  <a:pt x="352" y="155"/>
                  <a:pt x="364" y="189"/>
                  <a:pt x="364" y="268"/>
                </a:cubicBezTo>
                <a:cubicBezTo>
                  <a:pt x="364" y="309"/>
                  <a:pt x="354" y="358"/>
                  <a:pt x="339" y="400"/>
                </a:cubicBezTo>
                <a:cubicBezTo>
                  <a:pt x="330" y="367"/>
                  <a:pt x="323" y="323"/>
                  <a:pt x="323" y="265"/>
                </a:cubicBezTo>
                <a:cubicBezTo>
                  <a:pt x="323" y="211"/>
                  <a:pt x="335" y="161"/>
                  <a:pt x="344" y="144"/>
                </a:cubicBezTo>
                <a:close/>
                <a:moveTo>
                  <a:pt x="248" y="362"/>
                </a:moveTo>
                <a:cubicBezTo>
                  <a:pt x="268" y="362"/>
                  <a:pt x="283" y="377"/>
                  <a:pt x="283" y="377"/>
                </a:cubicBezTo>
                <a:cubicBezTo>
                  <a:pt x="284" y="378"/>
                  <a:pt x="285" y="379"/>
                  <a:pt x="286" y="380"/>
                </a:cubicBezTo>
                <a:cubicBezTo>
                  <a:pt x="293" y="412"/>
                  <a:pt x="302" y="438"/>
                  <a:pt x="313" y="459"/>
                </a:cubicBezTo>
                <a:cubicBezTo>
                  <a:pt x="295" y="489"/>
                  <a:pt x="275" y="508"/>
                  <a:pt x="255" y="508"/>
                </a:cubicBezTo>
                <a:cubicBezTo>
                  <a:pt x="202" y="508"/>
                  <a:pt x="197" y="461"/>
                  <a:pt x="197" y="440"/>
                </a:cubicBezTo>
                <a:cubicBezTo>
                  <a:pt x="197" y="437"/>
                  <a:pt x="197" y="362"/>
                  <a:pt x="248" y="36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Dropbox">
            <a:extLst>
              <a:ext uri="{FF2B5EF4-FFF2-40B4-BE49-F238E27FC236}">
                <a16:creationId xmlns:a16="http://schemas.microsoft.com/office/drawing/2014/main" id="{10D104DB-25A7-482A-9992-A4D834F6DD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25755" y="1514770"/>
            <a:ext cx="163513" cy="160338"/>
          </a:xfrm>
          <a:custGeom>
            <a:avLst/>
            <a:gdLst>
              <a:gd name="T0" fmla="*/ 211 w 671"/>
              <a:gd name="T1" fmla="*/ 0 h 654"/>
              <a:gd name="T2" fmla="*/ 203 w 671"/>
              <a:gd name="T3" fmla="*/ 2 h 654"/>
              <a:gd name="T4" fmla="*/ 8 w 671"/>
              <a:gd name="T5" fmla="*/ 128 h 654"/>
              <a:gd name="T6" fmla="*/ 8 w 671"/>
              <a:gd name="T7" fmla="*/ 149 h 654"/>
              <a:gd name="T8" fmla="*/ 127 w 671"/>
              <a:gd name="T9" fmla="*/ 240 h 654"/>
              <a:gd name="T10" fmla="*/ 8 w 671"/>
              <a:gd name="T11" fmla="*/ 329 h 654"/>
              <a:gd name="T12" fmla="*/ 9 w 671"/>
              <a:gd name="T13" fmla="*/ 352 h 654"/>
              <a:gd name="T14" fmla="*/ 122 w 671"/>
              <a:gd name="T15" fmla="*/ 418 h 654"/>
              <a:gd name="T16" fmla="*/ 122 w 671"/>
              <a:gd name="T17" fmla="*/ 508 h 654"/>
              <a:gd name="T18" fmla="*/ 128 w 671"/>
              <a:gd name="T19" fmla="*/ 519 h 654"/>
              <a:gd name="T20" fmla="*/ 328 w 671"/>
              <a:gd name="T21" fmla="*/ 651 h 654"/>
              <a:gd name="T22" fmla="*/ 343 w 671"/>
              <a:gd name="T23" fmla="*/ 651 h 654"/>
              <a:gd name="T24" fmla="*/ 543 w 671"/>
              <a:gd name="T25" fmla="*/ 521 h 654"/>
              <a:gd name="T26" fmla="*/ 549 w 671"/>
              <a:gd name="T27" fmla="*/ 509 h 654"/>
              <a:gd name="T28" fmla="*/ 549 w 671"/>
              <a:gd name="T29" fmla="*/ 419 h 654"/>
              <a:gd name="T30" fmla="*/ 663 w 671"/>
              <a:gd name="T31" fmla="*/ 352 h 654"/>
              <a:gd name="T32" fmla="*/ 664 w 671"/>
              <a:gd name="T33" fmla="*/ 330 h 654"/>
              <a:gd name="T34" fmla="*/ 553 w 671"/>
              <a:gd name="T35" fmla="*/ 235 h 654"/>
              <a:gd name="T36" fmla="*/ 664 w 671"/>
              <a:gd name="T37" fmla="*/ 144 h 654"/>
              <a:gd name="T38" fmla="*/ 663 w 671"/>
              <a:gd name="T39" fmla="*/ 122 h 654"/>
              <a:gd name="T40" fmla="*/ 474 w 671"/>
              <a:gd name="T41" fmla="*/ 2 h 654"/>
              <a:gd name="T42" fmla="*/ 466 w 671"/>
              <a:gd name="T43" fmla="*/ 0 h 654"/>
              <a:gd name="T44" fmla="*/ 458 w 671"/>
              <a:gd name="T45" fmla="*/ 3 h 654"/>
              <a:gd name="T46" fmla="*/ 336 w 671"/>
              <a:gd name="T47" fmla="*/ 104 h 654"/>
              <a:gd name="T48" fmla="*/ 219 w 671"/>
              <a:gd name="T49" fmla="*/ 3 h 654"/>
              <a:gd name="T50" fmla="*/ 211 w 671"/>
              <a:gd name="T51" fmla="*/ 0 h 654"/>
              <a:gd name="T52" fmla="*/ 467 w 671"/>
              <a:gd name="T53" fmla="*/ 30 h 654"/>
              <a:gd name="T54" fmla="*/ 633 w 671"/>
              <a:gd name="T55" fmla="*/ 135 h 654"/>
              <a:gd name="T56" fmla="*/ 530 w 671"/>
              <a:gd name="T57" fmla="*/ 219 h 654"/>
              <a:gd name="T58" fmla="*/ 359 w 671"/>
              <a:gd name="T59" fmla="*/ 120 h 654"/>
              <a:gd name="T60" fmla="*/ 467 w 671"/>
              <a:gd name="T61" fmla="*/ 30 h 654"/>
              <a:gd name="T62" fmla="*/ 209 w 671"/>
              <a:gd name="T63" fmla="*/ 30 h 654"/>
              <a:gd name="T64" fmla="*/ 313 w 671"/>
              <a:gd name="T65" fmla="*/ 120 h 654"/>
              <a:gd name="T66" fmla="*/ 150 w 671"/>
              <a:gd name="T67" fmla="*/ 224 h 654"/>
              <a:gd name="T68" fmla="*/ 39 w 671"/>
              <a:gd name="T69" fmla="*/ 140 h 654"/>
              <a:gd name="T70" fmla="*/ 209 w 671"/>
              <a:gd name="T71" fmla="*/ 30 h 654"/>
              <a:gd name="T72" fmla="*/ 336 w 671"/>
              <a:gd name="T73" fmla="*/ 137 h 654"/>
              <a:gd name="T74" fmla="*/ 506 w 671"/>
              <a:gd name="T75" fmla="*/ 235 h 654"/>
              <a:gd name="T76" fmla="*/ 336 w 671"/>
              <a:gd name="T77" fmla="*/ 342 h 654"/>
              <a:gd name="T78" fmla="*/ 174 w 671"/>
              <a:gd name="T79" fmla="*/ 240 h 654"/>
              <a:gd name="T80" fmla="*/ 336 w 671"/>
              <a:gd name="T81" fmla="*/ 137 h 654"/>
              <a:gd name="T82" fmla="*/ 530 w 671"/>
              <a:gd name="T83" fmla="*/ 251 h 654"/>
              <a:gd name="T84" fmla="*/ 633 w 671"/>
              <a:gd name="T85" fmla="*/ 338 h 654"/>
              <a:gd name="T86" fmla="*/ 465 w 671"/>
              <a:gd name="T87" fmla="*/ 439 h 654"/>
              <a:gd name="T88" fmla="*/ 359 w 671"/>
              <a:gd name="T89" fmla="*/ 359 h 654"/>
              <a:gd name="T90" fmla="*/ 530 w 671"/>
              <a:gd name="T91" fmla="*/ 251 h 654"/>
              <a:gd name="T92" fmla="*/ 150 w 671"/>
              <a:gd name="T93" fmla="*/ 256 h 654"/>
              <a:gd name="T94" fmla="*/ 312 w 671"/>
              <a:gd name="T95" fmla="*/ 359 h 654"/>
              <a:gd name="T96" fmla="*/ 209 w 671"/>
              <a:gd name="T97" fmla="*/ 439 h 654"/>
              <a:gd name="T98" fmla="*/ 40 w 671"/>
              <a:gd name="T99" fmla="*/ 339 h 654"/>
              <a:gd name="T100" fmla="*/ 150 w 671"/>
              <a:gd name="T101" fmla="*/ 256 h 654"/>
              <a:gd name="T102" fmla="*/ 336 w 671"/>
              <a:gd name="T103" fmla="*/ 374 h 654"/>
              <a:gd name="T104" fmla="*/ 456 w 671"/>
              <a:gd name="T105" fmla="*/ 465 h 654"/>
              <a:gd name="T106" fmla="*/ 471 w 671"/>
              <a:gd name="T107" fmla="*/ 466 h 654"/>
              <a:gd name="T108" fmla="*/ 522 w 671"/>
              <a:gd name="T109" fmla="*/ 435 h 654"/>
              <a:gd name="T110" fmla="*/ 522 w 671"/>
              <a:gd name="T111" fmla="*/ 502 h 654"/>
              <a:gd name="T112" fmla="*/ 336 w 671"/>
              <a:gd name="T113" fmla="*/ 624 h 654"/>
              <a:gd name="T114" fmla="*/ 149 w 671"/>
              <a:gd name="T115" fmla="*/ 501 h 654"/>
              <a:gd name="T116" fmla="*/ 149 w 671"/>
              <a:gd name="T117" fmla="*/ 434 h 654"/>
              <a:gd name="T118" fmla="*/ 204 w 671"/>
              <a:gd name="T119" fmla="*/ 466 h 654"/>
              <a:gd name="T120" fmla="*/ 219 w 671"/>
              <a:gd name="T121" fmla="*/ 465 h 654"/>
              <a:gd name="T122" fmla="*/ 336 w 671"/>
              <a:gd name="T123" fmla="*/ 37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1" h="654">
                <a:moveTo>
                  <a:pt x="211" y="0"/>
                </a:moveTo>
                <a:cubicBezTo>
                  <a:pt x="208" y="0"/>
                  <a:pt x="205" y="1"/>
                  <a:pt x="203" y="2"/>
                </a:cubicBezTo>
                <a:lnTo>
                  <a:pt x="8" y="128"/>
                </a:lnTo>
                <a:cubicBezTo>
                  <a:pt x="1" y="133"/>
                  <a:pt x="0" y="144"/>
                  <a:pt x="8" y="149"/>
                </a:cubicBezTo>
                <a:lnTo>
                  <a:pt x="127" y="240"/>
                </a:lnTo>
                <a:lnTo>
                  <a:pt x="8" y="329"/>
                </a:lnTo>
                <a:cubicBezTo>
                  <a:pt x="0" y="335"/>
                  <a:pt x="1" y="347"/>
                  <a:pt x="9" y="352"/>
                </a:cubicBezTo>
                <a:lnTo>
                  <a:pt x="122" y="418"/>
                </a:lnTo>
                <a:lnTo>
                  <a:pt x="122" y="508"/>
                </a:lnTo>
                <a:cubicBezTo>
                  <a:pt x="122" y="513"/>
                  <a:pt x="125" y="517"/>
                  <a:pt x="128" y="519"/>
                </a:cubicBezTo>
                <a:lnTo>
                  <a:pt x="328" y="651"/>
                </a:lnTo>
                <a:cubicBezTo>
                  <a:pt x="333" y="654"/>
                  <a:pt x="339" y="654"/>
                  <a:pt x="343" y="651"/>
                </a:cubicBezTo>
                <a:lnTo>
                  <a:pt x="543" y="521"/>
                </a:lnTo>
                <a:cubicBezTo>
                  <a:pt x="547" y="518"/>
                  <a:pt x="549" y="514"/>
                  <a:pt x="549" y="509"/>
                </a:cubicBezTo>
                <a:lnTo>
                  <a:pt x="549" y="419"/>
                </a:lnTo>
                <a:lnTo>
                  <a:pt x="663" y="352"/>
                </a:lnTo>
                <a:cubicBezTo>
                  <a:pt x="670" y="347"/>
                  <a:pt x="671" y="336"/>
                  <a:pt x="664" y="330"/>
                </a:cubicBezTo>
                <a:lnTo>
                  <a:pt x="553" y="235"/>
                </a:lnTo>
                <a:lnTo>
                  <a:pt x="664" y="144"/>
                </a:lnTo>
                <a:cubicBezTo>
                  <a:pt x="671" y="138"/>
                  <a:pt x="670" y="127"/>
                  <a:pt x="663" y="122"/>
                </a:cubicBezTo>
                <a:lnTo>
                  <a:pt x="474" y="2"/>
                </a:lnTo>
                <a:cubicBezTo>
                  <a:pt x="471" y="1"/>
                  <a:pt x="469" y="0"/>
                  <a:pt x="466" y="0"/>
                </a:cubicBezTo>
                <a:cubicBezTo>
                  <a:pt x="463" y="0"/>
                  <a:pt x="460" y="1"/>
                  <a:pt x="458" y="3"/>
                </a:cubicBezTo>
                <a:lnTo>
                  <a:pt x="336" y="104"/>
                </a:lnTo>
                <a:lnTo>
                  <a:pt x="219" y="3"/>
                </a:lnTo>
                <a:cubicBezTo>
                  <a:pt x="217" y="1"/>
                  <a:pt x="214" y="0"/>
                  <a:pt x="211" y="0"/>
                </a:cubicBezTo>
                <a:close/>
                <a:moveTo>
                  <a:pt x="467" y="30"/>
                </a:moveTo>
                <a:lnTo>
                  <a:pt x="633" y="135"/>
                </a:lnTo>
                <a:lnTo>
                  <a:pt x="530" y="219"/>
                </a:lnTo>
                <a:lnTo>
                  <a:pt x="359" y="120"/>
                </a:lnTo>
                <a:lnTo>
                  <a:pt x="467" y="30"/>
                </a:lnTo>
                <a:close/>
                <a:moveTo>
                  <a:pt x="209" y="30"/>
                </a:moveTo>
                <a:lnTo>
                  <a:pt x="313" y="120"/>
                </a:lnTo>
                <a:lnTo>
                  <a:pt x="150" y="224"/>
                </a:lnTo>
                <a:lnTo>
                  <a:pt x="39" y="140"/>
                </a:lnTo>
                <a:lnTo>
                  <a:pt x="209" y="30"/>
                </a:lnTo>
                <a:close/>
                <a:moveTo>
                  <a:pt x="336" y="137"/>
                </a:moveTo>
                <a:lnTo>
                  <a:pt x="506" y="235"/>
                </a:lnTo>
                <a:lnTo>
                  <a:pt x="336" y="342"/>
                </a:lnTo>
                <a:lnTo>
                  <a:pt x="174" y="240"/>
                </a:lnTo>
                <a:lnTo>
                  <a:pt x="336" y="137"/>
                </a:lnTo>
                <a:close/>
                <a:moveTo>
                  <a:pt x="530" y="251"/>
                </a:moveTo>
                <a:lnTo>
                  <a:pt x="633" y="338"/>
                </a:lnTo>
                <a:lnTo>
                  <a:pt x="465" y="439"/>
                </a:lnTo>
                <a:lnTo>
                  <a:pt x="359" y="359"/>
                </a:lnTo>
                <a:lnTo>
                  <a:pt x="530" y="251"/>
                </a:lnTo>
                <a:close/>
                <a:moveTo>
                  <a:pt x="150" y="256"/>
                </a:moveTo>
                <a:lnTo>
                  <a:pt x="312" y="359"/>
                </a:lnTo>
                <a:lnTo>
                  <a:pt x="209" y="439"/>
                </a:lnTo>
                <a:lnTo>
                  <a:pt x="40" y="339"/>
                </a:lnTo>
                <a:lnTo>
                  <a:pt x="150" y="256"/>
                </a:lnTo>
                <a:close/>
                <a:moveTo>
                  <a:pt x="336" y="374"/>
                </a:moveTo>
                <a:lnTo>
                  <a:pt x="456" y="465"/>
                </a:lnTo>
                <a:cubicBezTo>
                  <a:pt x="460" y="469"/>
                  <a:pt x="466" y="469"/>
                  <a:pt x="471" y="466"/>
                </a:cubicBezTo>
                <a:lnTo>
                  <a:pt x="522" y="435"/>
                </a:lnTo>
                <a:lnTo>
                  <a:pt x="522" y="502"/>
                </a:lnTo>
                <a:lnTo>
                  <a:pt x="336" y="624"/>
                </a:lnTo>
                <a:lnTo>
                  <a:pt x="149" y="501"/>
                </a:lnTo>
                <a:lnTo>
                  <a:pt x="149" y="434"/>
                </a:lnTo>
                <a:lnTo>
                  <a:pt x="204" y="466"/>
                </a:lnTo>
                <a:cubicBezTo>
                  <a:pt x="208" y="469"/>
                  <a:pt x="214" y="469"/>
                  <a:pt x="219" y="465"/>
                </a:cubicBezTo>
                <a:lnTo>
                  <a:pt x="336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Airplane">
            <a:extLst>
              <a:ext uri="{FF2B5EF4-FFF2-40B4-BE49-F238E27FC236}">
                <a16:creationId xmlns:a16="http://schemas.microsoft.com/office/drawing/2014/main" id="{05EFC35D-645A-4C9B-B245-E9258C9CD0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76044" y="1523502"/>
            <a:ext cx="163513" cy="142875"/>
          </a:xfrm>
          <a:custGeom>
            <a:avLst/>
            <a:gdLst>
              <a:gd name="T0" fmla="*/ 169 w 671"/>
              <a:gd name="T1" fmla="*/ 0 h 586"/>
              <a:gd name="T2" fmla="*/ 149 w 671"/>
              <a:gd name="T3" fmla="*/ 28 h 586"/>
              <a:gd name="T4" fmla="*/ 230 w 671"/>
              <a:gd name="T5" fmla="*/ 227 h 586"/>
              <a:gd name="T6" fmla="*/ 88 w 671"/>
              <a:gd name="T7" fmla="*/ 227 h 586"/>
              <a:gd name="T8" fmla="*/ 54 w 671"/>
              <a:gd name="T9" fmla="*/ 160 h 586"/>
              <a:gd name="T10" fmla="*/ 40 w 671"/>
              <a:gd name="T11" fmla="*/ 149 h 586"/>
              <a:gd name="T12" fmla="*/ 0 w 671"/>
              <a:gd name="T13" fmla="*/ 166 h 586"/>
              <a:gd name="T14" fmla="*/ 26 w 671"/>
              <a:gd name="T15" fmla="*/ 293 h 586"/>
              <a:gd name="T16" fmla="*/ 0 w 671"/>
              <a:gd name="T17" fmla="*/ 419 h 586"/>
              <a:gd name="T18" fmla="*/ 51 w 671"/>
              <a:gd name="T19" fmla="*/ 431 h 586"/>
              <a:gd name="T20" fmla="*/ 54 w 671"/>
              <a:gd name="T21" fmla="*/ 427 h 586"/>
              <a:gd name="T22" fmla="*/ 54 w 671"/>
              <a:gd name="T23" fmla="*/ 427 h 586"/>
              <a:gd name="T24" fmla="*/ 88 w 671"/>
              <a:gd name="T25" fmla="*/ 360 h 586"/>
              <a:gd name="T26" fmla="*/ 230 w 671"/>
              <a:gd name="T27" fmla="*/ 360 h 586"/>
              <a:gd name="T28" fmla="*/ 149 w 671"/>
              <a:gd name="T29" fmla="*/ 558 h 586"/>
              <a:gd name="T30" fmla="*/ 169 w 671"/>
              <a:gd name="T31" fmla="*/ 586 h 586"/>
              <a:gd name="T32" fmla="*/ 200 w 671"/>
              <a:gd name="T33" fmla="*/ 583 h 586"/>
              <a:gd name="T34" fmla="*/ 200 w 671"/>
              <a:gd name="T35" fmla="*/ 583 h 586"/>
              <a:gd name="T36" fmla="*/ 224 w 671"/>
              <a:gd name="T37" fmla="*/ 569 h 586"/>
              <a:gd name="T38" fmla="*/ 388 w 671"/>
              <a:gd name="T39" fmla="*/ 360 h 586"/>
              <a:gd name="T40" fmla="*/ 583 w 671"/>
              <a:gd name="T41" fmla="*/ 360 h 586"/>
              <a:gd name="T42" fmla="*/ 646 w 671"/>
              <a:gd name="T43" fmla="*/ 334 h 586"/>
              <a:gd name="T44" fmla="*/ 646 w 671"/>
              <a:gd name="T45" fmla="*/ 253 h 586"/>
              <a:gd name="T46" fmla="*/ 583 w 671"/>
              <a:gd name="T47" fmla="*/ 227 h 586"/>
              <a:gd name="T48" fmla="*/ 388 w 671"/>
              <a:gd name="T49" fmla="*/ 227 h 586"/>
              <a:gd name="T50" fmla="*/ 224 w 671"/>
              <a:gd name="T51" fmla="*/ 17 h 586"/>
              <a:gd name="T52" fmla="*/ 169 w 671"/>
              <a:gd name="T53" fmla="*/ 0 h 586"/>
              <a:gd name="T54" fmla="*/ 177 w 671"/>
              <a:gd name="T55" fmla="*/ 28 h 586"/>
              <a:gd name="T56" fmla="*/ 197 w 671"/>
              <a:gd name="T57" fmla="*/ 30 h 586"/>
              <a:gd name="T58" fmla="*/ 211 w 671"/>
              <a:gd name="T59" fmla="*/ 44 h 586"/>
              <a:gd name="T60" fmla="*/ 375 w 671"/>
              <a:gd name="T61" fmla="*/ 253 h 586"/>
              <a:gd name="T62" fmla="*/ 583 w 671"/>
              <a:gd name="T63" fmla="*/ 253 h 586"/>
              <a:gd name="T64" fmla="*/ 627 w 671"/>
              <a:gd name="T65" fmla="*/ 271 h 586"/>
              <a:gd name="T66" fmla="*/ 627 w 671"/>
              <a:gd name="T67" fmla="*/ 316 h 586"/>
              <a:gd name="T68" fmla="*/ 583 w 671"/>
              <a:gd name="T69" fmla="*/ 333 h 586"/>
              <a:gd name="T70" fmla="*/ 375 w 671"/>
              <a:gd name="T71" fmla="*/ 333 h 586"/>
              <a:gd name="T72" fmla="*/ 203 w 671"/>
              <a:gd name="T73" fmla="*/ 552 h 586"/>
              <a:gd name="T74" fmla="*/ 197 w 671"/>
              <a:gd name="T75" fmla="*/ 556 h 586"/>
              <a:gd name="T76" fmla="*/ 177 w 671"/>
              <a:gd name="T77" fmla="*/ 558 h 586"/>
              <a:gd name="T78" fmla="*/ 270 w 671"/>
              <a:gd name="T79" fmla="*/ 333 h 586"/>
              <a:gd name="T80" fmla="*/ 72 w 671"/>
              <a:gd name="T81" fmla="*/ 333 h 586"/>
              <a:gd name="T82" fmla="*/ 29 w 671"/>
              <a:gd name="T83" fmla="*/ 413 h 586"/>
              <a:gd name="T84" fmla="*/ 53 w 671"/>
              <a:gd name="T85" fmla="*/ 293 h 586"/>
              <a:gd name="T86" fmla="*/ 29 w 671"/>
              <a:gd name="T87" fmla="*/ 174 h 586"/>
              <a:gd name="T88" fmla="*/ 72 w 671"/>
              <a:gd name="T89" fmla="*/ 253 h 586"/>
              <a:gd name="T90" fmla="*/ 270 w 671"/>
              <a:gd name="T91" fmla="*/ 253 h 586"/>
              <a:gd name="T92" fmla="*/ 177 w 671"/>
              <a:gd name="T93" fmla="*/ 2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1" h="586">
                <a:moveTo>
                  <a:pt x="169" y="0"/>
                </a:moveTo>
                <a:cubicBezTo>
                  <a:pt x="150" y="1"/>
                  <a:pt x="147" y="12"/>
                  <a:pt x="149" y="28"/>
                </a:cubicBezTo>
                <a:cubicBezTo>
                  <a:pt x="175" y="93"/>
                  <a:pt x="201" y="157"/>
                  <a:pt x="230" y="227"/>
                </a:cubicBezTo>
                <a:lnTo>
                  <a:pt x="88" y="227"/>
                </a:lnTo>
                <a:cubicBezTo>
                  <a:pt x="83" y="217"/>
                  <a:pt x="59" y="170"/>
                  <a:pt x="54" y="160"/>
                </a:cubicBezTo>
                <a:cubicBezTo>
                  <a:pt x="51" y="155"/>
                  <a:pt x="45" y="150"/>
                  <a:pt x="40" y="149"/>
                </a:cubicBezTo>
                <a:cubicBezTo>
                  <a:pt x="20" y="144"/>
                  <a:pt x="5" y="144"/>
                  <a:pt x="0" y="166"/>
                </a:cubicBezTo>
                <a:cubicBezTo>
                  <a:pt x="8" y="208"/>
                  <a:pt x="18" y="256"/>
                  <a:pt x="26" y="293"/>
                </a:cubicBezTo>
                <a:cubicBezTo>
                  <a:pt x="25" y="298"/>
                  <a:pt x="1" y="414"/>
                  <a:pt x="0" y="419"/>
                </a:cubicBezTo>
                <a:cubicBezTo>
                  <a:pt x="3" y="446"/>
                  <a:pt x="35" y="444"/>
                  <a:pt x="51" y="431"/>
                </a:cubicBezTo>
                <a:cubicBezTo>
                  <a:pt x="53" y="429"/>
                  <a:pt x="53" y="428"/>
                  <a:pt x="54" y="427"/>
                </a:cubicBezTo>
                <a:lnTo>
                  <a:pt x="54" y="427"/>
                </a:lnTo>
                <a:cubicBezTo>
                  <a:pt x="59" y="417"/>
                  <a:pt x="83" y="370"/>
                  <a:pt x="88" y="360"/>
                </a:cubicBezTo>
                <a:lnTo>
                  <a:pt x="230" y="360"/>
                </a:lnTo>
                <a:cubicBezTo>
                  <a:pt x="202" y="429"/>
                  <a:pt x="178" y="486"/>
                  <a:pt x="149" y="558"/>
                </a:cubicBezTo>
                <a:cubicBezTo>
                  <a:pt x="145" y="577"/>
                  <a:pt x="152" y="583"/>
                  <a:pt x="169" y="586"/>
                </a:cubicBezTo>
                <a:cubicBezTo>
                  <a:pt x="174" y="586"/>
                  <a:pt x="189" y="584"/>
                  <a:pt x="200" y="583"/>
                </a:cubicBezTo>
                <a:lnTo>
                  <a:pt x="200" y="583"/>
                </a:lnTo>
                <a:cubicBezTo>
                  <a:pt x="214" y="582"/>
                  <a:pt x="222" y="572"/>
                  <a:pt x="224" y="569"/>
                </a:cubicBezTo>
                <a:cubicBezTo>
                  <a:pt x="278" y="501"/>
                  <a:pt x="337" y="425"/>
                  <a:pt x="388" y="360"/>
                </a:cubicBezTo>
                <a:lnTo>
                  <a:pt x="583" y="360"/>
                </a:lnTo>
                <a:cubicBezTo>
                  <a:pt x="612" y="360"/>
                  <a:pt x="633" y="348"/>
                  <a:pt x="646" y="334"/>
                </a:cubicBezTo>
                <a:cubicBezTo>
                  <a:pt x="671" y="309"/>
                  <a:pt x="668" y="275"/>
                  <a:pt x="646" y="253"/>
                </a:cubicBezTo>
                <a:cubicBezTo>
                  <a:pt x="633" y="239"/>
                  <a:pt x="611" y="227"/>
                  <a:pt x="583" y="227"/>
                </a:cubicBezTo>
                <a:lnTo>
                  <a:pt x="388" y="227"/>
                </a:lnTo>
                <a:cubicBezTo>
                  <a:pt x="327" y="149"/>
                  <a:pt x="278" y="85"/>
                  <a:pt x="224" y="17"/>
                </a:cubicBezTo>
                <a:cubicBezTo>
                  <a:pt x="208" y="1"/>
                  <a:pt x="190" y="2"/>
                  <a:pt x="169" y="0"/>
                </a:cubicBezTo>
                <a:close/>
                <a:moveTo>
                  <a:pt x="177" y="28"/>
                </a:moveTo>
                <a:cubicBezTo>
                  <a:pt x="184" y="29"/>
                  <a:pt x="190" y="29"/>
                  <a:pt x="197" y="30"/>
                </a:cubicBezTo>
                <a:cubicBezTo>
                  <a:pt x="204" y="32"/>
                  <a:pt x="206" y="38"/>
                  <a:pt x="211" y="44"/>
                </a:cubicBezTo>
                <a:cubicBezTo>
                  <a:pt x="269" y="118"/>
                  <a:pt x="326" y="191"/>
                  <a:pt x="375" y="253"/>
                </a:cubicBezTo>
                <a:lnTo>
                  <a:pt x="583" y="253"/>
                </a:lnTo>
                <a:cubicBezTo>
                  <a:pt x="604" y="253"/>
                  <a:pt x="618" y="261"/>
                  <a:pt x="627" y="271"/>
                </a:cubicBezTo>
                <a:cubicBezTo>
                  <a:pt x="642" y="286"/>
                  <a:pt x="642" y="301"/>
                  <a:pt x="627" y="316"/>
                </a:cubicBezTo>
                <a:cubicBezTo>
                  <a:pt x="618" y="325"/>
                  <a:pt x="604" y="333"/>
                  <a:pt x="583" y="333"/>
                </a:cubicBezTo>
                <a:lnTo>
                  <a:pt x="375" y="333"/>
                </a:lnTo>
                <a:cubicBezTo>
                  <a:pt x="315" y="411"/>
                  <a:pt x="255" y="486"/>
                  <a:pt x="203" y="552"/>
                </a:cubicBezTo>
                <a:cubicBezTo>
                  <a:pt x="200" y="557"/>
                  <a:pt x="203" y="556"/>
                  <a:pt x="197" y="556"/>
                </a:cubicBezTo>
                <a:cubicBezTo>
                  <a:pt x="190" y="557"/>
                  <a:pt x="184" y="558"/>
                  <a:pt x="177" y="558"/>
                </a:cubicBezTo>
                <a:cubicBezTo>
                  <a:pt x="207" y="486"/>
                  <a:pt x="241" y="402"/>
                  <a:pt x="270" y="333"/>
                </a:cubicBezTo>
                <a:lnTo>
                  <a:pt x="72" y="333"/>
                </a:lnTo>
                <a:cubicBezTo>
                  <a:pt x="58" y="362"/>
                  <a:pt x="42" y="391"/>
                  <a:pt x="29" y="413"/>
                </a:cubicBezTo>
                <a:cubicBezTo>
                  <a:pt x="37" y="373"/>
                  <a:pt x="45" y="333"/>
                  <a:pt x="53" y="293"/>
                </a:cubicBezTo>
                <a:cubicBezTo>
                  <a:pt x="45" y="252"/>
                  <a:pt x="36" y="212"/>
                  <a:pt x="29" y="174"/>
                </a:cubicBezTo>
                <a:cubicBezTo>
                  <a:pt x="45" y="198"/>
                  <a:pt x="60" y="230"/>
                  <a:pt x="72" y="253"/>
                </a:cubicBezTo>
                <a:lnTo>
                  <a:pt x="270" y="253"/>
                </a:lnTo>
                <a:cubicBezTo>
                  <a:pt x="236" y="171"/>
                  <a:pt x="207" y="102"/>
                  <a:pt x="177" y="2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icycle">
            <a:extLst>
              <a:ext uri="{FF2B5EF4-FFF2-40B4-BE49-F238E27FC236}">
                <a16:creationId xmlns:a16="http://schemas.microsoft.com/office/drawing/2014/main" id="{6541FF0A-FFCF-47A0-9B6B-266D7F294E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65254" y="1542552"/>
            <a:ext cx="163513" cy="104775"/>
          </a:xfrm>
          <a:custGeom>
            <a:avLst/>
            <a:gdLst>
              <a:gd name="T0" fmla="*/ 377 w 667"/>
              <a:gd name="T1" fmla="*/ 23 h 427"/>
              <a:gd name="T2" fmla="*/ 455 w 667"/>
              <a:gd name="T3" fmla="*/ 40 h 427"/>
              <a:gd name="T4" fmla="*/ 465 w 667"/>
              <a:gd name="T5" fmla="*/ 94 h 427"/>
              <a:gd name="T6" fmla="*/ 215 w 667"/>
              <a:gd name="T7" fmla="*/ 53 h 427"/>
              <a:gd name="T8" fmla="*/ 267 w 667"/>
              <a:gd name="T9" fmla="*/ 35 h 427"/>
              <a:gd name="T10" fmla="*/ 165 w 667"/>
              <a:gd name="T11" fmla="*/ 27 h 427"/>
              <a:gd name="T12" fmla="*/ 188 w 667"/>
              <a:gd name="T13" fmla="*/ 59 h 427"/>
              <a:gd name="T14" fmla="*/ 181 w 667"/>
              <a:gd name="T15" fmla="*/ 169 h 427"/>
              <a:gd name="T16" fmla="*/ 0 w 667"/>
              <a:gd name="T17" fmla="*/ 294 h 427"/>
              <a:gd name="T18" fmla="*/ 266 w 667"/>
              <a:gd name="T19" fmla="*/ 307 h 427"/>
              <a:gd name="T20" fmla="*/ 330 w 667"/>
              <a:gd name="T21" fmla="*/ 303 h 427"/>
              <a:gd name="T22" fmla="*/ 483 w 667"/>
              <a:gd name="T23" fmla="*/ 171 h 427"/>
              <a:gd name="T24" fmla="*/ 533 w 667"/>
              <a:gd name="T25" fmla="*/ 427 h 427"/>
              <a:gd name="T26" fmla="*/ 533 w 667"/>
              <a:gd name="T27" fmla="*/ 160 h 427"/>
              <a:gd name="T28" fmla="*/ 494 w 667"/>
              <a:gd name="T29" fmla="*/ 104 h 427"/>
              <a:gd name="T30" fmla="*/ 480 w 667"/>
              <a:gd name="T31" fmla="*/ 26 h 427"/>
              <a:gd name="T32" fmla="*/ 409 w 667"/>
              <a:gd name="T33" fmla="*/ 12 h 427"/>
              <a:gd name="T34" fmla="*/ 387 w 667"/>
              <a:gd name="T35" fmla="*/ 0 h 427"/>
              <a:gd name="T36" fmla="*/ 451 w 667"/>
              <a:gd name="T37" fmla="*/ 121 h 427"/>
              <a:gd name="T38" fmla="*/ 248 w 667"/>
              <a:gd name="T39" fmla="*/ 121 h 427"/>
              <a:gd name="T40" fmla="*/ 298 w 667"/>
              <a:gd name="T41" fmla="*/ 281 h 427"/>
              <a:gd name="T42" fmla="*/ 204 w 667"/>
              <a:gd name="T43" fmla="*/ 181 h 427"/>
              <a:gd name="T44" fmla="*/ 133 w 667"/>
              <a:gd name="T45" fmla="*/ 187 h 427"/>
              <a:gd name="T46" fmla="*/ 121 w 667"/>
              <a:gd name="T47" fmla="*/ 288 h 427"/>
              <a:gd name="T48" fmla="*/ 239 w 667"/>
              <a:gd name="T49" fmla="*/ 307 h 427"/>
              <a:gd name="T50" fmla="*/ 27 w 667"/>
              <a:gd name="T51" fmla="*/ 294 h 427"/>
              <a:gd name="T52" fmla="*/ 533 w 667"/>
              <a:gd name="T53" fmla="*/ 187 h 427"/>
              <a:gd name="T54" fmla="*/ 533 w 667"/>
              <a:gd name="T55" fmla="*/ 401 h 427"/>
              <a:gd name="T56" fmla="*/ 489 w 667"/>
              <a:gd name="T57" fmla="*/ 197 h 427"/>
              <a:gd name="T58" fmla="*/ 546 w 667"/>
              <a:gd name="T59" fmla="*/ 289 h 427"/>
              <a:gd name="T60" fmla="*/ 533 w 667"/>
              <a:gd name="T61" fmla="*/ 187 h 427"/>
              <a:gd name="T62" fmla="*/ 239 w 667"/>
              <a:gd name="T63" fmla="*/ 281 h 427"/>
              <a:gd name="T64" fmla="*/ 193 w 667"/>
              <a:gd name="T65" fmla="*/ 205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7" h="427">
                <a:moveTo>
                  <a:pt x="387" y="0"/>
                </a:moveTo>
                <a:cubicBezTo>
                  <a:pt x="375" y="0"/>
                  <a:pt x="369" y="15"/>
                  <a:pt x="377" y="23"/>
                </a:cubicBezTo>
                <a:cubicBezTo>
                  <a:pt x="384" y="30"/>
                  <a:pt x="392" y="37"/>
                  <a:pt x="405" y="39"/>
                </a:cubicBezTo>
                <a:cubicBezTo>
                  <a:pt x="415" y="40"/>
                  <a:pt x="433" y="40"/>
                  <a:pt x="455" y="40"/>
                </a:cubicBezTo>
                <a:cubicBezTo>
                  <a:pt x="456" y="44"/>
                  <a:pt x="456" y="47"/>
                  <a:pt x="457" y="52"/>
                </a:cubicBezTo>
                <a:cubicBezTo>
                  <a:pt x="459" y="63"/>
                  <a:pt x="461" y="77"/>
                  <a:pt x="465" y="94"/>
                </a:cubicBezTo>
                <a:lnTo>
                  <a:pt x="235" y="94"/>
                </a:lnTo>
                <a:lnTo>
                  <a:pt x="215" y="53"/>
                </a:lnTo>
                <a:cubicBezTo>
                  <a:pt x="216" y="53"/>
                  <a:pt x="217" y="53"/>
                  <a:pt x="218" y="53"/>
                </a:cubicBezTo>
                <a:cubicBezTo>
                  <a:pt x="252" y="53"/>
                  <a:pt x="267" y="44"/>
                  <a:pt x="267" y="35"/>
                </a:cubicBezTo>
                <a:cubicBezTo>
                  <a:pt x="267" y="27"/>
                  <a:pt x="260" y="27"/>
                  <a:pt x="251" y="27"/>
                </a:cubicBezTo>
                <a:lnTo>
                  <a:pt x="165" y="27"/>
                </a:lnTo>
                <a:cubicBezTo>
                  <a:pt x="149" y="27"/>
                  <a:pt x="147" y="34"/>
                  <a:pt x="147" y="46"/>
                </a:cubicBezTo>
                <a:cubicBezTo>
                  <a:pt x="147" y="76"/>
                  <a:pt x="165" y="67"/>
                  <a:pt x="188" y="59"/>
                </a:cubicBezTo>
                <a:lnTo>
                  <a:pt x="212" y="107"/>
                </a:lnTo>
                <a:lnTo>
                  <a:pt x="181" y="169"/>
                </a:lnTo>
                <a:cubicBezTo>
                  <a:pt x="166" y="164"/>
                  <a:pt x="150" y="160"/>
                  <a:pt x="133" y="160"/>
                </a:cubicBezTo>
                <a:cubicBezTo>
                  <a:pt x="60" y="160"/>
                  <a:pt x="0" y="220"/>
                  <a:pt x="0" y="294"/>
                </a:cubicBezTo>
                <a:cubicBezTo>
                  <a:pt x="0" y="367"/>
                  <a:pt x="60" y="427"/>
                  <a:pt x="133" y="427"/>
                </a:cubicBezTo>
                <a:cubicBezTo>
                  <a:pt x="202" y="427"/>
                  <a:pt x="259" y="374"/>
                  <a:pt x="266" y="307"/>
                </a:cubicBezTo>
                <a:lnTo>
                  <a:pt x="320" y="307"/>
                </a:lnTo>
                <a:cubicBezTo>
                  <a:pt x="326" y="307"/>
                  <a:pt x="327" y="306"/>
                  <a:pt x="330" y="303"/>
                </a:cubicBezTo>
                <a:lnTo>
                  <a:pt x="474" y="135"/>
                </a:lnTo>
                <a:cubicBezTo>
                  <a:pt x="476" y="146"/>
                  <a:pt x="479" y="158"/>
                  <a:pt x="483" y="171"/>
                </a:cubicBezTo>
                <a:cubicBezTo>
                  <a:pt x="434" y="191"/>
                  <a:pt x="400" y="238"/>
                  <a:pt x="400" y="294"/>
                </a:cubicBezTo>
                <a:cubicBezTo>
                  <a:pt x="400" y="367"/>
                  <a:pt x="460" y="427"/>
                  <a:pt x="533" y="427"/>
                </a:cubicBezTo>
                <a:cubicBezTo>
                  <a:pt x="607" y="427"/>
                  <a:pt x="667" y="367"/>
                  <a:pt x="667" y="294"/>
                </a:cubicBezTo>
                <a:cubicBezTo>
                  <a:pt x="667" y="220"/>
                  <a:pt x="607" y="160"/>
                  <a:pt x="533" y="160"/>
                </a:cubicBezTo>
                <a:cubicBezTo>
                  <a:pt x="525" y="160"/>
                  <a:pt x="516" y="161"/>
                  <a:pt x="508" y="163"/>
                </a:cubicBezTo>
                <a:cubicBezTo>
                  <a:pt x="503" y="141"/>
                  <a:pt x="498" y="121"/>
                  <a:pt x="494" y="104"/>
                </a:cubicBezTo>
                <a:cubicBezTo>
                  <a:pt x="489" y="80"/>
                  <a:pt x="485" y="61"/>
                  <a:pt x="483" y="48"/>
                </a:cubicBezTo>
                <a:cubicBezTo>
                  <a:pt x="482" y="42"/>
                  <a:pt x="480" y="30"/>
                  <a:pt x="480" y="26"/>
                </a:cubicBezTo>
                <a:cubicBezTo>
                  <a:pt x="480" y="19"/>
                  <a:pt x="474" y="14"/>
                  <a:pt x="467" y="14"/>
                </a:cubicBezTo>
                <a:cubicBezTo>
                  <a:pt x="433" y="14"/>
                  <a:pt x="417" y="14"/>
                  <a:pt x="409" y="12"/>
                </a:cubicBezTo>
                <a:cubicBezTo>
                  <a:pt x="401" y="11"/>
                  <a:pt x="403" y="11"/>
                  <a:pt x="396" y="4"/>
                </a:cubicBezTo>
                <a:cubicBezTo>
                  <a:pt x="394" y="2"/>
                  <a:pt x="390" y="0"/>
                  <a:pt x="387" y="0"/>
                </a:cubicBezTo>
                <a:close/>
                <a:moveTo>
                  <a:pt x="248" y="121"/>
                </a:moveTo>
                <a:lnTo>
                  <a:pt x="451" y="121"/>
                </a:lnTo>
                <a:lnTo>
                  <a:pt x="323" y="270"/>
                </a:lnTo>
                <a:lnTo>
                  <a:pt x="248" y="121"/>
                </a:lnTo>
                <a:close/>
                <a:moveTo>
                  <a:pt x="227" y="137"/>
                </a:moveTo>
                <a:lnTo>
                  <a:pt x="298" y="281"/>
                </a:lnTo>
                <a:lnTo>
                  <a:pt x="266" y="281"/>
                </a:lnTo>
                <a:cubicBezTo>
                  <a:pt x="262" y="239"/>
                  <a:pt x="238" y="203"/>
                  <a:pt x="204" y="181"/>
                </a:cubicBezTo>
                <a:lnTo>
                  <a:pt x="227" y="137"/>
                </a:lnTo>
                <a:close/>
                <a:moveTo>
                  <a:pt x="133" y="187"/>
                </a:moveTo>
                <a:cubicBezTo>
                  <a:pt x="146" y="187"/>
                  <a:pt x="158" y="189"/>
                  <a:pt x="169" y="193"/>
                </a:cubicBezTo>
                <a:lnTo>
                  <a:pt x="121" y="288"/>
                </a:lnTo>
                <a:cubicBezTo>
                  <a:pt x="117" y="297"/>
                  <a:pt x="123" y="307"/>
                  <a:pt x="133" y="307"/>
                </a:cubicBezTo>
                <a:lnTo>
                  <a:pt x="239" y="307"/>
                </a:lnTo>
                <a:cubicBezTo>
                  <a:pt x="233" y="360"/>
                  <a:pt x="188" y="401"/>
                  <a:pt x="133" y="401"/>
                </a:cubicBezTo>
                <a:cubicBezTo>
                  <a:pt x="74" y="401"/>
                  <a:pt x="27" y="353"/>
                  <a:pt x="27" y="294"/>
                </a:cubicBezTo>
                <a:cubicBezTo>
                  <a:pt x="27" y="235"/>
                  <a:pt x="74" y="187"/>
                  <a:pt x="133" y="187"/>
                </a:cubicBezTo>
                <a:close/>
                <a:moveTo>
                  <a:pt x="533" y="187"/>
                </a:moveTo>
                <a:cubicBezTo>
                  <a:pt x="592" y="187"/>
                  <a:pt x="640" y="235"/>
                  <a:pt x="640" y="294"/>
                </a:cubicBezTo>
                <a:cubicBezTo>
                  <a:pt x="640" y="353"/>
                  <a:pt x="592" y="401"/>
                  <a:pt x="533" y="401"/>
                </a:cubicBezTo>
                <a:cubicBezTo>
                  <a:pt x="474" y="401"/>
                  <a:pt x="427" y="353"/>
                  <a:pt x="427" y="294"/>
                </a:cubicBezTo>
                <a:cubicBezTo>
                  <a:pt x="427" y="251"/>
                  <a:pt x="452" y="213"/>
                  <a:pt x="489" y="197"/>
                </a:cubicBezTo>
                <a:cubicBezTo>
                  <a:pt x="498" y="228"/>
                  <a:pt x="508" y="262"/>
                  <a:pt x="521" y="298"/>
                </a:cubicBezTo>
                <a:cubicBezTo>
                  <a:pt x="526" y="315"/>
                  <a:pt x="552" y="306"/>
                  <a:pt x="546" y="289"/>
                </a:cubicBezTo>
                <a:cubicBezTo>
                  <a:pt x="534" y="254"/>
                  <a:pt x="523" y="220"/>
                  <a:pt x="515" y="189"/>
                </a:cubicBezTo>
                <a:cubicBezTo>
                  <a:pt x="521" y="188"/>
                  <a:pt x="527" y="187"/>
                  <a:pt x="533" y="187"/>
                </a:cubicBezTo>
                <a:close/>
                <a:moveTo>
                  <a:pt x="193" y="205"/>
                </a:moveTo>
                <a:cubicBezTo>
                  <a:pt x="218" y="222"/>
                  <a:pt x="235" y="249"/>
                  <a:pt x="239" y="281"/>
                </a:cubicBezTo>
                <a:lnTo>
                  <a:pt x="155" y="281"/>
                </a:lnTo>
                <a:lnTo>
                  <a:pt x="193" y="20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Car">
            <a:extLst>
              <a:ext uri="{FF2B5EF4-FFF2-40B4-BE49-F238E27FC236}">
                <a16:creationId xmlns:a16="http://schemas.microsoft.com/office/drawing/2014/main" id="{9BF41E34-418E-40EC-8DAF-4087B42793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7781" y="1990911"/>
            <a:ext cx="163513" cy="90488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Compass">
            <a:extLst>
              <a:ext uri="{FF2B5EF4-FFF2-40B4-BE49-F238E27FC236}">
                <a16:creationId xmlns:a16="http://schemas.microsoft.com/office/drawing/2014/main" id="{A86E6715-F218-46B5-9E4D-FCF6E37C7E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8609" y="1954399"/>
            <a:ext cx="163513" cy="163513"/>
          </a:xfrm>
          <a:custGeom>
            <a:avLst/>
            <a:gdLst>
              <a:gd name="T0" fmla="*/ 331 w 667"/>
              <a:gd name="T1" fmla="*/ 0 h 667"/>
              <a:gd name="T2" fmla="*/ 1 w 667"/>
              <a:gd name="T3" fmla="*/ 330 h 667"/>
              <a:gd name="T4" fmla="*/ 1 w 667"/>
              <a:gd name="T5" fmla="*/ 336 h 667"/>
              <a:gd name="T6" fmla="*/ 331 w 667"/>
              <a:gd name="T7" fmla="*/ 666 h 667"/>
              <a:gd name="T8" fmla="*/ 336 w 667"/>
              <a:gd name="T9" fmla="*/ 666 h 667"/>
              <a:gd name="T10" fmla="*/ 667 w 667"/>
              <a:gd name="T11" fmla="*/ 336 h 667"/>
              <a:gd name="T12" fmla="*/ 667 w 667"/>
              <a:gd name="T13" fmla="*/ 331 h 667"/>
              <a:gd name="T14" fmla="*/ 336 w 667"/>
              <a:gd name="T15" fmla="*/ 0 h 667"/>
              <a:gd name="T16" fmla="*/ 331 w 667"/>
              <a:gd name="T17" fmla="*/ 0 h 667"/>
              <a:gd name="T18" fmla="*/ 320 w 667"/>
              <a:gd name="T19" fmla="*/ 27 h 667"/>
              <a:gd name="T20" fmla="*/ 320 w 667"/>
              <a:gd name="T21" fmla="*/ 40 h 667"/>
              <a:gd name="T22" fmla="*/ 347 w 667"/>
              <a:gd name="T23" fmla="*/ 40 h 667"/>
              <a:gd name="T24" fmla="*/ 347 w 667"/>
              <a:gd name="T25" fmla="*/ 27 h 667"/>
              <a:gd name="T26" fmla="*/ 640 w 667"/>
              <a:gd name="T27" fmla="*/ 320 h 667"/>
              <a:gd name="T28" fmla="*/ 627 w 667"/>
              <a:gd name="T29" fmla="*/ 320 h 667"/>
              <a:gd name="T30" fmla="*/ 627 w 667"/>
              <a:gd name="T31" fmla="*/ 346 h 667"/>
              <a:gd name="T32" fmla="*/ 640 w 667"/>
              <a:gd name="T33" fmla="*/ 346 h 667"/>
              <a:gd name="T34" fmla="*/ 347 w 667"/>
              <a:gd name="T35" fmla="*/ 639 h 667"/>
              <a:gd name="T36" fmla="*/ 347 w 667"/>
              <a:gd name="T37" fmla="*/ 626 h 667"/>
              <a:gd name="T38" fmla="*/ 334 w 667"/>
              <a:gd name="T39" fmla="*/ 613 h 667"/>
              <a:gd name="T40" fmla="*/ 320 w 667"/>
              <a:gd name="T41" fmla="*/ 626 h 667"/>
              <a:gd name="T42" fmla="*/ 320 w 667"/>
              <a:gd name="T43" fmla="*/ 639 h 667"/>
              <a:gd name="T44" fmla="*/ 27 w 667"/>
              <a:gd name="T45" fmla="*/ 346 h 667"/>
              <a:gd name="T46" fmla="*/ 40 w 667"/>
              <a:gd name="T47" fmla="*/ 346 h 667"/>
              <a:gd name="T48" fmla="*/ 40 w 667"/>
              <a:gd name="T49" fmla="*/ 320 h 667"/>
              <a:gd name="T50" fmla="*/ 27 w 667"/>
              <a:gd name="T51" fmla="*/ 320 h 667"/>
              <a:gd name="T52" fmla="*/ 320 w 667"/>
              <a:gd name="T53" fmla="*/ 27 h 667"/>
              <a:gd name="T54" fmla="*/ 501 w 667"/>
              <a:gd name="T55" fmla="*/ 152 h 667"/>
              <a:gd name="T56" fmla="*/ 495 w 667"/>
              <a:gd name="T57" fmla="*/ 155 h 667"/>
              <a:gd name="T58" fmla="*/ 293 w 667"/>
              <a:gd name="T59" fmla="*/ 289 h 667"/>
              <a:gd name="T60" fmla="*/ 290 w 667"/>
              <a:gd name="T61" fmla="*/ 292 h 667"/>
              <a:gd name="T62" fmla="*/ 155 w 667"/>
              <a:gd name="T63" fmla="*/ 494 h 667"/>
              <a:gd name="T64" fmla="*/ 173 w 667"/>
              <a:gd name="T65" fmla="*/ 512 h 667"/>
              <a:gd name="T66" fmla="*/ 375 w 667"/>
              <a:gd name="T67" fmla="*/ 377 h 667"/>
              <a:gd name="T68" fmla="*/ 378 w 667"/>
              <a:gd name="T69" fmla="*/ 374 h 667"/>
              <a:gd name="T70" fmla="*/ 512 w 667"/>
              <a:gd name="T71" fmla="*/ 172 h 667"/>
              <a:gd name="T72" fmla="*/ 501 w 667"/>
              <a:gd name="T73" fmla="*/ 152 h 667"/>
              <a:gd name="T74" fmla="*/ 309 w 667"/>
              <a:gd name="T75" fmla="*/ 308 h 667"/>
              <a:gd name="T76" fmla="*/ 359 w 667"/>
              <a:gd name="T77" fmla="*/ 358 h 667"/>
              <a:gd name="T78" fmla="*/ 211 w 667"/>
              <a:gd name="T79" fmla="*/ 456 h 667"/>
              <a:gd name="T80" fmla="*/ 309 w 667"/>
              <a:gd name="T81" fmla="*/ 30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67">
                <a:moveTo>
                  <a:pt x="331" y="0"/>
                </a:moveTo>
                <a:cubicBezTo>
                  <a:pt x="149" y="1"/>
                  <a:pt x="2" y="149"/>
                  <a:pt x="1" y="330"/>
                </a:cubicBezTo>
                <a:cubicBezTo>
                  <a:pt x="0" y="332"/>
                  <a:pt x="0" y="334"/>
                  <a:pt x="1" y="336"/>
                </a:cubicBezTo>
                <a:cubicBezTo>
                  <a:pt x="2" y="517"/>
                  <a:pt x="149" y="665"/>
                  <a:pt x="331" y="666"/>
                </a:cubicBezTo>
                <a:cubicBezTo>
                  <a:pt x="333" y="667"/>
                  <a:pt x="335" y="667"/>
                  <a:pt x="336" y="666"/>
                </a:cubicBezTo>
                <a:cubicBezTo>
                  <a:pt x="518" y="665"/>
                  <a:pt x="666" y="518"/>
                  <a:pt x="667" y="336"/>
                </a:cubicBezTo>
                <a:cubicBezTo>
                  <a:pt x="667" y="334"/>
                  <a:pt x="667" y="332"/>
                  <a:pt x="667" y="331"/>
                </a:cubicBezTo>
                <a:cubicBezTo>
                  <a:pt x="666" y="149"/>
                  <a:pt x="518" y="1"/>
                  <a:pt x="336" y="0"/>
                </a:cubicBezTo>
                <a:lnTo>
                  <a:pt x="331" y="0"/>
                </a:lnTo>
                <a:close/>
                <a:moveTo>
                  <a:pt x="320" y="27"/>
                </a:moveTo>
                <a:lnTo>
                  <a:pt x="320" y="40"/>
                </a:lnTo>
                <a:cubicBezTo>
                  <a:pt x="320" y="58"/>
                  <a:pt x="347" y="58"/>
                  <a:pt x="347" y="40"/>
                </a:cubicBezTo>
                <a:lnTo>
                  <a:pt x="347" y="27"/>
                </a:lnTo>
                <a:cubicBezTo>
                  <a:pt x="506" y="34"/>
                  <a:pt x="633" y="161"/>
                  <a:pt x="640" y="320"/>
                </a:cubicBezTo>
                <a:lnTo>
                  <a:pt x="627" y="320"/>
                </a:lnTo>
                <a:cubicBezTo>
                  <a:pt x="609" y="320"/>
                  <a:pt x="609" y="347"/>
                  <a:pt x="627" y="346"/>
                </a:cubicBezTo>
                <a:lnTo>
                  <a:pt x="640" y="346"/>
                </a:lnTo>
                <a:cubicBezTo>
                  <a:pt x="633" y="505"/>
                  <a:pt x="506" y="633"/>
                  <a:pt x="347" y="639"/>
                </a:cubicBezTo>
                <a:lnTo>
                  <a:pt x="347" y="626"/>
                </a:lnTo>
                <a:cubicBezTo>
                  <a:pt x="347" y="619"/>
                  <a:pt x="341" y="613"/>
                  <a:pt x="334" y="613"/>
                </a:cubicBezTo>
                <a:cubicBezTo>
                  <a:pt x="326" y="613"/>
                  <a:pt x="320" y="619"/>
                  <a:pt x="320" y="626"/>
                </a:cubicBezTo>
                <a:lnTo>
                  <a:pt x="320" y="639"/>
                </a:lnTo>
                <a:cubicBezTo>
                  <a:pt x="162" y="633"/>
                  <a:pt x="34" y="505"/>
                  <a:pt x="27" y="346"/>
                </a:cubicBezTo>
                <a:lnTo>
                  <a:pt x="40" y="346"/>
                </a:lnTo>
                <a:cubicBezTo>
                  <a:pt x="59" y="347"/>
                  <a:pt x="59" y="320"/>
                  <a:pt x="40" y="320"/>
                </a:cubicBezTo>
                <a:lnTo>
                  <a:pt x="27" y="320"/>
                </a:lnTo>
                <a:cubicBezTo>
                  <a:pt x="34" y="161"/>
                  <a:pt x="162" y="34"/>
                  <a:pt x="320" y="27"/>
                </a:cubicBezTo>
                <a:close/>
                <a:moveTo>
                  <a:pt x="501" y="152"/>
                </a:moveTo>
                <a:cubicBezTo>
                  <a:pt x="499" y="153"/>
                  <a:pt x="497" y="153"/>
                  <a:pt x="495" y="155"/>
                </a:cubicBezTo>
                <a:lnTo>
                  <a:pt x="293" y="289"/>
                </a:lnTo>
                <a:cubicBezTo>
                  <a:pt x="292" y="290"/>
                  <a:pt x="291" y="291"/>
                  <a:pt x="290" y="292"/>
                </a:cubicBezTo>
                <a:lnTo>
                  <a:pt x="155" y="494"/>
                </a:lnTo>
                <a:cubicBezTo>
                  <a:pt x="148" y="506"/>
                  <a:pt x="161" y="519"/>
                  <a:pt x="173" y="512"/>
                </a:cubicBezTo>
                <a:lnTo>
                  <a:pt x="375" y="377"/>
                </a:lnTo>
                <a:cubicBezTo>
                  <a:pt x="376" y="376"/>
                  <a:pt x="377" y="375"/>
                  <a:pt x="378" y="374"/>
                </a:cubicBezTo>
                <a:lnTo>
                  <a:pt x="512" y="172"/>
                </a:lnTo>
                <a:cubicBezTo>
                  <a:pt x="518" y="163"/>
                  <a:pt x="512" y="152"/>
                  <a:pt x="501" y="152"/>
                </a:cubicBezTo>
                <a:close/>
                <a:moveTo>
                  <a:pt x="309" y="308"/>
                </a:moveTo>
                <a:lnTo>
                  <a:pt x="359" y="358"/>
                </a:lnTo>
                <a:lnTo>
                  <a:pt x="211" y="456"/>
                </a:lnTo>
                <a:lnTo>
                  <a:pt x="309" y="30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Camera">
            <a:extLst>
              <a:ext uri="{FF2B5EF4-FFF2-40B4-BE49-F238E27FC236}">
                <a16:creationId xmlns:a16="http://schemas.microsoft.com/office/drawing/2014/main" id="{291ED773-20D4-419E-84F9-4A06AE448C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0501" y="1970274"/>
            <a:ext cx="161925" cy="131762"/>
          </a:xfrm>
          <a:custGeom>
            <a:avLst/>
            <a:gdLst>
              <a:gd name="T0" fmla="*/ 325 w 666"/>
              <a:gd name="T1" fmla="*/ 0 h 534"/>
              <a:gd name="T2" fmla="*/ 266 w 666"/>
              <a:gd name="T3" fmla="*/ 45 h 534"/>
              <a:gd name="T4" fmla="*/ 257 w 666"/>
              <a:gd name="T5" fmla="*/ 67 h 534"/>
              <a:gd name="T6" fmla="*/ 186 w 666"/>
              <a:gd name="T7" fmla="*/ 67 h 534"/>
              <a:gd name="T8" fmla="*/ 186 w 666"/>
              <a:gd name="T9" fmla="*/ 54 h 534"/>
              <a:gd name="T10" fmla="*/ 173 w 666"/>
              <a:gd name="T11" fmla="*/ 40 h 534"/>
              <a:gd name="T12" fmla="*/ 80 w 666"/>
              <a:gd name="T13" fmla="*/ 40 h 534"/>
              <a:gd name="T14" fmla="*/ 66 w 666"/>
              <a:gd name="T15" fmla="*/ 54 h 534"/>
              <a:gd name="T16" fmla="*/ 66 w 666"/>
              <a:gd name="T17" fmla="*/ 72 h 534"/>
              <a:gd name="T18" fmla="*/ 0 w 666"/>
              <a:gd name="T19" fmla="*/ 160 h 534"/>
              <a:gd name="T20" fmla="*/ 0 w 666"/>
              <a:gd name="T21" fmla="*/ 440 h 534"/>
              <a:gd name="T22" fmla="*/ 93 w 666"/>
              <a:gd name="T23" fmla="*/ 534 h 534"/>
              <a:gd name="T24" fmla="*/ 573 w 666"/>
              <a:gd name="T25" fmla="*/ 534 h 534"/>
              <a:gd name="T26" fmla="*/ 666 w 666"/>
              <a:gd name="T27" fmla="*/ 440 h 534"/>
              <a:gd name="T28" fmla="*/ 666 w 666"/>
              <a:gd name="T29" fmla="*/ 160 h 534"/>
              <a:gd name="T30" fmla="*/ 573 w 666"/>
              <a:gd name="T31" fmla="*/ 67 h 534"/>
              <a:gd name="T32" fmla="*/ 542 w 666"/>
              <a:gd name="T33" fmla="*/ 67 h 534"/>
              <a:gd name="T34" fmla="*/ 534 w 666"/>
              <a:gd name="T35" fmla="*/ 45 h 534"/>
              <a:gd name="T36" fmla="*/ 475 w 666"/>
              <a:gd name="T37" fmla="*/ 0 h 534"/>
              <a:gd name="T38" fmla="*/ 325 w 666"/>
              <a:gd name="T39" fmla="*/ 0 h 534"/>
              <a:gd name="T40" fmla="*/ 325 w 666"/>
              <a:gd name="T41" fmla="*/ 27 h 534"/>
              <a:gd name="T42" fmla="*/ 475 w 666"/>
              <a:gd name="T43" fmla="*/ 27 h 534"/>
              <a:gd name="T44" fmla="*/ 509 w 666"/>
              <a:gd name="T45" fmla="*/ 55 h 534"/>
              <a:gd name="T46" fmla="*/ 521 w 666"/>
              <a:gd name="T47" fmla="*/ 85 h 534"/>
              <a:gd name="T48" fmla="*/ 533 w 666"/>
              <a:gd name="T49" fmla="*/ 94 h 534"/>
              <a:gd name="T50" fmla="*/ 573 w 666"/>
              <a:gd name="T51" fmla="*/ 94 h 534"/>
              <a:gd name="T52" fmla="*/ 640 w 666"/>
              <a:gd name="T53" fmla="*/ 160 h 534"/>
              <a:gd name="T54" fmla="*/ 640 w 666"/>
              <a:gd name="T55" fmla="*/ 440 h 534"/>
              <a:gd name="T56" fmla="*/ 573 w 666"/>
              <a:gd name="T57" fmla="*/ 507 h 534"/>
              <a:gd name="T58" fmla="*/ 93 w 666"/>
              <a:gd name="T59" fmla="*/ 507 h 534"/>
              <a:gd name="T60" fmla="*/ 26 w 666"/>
              <a:gd name="T61" fmla="*/ 440 h 534"/>
              <a:gd name="T62" fmla="*/ 26 w 666"/>
              <a:gd name="T63" fmla="*/ 160 h 534"/>
              <a:gd name="T64" fmla="*/ 82 w 666"/>
              <a:gd name="T65" fmla="*/ 95 h 534"/>
              <a:gd name="T66" fmla="*/ 93 w 666"/>
              <a:gd name="T67" fmla="*/ 82 h 534"/>
              <a:gd name="T68" fmla="*/ 93 w 666"/>
              <a:gd name="T69" fmla="*/ 67 h 534"/>
              <a:gd name="T70" fmla="*/ 160 w 666"/>
              <a:gd name="T71" fmla="*/ 67 h 534"/>
              <a:gd name="T72" fmla="*/ 160 w 666"/>
              <a:gd name="T73" fmla="*/ 80 h 534"/>
              <a:gd name="T74" fmla="*/ 173 w 666"/>
              <a:gd name="T75" fmla="*/ 94 h 534"/>
              <a:gd name="T76" fmla="*/ 266 w 666"/>
              <a:gd name="T77" fmla="*/ 94 h 534"/>
              <a:gd name="T78" fmla="*/ 279 w 666"/>
              <a:gd name="T79" fmla="*/ 85 h 534"/>
              <a:gd name="T80" fmla="*/ 291 w 666"/>
              <a:gd name="T81" fmla="*/ 55 h 534"/>
              <a:gd name="T82" fmla="*/ 325 w 666"/>
              <a:gd name="T83" fmla="*/ 27 h 534"/>
              <a:gd name="T84" fmla="*/ 400 w 666"/>
              <a:gd name="T85" fmla="*/ 120 h 534"/>
              <a:gd name="T86" fmla="*/ 226 w 666"/>
              <a:gd name="T87" fmla="*/ 294 h 534"/>
              <a:gd name="T88" fmla="*/ 400 w 666"/>
              <a:gd name="T89" fmla="*/ 467 h 534"/>
              <a:gd name="T90" fmla="*/ 573 w 666"/>
              <a:gd name="T91" fmla="*/ 294 h 534"/>
              <a:gd name="T92" fmla="*/ 400 w 666"/>
              <a:gd name="T93" fmla="*/ 120 h 534"/>
              <a:gd name="T94" fmla="*/ 93 w 666"/>
              <a:gd name="T95" fmla="*/ 134 h 534"/>
              <a:gd name="T96" fmla="*/ 66 w 666"/>
              <a:gd name="T97" fmla="*/ 160 h 534"/>
              <a:gd name="T98" fmla="*/ 93 w 666"/>
              <a:gd name="T99" fmla="*/ 187 h 534"/>
              <a:gd name="T100" fmla="*/ 120 w 666"/>
              <a:gd name="T101" fmla="*/ 160 h 534"/>
              <a:gd name="T102" fmla="*/ 93 w 666"/>
              <a:gd name="T103" fmla="*/ 134 h 534"/>
              <a:gd name="T104" fmla="*/ 400 w 666"/>
              <a:gd name="T105" fmla="*/ 147 h 534"/>
              <a:gd name="T106" fmla="*/ 546 w 666"/>
              <a:gd name="T107" fmla="*/ 294 h 534"/>
              <a:gd name="T108" fmla="*/ 400 w 666"/>
              <a:gd name="T109" fmla="*/ 440 h 534"/>
              <a:gd name="T110" fmla="*/ 253 w 666"/>
              <a:gd name="T111" fmla="*/ 294 h 534"/>
              <a:gd name="T112" fmla="*/ 400 w 666"/>
              <a:gd name="T113" fmla="*/ 14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534">
                <a:moveTo>
                  <a:pt x="325" y="0"/>
                </a:moveTo>
                <a:cubicBezTo>
                  <a:pt x="299" y="0"/>
                  <a:pt x="276" y="19"/>
                  <a:pt x="266" y="45"/>
                </a:cubicBezTo>
                <a:cubicBezTo>
                  <a:pt x="263" y="53"/>
                  <a:pt x="260" y="60"/>
                  <a:pt x="257" y="67"/>
                </a:cubicBezTo>
                <a:lnTo>
                  <a:pt x="186" y="67"/>
                </a:lnTo>
                <a:lnTo>
                  <a:pt x="186" y="54"/>
                </a:lnTo>
                <a:cubicBezTo>
                  <a:pt x="186" y="46"/>
                  <a:pt x="180" y="40"/>
                  <a:pt x="173" y="40"/>
                </a:cubicBezTo>
                <a:lnTo>
                  <a:pt x="80" y="40"/>
                </a:lnTo>
                <a:cubicBezTo>
                  <a:pt x="72" y="40"/>
                  <a:pt x="66" y="46"/>
                  <a:pt x="66" y="54"/>
                </a:cubicBezTo>
                <a:lnTo>
                  <a:pt x="66" y="72"/>
                </a:lnTo>
                <a:cubicBezTo>
                  <a:pt x="28" y="84"/>
                  <a:pt x="0" y="118"/>
                  <a:pt x="0" y="160"/>
                </a:cubicBezTo>
                <a:lnTo>
                  <a:pt x="0" y="440"/>
                </a:lnTo>
                <a:cubicBezTo>
                  <a:pt x="0" y="492"/>
                  <a:pt x="42" y="534"/>
                  <a:pt x="93" y="534"/>
                </a:cubicBezTo>
                <a:lnTo>
                  <a:pt x="573" y="534"/>
                </a:lnTo>
                <a:cubicBezTo>
                  <a:pt x="624" y="534"/>
                  <a:pt x="666" y="492"/>
                  <a:pt x="666" y="440"/>
                </a:cubicBezTo>
                <a:lnTo>
                  <a:pt x="666" y="160"/>
                </a:lnTo>
                <a:cubicBezTo>
                  <a:pt x="666" y="109"/>
                  <a:pt x="624" y="67"/>
                  <a:pt x="573" y="67"/>
                </a:cubicBezTo>
                <a:lnTo>
                  <a:pt x="542" y="67"/>
                </a:lnTo>
                <a:lnTo>
                  <a:pt x="534" y="45"/>
                </a:lnTo>
                <a:cubicBezTo>
                  <a:pt x="524" y="19"/>
                  <a:pt x="500" y="0"/>
                  <a:pt x="475" y="0"/>
                </a:cubicBezTo>
                <a:lnTo>
                  <a:pt x="325" y="0"/>
                </a:lnTo>
                <a:close/>
                <a:moveTo>
                  <a:pt x="325" y="27"/>
                </a:moveTo>
                <a:lnTo>
                  <a:pt x="475" y="27"/>
                </a:lnTo>
                <a:cubicBezTo>
                  <a:pt x="485" y="27"/>
                  <a:pt x="502" y="39"/>
                  <a:pt x="509" y="55"/>
                </a:cubicBezTo>
                <a:lnTo>
                  <a:pt x="521" y="85"/>
                </a:lnTo>
                <a:cubicBezTo>
                  <a:pt x="523" y="90"/>
                  <a:pt x="528" y="94"/>
                  <a:pt x="533" y="94"/>
                </a:cubicBezTo>
                <a:lnTo>
                  <a:pt x="573" y="94"/>
                </a:lnTo>
                <a:cubicBezTo>
                  <a:pt x="610" y="94"/>
                  <a:pt x="640" y="123"/>
                  <a:pt x="640" y="160"/>
                </a:cubicBezTo>
                <a:lnTo>
                  <a:pt x="640" y="440"/>
                </a:lnTo>
                <a:cubicBezTo>
                  <a:pt x="640" y="477"/>
                  <a:pt x="610" y="507"/>
                  <a:pt x="573" y="507"/>
                </a:cubicBezTo>
                <a:lnTo>
                  <a:pt x="93" y="507"/>
                </a:lnTo>
                <a:cubicBezTo>
                  <a:pt x="56" y="507"/>
                  <a:pt x="26" y="477"/>
                  <a:pt x="26" y="440"/>
                </a:cubicBezTo>
                <a:lnTo>
                  <a:pt x="26" y="160"/>
                </a:lnTo>
                <a:cubicBezTo>
                  <a:pt x="26" y="127"/>
                  <a:pt x="50" y="100"/>
                  <a:pt x="82" y="95"/>
                </a:cubicBezTo>
                <a:cubicBezTo>
                  <a:pt x="88" y="94"/>
                  <a:pt x="93" y="88"/>
                  <a:pt x="93" y="82"/>
                </a:cubicBezTo>
                <a:lnTo>
                  <a:pt x="93" y="67"/>
                </a:lnTo>
                <a:lnTo>
                  <a:pt x="160" y="67"/>
                </a:lnTo>
                <a:lnTo>
                  <a:pt x="160" y="80"/>
                </a:lnTo>
                <a:cubicBezTo>
                  <a:pt x="160" y="88"/>
                  <a:pt x="166" y="94"/>
                  <a:pt x="173" y="94"/>
                </a:cubicBezTo>
                <a:lnTo>
                  <a:pt x="266" y="94"/>
                </a:lnTo>
                <a:cubicBezTo>
                  <a:pt x="272" y="94"/>
                  <a:pt x="277" y="90"/>
                  <a:pt x="279" y="85"/>
                </a:cubicBezTo>
                <a:lnTo>
                  <a:pt x="291" y="55"/>
                </a:lnTo>
                <a:cubicBezTo>
                  <a:pt x="297" y="39"/>
                  <a:pt x="314" y="27"/>
                  <a:pt x="325" y="27"/>
                </a:cubicBezTo>
                <a:close/>
                <a:moveTo>
                  <a:pt x="400" y="120"/>
                </a:moveTo>
                <a:cubicBezTo>
                  <a:pt x="304" y="120"/>
                  <a:pt x="226" y="198"/>
                  <a:pt x="226" y="294"/>
                </a:cubicBezTo>
                <a:cubicBezTo>
                  <a:pt x="226" y="389"/>
                  <a:pt x="304" y="467"/>
                  <a:pt x="400" y="467"/>
                </a:cubicBezTo>
                <a:cubicBezTo>
                  <a:pt x="495" y="467"/>
                  <a:pt x="573" y="389"/>
                  <a:pt x="573" y="294"/>
                </a:cubicBezTo>
                <a:cubicBezTo>
                  <a:pt x="573" y="198"/>
                  <a:pt x="495" y="120"/>
                  <a:pt x="400" y="120"/>
                </a:cubicBezTo>
                <a:close/>
                <a:moveTo>
                  <a:pt x="93" y="134"/>
                </a:moveTo>
                <a:cubicBezTo>
                  <a:pt x="78" y="134"/>
                  <a:pt x="66" y="146"/>
                  <a:pt x="66" y="160"/>
                </a:cubicBezTo>
                <a:cubicBezTo>
                  <a:pt x="66" y="175"/>
                  <a:pt x="78" y="187"/>
                  <a:pt x="93" y="187"/>
                </a:cubicBezTo>
                <a:cubicBezTo>
                  <a:pt x="108" y="187"/>
                  <a:pt x="120" y="175"/>
                  <a:pt x="120" y="160"/>
                </a:cubicBezTo>
                <a:cubicBezTo>
                  <a:pt x="120" y="146"/>
                  <a:pt x="108" y="134"/>
                  <a:pt x="93" y="134"/>
                </a:cubicBezTo>
                <a:close/>
                <a:moveTo>
                  <a:pt x="400" y="147"/>
                </a:moveTo>
                <a:cubicBezTo>
                  <a:pt x="481" y="147"/>
                  <a:pt x="546" y="213"/>
                  <a:pt x="546" y="294"/>
                </a:cubicBezTo>
                <a:cubicBezTo>
                  <a:pt x="546" y="375"/>
                  <a:pt x="481" y="440"/>
                  <a:pt x="400" y="440"/>
                </a:cubicBezTo>
                <a:cubicBezTo>
                  <a:pt x="319" y="440"/>
                  <a:pt x="253" y="375"/>
                  <a:pt x="253" y="294"/>
                </a:cubicBezTo>
                <a:cubicBezTo>
                  <a:pt x="253" y="213"/>
                  <a:pt x="319" y="147"/>
                  <a:pt x="400" y="14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lapperboard">
            <a:extLst>
              <a:ext uri="{FF2B5EF4-FFF2-40B4-BE49-F238E27FC236}">
                <a16:creationId xmlns:a16="http://schemas.microsoft.com/office/drawing/2014/main" id="{E9BDD2CD-A118-4B54-8C25-601BE59078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0790" y="1954399"/>
            <a:ext cx="161925" cy="163512"/>
          </a:xfrm>
          <a:custGeom>
            <a:avLst/>
            <a:gdLst>
              <a:gd name="T0" fmla="*/ 586 w 667"/>
              <a:gd name="T1" fmla="*/ 2 h 667"/>
              <a:gd name="T2" fmla="*/ 7 w 667"/>
              <a:gd name="T3" fmla="*/ 203 h 667"/>
              <a:gd name="T4" fmla="*/ 12 w 667"/>
              <a:gd name="T5" fmla="*/ 221 h 667"/>
              <a:gd name="T6" fmla="*/ 27 w 667"/>
              <a:gd name="T7" fmla="*/ 300 h 667"/>
              <a:gd name="T8" fmla="*/ 53 w 667"/>
              <a:gd name="T9" fmla="*/ 667 h 667"/>
              <a:gd name="T10" fmla="*/ 667 w 667"/>
              <a:gd name="T11" fmla="*/ 640 h 667"/>
              <a:gd name="T12" fmla="*/ 653 w 667"/>
              <a:gd name="T13" fmla="*/ 254 h 667"/>
              <a:gd name="T14" fmla="*/ 630 w 667"/>
              <a:gd name="T15" fmla="*/ 100 h 667"/>
              <a:gd name="T16" fmla="*/ 620 w 667"/>
              <a:gd name="T17" fmla="*/ 19 h 667"/>
              <a:gd name="T18" fmla="*/ 594 w 667"/>
              <a:gd name="T19" fmla="*/ 27 h 667"/>
              <a:gd name="T20" fmla="*/ 600 w 667"/>
              <a:gd name="T21" fmla="*/ 47 h 667"/>
              <a:gd name="T22" fmla="*/ 594 w 667"/>
              <a:gd name="T23" fmla="*/ 27 h 667"/>
              <a:gd name="T24" fmla="*/ 604 w 667"/>
              <a:gd name="T25" fmla="*/ 80 h 667"/>
              <a:gd name="T26" fmla="*/ 497 w 667"/>
              <a:gd name="T27" fmla="*/ 57 h 667"/>
              <a:gd name="T28" fmla="*/ 461 w 667"/>
              <a:gd name="T29" fmla="*/ 68 h 667"/>
              <a:gd name="T30" fmla="*/ 488 w 667"/>
              <a:gd name="T31" fmla="*/ 116 h 667"/>
              <a:gd name="T32" fmla="*/ 461 w 667"/>
              <a:gd name="T33" fmla="*/ 68 h 667"/>
              <a:gd name="T34" fmla="*/ 451 w 667"/>
              <a:gd name="T35" fmla="*/ 127 h 667"/>
              <a:gd name="T36" fmla="*/ 344 w 667"/>
              <a:gd name="T37" fmla="*/ 104 h 667"/>
              <a:gd name="T38" fmla="*/ 308 w 667"/>
              <a:gd name="T39" fmla="*/ 115 h 667"/>
              <a:gd name="T40" fmla="*/ 335 w 667"/>
              <a:gd name="T41" fmla="*/ 163 h 667"/>
              <a:gd name="T42" fmla="*/ 308 w 667"/>
              <a:gd name="T43" fmla="*/ 115 h 667"/>
              <a:gd name="T44" fmla="*/ 299 w 667"/>
              <a:gd name="T45" fmla="*/ 174 h 667"/>
              <a:gd name="T46" fmla="*/ 191 w 667"/>
              <a:gd name="T47" fmla="*/ 151 h 667"/>
              <a:gd name="T48" fmla="*/ 155 w 667"/>
              <a:gd name="T49" fmla="*/ 162 h 667"/>
              <a:gd name="T50" fmla="*/ 182 w 667"/>
              <a:gd name="T51" fmla="*/ 210 h 667"/>
              <a:gd name="T52" fmla="*/ 155 w 667"/>
              <a:gd name="T53" fmla="*/ 162 h 667"/>
              <a:gd name="T54" fmla="*/ 146 w 667"/>
              <a:gd name="T55" fmla="*/ 221 h 667"/>
              <a:gd name="T56" fmla="*/ 102 w 667"/>
              <a:gd name="T57" fmla="*/ 231 h 667"/>
              <a:gd name="T58" fmla="*/ 45 w 667"/>
              <a:gd name="T59" fmla="*/ 201 h 667"/>
              <a:gd name="T60" fmla="*/ 79 w 667"/>
              <a:gd name="T61" fmla="*/ 185 h 667"/>
              <a:gd name="T62" fmla="*/ 78 w 667"/>
              <a:gd name="T63" fmla="*/ 243 h 667"/>
              <a:gd name="T64" fmla="*/ 53 w 667"/>
              <a:gd name="T65" fmla="*/ 280 h 667"/>
              <a:gd name="T66" fmla="*/ 27 w 667"/>
              <a:gd name="T67" fmla="*/ 254 h 667"/>
              <a:gd name="T68" fmla="*/ 53 w 667"/>
              <a:gd name="T69" fmla="*/ 227 h 667"/>
              <a:gd name="T70" fmla="*/ 155 w 667"/>
              <a:gd name="T71" fmla="*/ 280 h 667"/>
              <a:gd name="T72" fmla="*/ 59 w 667"/>
              <a:gd name="T73" fmla="*/ 334 h 667"/>
              <a:gd name="T74" fmla="*/ 192 w 667"/>
              <a:gd name="T75" fmla="*/ 280 h 667"/>
              <a:gd name="T76" fmla="*/ 181 w 667"/>
              <a:gd name="T77" fmla="*/ 334 h 667"/>
              <a:gd name="T78" fmla="*/ 192 w 667"/>
              <a:gd name="T79" fmla="*/ 280 h 667"/>
              <a:gd name="T80" fmla="*/ 315 w 667"/>
              <a:gd name="T81" fmla="*/ 280 h 667"/>
              <a:gd name="T82" fmla="*/ 219 w 667"/>
              <a:gd name="T83" fmla="*/ 334 h 667"/>
              <a:gd name="T84" fmla="*/ 352 w 667"/>
              <a:gd name="T85" fmla="*/ 280 h 667"/>
              <a:gd name="T86" fmla="*/ 341 w 667"/>
              <a:gd name="T87" fmla="*/ 334 h 667"/>
              <a:gd name="T88" fmla="*/ 352 w 667"/>
              <a:gd name="T89" fmla="*/ 280 h 667"/>
              <a:gd name="T90" fmla="*/ 475 w 667"/>
              <a:gd name="T91" fmla="*/ 280 h 667"/>
              <a:gd name="T92" fmla="*/ 379 w 667"/>
              <a:gd name="T93" fmla="*/ 334 h 667"/>
              <a:gd name="T94" fmla="*/ 512 w 667"/>
              <a:gd name="T95" fmla="*/ 280 h 667"/>
              <a:gd name="T96" fmla="*/ 501 w 667"/>
              <a:gd name="T97" fmla="*/ 334 h 667"/>
              <a:gd name="T98" fmla="*/ 512 w 667"/>
              <a:gd name="T99" fmla="*/ 280 h 667"/>
              <a:gd name="T100" fmla="*/ 635 w 667"/>
              <a:gd name="T101" fmla="*/ 280 h 667"/>
              <a:gd name="T102" fmla="*/ 539 w 667"/>
              <a:gd name="T103" fmla="*/ 334 h 667"/>
              <a:gd name="T104" fmla="*/ 640 w 667"/>
              <a:gd name="T105" fmla="*/ 313 h 667"/>
              <a:gd name="T106" fmla="*/ 619 w 667"/>
              <a:gd name="T107" fmla="*/ 334 h 667"/>
              <a:gd name="T108" fmla="*/ 53 w 667"/>
              <a:gd name="T109" fmla="*/ 360 h 667"/>
              <a:gd name="T110" fmla="*/ 640 w 667"/>
              <a:gd name="T111" fmla="*/ 640 h 667"/>
              <a:gd name="T112" fmla="*/ 53 w 667"/>
              <a:gd name="T113" fmla="*/ 3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7" h="667">
                <a:moveTo>
                  <a:pt x="591" y="1"/>
                </a:moveTo>
                <a:cubicBezTo>
                  <a:pt x="590" y="1"/>
                  <a:pt x="588" y="1"/>
                  <a:pt x="586" y="2"/>
                </a:cubicBezTo>
                <a:cubicBezTo>
                  <a:pt x="395" y="60"/>
                  <a:pt x="197" y="121"/>
                  <a:pt x="25" y="174"/>
                </a:cubicBezTo>
                <a:cubicBezTo>
                  <a:pt x="13" y="178"/>
                  <a:pt x="5" y="191"/>
                  <a:pt x="7" y="203"/>
                </a:cubicBezTo>
                <a:cubicBezTo>
                  <a:pt x="7" y="205"/>
                  <a:pt x="7" y="207"/>
                  <a:pt x="8" y="209"/>
                </a:cubicBezTo>
                <a:lnTo>
                  <a:pt x="12" y="221"/>
                </a:lnTo>
                <a:cubicBezTo>
                  <a:pt x="5" y="230"/>
                  <a:pt x="0" y="241"/>
                  <a:pt x="0" y="254"/>
                </a:cubicBezTo>
                <a:cubicBezTo>
                  <a:pt x="0" y="273"/>
                  <a:pt x="11" y="290"/>
                  <a:pt x="27" y="300"/>
                </a:cubicBezTo>
                <a:cubicBezTo>
                  <a:pt x="27" y="413"/>
                  <a:pt x="27" y="527"/>
                  <a:pt x="27" y="640"/>
                </a:cubicBezTo>
                <a:cubicBezTo>
                  <a:pt x="27" y="655"/>
                  <a:pt x="39" y="667"/>
                  <a:pt x="53" y="667"/>
                </a:cubicBezTo>
                <a:lnTo>
                  <a:pt x="640" y="667"/>
                </a:lnTo>
                <a:cubicBezTo>
                  <a:pt x="655" y="667"/>
                  <a:pt x="667" y="655"/>
                  <a:pt x="667" y="640"/>
                </a:cubicBezTo>
                <a:cubicBezTo>
                  <a:pt x="667" y="516"/>
                  <a:pt x="667" y="391"/>
                  <a:pt x="667" y="267"/>
                </a:cubicBezTo>
                <a:cubicBezTo>
                  <a:pt x="667" y="260"/>
                  <a:pt x="661" y="254"/>
                  <a:pt x="653" y="254"/>
                </a:cubicBezTo>
                <a:cubicBezTo>
                  <a:pt x="478" y="254"/>
                  <a:pt x="304" y="254"/>
                  <a:pt x="129" y="254"/>
                </a:cubicBezTo>
                <a:cubicBezTo>
                  <a:pt x="330" y="192"/>
                  <a:pt x="454" y="154"/>
                  <a:pt x="630" y="100"/>
                </a:cubicBezTo>
                <a:cubicBezTo>
                  <a:pt x="637" y="98"/>
                  <a:pt x="641" y="90"/>
                  <a:pt x="639" y="83"/>
                </a:cubicBezTo>
                <a:cubicBezTo>
                  <a:pt x="633" y="62"/>
                  <a:pt x="626" y="41"/>
                  <a:pt x="620" y="19"/>
                </a:cubicBezTo>
                <a:cubicBezTo>
                  <a:pt x="614" y="4"/>
                  <a:pt x="603" y="0"/>
                  <a:pt x="591" y="1"/>
                </a:cubicBezTo>
                <a:close/>
                <a:moveTo>
                  <a:pt x="594" y="27"/>
                </a:moveTo>
                <a:lnTo>
                  <a:pt x="594" y="27"/>
                </a:lnTo>
                <a:lnTo>
                  <a:pt x="600" y="47"/>
                </a:lnTo>
                <a:lnTo>
                  <a:pt x="574" y="33"/>
                </a:lnTo>
                <a:lnTo>
                  <a:pt x="594" y="27"/>
                </a:lnTo>
                <a:close/>
                <a:moveTo>
                  <a:pt x="538" y="45"/>
                </a:moveTo>
                <a:lnTo>
                  <a:pt x="604" y="80"/>
                </a:lnTo>
                <a:lnTo>
                  <a:pt x="564" y="92"/>
                </a:lnTo>
                <a:lnTo>
                  <a:pt x="497" y="57"/>
                </a:lnTo>
                <a:lnTo>
                  <a:pt x="538" y="45"/>
                </a:lnTo>
                <a:close/>
                <a:moveTo>
                  <a:pt x="461" y="68"/>
                </a:moveTo>
                <a:lnTo>
                  <a:pt x="528" y="103"/>
                </a:lnTo>
                <a:lnTo>
                  <a:pt x="488" y="116"/>
                </a:lnTo>
                <a:lnTo>
                  <a:pt x="421" y="80"/>
                </a:lnTo>
                <a:lnTo>
                  <a:pt x="461" y="68"/>
                </a:lnTo>
                <a:close/>
                <a:moveTo>
                  <a:pt x="385" y="92"/>
                </a:moveTo>
                <a:lnTo>
                  <a:pt x="451" y="127"/>
                </a:lnTo>
                <a:lnTo>
                  <a:pt x="411" y="139"/>
                </a:lnTo>
                <a:lnTo>
                  <a:pt x="344" y="104"/>
                </a:lnTo>
                <a:lnTo>
                  <a:pt x="385" y="92"/>
                </a:lnTo>
                <a:close/>
                <a:moveTo>
                  <a:pt x="308" y="115"/>
                </a:moveTo>
                <a:lnTo>
                  <a:pt x="375" y="150"/>
                </a:lnTo>
                <a:lnTo>
                  <a:pt x="335" y="163"/>
                </a:lnTo>
                <a:lnTo>
                  <a:pt x="268" y="127"/>
                </a:lnTo>
                <a:lnTo>
                  <a:pt x="308" y="115"/>
                </a:lnTo>
                <a:close/>
                <a:moveTo>
                  <a:pt x="232" y="138"/>
                </a:moveTo>
                <a:lnTo>
                  <a:pt x="299" y="174"/>
                </a:lnTo>
                <a:lnTo>
                  <a:pt x="258" y="186"/>
                </a:lnTo>
                <a:lnTo>
                  <a:pt x="191" y="151"/>
                </a:lnTo>
                <a:lnTo>
                  <a:pt x="232" y="138"/>
                </a:lnTo>
                <a:close/>
                <a:moveTo>
                  <a:pt x="155" y="162"/>
                </a:moveTo>
                <a:lnTo>
                  <a:pt x="222" y="197"/>
                </a:lnTo>
                <a:lnTo>
                  <a:pt x="182" y="210"/>
                </a:lnTo>
                <a:lnTo>
                  <a:pt x="115" y="174"/>
                </a:lnTo>
                <a:lnTo>
                  <a:pt x="155" y="162"/>
                </a:lnTo>
                <a:close/>
                <a:moveTo>
                  <a:pt x="79" y="185"/>
                </a:moveTo>
                <a:lnTo>
                  <a:pt x="146" y="221"/>
                </a:lnTo>
                <a:lnTo>
                  <a:pt x="105" y="233"/>
                </a:lnTo>
                <a:lnTo>
                  <a:pt x="102" y="231"/>
                </a:lnTo>
                <a:cubicBezTo>
                  <a:pt x="93" y="213"/>
                  <a:pt x="75" y="200"/>
                  <a:pt x="53" y="200"/>
                </a:cubicBezTo>
                <a:cubicBezTo>
                  <a:pt x="51" y="200"/>
                  <a:pt x="48" y="201"/>
                  <a:pt x="45" y="201"/>
                </a:cubicBezTo>
                <a:lnTo>
                  <a:pt x="39" y="198"/>
                </a:lnTo>
                <a:lnTo>
                  <a:pt x="79" y="185"/>
                </a:lnTo>
                <a:close/>
                <a:moveTo>
                  <a:pt x="53" y="227"/>
                </a:moveTo>
                <a:cubicBezTo>
                  <a:pt x="65" y="227"/>
                  <a:pt x="74" y="234"/>
                  <a:pt x="78" y="243"/>
                </a:cubicBezTo>
                <a:cubicBezTo>
                  <a:pt x="81" y="251"/>
                  <a:pt x="79" y="257"/>
                  <a:pt x="78" y="265"/>
                </a:cubicBezTo>
                <a:cubicBezTo>
                  <a:pt x="74" y="274"/>
                  <a:pt x="64" y="280"/>
                  <a:pt x="53" y="280"/>
                </a:cubicBezTo>
                <a:cubicBezTo>
                  <a:pt x="49" y="281"/>
                  <a:pt x="46" y="279"/>
                  <a:pt x="43" y="278"/>
                </a:cubicBezTo>
                <a:cubicBezTo>
                  <a:pt x="33" y="274"/>
                  <a:pt x="27" y="265"/>
                  <a:pt x="27" y="254"/>
                </a:cubicBezTo>
                <a:cubicBezTo>
                  <a:pt x="27" y="246"/>
                  <a:pt x="30" y="239"/>
                  <a:pt x="36" y="234"/>
                </a:cubicBezTo>
                <a:cubicBezTo>
                  <a:pt x="41" y="229"/>
                  <a:pt x="46" y="228"/>
                  <a:pt x="53" y="227"/>
                </a:cubicBezTo>
                <a:close/>
                <a:moveTo>
                  <a:pt x="112" y="280"/>
                </a:moveTo>
                <a:lnTo>
                  <a:pt x="155" y="280"/>
                </a:lnTo>
                <a:lnTo>
                  <a:pt x="101" y="334"/>
                </a:lnTo>
                <a:lnTo>
                  <a:pt x="59" y="334"/>
                </a:lnTo>
                <a:lnTo>
                  <a:pt x="112" y="280"/>
                </a:lnTo>
                <a:close/>
                <a:moveTo>
                  <a:pt x="192" y="280"/>
                </a:moveTo>
                <a:lnTo>
                  <a:pt x="235" y="280"/>
                </a:lnTo>
                <a:lnTo>
                  <a:pt x="181" y="334"/>
                </a:lnTo>
                <a:lnTo>
                  <a:pt x="139" y="334"/>
                </a:lnTo>
                <a:lnTo>
                  <a:pt x="192" y="280"/>
                </a:lnTo>
                <a:close/>
                <a:moveTo>
                  <a:pt x="272" y="280"/>
                </a:moveTo>
                <a:lnTo>
                  <a:pt x="315" y="280"/>
                </a:lnTo>
                <a:lnTo>
                  <a:pt x="261" y="334"/>
                </a:lnTo>
                <a:lnTo>
                  <a:pt x="219" y="334"/>
                </a:lnTo>
                <a:lnTo>
                  <a:pt x="272" y="280"/>
                </a:lnTo>
                <a:close/>
                <a:moveTo>
                  <a:pt x="352" y="280"/>
                </a:moveTo>
                <a:lnTo>
                  <a:pt x="395" y="280"/>
                </a:lnTo>
                <a:lnTo>
                  <a:pt x="341" y="334"/>
                </a:lnTo>
                <a:lnTo>
                  <a:pt x="299" y="334"/>
                </a:lnTo>
                <a:lnTo>
                  <a:pt x="352" y="280"/>
                </a:lnTo>
                <a:close/>
                <a:moveTo>
                  <a:pt x="432" y="280"/>
                </a:moveTo>
                <a:lnTo>
                  <a:pt x="475" y="280"/>
                </a:lnTo>
                <a:lnTo>
                  <a:pt x="421" y="334"/>
                </a:lnTo>
                <a:lnTo>
                  <a:pt x="379" y="334"/>
                </a:lnTo>
                <a:lnTo>
                  <a:pt x="432" y="280"/>
                </a:lnTo>
                <a:close/>
                <a:moveTo>
                  <a:pt x="512" y="280"/>
                </a:moveTo>
                <a:lnTo>
                  <a:pt x="555" y="280"/>
                </a:lnTo>
                <a:lnTo>
                  <a:pt x="501" y="334"/>
                </a:lnTo>
                <a:lnTo>
                  <a:pt x="459" y="334"/>
                </a:lnTo>
                <a:lnTo>
                  <a:pt x="512" y="280"/>
                </a:lnTo>
                <a:close/>
                <a:moveTo>
                  <a:pt x="592" y="280"/>
                </a:moveTo>
                <a:lnTo>
                  <a:pt x="635" y="280"/>
                </a:lnTo>
                <a:lnTo>
                  <a:pt x="581" y="334"/>
                </a:lnTo>
                <a:lnTo>
                  <a:pt x="539" y="334"/>
                </a:lnTo>
                <a:lnTo>
                  <a:pt x="592" y="280"/>
                </a:lnTo>
                <a:close/>
                <a:moveTo>
                  <a:pt x="640" y="313"/>
                </a:moveTo>
                <a:lnTo>
                  <a:pt x="640" y="334"/>
                </a:lnTo>
                <a:lnTo>
                  <a:pt x="619" y="334"/>
                </a:lnTo>
                <a:lnTo>
                  <a:pt x="640" y="313"/>
                </a:lnTo>
                <a:close/>
                <a:moveTo>
                  <a:pt x="53" y="360"/>
                </a:moveTo>
                <a:cubicBezTo>
                  <a:pt x="249" y="361"/>
                  <a:pt x="444" y="360"/>
                  <a:pt x="640" y="360"/>
                </a:cubicBezTo>
                <a:lnTo>
                  <a:pt x="640" y="640"/>
                </a:lnTo>
                <a:lnTo>
                  <a:pt x="53" y="640"/>
                </a:lnTo>
                <a:lnTo>
                  <a:pt x="53" y="36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losed Captioning">
            <a:extLst>
              <a:ext uri="{FF2B5EF4-FFF2-40B4-BE49-F238E27FC236}">
                <a16:creationId xmlns:a16="http://schemas.microsoft.com/office/drawing/2014/main" id="{2061B673-C8BB-4417-BD8B-B7AD2DECCE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34842" y="2000437"/>
            <a:ext cx="134938" cy="71437"/>
          </a:xfrm>
          <a:custGeom>
            <a:avLst/>
            <a:gdLst>
              <a:gd name="T0" fmla="*/ 132 w 553"/>
              <a:gd name="T1" fmla="*/ 0 h 293"/>
              <a:gd name="T2" fmla="*/ 75 w 553"/>
              <a:gd name="T3" fmla="*/ 12 h 293"/>
              <a:gd name="T4" fmla="*/ 33 w 553"/>
              <a:gd name="T5" fmla="*/ 44 h 293"/>
              <a:gd name="T6" fmla="*/ 8 w 553"/>
              <a:gd name="T7" fmla="*/ 91 h 293"/>
              <a:gd name="T8" fmla="*/ 0 w 553"/>
              <a:gd name="T9" fmla="*/ 148 h 293"/>
              <a:gd name="T10" fmla="*/ 8 w 553"/>
              <a:gd name="T11" fmla="*/ 205 h 293"/>
              <a:gd name="T12" fmla="*/ 32 w 553"/>
              <a:gd name="T13" fmla="*/ 252 h 293"/>
              <a:gd name="T14" fmla="*/ 72 w 553"/>
              <a:gd name="T15" fmla="*/ 283 h 293"/>
              <a:gd name="T16" fmla="*/ 129 w 553"/>
              <a:gd name="T17" fmla="*/ 293 h 293"/>
              <a:gd name="T18" fmla="*/ 215 w 553"/>
              <a:gd name="T19" fmla="*/ 264 h 293"/>
              <a:gd name="T20" fmla="*/ 251 w 553"/>
              <a:gd name="T21" fmla="*/ 181 h 293"/>
              <a:gd name="T22" fmla="*/ 213 w 553"/>
              <a:gd name="T23" fmla="*/ 181 h 293"/>
              <a:gd name="T24" fmla="*/ 207 w 553"/>
              <a:gd name="T25" fmla="*/ 213 h 293"/>
              <a:gd name="T26" fmla="*/ 191 w 553"/>
              <a:gd name="T27" fmla="*/ 239 h 293"/>
              <a:gd name="T28" fmla="*/ 165 w 553"/>
              <a:gd name="T29" fmla="*/ 256 h 293"/>
              <a:gd name="T30" fmla="*/ 132 w 553"/>
              <a:gd name="T31" fmla="*/ 263 h 293"/>
              <a:gd name="T32" fmla="*/ 89 w 553"/>
              <a:gd name="T33" fmla="*/ 253 h 293"/>
              <a:gd name="T34" fmla="*/ 60 w 553"/>
              <a:gd name="T35" fmla="*/ 228 h 293"/>
              <a:gd name="T36" fmla="*/ 43 w 553"/>
              <a:gd name="T37" fmla="*/ 191 h 293"/>
              <a:gd name="T38" fmla="*/ 37 w 553"/>
              <a:gd name="T39" fmla="*/ 145 h 293"/>
              <a:gd name="T40" fmla="*/ 43 w 553"/>
              <a:gd name="T41" fmla="*/ 103 h 293"/>
              <a:gd name="T42" fmla="*/ 60 w 553"/>
              <a:gd name="T43" fmla="*/ 67 h 293"/>
              <a:gd name="T44" fmla="*/ 89 w 553"/>
              <a:gd name="T45" fmla="*/ 41 h 293"/>
              <a:gd name="T46" fmla="*/ 132 w 553"/>
              <a:gd name="T47" fmla="*/ 32 h 293"/>
              <a:gd name="T48" fmla="*/ 183 w 553"/>
              <a:gd name="T49" fmla="*/ 47 h 293"/>
              <a:gd name="T50" fmla="*/ 209 w 553"/>
              <a:gd name="T51" fmla="*/ 91 h 293"/>
              <a:gd name="T52" fmla="*/ 247 w 553"/>
              <a:gd name="T53" fmla="*/ 91 h 293"/>
              <a:gd name="T54" fmla="*/ 233 w 553"/>
              <a:gd name="T55" fmla="*/ 51 h 293"/>
              <a:gd name="T56" fmla="*/ 208 w 553"/>
              <a:gd name="T57" fmla="*/ 23 h 293"/>
              <a:gd name="T58" fmla="*/ 173 w 553"/>
              <a:gd name="T59" fmla="*/ 5 h 293"/>
              <a:gd name="T60" fmla="*/ 132 w 553"/>
              <a:gd name="T61" fmla="*/ 0 h 293"/>
              <a:gd name="T62" fmla="*/ 435 w 553"/>
              <a:gd name="T63" fmla="*/ 0 h 293"/>
              <a:gd name="T64" fmla="*/ 377 w 553"/>
              <a:gd name="T65" fmla="*/ 12 h 293"/>
              <a:gd name="T66" fmla="*/ 336 w 553"/>
              <a:gd name="T67" fmla="*/ 44 h 293"/>
              <a:gd name="T68" fmla="*/ 311 w 553"/>
              <a:gd name="T69" fmla="*/ 91 h 293"/>
              <a:gd name="T70" fmla="*/ 303 w 553"/>
              <a:gd name="T71" fmla="*/ 148 h 293"/>
              <a:gd name="T72" fmla="*/ 311 w 553"/>
              <a:gd name="T73" fmla="*/ 205 h 293"/>
              <a:gd name="T74" fmla="*/ 335 w 553"/>
              <a:gd name="T75" fmla="*/ 252 h 293"/>
              <a:gd name="T76" fmla="*/ 375 w 553"/>
              <a:gd name="T77" fmla="*/ 283 h 293"/>
              <a:gd name="T78" fmla="*/ 432 w 553"/>
              <a:gd name="T79" fmla="*/ 293 h 293"/>
              <a:gd name="T80" fmla="*/ 517 w 553"/>
              <a:gd name="T81" fmla="*/ 264 h 293"/>
              <a:gd name="T82" fmla="*/ 553 w 553"/>
              <a:gd name="T83" fmla="*/ 181 h 293"/>
              <a:gd name="T84" fmla="*/ 516 w 553"/>
              <a:gd name="T85" fmla="*/ 181 h 293"/>
              <a:gd name="T86" fmla="*/ 509 w 553"/>
              <a:gd name="T87" fmla="*/ 213 h 293"/>
              <a:gd name="T88" fmla="*/ 493 w 553"/>
              <a:gd name="T89" fmla="*/ 239 h 293"/>
              <a:gd name="T90" fmla="*/ 468 w 553"/>
              <a:gd name="T91" fmla="*/ 256 h 293"/>
              <a:gd name="T92" fmla="*/ 435 w 553"/>
              <a:gd name="T93" fmla="*/ 263 h 293"/>
              <a:gd name="T94" fmla="*/ 392 w 553"/>
              <a:gd name="T95" fmla="*/ 253 h 293"/>
              <a:gd name="T96" fmla="*/ 363 w 553"/>
              <a:gd name="T97" fmla="*/ 228 h 293"/>
              <a:gd name="T98" fmla="*/ 345 w 553"/>
              <a:gd name="T99" fmla="*/ 191 h 293"/>
              <a:gd name="T100" fmla="*/ 340 w 553"/>
              <a:gd name="T101" fmla="*/ 145 h 293"/>
              <a:gd name="T102" fmla="*/ 345 w 553"/>
              <a:gd name="T103" fmla="*/ 103 h 293"/>
              <a:gd name="T104" fmla="*/ 363 w 553"/>
              <a:gd name="T105" fmla="*/ 67 h 293"/>
              <a:gd name="T106" fmla="*/ 392 w 553"/>
              <a:gd name="T107" fmla="*/ 41 h 293"/>
              <a:gd name="T108" fmla="*/ 435 w 553"/>
              <a:gd name="T109" fmla="*/ 32 h 293"/>
              <a:gd name="T110" fmla="*/ 485 w 553"/>
              <a:gd name="T111" fmla="*/ 47 h 293"/>
              <a:gd name="T112" fmla="*/ 513 w 553"/>
              <a:gd name="T113" fmla="*/ 91 h 293"/>
              <a:gd name="T114" fmla="*/ 549 w 553"/>
              <a:gd name="T115" fmla="*/ 91 h 293"/>
              <a:gd name="T116" fmla="*/ 536 w 553"/>
              <a:gd name="T117" fmla="*/ 51 h 293"/>
              <a:gd name="T118" fmla="*/ 511 w 553"/>
              <a:gd name="T119" fmla="*/ 23 h 293"/>
              <a:gd name="T120" fmla="*/ 476 w 553"/>
              <a:gd name="T121" fmla="*/ 5 h 293"/>
              <a:gd name="T122" fmla="*/ 435 w 553"/>
              <a:gd name="T12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3" h="293">
                <a:moveTo>
                  <a:pt x="132" y="0"/>
                </a:moveTo>
                <a:cubicBezTo>
                  <a:pt x="111" y="0"/>
                  <a:pt x="91" y="4"/>
                  <a:pt x="75" y="12"/>
                </a:cubicBezTo>
                <a:cubicBezTo>
                  <a:pt x="59" y="20"/>
                  <a:pt x="44" y="31"/>
                  <a:pt x="33" y="44"/>
                </a:cubicBezTo>
                <a:cubicBezTo>
                  <a:pt x="23" y="57"/>
                  <a:pt x="13" y="73"/>
                  <a:pt x="8" y="91"/>
                </a:cubicBezTo>
                <a:cubicBezTo>
                  <a:pt x="3" y="108"/>
                  <a:pt x="0" y="128"/>
                  <a:pt x="0" y="148"/>
                </a:cubicBezTo>
                <a:cubicBezTo>
                  <a:pt x="0" y="168"/>
                  <a:pt x="3" y="188"/>
                  <a:pt x="8" y="205"/>
                </a:cubicBezTo>
                <a:cubicBezTo>
                  <a:pt x="13" y="224"/>
                  <a:pt x="21" y="239"/>
                  <a:pt x="32" y="252"/>
                </a:cubicBezTo>
                <a:cubicBezTo>
                  <a:pt x="43" y="265"/>
                  <a:pt x="56" y="276"/>
                  <a:pt x="72" y="283"/>
                </a:cubicBezTo>
                <a:cubicBezTo>
                  <a:pt x="88" y="289"/>
                  <a:pt x="108" y="293"/>
                  <a:pt x="129" y="293"/>
                </a:cubicBezTo>
                <a:cubicBezTo>
                  <a:pt x="165" y="293"/>
                  <a:pt x="193" y="284"/>
                  <a:pt x="215" y="264"/>
                </a:cubicBezTo>
                <a:cubicBezTo>
                  <a:pt x="235" y="244"/>
                  <a:pt x="247" y="217"/>
                  <a:pt x="251" y="181"/>
                </a:cubicBezTo>
                <a:lnTo>
                  <a:pt x="213" y="181"/>
                </a:lnTo>
                <a:cubicBezTo>
                  <a:pt x="213" y="192"/>
                  <a:pt x="211" y="204"/>
                  <a:pt x="207" y="213"/>
                </a:cubicBezTo>
                <a:cubicBezTo>
                  <a:pt x="203" y="223"/>
                  <a:pt x="197" y="232"/>
                  <a:pt x="191" y="239"/>
                </a:cubicBezTo>
                <a:cubicBezTo>
                  <a:pt x="183" y="247"/>
                  <a:pt x="175" y="252"/>
                  <a:pt x="165" y="256"/>
                </a:cubicBezTo>
                <a:cubicBezTo>
                  <a:pt x="155" y="260"/>
                  <a:pt x="144" y="263"/>
                  <a:pt x="132" y="263"/>
                </a:cubicBezTo>
                <a:cubicBezTo>
                  <a:pt x="116" y="263"/>
                  <a:pt x="101" y="260"/>
                  <a:pt x="89" y="253"/>
                </a:cubicBezTo>
                <a:cubicBezTo>
                  <a:pt x="77" y="247"/>
                  <a:pt x="68" y="239"/>
                  <a:pt x="60" y="228"/>
                </a:cubicBezTo>
                <a:cubicBezTo>
                  <a:pt x="52" y="217"/>
                  <a:pt x="47" y="205"/>
                  <a:pt x="43" y="191"/>
                </a:cubicBezTo>
                <a:cubicBezTo>
                  <a:pt x="39" y="176"/>
                  <a:pt x="37" y="161"/>
                  <a:pt x="37" y="145"/>
                </a:cubicBezTo>
                <a:cubicBezTo>
                  <a:pt x="37" y="131"/>
                  <a:pt x="39" y="116"/>
                  <a:pt x="43" y="103"/>
                </a:cubicBezTo>
                <a:cubicBezTo>
                  <a:pt x="47" y="89"/>
                  <a:pt x="52" y="77"/>
                  <a:pt x="60" y="67"/>
                </a:cubicBezTo>
                <a:cubicBezTo>
                  <a:pt x="67" y="56"/>
                  <a:pt x="77" y="47"/>
                  <a:pt x="89" y="41"/>
                </a:cubicBezTo>
                <a:cubicBezTo>
                  <a:pt x="101" y="35"/>
                  <a:pt x="115" y="32"/>
                  <a:pt x="132" y="32"/>
                </a:cubicBezTo>
                <a:cubicBezTo>
                  <a:pt x="152" y="32"/>
                  <a:pt x="168" y="37"/>
                  <a:pt x="183" y="47"/>
                </a:cubicBezTo>
                <a:cubicBezTo>
                  <a:pt x="197" y="56"/>
                  <a:pt x="207" y="71"/>
                  <a:pt x="209" y="91"/>
                </a:cubicBezTo>
                <a:lnTo>
                  <a:pt x="247" y="91"/>
                </a:lnTo>
                <a:cubicBezTo>
                  <a:pt x="244" y="75"/>
                  <a:pt x="240" y="63"/>
                  <a:pt x="233" y="51"/>
                </a:cubicBezTo>
                <a:cubicBezTo>
                  <a:pt x="227" y="40"/>
                  <a:pt x="219" y="31"/>
                  <a:pt x="208" y="23"/>
                </a:cubicBezTo>
                <a:cubicBezTo>
                  <a:pt x="199" y="15"/>
                  <a:pt x="187" y="9"/>
                  <a:pt x="173" y="5"/>
                </a:cubicBezTo>
                <a:cubicBezTo>
                  <a:pt x="160" y="1"/>
                  <a:pt x="147" y="0"/>
                  <a:pt x="132" y="0"/>
                </a:cubicBezTo>
                <a:close/>
                <a:moveTo>
                  <a:pt x="435" y="0"/>
                </a:moveTo>
                <a:cubicBezTo>
                  <a:pt x="413" y="0"/>
                  <a:pt x="393" y="4"/>
                  <a:pt x="377" y="12"/>
                </a:cubicBezTo>
                <a:cubicBezTo>
                  <a:pt x="361" y="20"/>
                  <a:pt x="347" y="31"/>
                  <a:pt x="336" y="44"/>
                </a:cubicBezTo>
                <a:cubicBezTo>
                  <a:pt x="325" y="57"/>
                  <a:pt x="316" y="73"/>
                  <a:pt x="311" y="91"/>
                </a:cubicBezTo>
                <a:cubicBezTo>
                  <a:pt x="305" y="108"/>
                  <a:pt x="303" y="128"/>
                  <a:pt x="303" y="148"/>
                </a:cubicBezTo>
                <a:cubicBezTo>
                  <a:pt x="303" y="168"/>
                  <a:pt x="305" y="188"/>
                  <a:pt x="311" y="205"/>
                </a:cubicBezTo>
                <a:cubicBezTo>
                  <a:pt x="316" y="224"/>
                  <a:pt x="324" y="239"/>
                  <a:pt x="335" y="252"/>
                </a:cubicBezTo>
                <a:cubicBezTo>
                  <a:pt x="345" y="265"/>
                  <a:pt x="359" y="275"/>
                  <a:pt x="375" y="283"/>
                </a:cubicBezTo>
                <a:cubicBezTo>
                  <a:pt x="391" y="289"/>
                  <a:pt x="411" y="293"/>
                  <a:pt x="432" y="293"/>
                </a:cubicBezTo>
                <a:cubicBezTo>
                  <a:pt x="468" y="293"/>
                  <a:pt x="496" y="284"/>
                  <a:pt x="517" y="264"/>
                </a:cubicBezTo>
                <a:cubicBezTo>
                  <a:pt x="537" y="244"/>
                  <a:pt x="549" y="217"/>
                  <a:pt x="553" y="181"/>
                </a:cubicBezTo>
                <a:lnTo>
                  <a:pt x="516" y="181"/>
                </a:lnTo>
                <a:cubicBezTo>
                  <a:pt x="516" y="192"/>
                  <a:pt x="513" y="204"/>
                  <a:pt x="509" y="213"/>
                </a:cubicBezTo>
                <a:cubicBezTo>
                  <a:pt x="505" y="223"/>
                  <a:pt x="500" y="232"/>
                  <a:pt x="493" y="239"/>
                </a:cubicBezTo>
                <a:cubicBezTo>
                  <a:pt x="485" y="247"/>
                  <a:pt x="477" y="252"/>
                  <a:pt x="468" y="256"/>
                </a:cubicBezTo>
                <a:cubicBezTo>
                  <a:pt x="457" y="260"/>
                  <a:pt x="447" y="263"/>
                  <a:pt x="435" y="263"/>
                </a:cubicBezTo>
                <a:cubicBezTo>
                  <a:pt x="419" y="263"/>
                  <a:pt x="404" y="260"/>
                  <a:pt x="392" y="253"/>
                </a:cubicBezTo>
                <a:cubicBezTo>
                  <a:pt x="380" y="247"/>
                  <a:pt x="371" y="239"/>
                  <a:pt x="363" y="228"/>
                </a:cubicBezTo>
                <a:cubicBezTo>
                  <a:pt x="355" y="217"/>
                  <a:pt x="349" y="205"/>
                  <a:pt x="345" y="191"/>
                </a:cubicBezTo>
                <a:cubicBezTo>
                  <a:pt x="341" y="176"/>
                  <a:pt x="340" y="161"/>
                  <a:pt x="340" y="145"/>
                </a:cubicBezTo>
                <a:cubicBezTo>
                  <a:pt x="340" y="131"/>
                  <a:pt x="341" y="116"/>
                  <a:pt x="345" y="103"/>
                </a:cubicBezTo>
                <a:cubicBezTo>
                  <a:pt x="349" y="89"/>
                  <a:pt x="355" y="77"/>
                  <a:pt x="363" y="67"/>
                </a:cubicBezTo>
                <a:cubicBezTo>
                  <a:pt x="371" y="56"/>
                  <a:pt x="380" y="48"/>
                  <a:pt x="392" y="41"/>
                </a:cubicBezTo>
                <a:cubicBezTo>
                  <a:pt x="404" y="35"/>
                  <a:pt x="417" y="32"/>
                  <a:pt x="435" y="32"/>
                </a:cubicBezTo>
                <a:cubicBezTo>
                  <a:pt x="455" y="32"/>
                  <a:pt x="471" y="37"/>
                  <a:pt x="485" y="47"/>
                </a:cubicBezTo>
                <a:cubicBezTo>
                  <a:pt x="500" y="56"/>
                  <a:pt x="509" y="71"/>
                  <a:pt x="513" y="91"/>
                </a:cubicBezTo>
                <a:lnTo>
                  <a:pt x="549" y="91"/>
                </a:lnTo>
                <a:cubicBezTo>
                  <a:pt x="547" y="75"/>
                  <a:pt x="543" y="63"/>
                  <a:pt x="536" y="51"/>
                </a:cubicBezTo>
                <a:cubicBezTo>
                  <a:pt x="529" y="40"/>
                  <a:pt x="521" y="31"/>
                  <a:pt x="511" y="23"/>
                </a:cubicBezTo>
                <a:cubicBezTo>
                  <a:pt x="501" y="15"/>
                  <a:pt x="489" y="9"/>
                  <a:pt x="476" y="5"/>
                </a:cubicBezTo>
                <a:cubicBezTo>
                  <a:pt x="463" y="1"/>
                  <a:pt x="449" y="0"/>
                  <a:pt x="435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udio">
            <a:extLst>
              <a:ext uri="{FF2B5EF4-FFF2-40B4-BE49-F238E27FC236}">
                <a16:creationId xmlns:a16="http://schemas.microsoft.com/office/drawing/2014/main" id="{C5F2A34B-13F4-477C-8B69-7BC173C3FF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63495" y="1975830"/>
            <a:ext cx="158750" cy="120650"/>
          </a:xfrm>
          <a:custGeom>
            <a:avLst/>
            <a:gdLst>
              <a:gd name="T0" fmla="*/ 19 w 650"/>
              <a:gd name="T1" fmla="*/ 27 h 494"/>
              <a:gd name="T2" fmla="*/ 179 w 650"/>
              <a:gd name="T3" fmla="*/ 0 h 494"/>
              <a:gd name="T4" fmla="*/ 19 w 650"/>
              <a:gd name="T5" fmla="*/ 67 h 494"/>
              <a:gd name="T6" fmla="*/ 179 w 650"/>
              <a:gd name="T7" fmla="*/ 93 h 494"/>
              <a:gd name="T8" fmla="*/ 19 w 650"/>
              <a:gd name="T9" fmla="*/ 67 h 494"/>
              <a:gd name="T10" fmla="*/ 19 w 650"/>
              <a:gd name="T11" fmla="*/ 160 h 494"/>
              <a:gd name="T12" fmla="*/ 179 w 650"/>
              <a:gd name="T13" fmla="*/ 133 h 494"/>
              <a:gd name="T14" fmla="*/ 472 w 650"/>
              <a:gd name="T15" fmla="*/ 133 h 494"/>
              <a:gd name="T16" fmla="*/ 632 w 650"/>
              <a:gd name="T17" fmla="*/ 160 h 494"/>
              <a:gd name="T18" fmla="*/ 472 w 650"/>
              <a:gd name="T19" fmla="*/ 133 h 494"/>
              <a:gd name="T20" fmla="*/ 19 w 650"/>
              <a:gd name="T21" fmla="*/ 227 h 494"/>
              <a:gd name="T22" fmla="*/ 179 w 650"/>
              <a:gd name="T23" fmla="*/ 200 h 494"/>
              <a:gd name="T24" fmla="*/ 472 w 650"/>
              <a:gd name="T25" fmla="*/ 200 h 494"/>
              <a:gd name="T26" fmla="*/ 632 w 650"/>
              <a:gd name="T27" fmla="*/ 227 h 494"/>
              <a:gd name="T28" fmla="*/ 472 w 650"/>
              <a:gd name="T29" fmla="*/ 200 h 494"/>
              <a:gd name="T30" fmla="*/ 19 w 650"/>
              <a:gd name="T31" fmla="*/ 293 h 494"/>
              <a:gd name="T32" fmla="*/ 179 w 650"/>
              <a:gd name="T33" fmla="*/ 267 h 494"/>
              <a:gd name="T34" fmla="*/ 245 w 650"/>
              <a:gd name="T35" fmla="*/ 267 h 494"/>
              <a:gd name="T36" fmla="*/ 405 w 650"/>
              <a:gd name="T37" fmla="*/ 293 h 494"/>
              <a:gd name="T38" fmla="*/ 245 w 650"/>
              <a:gd name="T39" fmla="*/ 267 h 494"/>
              <a:gd name="T40" fmla="*/ 472 w 650"/>
              <a:gd name="T41" fmla="*/ 293 h 494"/>
              <a:gd name="T42" fmla="*/ 632 w 650"/>
              <a:gd name="T43" fmla="*/ 267 h 494"/>
              <a:gd name="T44" fmla="*/ 19 w 650"/>
              <a:gd name="T45" fmla="*/ 333 h 494"/>
              <a:gd name="T46" fmla="*/ 179 w 650"/>
              <a:gd name="T47" fmla="*/ 360 h 494"/>
              <a:gd name="T48" fmla="*/ 19 w 650"/>
              <a:gd name="T49" fmla="*/ 333 h 494"/>
              <a:gd name="T50" fmla="*/ 245 w 650"/>
              <a:gd name="T51" fmla="*/ 360 h 494"/>
              <a:gd name="T52" fmla="*/ 405 w 650"/>
              <a:gd name="T53" fmla="*/ 333 h 494"/>
              <a:gd name="T54" fmla="*/ 472 w 650"/>
              <a:gd name="T55" fmla="*/ 333 h 494"/>
              <a:gd name="T56" fmla="*/ 632 w 650"/>
              <a:gd name="T57" fmla="*/ 360 h 494"/>
              <a:gd name="T58" fmla="*/ 472 w 650"/>
              <a:gd name="T59" fmla="*/ 333 h 494"/>
              <a:gd name="T60" fmla="*/ 19 w 650"/>
              <a:gd name="T61" fmla="*/ 427 h 494"/>
              <a:gd name="T62" fmla="*/ 179 w 650"/>
              <a:gd name="T63" fmla="*/ 400 h 494"/>
              <a:gd name="T64" fmla="*/ 245 w 650"/>
              <a:gd name="T65" fmla="*/ 400 h 494"/>
              <a:gd name="T66" fmla="*/ 405 w 650"/>
              <a:gd name="T67" fmla="*/ 427 h 494"/>
              <a:gd name="T68" fmla="*/ 245 w 650"/>
              <a:gd name="T69" fmla="*/ 400 h 494"/>
              <a:gd name="T70" fmla="*/ 472 w 650"/>
              <a:gd name="T71" fmla="*/ 427 h 494"/>
              <a:gd name="T72" fmla="*/ 632 w 650"/>
              <a:gd name="T73" fmla="*/ 400 h 494"/>
              <a:gd name="T74" fmla="*/ 19 w 650"/>
              <a:gd name="T75" fmla="*/ 467 h 494"/>
              <a:gd name="T76" fmla="*/ 179 w 650"/>
              <a:gd name="T77" fmla="*/ 493 h 494"/>
              <a:gd name="T78" fmla="*/ 19 w 650"/>
              <a:gd name="T79" fmla="*/ 467 h 494"/>
              <a:gd name="T80" fmla="*/ 245 w 650"/>
              <a:gd name="T81" fmla="*/ 493 h 494"/>
              <a:gd name="T82" fmla="*/ 405 w 650"/>
              <a:gd name="T83" fmla="*/ 467 h 494"/>
              <a:gd name="T84" fmla="*/ 472 w 650"/>
              <a:gd name="T85" fmla="*/ 467 h 494"/>
              <a:gd name="T86" fmla="*/ 632 w 650"/>
              <a:gd name="T87" fmla="*/ 493 h 494"/>
              <a:gd name="T88" fmla="*/ 472 w 650"/>
              <a:gd name="T89" fmla="*/ 46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50" h="494">
                <a:moveTo>
                  <a:pt x="19" y="0"/>
                </a:moveTo>
                <a:cubicBezTo>
                  <a:pt x="0" y="0"/>
                  <a:pt x="0" y="27"/>
                  <a:pt x="19" y="27"/>
                </a:cubicBezTo>
                <a:lnTo>
                  <a:pt x="179" y="27"/>
                </a:lnTo>
                <a:cubicBezTo>
                  <a:pt x="197" y="27"/>
                  <a:pt x="197" y="0"/>
                  <a:pt x="179" y="0"/>
                </a:cubicBezTo>
                <a:lnTo>
                  <a:pt x="19" y="0"/>
                </a:lnTo>
                <a:close/>
                <a:moveTo>
                  <a:pt x="19" y="67"/>
                </a:moveTo>
                <a:cubicBezTo>
                  <a:pt x="0" y="66"/>
                  <a:pt x="0" y="94"/>
                  <a:pt x="19" y="93"/>
                </a:cubicBezTo>
                <a:lnTo>
                  <a:pt x="179" y="93"/>
                </a:lnTo>
                <a:cubicBezTo>
                  <a:pt x="197" y="94"/>
                  <a:pt x="197" y="66"/>
                  <a:pt x="179" y="67"/>
                </a:cubicBezTo>
                <a:lnTo>
                  <a:pt x="19" y="67"/>
                </a:lnTo>
                <a:close/>
                <a:moveTo>
                  <a:pt x="19" y="133"/>
                </a:moveTo>
                <a:cubicBezTo>
                  <a:pt x="0" y="133"/>
                  <a:pt x="0" y="160"/>
                  <a:pt x="19" y="160"/>
                </a:cubicBezTo>
                <a:lnTo>
                  <a:pt x="179" y="160"/>
                </a:lnTo>
                <a:cubicBezTo>
                  <a:pt x="197" y="160"/>
                  <a:pt x="197" y="133"/>
                  <a:pt x="179" y="133"/>
                </a:cubicBezTo>
                <a:lnTo>
                  <a:pt x="19" y="133"/>
                </a:lnTo>
                <a:close/>
                <a:moveTo>
                  <a:pt x="472" y="133"/>
                </a:moveTo>
                <a:cubicBezTo>
                  <a:pt x="454" y="133"/>
                  <a:pt x="454" y="160"/>
                  <a:pt x="472" y="160"/>
                </a:cubicBezTo>
                <a:lnTo>
                  <a:pt x="632" y="160"/>
                </a:lnTo>
                <a:cubicBezTo>
                  <a:pt x="650" y="160"/>
                  <a:pt x="650" y="133"/>
                  <a:pt x="632" y="133"/>
                </a:cubicBezTo>
                <a:lnTo>
                  <a:pt x="472" y="133"/>
                </a:lnTo>
                <a:close/>
                <a:moveTo>
                  <a:pt x="19" y="200"/>
                </a:moveTo>
                <a:cubicBezTo>
                  <a:pt x="0" y="200"/>
                  <a:pt x="0" y="227"/>
                  <a:pt x="19" y="227"/>
                </a:cubicBezTo>
                <a:lnTo>
                  <a:pt x="179" y="227"/>
                </a:lnTo>
                <a:cubicBezTo>
                  <a:pt x="197" y="227"/>
                  <a:pt x="197" y="200"/>
                  <a:pt x="179" y="200"/>
                </a:cubicBezTo>
                <a:lnTo>
                  <a:pt x="19" y="200"/>
                </a:lnTo>
                <a:close/>
                <a:moveTo>
                  <a:pt x="472" y="200"/>
                </a:moveTo>
                <a:cubicBezTo>
                  <a:pt x="454" y="200"/>
                  <a:pt x="454" y="227"/>
                  <a:pt x="472" y="227"/>
                </a:cubicBezTo>
                <a:lnTo>
                  <a:pt x="632" y="227"/>
                </a:lnTo>
                <a:cubicBezTo>
                  <a:pt x="650" y="227"/>
                  <a:pt x="650" y="200"/>
                  <a:pt x="632" y="200"/>
                </a:cubicBezTo>
                <a:lnTo>
                  <a:pt x="472" y="200"/>
                </a:lnTo>
                <a:close/>
                <a:moveTo>
                  <a:pt x="19" y="267"/>
                </a:moveTo>
                <a:cubicBezTo>
                  <a:pt x="0" y="266"/>
                  <a:pt x="0" y="294"/>
                  <a:pt x="19" y="293"/>
                </a:cubicBezTo>
                <a:lnTo>
                  <a:pt x="179" y="293"/>
                </a:lnTo>
                <a:cubicBezTo>
                  <a:pt x="197" y="294"/>
                  <a:pt x="197" y="266"/>
                  <a:pt x="179" y="267"/>
                </a:cubicBezTo>
                <a:lnTo>
                  <a:pt x="19" y="267"/>
                </a:lnTo>
                <a:close/>
                <a:moveTo>
                  <a:pt x="245" y="267"/>
                </a:moveTo>
                <a:cubicBezTo>
                  <a:pt x="227" y="266"/>
                  <a:pt x="227" y="294"/>
                  <a:pt x="245" y="293"/>
                </a:cubicBezTo>
                <a:lnTo>
                  <a:pt x="405" y="293"/>
                </a:lnTo>
                <a:cubicBezTo>
                  <a:pt x="423" y="294"/>
                  <a:pt x="423" y="266"/>
                  <a:pt x="405" y="267"/>
                </a:cubicBezTo>
                <a:lnTo>
                  <a:pt x="245" y="267"/>
                </a:lnTo>
                <a:close/>
                <a:moveTo>
                  <a:pt x="472" y="267"/>
                </a:moveTo>
                <a:cubicBezTo>
                  <a:pt x="454" y="266"/>
                  <a:pt x="454" y="294"/>
                  <a:pt x="472" y="293"/>
                </a:cubicBezTo>
                <a:lnTo>
                  <a:pt x="632" y="293"/>
                </a:lnTo>
                <a:cubicBezTo>
                  <a:pt x="650" y="294"/>
                  <a:pt x="650" y="266"/>
                  <a:pt x="632" y="267"/>
                </a:cubicBezTo>
                <a:lnTo>
                  <a:pt x="472" y="267"/>
                </a:lnTo>
                <a:close/>
                <a:moveTo>
                  <a:pt x="19" y="333"/>
                </a:moveTo>
                <a:cubicBezTo>
                  <a:pt x="0" y="333"/>
                  <a:pt x="0" y="360"/>
                  <a:pt x="19" y="360"/>
                </a:cubicBezTo>
                <a:lnTo>
                  <a:pt x="179" y="360"/>
                </a:lnTo>
                <a:cubicBezTo>
                  <a:pt x="197" y="360"/>
                  <a:pt x="197" y="333"/>
                  <a:pt x="179" y="333"/>
                </a:cubicBezTo>
                <a:lnTo>
                  <a:pt x="19" y="333"/>
                </a:lnTo>
                <a:close/>
                <a:moveTo>
                  <a:pt x="245" y="333"/>
                </a:moveTo>
                <a:cubicBezTo>
                  <a:pt x="227" y="333"/>
                  <a:pt x="227" y="360"/>
                  <a:pt x="245" y="360"/>
                </a:cubicBezTo>
                <a:lnTo>
                  <a:pt x="405" y="360"/>
                </a:lnTo>
                <a:cubicBezTo>
                  <a:pt x="423" y="360"/>
                  <a:pt x="423" y="333"/>
                  <a:pt x="405" y="333"/>
                </a:cubicBezTo>
                <a:lnTo>
                  <a:pt x="245" y="333"/>
                </a:lnTo>
                <a:close/>
                <a:moveTo>
                  <a:pt x="472" y="333"/>
                </a:moveTo>
                <a:cubicBezTo>
                  <a:pt x="454" y="333"/>
                  <a:pt x="454" y="360"/>
                  <a:pt x="472" y="360"/>
                </a:cubicBezTo>
                <a:lnTo>
                  <a:pt x="632" y="360"/>
                </a:lnTo>
                <a:cubicBezTo>
                  <a:pt x="650" y="360"/>
                  <a:pt x="650" y="333"/>
                  <a:pt x="632" y="333"/>
                </a:cubicBezTo>
                <a:lnTo>
                  <a:pt x="472" y="333"/>
                </a:lnTo>
                <a:close/>
                <a:moveTo>
                  <a:pt x="19" y="400"/>
                </a:moveTo>
                <a:cubicBezTo>
                  <a:pt x="0" y="400"/>
                  <a:pt x="0" y="427"/>
                  <a:pt x="19" y="427"/>
                </a:cubicBezTo>
                <a:lnTo>
                  <a:pt x="179" y="427"/>
                </a:lnTo>
                <a:cubicBezTo>
                  <a:pt x="197" y="427"/>
                  <a:pt x="197" y="400"/>
                  <a:pt x="179" y="400"/>
                </a:cubicBezTo>
                <a:lnTo>
                  <a:pt x="19" y="400"/>
                </a:lnTo>
                <a:close/>
                <a:moveTo>
                  <a:pt x="245" y="400"/>
                </a:moveTo>
                <a:cubicBezTo>
                  <a:pt x="227" y="400"/>
                  <a:pt x="227" y="427"/>
                  <a:pt x="245" y="427"/>
                </a:cubicBezTo>
                <a:lnTo>
                  <a:pt x="405" y="427"/>
                </a:lnTo>
                <a:cubicBezTo>
                  <a:pt x="423" y="427"/>
                  <a:pt x="423" y="400"/>
                  <a:pt x="405" y="400"/>
                </a:cubicBezTo>
                <a:lnTo>
                  <a:pt x="245" y="400"/>
                </a:lnTo>
                <a:close/>
                <a:moveTo>
                  <a:pt x="472" y="400"/>
                </a:moveTo>
                <a:cubicBezTo>
                  <a:pt x="454" y="400"/>
                  <a:pt x="454" y="427"/>
                  <a:pt x="472" y="427"/>
                </a:cubicBezTo>
                <a:lnTo>
                  <a:pt x="632" y="427"/>
                </a:lnTo>
                <a:cubicBezTo>
                  <a:pt x="650" y="427"/>
                  <a:pt x="650" y="400"/>
                  <a:pt x="632" y="400"/>
                </a:cubicBezTo>
                <a:lnTo>
                  <a:pt x="472" y="400"/>
                </a:lnTo>
                <a:close/>
                <a:moveTo>
                  <a:pt x="19" y="467"/>
                </a:moveTo>
                <a:cubicBezTo>
                  <a:pt x="0" y="466"/>
                  <a:pt x="0" y="494"/>
                  <a:pt x="19" y="493"/>
                </a:cubicBezTo>
                <a:lnTo>
                  <a:pt x="179" y="493"/>
                </a:lnTo>
                <a:cubicBezTo>
                  <a:pt x="197" y="494"/>
                  <a:pt x="197" y="466"/>
                  <a:pt x="179" y="467"/>
                </a:cubicBezTo>
                <a:lnTo>
                  <a:pt x="19" y="467"/>
                </a:lnTo>
                <a:close/>
                <a:moveTo>
                  <a:pt x="245" y="467"/>
                </a:moveTo>
                <a:cubicBezTo>
                  <a:pt x="227" y="466"/>
                  <a:pt x="227" y="494"/>
                  <a:pt x="245" y="493"/>
                </a:cubicBezTo>
                <a:lnTo>
                  <a:pt x="405" y="493"/>
                </a:lnTo>
                <a:cubicBezTo>
                  <a:pt x="423" y="494"/>
                  <a:pt x="423" y="466"/>
                  <a:pt x="405" y="467"/>
                </a:cubicBezTo>
                <a:lnTo>
                  <a:pt x="245" y="467"/>
                </a:lnTo>
                <a:close/>
                <a:moveTo>
                  <a:pt x="472" y="467"/>
                </a:moveTo>
                <a:cubicBezTo>
                  <a:pt x="454" y="466"/>
                  <a:pt x="454" y="494"/>
                  <a:pt x="472" y="493"/>
                </a:cubicBezTo>
                <a:lnTo>
                  <a:pt x="632" y="493"/>
                </a:lnTo>
                <a:cubicBezTo>
                  <a:pt x="650" y="494"/>
                  <a:pt x="650" y="466"/>
                  <a:pt x="632" y="467"/>
                </a:cubicBezTo>
                <a:lnTo>
                  <a:pt x="472" y="4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attery">
            <a:extLst>
              <a:ext uri="{FF2B5EF4-FFF2-40B4-BE49-F238E27FC236}">
                <a16:creationId xmlns:a16="http://schemas.microsoft.com/office/drawing/2014/main" id="{81AF9BFC-EBBB-4A33-9C02-CD9BC9774E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9055" y="1993293"/>
            <a:ext cx="146050" cy="85725"/>
          </a:xfrm>
          <a:custGeom>
            <a:avLst/>
            <a:gdLst>
              <a:gd name="T0" fmla="*/ 0 w 600"/>
              <a:gd name="T1" fmla="*/ 66 h 346"/>
              <a:gd name="T2" fmla="*/ 67 w 600"/>
              <a:gd name="T3" fmla="*/ 346 h 346"/>
              <a:gd name="T4" fmla="*/ 560 w 600"/>
              <a:gd name="T5" fmla="*/ 280 h 346"/>
              <a:gd name="T6" fmla="*/ 587 w 600"/>
              <a:gd name="T7" fmla="*/ 240 h 346"/>
              <a:gd name="T8" fmla="*/ 600 w 600"/>
              <a:gd name="T9" fmla="*/ 120 h 346"/>
              <a:gd name="T10" fmla="*/ 560 w 600"/>
              <a:gd name="T11" fmla="*/ 106 h 346"/>
              <a:gd name="T12" fmla="*/ 493 w 600"/>
              <a:gd name="T13" fmla="*/ 0 h 346"/>
              <a:gd name="T14" fmla="*/ 67 w 600"/>
              <a:gd name="T15" fmla="*/ 26 h 346"/>
              <a:gd name="T16" fmla="*/ 533 w 600"/>
              <a:gd name="T17" fmla="*/ 66 h 346"/>
              <a:gd name="T18" fmla="*/ 547 w 600"/>
              <a:gd name="T19" fmla="*/ 133 h 346"/>
              <a:gd name="T20" fmla="*/ 573 w 600"/>
              <a:gd name="T21" fmla="*/ 213 h 346"/>
              <a:gd name="T22" fmla="*/ 533 w 600"/>
              <a:gd name="T23" fmla="*/ 226 h 346"/>
              <a:gd name="T24" fmla="*/ 493 w 600"/>
              <a:gd name="T25" fmla="*/ 320 h 346"/>
              <a:gd name="T26" fmla="*/ 27 w 600"/>
              <a:gd name="T27" fmla="*/ 280 h 346"/>
              <a:gd name="T28" fmla="*/ 67 w 600"/>
              <a:gd name="T29" fmla="*/ 26 h 346"/>
              <a:gd name="T30" fmla="*/ 53 w 600"/>
              <a:gd name="T31" fmla="*/ 66 h 346"/>
              <a:gd name="T32" fmla="*/ 80 w 600"/>
              <a:gd name="T33" fmla="*/ 280 h 346"/>
              <a:gd name="T34" fmla="*/ 66 w 600"/>
              <a:gd name="T35" fmla="*/ 53 h 346"/>
              <a:gd name="T36" fmla="*/ 107 w 600"/>
              <a:gd name="T37" fmla="*/ 66 h 346"/>
              <a:gd name="T38" fmla="*/ 133 w 600"/>
              <a:gd name="T39" fmla="*/ 280 h 346"/>
              <a:gd name="T40" fmla="*/ 120 w 600"/>
              <a:gd name="T41" fmla="*/ 53 h 346"/>
              <a:gd name="T42" fmla="*/ 160 w 600"/>
              <a:gd name="T43" fmla="*/ 66 h 346"/>
              <a:gd name="T44" fmla="*/ 187 w 600"/>
              <a:gd name="T45" fmla="*/ 280 h 346"/>
              <a:gd name="T46" fmla="*/ 173 w 600"/>
              <a:gd name="T47" fmla="*/ 53 h 346"/>
              <a:gd name="T48" fmla="*/ 213 w 600"/>
              <a:gd name="T49" fmla="*/ 66 h 346"/>
              <a:gd name="T50" fmla="*/ 240 w 600"/>
              <a:gd name="T51" fmla="*/ 280 h 346"/>
              <a:gd name="T52" fmla="*/ 226 w 600"/>
              <a:gd name="T53" fmla="*/ 53 h 346"/>
              <a:gd name="T54" fmla="*/ 267 w 600"/>
              <a:gd name="T55" fmla="*/ 66 h 346"/>
              <a:gd name="T56" fmla="*/ 293 w 600"/>
              <a:gd name="T57" fmla="*/ 280 h 346"/>
              <a:gd name="T58" fmla="*/ 280 w 600"/>
              <a:gd name="T59" fmla="*/ 53 h 346"/>
              <a:gd name="T60" fmla="*/ 320 w 600"/>
              <a:gd name="T61" fmla="*/ 66 h 346"/>
              <a:gd name="T62" fmla="*/ 347 w 600"/>
              <a:gd name="T63" fmla="*/ 280 h 346"/>
              <a:gd name="T64" fmla="*/ 333 w 600"/>
              <a:gd name="T65" fmla="*/ 5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0" h="346">
                <a:moveTo>
                  <a:pt x="67" y="0"/>
                </a:moveTo>
                <a:cubicBezTo>
                  <a:pt x="30" y="0"/>
                  <a:pt x="0" y="30"/>
                  <a:pt x="0" y="66"/>
                </a:cubicBezTo>
                <a:lnTo>
                  <a:pt x="0" y="280"/>
                </a:lnTo>
                <a:cubicBezTo>
                  <a:pt x="0" y="316"/>
                  <a:pt x="30" y="346"/>
                  <a:pt x="67" y="346"/>
                </a:cubicBezTo>
                <a:lnTo>
                  <a:pt x="493" y="346"/>
                </a:lnTo>
                <a:cubicBezTo>
                  <a:pt x="530" y="346"/>
                  <a:pt x="560" y="316"/>
                  <a:pt x="560" y="280"/>
                </a:cubicBezTo>
                <a:lnTo>
                  <a:pt x="560" y="240"/>
                </a:lnTo>
                <a:lnTo>
                  <a:pt x="587" y="240"/>
                </a:lnTo>
                <a:cubicBezTo>
                  <a:pt x="594" y="240"/>
                  <a:pt x="600" y="234"/>
                  <a:pt x="600" y="226"/>
                </a:cubicBezTo>
                <a:lnTo>
                  <a:pt x="600" y="120"/>
                </a:lnTo>
                <a:cubicBezTo>
                  <a:pt x="600" y="112"/>
                  <a:pt x="594" y="106"/>
                  <a:pt x="587" y="106"/>
                </a:cubicBezTo>
                <a:lnTo>
                  <a:pt x="560" y="106"/>
                </a:lnTo>
                <a:lnTo>
                  <a:pt x="560" y="66"/>
                </a:lnTo>
                <a:cubicBezTo>
                  <a:pt x="560" y="30"/>
                  <a:pt x="530" y="0"/>
                  <a:pt x="493" y="0"/>
                </a:cubicBezTo>
                <a:lnTo>
                  <a:pt x="67" y="0"/>
                </a:lnTo>
                <a:close/>
                <a:moveTo>
                  <a:pt x="67" y="26"/>
                </a:moveTo>
                <a:lnTo>
                  <a:pt x="493" y="26"/>
                </a:lnTo>
                <a:cubicBezTo>
                  <a:pt x="515" y="26"/>
                  <a:pt x="533" y="44"/>
                  <a:pt x="533" y="66"/>
                </a:cubicBezTo>
                <a:lnTo>
                  <a:pt x="533" y="120"/>
                </a:lnTo>
                <a:cubicBezTo>
                  <a:pt x="533" y="127"/>
                  <a:pt x="539" y="133"/>
                  <a:pt x="547" y="133"/>
                </a:cubicBezTo>
                <a:lnTo>
                  <a:pt x="573" y="133"/>
                </a:lnTo>
                <a:lnTo>
                  <a:pt x="573" y="213"/>
                </a:lnTo>
                <a:lnTo>
                  <a:pt x="547" y="213"/>
                </a:lnTo>
                <a:cubicBezTo>
                  <a:pt x="539" y="213"/>
                  <a:pt x="533" y="219"/>
                  <a:pt x="533" y="226"/>
                </a:cubicBezTo>
                <a:lnTo>
                  <a:pt x="533" y="280"/>
                </a:lnTo>
                <a:cubicBezTo>
                  <a:pt x="533" y="302"/>
                  <a:pt x="515" y="320"/>
                  <a:pt x="493" y="320"/>
                </a:cubicBezTo>
                <a:lnTo>
                  <a:pt x="67" y="320"/>
                </a:lnTo>
                <a:cubicBezTo>
                  <a:pt x="44" y="320"/>
                  <a:pt x="27" y="302"/>
                  <a:pt x="27" y="280"/>
                </a:cubicBezTo>
                <a:lnTo>
                  <a:pt x="27" y="66"/>
                </a:lnTo>
                <a:cubicBezTo>
                  <a:pt x="27" y="44"/>
                  <a:pt x="44" y="26"/>
                  <a:pt x="67" y="26"/>
                </a:cubicBez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280"/>
                </a:lnTo>
                <a:cubicBezTo>
                  <a:pt x="53" y="298"/>
                  <a:pt x="80" y="298"/>
                  <a:pt x="80" y="280"/>
                </a:cubicBezTo>
                <a:lnTo>
                  <a:pt x="80" y="66"/>
                </a:lnTo>
                <a:cubicBezTo>
                  <a:pt x="80" y="59"/>
                  <a:pt x="74" y="53"/>
                  <a:pt x="66" y="53"/>
                </a:cubicBezTo>
                <a:close/>
                <a:moveTo>
                  <a:pt x="120" y="53"/>
                </a:moveTo>
                <a:cubicBezTo>
                  <a:pt x="112" y="53"/>
                  <a:pt x="106" y="59"/>
                  <a:pt x="107" y="66"/>
                </a:cubicBezTo>
                <a:lnTo>
                  <a:pt x="107" y="280"/>
                </a:lnTo>
                <a:cubicBezTo>
                  <a:pt x="106" y="298"/>
                  <a:pt x="133" y="298"/>
                  <a:pt x="133" y="280"/>
                </a:cubicBezTo>
                <a:lnTo>
                  <a:pt x="133" y="66"/>
                </a:lnTo>
                <a:cubicBezTo>
                  <a:pt x="133" y="59"/>
                  <a:pt x="127" y="53"/>
                  <a:pt x="120" y="53"/>
                </a:cubicBezTo>
                <a:close/>
                <a:moveTo>
                  <a:pt x="173" y="53"/>
                </a:moveTo>
                <a:cubicBezTo>
                  <a:pt x="166" y="53"/>
                  <a:pt x="160" y="59"/>
                  <a:pt x="160" y="66"/>
                </a:cubicBezTo>
                <a:lnTo>
                  <a:pt x="160" y="280"/>
                </a:lnTo>
                <a:cubicBezTo>
                  <a:pt x="160" y="298"/>
                  <a:pt x="187" y="298"/>
                  <a:pt x="187" y="280"/>
                </a:cubicBezTo>
                <a:lnTo>
                  <a:pt x="187" y="66"/>
                </a:lnTo>
                <a:cubicBezTo>
                  <a:pt x="187" y="59"/>
                  <a:pt x="181" y="53"/>
                  <a:pt x="173" y="53"/>
                </a:cubicBezTo>
                <a:close/>
                <a:moveTo>
                  <a:pt x="226" y="53"/>
                </a:moveTo>
                <a:cubicBezTo>
                  <a:pt x="219" y="53"/>
                  <a:pt x="213" y="59"/>
                  <a:pt x="213" y="66"/>
                </a:cubicBezTo>
                <a:lnTo>
                  <a:pt x="213" y="280"/>
                </a:lnTo>
                <a:cubicBezTo>
                  <a:pt x="213" y="298"/>
                  <a:pt x="240" y="298"/>
                  <a:pt x="240" y="280"/>
                </a:cubicBezTo>
                <a:lnTo>
                  <a:pt x="240" y="66"/>
                </a:lnTo>
                <a:cubicBezTo>
                  <a:pt x="240" y="59"/>
                  <a:pt x="234" y="53"/>
                  <a:pt x="226" y="53"/>
                </a:cubicBezTo>
                <a:close/>
                <a:moveTo>
                  <a:pt x="280" y="53"/>
                </a:moveTo>
                <a:cubicBezTo>
                  <a:pt x="272" y="53"/>
                  <a:pt x="266" y="59"/>
                  <a:pt x="267" y="66"/>
                </a:cubicBezTo>
                <a:lnTo>
                  <a:pt x="267" y="280"/>
                </a:lnTo>
                <a:cubicBezTo>
                  <a:pt x="266" y="298"/>
                  <a:pt x="293" y="298"/>
                  <a:pt x="293" y="280"/>
                </a:cubicBezTo>
                <a:lnTo>
                  <a:pt x="293" y="66"/>
                </a:lnTo>
                <a:cubicBezTo>
                  <a:pt x="293" y="59"/>
                  <a:pt x="287" y="53"/>
                  <a:pt x="280" y="53"/>
                </a:cubicBezTo>
                <a:close/>
                <a:moveTo>
                  <a:pt x="333" y="53"/>
                </a:moveTo>
                <a:cubicBezTo>
                  <a:pt x="326" y="53"/>
                  <a:pt x="320" y="59"/>
                  <a:pt x="320" y="66"/>
                </a:cubicBezTo>
                <a:lnTo>
                  <a:pt x="320" y="280"/>
                </a:lnTo>
                <a:cubicBezTo>
                  <a:pt x="320" y="298"/>
                  <a:pt x="347" y="298"/>
                  <a:pt x="347" y="280"/>
                </a:cubicBezTo>
                <a:lnTo>
                  <a:pt x="347" y="66"/>
                </a:lnTo>
                <a:cubicBezTo>
                  <a:pt x="347" y="59"/>
                  <a:pt x="341" y="53"/>
                  <a:pt x="333" y="5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GPS">
            <a:extLst>
              <a:ext uri="{FF2B5EF4-FFF2-40B4-BE49-F238E27FC236}">
                <a16:creationId xmlns:a16="http://schemas.microsoft.com/office/drawing/2014/main" id="{859A81A5-C87F-4C08-A5EE-F786260910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9279" y="1954399"/>
            <a:ext cx="165100" cy="163513"/>
          </a:xfrm>
          <a:custGeom>
            <a:avLst/>
            <a:gdLst>
              <a:gd name="T0" fmla="*/ 338 w 677"/>
              <a:gd name="T1" fmla="*/ 0 h 672"/>
              <a:gd name="T2" fmla="*/ 325 w 677"/>
              <a:gd name="T3" fmla="*/ 14 h 672"/>
              <a:gd name="T4" fmla="*/ 325 w 677"/>
              <a:gd name="T5" fmla="*/ 41 h 672"/>
              <a:gd name="T6" fmla="*/ 46 w 677"/>
              <a:gd name="T7" fmla="*/ 320 h 672"/>
              <a:gd name="T8" fmla="*/ 19 w 677"/>
              <a:gd name="T9" fmla="*/ 320 h 672"/>
              <a:gd name="T10" fmla="*/ 19 w 677"/>
              <a:gd name="T11" fmla="*/ 347 h 672"/>
              <a:gd name="T12" fmla="*/ 46 w 677"/>
              <a:gd name="T13" fmla="*/ 347 h 672"/>
              <a:gd name="T14" fmla="*/ 325 w 677"/>
              <a:gd name="T15" fmla="*/ 627 h 672"/>
              <a:gd name="T16" fmla="*/ 325 w 677"/>
              <a:gd name="T17" fmla="*/ 654 h 672"/>
              <a:gd name="T18" fmla="*/ 352 w 677"/>
              <a:gd name="T19" fmla="*/ 654 h 672"/>
              <a:gd name="T20" fmla="*/ 352 w 677"/>
              <a:gd name="T21" fmla="*/ 627 h 672"/>
              <a:gd name="T22" fmla="*/ 632 w 677"/>
              <a:gd name="T23" fmla="*/ 347 h 672"/>
              <a:gd name="T24" fmla="*/ 659 w 677"/>
              <a:gd name="T25" fmla="*/ 347 h 672"/>
              <a:gd name="T26" fmla="*/ 659 w 677"/>
              <a:gd name="T27" fmla="*/ 320 h 672"/>
              <a:gd name="T28" fmla="*/ 632 w 677"/>
              <a:gd name="T29" fmla="*/ 320 h 672"/>
              <a:gd name="T30" fmla="*/ 352 w 677"/>
              <a:gd name="T31" fmla="*/ 41 h 672"/>
              <a:gd name="T32" fmla="*/ 352 w 677"/>
              <a:gd name="T33" fmla="*/ 14 h 672"/>
              <a:gd name="T34" fmla="*/ 338 w 677"/>
              <a:gd name="T35" fmla="*/ 0 h 672"/>
              <a:gd name="T36" fmla="*/ 325 w 677"/>
              <a:gd name="T37" fmla="*/ 67 h 672"/>
              <a:gd name="T38" fmla="*/ 325 w 677"/>
              <a:gd name="T39" fmla="*/ 120 h 672"/>
              <a:gd name="T40" fmla="*/ 352 w 677"/>
              <a:gd name="T41" fmla="*/ 120 h 672"/>
              <a:gd name="T42" fmla="*/ 352 w 677"/>
              <a:gd name="T43" fmla="*/ 67 h 672"/>
              <a:gd name="T44" fmla="*/ 605 w 677"/>
              <a:gd name="T45" fmla="*/ 320 h 672"/>
              <a:gd name="T46" fmla="*/ 552 w 677"/>
              <a:gd name="T47" fmla="*/ 320 h 672"/>
              <a:gd name="T48" fmla="*/ 552 w 677"/>
              <a:gd name="T49" fmla="*/ 347 h 672"/>
              <a:gd name="T50" fmla="*/ 605 w 677"/>
              <a:gd name="T51" fmla="*/ 347 h 672"/>
              <a:gd name="T52" fmla="*/ 352 w 677"/>
              <a:gd name="T53" fmla="*/ 600 h 672"/>
              <a:gd name="T54" fmla="*/ 352 w 677"/>
              <a:gd name="T55" fmla="*/ 547 h 672"/>
              <a:gd name="T56" fmla="*/ 338 w 677"/>
              <a:gd name="T57" fmla="*/ 533 h 672"/>
              <a:gd name="T58" fmla="*/ 325 w 677"/>
              <a:gd name="T59" fmla="*/ 547 h 672"/>
              <a:gd name="T60" fmla="*/ 325 w 677"/>
              <a:gd name="T61" fmla="*/ 600 h 672"/>
              <a:gd name="T62" fmla="*/ 72 w 677"/>
              <a:gd name="T63" fmla="*/ 347 h 672"/>
              <a:gd name="T64" fmla="*/ 125 w 677"/>
              <a:gd name="T65" fmla="*/ 347 h 672"/>
              <a:gd name="T66" fmla="*/ 125 w 677"/>
              <a:gd name="T67" fmla="*/ 320 h 672"/>
              <a:gd name="T68" fmla="*/ 72 w 677"/>
              <a:gd name="T69" fmla="*/ 320 h 672"/>
              <a:gd name="T70" fmla="*/ 325 w 677"/>
              <a:gd name="T71" fmla="*/ 67 h 672"/>
              <a:gd name="T72" fmla="*/ 339 w 677"/>
              <a:gd name="T73" fmla="*/ 240 h 672"/>
              <a:gd name="T74" fmla="*/ 245 w 677"/>
              <a:gd name="T75" fmla="*/ 334 h 672"/>
              <a:gd name="T76" fmla="*/ 339 w 677"/>
              <a:gd name="T77" fmla="*/ 427 h 672"/>
              <a:gd name="T78" fmla="*/ 432 w 677"/>
              <a:gd name="T79" fmla="*/ 334 h 672"/>
              <a:gd name="T80" fmla="*/ 339 w 677"/>
              <a:gd name="T81" fmla="*/ 24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7" h="672">
                <a:moveTo>
                  <a:pt x="338" y="0"/>
                </a:moveTo>
                <a:cubicBezTo>
                  <a:pt x="331" y="0"/>
                  <a:pt x="325" y="6"/>
                  <a:pt x="325" y="14"/>
                </a:cubicBezTo>
                <a:lnTo>
                  <a:pt x="325" y="41"/>
                </a:lnTo>
                <a:cubicBezTo>
                  <a:pt x="174" y="47"/>
                  <a:pt x="52" y="169"/>
                  <a:pt x="46" y="320"/>
                </a:cubicBezTo>
                <a:lnTo>
                  <a:pt x="19" y="320"/>
                </a:lnTo>
                <a:cubicBezTo>
                  <a:pt x="0" y="320"/>
                  <a:pt x="0" y="347"/>
                  <a:pt x="19" y="347"/>
                </a:cubicBezTo>
                <a:lnTo>
                  <a:pt x="46" y="347"/>
                </a:lnTo>
                <a:cubicBezTo>
                  <a:pt x="52" y="498"/>
                  <a:pt x="174" y="620"/>
                  <a:pt x="325" y="627"/>
                </a:cubicBezTo>
                <a:lnTo>
                  <a:pt x="325" y="654"/>
                </a:lnTo>
                <a:cubicBezTo>
                  <a:pt x="325" y="672"/>
                  <a:pt x="352" y="672"/>
                  <a:pt x="352" y="654"/>
                </a:cubicBezTo>
                <a:lnTo>
                  <a:pt x="352" y="627"/>
                </a:lnTo>
                <a:cubicBezTo>
                  <a:pt x="503" y="620"/>
                  <a:pt x="625" y="498"/>
                  <a:pt x="632" y="347"/>
                </a:cubicBezTo>
                <a:lnTo>
                  <a:pt x="659" y="347"/>
                </a:lnTo>
                <a:cubicBezTo>
                  <a:pt x="677" y="347"/>
                  <a:pt x="677" y="320"/>
                  <a:pt x="659" y="320"/>
                </a:cubicBezTo>
                <a:lnTo>
                  <a:pt x="632" y="320"/>
                </a:lnTo>
                <a:cubicBezTo>
                  <a:pt x="625" y="169"/>
                  <a:pt x="503" y="47"/>
                  <a:pt x="352" y="41"/>
                </a:cubicBezTo>
                <a:lnTo>
                  <a:pt x="352" y="14"/>
                </a:lnTo>
                <a:cubicBezTo>
                  <a:pt x="352" y="6"/>
                  <a:pt x="346" y="0"/>
                  <a:pt x="338" y="0"/>
                </a:cubicBezTo>
                <a:close/>
                <a:moveTo>
                  <a:pt x="325" y="67"/>
                </a:moveTo>
                <a:cubicBezTo>
                  <a:pt x="326" y="84"/>
                  <a:pt x="325" y="103"/>
                  <a:pt x="325" y="120"/>
                </a:cubicBezTo>
                <a:cubicBezTo>
                  <a:pt x="325" y="138"/>
                  <a:pt x="352" y="138"/>
                  <a:pt x="352" y="120"/>
                </a:cubicBezTo>
                <a:lnTo>
                  <a:pt x="352" y="67"/>
                </a:lnTo>
                <a:cubicBezTo>
                  <a:pt x="489" y="74"/>
                  <a:pt x="598" y="184"/>
                  <a:pt x="605" y="320"/>
                </a:cubicBezTo>
                <a:lnTo>
                  <a:pt x="552" y="320"/>
                </a:lnTo>
                <a:cubicBezTo>
                  <a:pt x="534" y="320"/>
                  <a:pt x="534" y="347"/>
                  <a:pt x="552" y="347"/>
                </a:cubicBezTo>
                <a:lnTo>
                  <a:pt x="605" y="347"/>
                </a:lnTo>
                <a:cubicBezTo>
                  <a:pt x="598" y="484"/>
                  <a:pt x="489" y="593"/>
                  <a:pt x="352" y="600"/>
                </a:cubicBezTo>
                <a:lnTo>
                  <a:pt x="352" y="547"/>
                </a:lnTo>
                <a:cubicBezTo>
                  <a:pt x="352" y="539"/>
                  <a:pt x="346" y="533"/>
                  <a:pt x="338" y="533"/>
                </a:cubicBezTo>
                <a:cubicBezTo>
                  <a:pt x="331" y="534"/>
                  <a:pt x="325" y="540"/>
                  <a:pt x="325" y="547"/>
                </a:cubicBezTo>
                <a:lnTo>
                  <a:pt x="325" y="600"/>
                </a:lnTo>
                <a:cubicBezTo>
                  <a:pt x="188" y="593"/>
                  <a:pt x="79" y="484"/>
                  <a:pt x="72" y="347"/>
                </a:cubicBezTo>
                <a:lnTo>
                  <a:pt x="125" y="347"/>
                </a:lnTo>
                <a:cubicBezTo>
                  <a:pt x="143" y="347"/>
                  <a:pt x="143" y="320"/>
                  <a:pt x="125" y="320"/>
                </a:cubicBezTo>
                <a:lnTo>
                  <a:pt x="72" y="320"/>
                </a:lnTo>
                <a:cubicBezTo>
                  <a:pt x="79" y="184"/>
                  <a:pt x="188" y="74"/>
                  <a:pt x="325" y="67"/>
                </a:cubicBezTo>
                <a:close/>
                <a:moveTo>
                  <a:pt x="339" y="240"/>
                </a:moveTo>
                <a:cubicBezTo>
                  <a:pt x="287" y="240"/>
                  <a:pt x="245" y="282"/>
                  <a:pt x="245" y="334"/>
                </a:cubicBezTo>
                <a:cubicBezTo>
                  <a:pt x="245" y="385"/>
                  <a:pt x="287" y="427"/>
                  <a:pt x="339" y="427"/>
                </a:cubicBezTo>
                <a:cubicBezTo>
                  <a:pt x="390" y="427"/>
                  <a:pt x="432" y="385"/>
                  <a:pt x="432" y="334"/>
                </a:cubicBezTo>
                <a:cubicBezTo>
                  <a:pt x="432" y="282"/>
                  <a:pt x="390" y="240"/>
                  <a:pt x="339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GPS (2)">
            <a:extLst>
              <a:ext uri="{FF2B5EF4-FFF2-40B4-BE49-F238E27FC236}">
                <a16:creationId xmlns:a16="http://schemas.microsoft.com/office/drawing/2014/main" id="{7D99F00F-2830-49DD-A225-5079DBE0BC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86442" y="1954399"/>
            <a:ext cx="150813" cy="163513"/>
          </a:xfrm>
          <a:custGeom>
            <a:avLst/>
            <a:gdLst>
              <a:gd name="T0" fmla="*/ 297 w 618"/>
              <a:gd name="T1" fmla="*/ 8 h 670"/>
              <a:gd name="T2" fmla="*/ 22 w 618"/>
              <a:gd name="T3" fmla="*/ 666 h 670"/>
              <a:gd name="T4" fmla="*/ 596 w 618"/>
              <a:gd name="T5" fmla="*/ 666 h 670"/>
              <a:gd name="T6" fmla="*/ 321 w 618"/>
              <a:gd name="T7" fmla="*/ 8 h 670"/>
              <a:gd name="T8" fmla="*/ 296 w 618"/>
              <a:gd name="T9" fmla="*/ 75 h 670"/>
              <a:gd name="T10" fmla="*/ 43 w 618"/>
              <a:gd name="T11" fmla="*/ 629 h 670"/>
              <a:gd name="T12" fmla="*/ 322 w 618"/>
              <a:gd name="T13" fmla="*/ 75 h 670"/>
              <a:gd name="T14" fmla="*/ 349 w 618"/>
              <a:gd name="T15" fmla="*/ 173 h 670"/>
              <a:gd name="T16" fmla="*/ 372 w 618"/>
              <a:gd name="T17" fmla="*/ 183 h 670"/>
              <a:gd name="T18" fmla="*/ 429 w 618"/>
              <a:gd name="T19" fmla="*/ 333 h 670"/>
              <a:gd name="T20" fmla="*/ 446 w 618"/>
              <a:gd name="T21" fmla="*/ 346 h 670"/>
              <a:gd name="T22" fmla="*/ 482 w 618"/>
              <a:gd name="T23" fmla="*/ 440 h 670"/>
              <a:gd name="T24" fmla="*/ 482 w 618"/>
              <a:gd name="T25" fmla="*/ 467 h 670"/>
              <a:gd name="T26" fmla="*/ 510 w 618"/>
              <a:gd name="T27" fmla="*/ 487 h 670"/>
              <a:gd name="T28" fmla="*/ 519 w 618"/>
              <a:gd name="T29" fmla="*/ 506 h 670"/>
              <a:gd name="T30" fmla="*/ 549 w 618"/>
              <a:gd name="T31" fmla="*/ 613 h 670"/>
              <a:gd name="T32" fmla="*/ 452 w 618"/>
              <a:gd name="T33" fmla="*/ 582 h 670"/>
              <a:gd name="T34" fmla="*/ 442 w 618"/>
              <a:gd name="T35" fmla="*/ 560 h 670"/>
              <a:gd name="T36" fmla="*/ 335 w 618"/>
              <a:gd name="T37" fmla="*/ 537 h 670"/>
              <a:gd name="T38" fmla="*/ 322 w 618"/>
              <a:gd name="T39" fmla="*/ 520 h 670"/>
              <a:gd name="T40" fmla="*/ 336 w 618"/>
              <a:gd name="T41" fmla="*/ 453 h 670"/>
              <a:gd name="T42" fmla="*/ 322 w 618"/>
              <a:gd name="T43" fmla="*/ 387 h 670"/>
              <a:gd name="T44" fmla="*/ 322 w 618"/>
              <a:gd name="T45" fmla="*/ 360 h 670"/>
              <a:gd name="T46" fmla="*/ 336 w 618"/>
              <a:gd name="T47" fmla="*/ 293 h 670"/>
              <a:gd name="T48" fmla="*/ 322 w 618"/>
              <a:gd name="T49" fmla="*/ 227 h 670"/>
              <a:gd name="T50" fmla="*/ 322 w 618"/>
              <a:gd name="T51" fmla="*/ 200 h 670"/>
              <a:gd name="T52" fmla="*/ 336 w 618"/>
              <a:gd name="T53" fmla="*/ 133 h 670"/>
              <a:gd name="T54" fmla="*/ 322 w 618"/>
              <a:gd name="T55" fmla="*/ 75 h 670"/>
              <a:gd name="T56" fmla="*/ 349 w 618"/>
              <a:gd name="T57" fmla="*/ 253 h 670"/>
              <a:gd name="T58" fmla="*/ 376 w 618"/>
              <a:gd name="T59" fmla="*/ 253 h 670"/>
              <a:gd name="T60" fmla="*/ 402 w 618"/>
              <a:gd name="T61" fmla="*/ 280 h 670"/>
              <a:gd name="T62" fmla="*/ 402 w 618"/>
              <a:gd name="T63" fmla="*/ 307 h 670"/>
              <a:gd name="T64" fmla="*/ 402 w 618"/>
              <a:gd name="T65" fmla="*/ 280 h 670"/>
              <a:gd name="T66" fmla="*/ 349 w 618"/>
              <a:gd name="T67" fmla="*/ 333 h 670"/>
              <a:gd name="T68" fmla="*/ 376 w 618"/>
              <a:gd name="T69" fmla="*/ 333 h 670"/>
              <a:gd name="T70" fmla="*/ 402 w 618"/>
              <a:gd name="T71" fmla="*/ 360 h 670"/>
              <a:gd name="T72" fmla="*/ 402 w 618"/>
              <a:gd name="T73" fmla="*/ 387 h 670"/>
              <a:gd name="T74" fmla="*/ 402 w 618"/>
              <a:gd name="T75" fmla="*/ 360 h 670"/>
              <a:gd name="T76" fmla="*/ 349 w 618"/>
              <a:gd name="T77" fmla="*/ 413 h 670"/>
              <a:gd name="T78" fmla="*/ 376 w 618"/>
              <a:gd name="T79" fmla="*/ 413 h 670"/>
              <a:gd name="T80" fmla="*/ 442 w 618"/>
              <a:gd name="T81" fmla="*/ 400 h 670"/>
              <a:gd name="T82" fmla="*/ 442 w 618"/>
              <a:gd name="T83" fmla="*/ 427 h 670"/>
              <a:gd name="T84" fmla="*/ 442 w 618"/>
              <a:gd name="T85" fmla="*/ 400 h 670"/>
              <a:gd name="T86" fmla="*/ 389 w 618"/>
              <a:gd name="T87" fmla="*/ 453 h 670"/>
              <a:gd name="T88" fmla="*/ 416 w 618"/>
              <a:gd name="T89" fmla="*/ 453 h 670"/>
              <a:gd name="T90" fmla="*/ 362 w 618"/>
              <a:gd name="T91" fmla="*/ 480 h 670"/>
              <a:gd name="T92" fmla="*/ 362 w 618"/>
              <a:gd name="T93" fmla="*/ 507 h 670"/>
              <a:gd name="T94" fmla="*/ 362 w 618"/>
              <a:gd name="T95" fmla="*/ 480 h 670"/>
              <a:gd name="T96" fmla="*/ 429 w 618"/>
              <a:gd name="T97" fmla="*/ 493 h 670"/>
              <a:gd name="T98" fmla="*/ 456 w 618"/>
              <a:gd name="T99" fmla="*/ 493 h 670"/>
              <a:gd name="T100" fmla="*/ 402 w 618"/>
              <a:gd name="T101" fmla="*/ 520 h 670"/>
              <a:gd name="T102" fmla="*/ 402 w 618"/>
              <a:gd name="T103" fmla="*/ 547 h 670"/>
              <a:gd name="T104" fmla="*/ 402 w 618"/>
              <a:gd name="T105" fmla="*/ 520 h 670"/>
              <a:gd name="T106" fmla="*/ 469 w 618"/>
              <a:gd name="T107" fmla="*/ 533 h 670"/>
              <a:gd name="T108" fmla="*/ 496 w 618"/>
              <a:gd name="T109" fmla="*/ 533 h 670"/>
              <a:gd name="T110" fmla="*/ 522 w 618"/>
              <a:gd name="T111" fmla="*/ 560 h 670"/>
              <a:gd name="T112" fmla="*/ 522 w 618"/>
              <a:gd name="T113" fmla="*/ 587 h 670"/>
              <a:gd name="T114" fmla="*/ 522 w 618"/>
              <a:gd name="T115" fmla="*/ 560 h 670"/>
              <a:gd name="T116" fmla="*/ 575 w 618"/>
              <a:gd name="T117" fmla="*/ 629 h 670"/>
              <a:gd name="T118" fmla="*/ 572 w 618"/>
              <a:gd name="T119" fmla="*/ 622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670">
                <a:moveTo>
                  <a:pt x="309" y="0"/>
                </a:moveTo>
                <a:cubicBezTo>
                  <a:pt x="304" y="0"/>
                  <a:pt x="299" y="3"/>
                  <a:pt x="297" y="8"/>
                </a:cubicBezTo>
                <a:cubicBezTo>
                  <a:pt x="199" y="221"/>
                  <a:pt x="102" y="435"/>
                  <a:pt x="5" y="648"/>
                </a:cubicBezTo>
                <a:cubicBezTo>
                  <a:pt x="0" y="659"/>
                  <a:pt x="11" y="670"/>
                  <a:pt x="22" y="666"/>
                </a:cubicBezTo>
                <a:lnTo>
                  <a:pt x="309" y="556"/>
                </a:lnTo>
                <a:lnTo>
                  <a:pt x="596" y="666"/>
                </a:lnTo>
                <a:cubicBezTo>
                  <a:pt x="607" y="670"/>
                  <a:pt x="618" y="659"/>
                  <a:pt x="613" y="648"/>
                </a:cubicBezTo>
                <a:lnTo>
                  <a:pt x="321" y="8"/>
                </a:lnTo>
                <a:cubicBezTo>
                  <a:pt x="318" y="2"/>
                  <a:pt x="313" y="2"/>
                  <a:pt x="309" y="0"/>
                </a:cubicBezTo>
                <a:close/>
                <a:moveTo>
                  <a:pt x="296" y="75"/>
                </a:moveTo>
                <a:lnTo>
                  <a:pt x="296" y="532"/>
                </a:lnTo>
                <a:lnTo>
                  <a:pt x="43" y="629"/>
                </a:lnTo>
                <a:lnTo>
                  <a:pt x="296" y="75"/>
                </a:lnTo>
                <a:close/>
                <a:moveTo>
                  <a:pt x="322" y="75"/>
                </a:moveTo>
                <a:lnTo>
                  <a:pt x="361" y="160"/>
                </a:lnTo>
                <a:cubicBezTo>
                  <a:pt x="354" y="161"/>
                  <a:pt x="349" y="166"/>
                  <a:pt x="349" y="173"/>
                </a:cubicBezTo>
                <a:cubicBezTo>
                  <a:pt x="349" y="181"/>
                  <a:pt x="355" y="187"/>
                  <a:pt x="362" y="187"/>
                </a:cubicBezTo>
                <a:cubicBezTo>
                  <a:pt x="366" y="187"/>
                  <a:pt x="369" y="185"/>
                  <a:pt x="372" y="183"/>
                </a:cubicBezTo>
                <a:lnTo>
                  <a:pt x="435" y="322"/>
                </a:lnTo>
                <a:cubicBezTo>
                  <a:pt x="431" y="325"/>
                  <a:pt x="429" y="329"/>
                  <a:pt x="429" y="333"/>
                </a:cubicBezTo>
                <a:cubicBezTo>
                  <a:pt x="429" y="341"/>
                  <a:pt x="435" y="347"/>
                  <a:pt x="442" y="347"/>
                </a:cubicBezTo>
                <a:cubicBezTo>
                  <a:pt x="444" y="347"/>
                  <a:pt x="445" y="347"/>
                  <a:pt x="446" y="346"/>
                </a:cubicBezTo>
                <a:lnTo>
                  <a:pt x="490" y="443"/>
                </a:lnTo>
                <a:cubicBezTo>
                  <a:pt x="488" y="441"/>
                  <a:pt x="485" y="440"/>
                  <a:pt x="482" y="440"/>
                </a:cubicBezTo>
                <a:cubicBezTo>
                  <a:pt x="475" y="440"/>
                  <a:pt x="469" y="446"/>
                  <a:pt x="469" y="453"/>
                </a:cubicBezTo>
                <a:cubicBezTo>
                  <a:pt x="469" y="461"/>
                  <a:pt x="475" y="467"/>
                  <a:pt x="482" y="467"/>
                </a:cubicBezTo>
                <a:cubicBezTo>
                  <a:pt x="489" y="467"/>
                  <a:pt x="495" y="461"/>
                  <a:pt x="496" y="455"/>
                </a:cubicBezTo>
                <a:lnTo>
                  <a:pt x="510" y="487"/>
                </a:lnTo>
                <a:cubicBezTo>
                  <a:pt x="509" y="489"/>
                  <a:pt x="509" y="491"/>
                  <a:pt x="509" y="493"/>
                </a:cubicBezTo>
                <a:cubicBezTo>
                  <a:pt x="509" y="500"/>
                  <a:pt x="513" y="505"/>
                  <a:pt x="519" y="506"/>
                </a:cubicBezTo>
                <a:lnTo>
                  <a:pt x="562" y="600"/>
                </a:lnTo>
                <a:cubicBezTo>
                  <a:pt x="555" y="600"/>
                  <a:pt x="549" y="606"/>
                  <a:pt x="549" y="613"/>
                </a:cubicBezTo>
                <a:cubicBezTo>
                  <a:pt x="549" y="616"/>
                  <a:pt x="550" y="618"/>
                  <a:pt x="551" y="620"/>
                </a:cubicBezTo>
                <a:lnTo>
                  <a:pt x="452" y="582"/>
                </a:lnTo>
                <a:cubicBezTo>
                  <a:pt x="454" y="580"/>
                  <a:pt x="456" y="577"/>
                  <a:pt x="456" y="573"/>
                </a:cubicBezTo>
                <a:cubicBezTo>
                  <a:pt x="456" y="566"/>
                  <a:pt x="450" y="560"/>
                  <a:pt x="442" y="560"/>
                </a:cubicBezTo>
                <a:cubicBezTo>
                  <a:pt x="435" y="560"/>
                  <a:pt x="429" y="566"/>
                  <a:pt x="429" y="573"/>
                </a:cubicBezTo>
                <a:lnTo>
                  <a:pt x="335" y="537"/>
                </a:lnTo>
                <a:cubicBezTo>
                  <a:pt x="335" y="536"/>
                  <a:pt x="336" y="535"/>
                  <a:pt x="336" y="533"/>
                </a:cubicBezTo>
                <a:cubicBezTo>
                  <a:pt x="336" y="526"/>
                  <a:pt x="330" y="520"/>
                  <a:pt x="322" y="520"/>
                </a:cubicBezTo>
                <a:lnTo>
                  <a:pt x="322" y="467"/>
                </a:lnTo>
                <a:cubicBezTo>
                  <a:pt x="330" y="467"/>
                  <a:pt x="336" y="461"/>
                  <a:pt x="336" y="453"/>
                </a:cubicBezTo>
                <a:cubicBezTo>
                  <a:pt x="336" y="446"/>
                  <a:pt x="330" y="440"/>
                  <a:pt x="322" y="440"/>
                </a:cubicBezTo>
                <a:lnTo>
                  <a:pt x="322" y="387"/>
                </a:lnTo>
                <a:cubicBezTo>
                  <a:pt x="330" y="387"/>
                  <a:pt x="336" y="381"/>
                  <a:pt x="336" y="373"/>
                </a:cubicBezTo>
                <a:cubicBezTo>
                  <a:pt x="336" y="366"/>
                  <a:pt x="330" y="360"/>
                  <a:pt x="322" y="360"/>
                </a:cubicBezTo>
                <a:lnTo>
                  <a:pt x="322" y="307"/>
                </a:lnTo>
                <a:cubicBezTo>
                  <a:pt x="330" y="307"/>
                  <a:pt x="336" y="301"/>
                  <a:pt x="336" y="293"/>
                </a:cubicBezTo>
                <a:cubicBezTo>
                  <a:pt x="336" y="286"/>
                  <a:pt x="330" y="280"/>
                  <a:pt x="322" y="280"/>
                </a:cubicBezTo>
                <a:lnTo>
                  <a:pt x="322" y="227"/>
                </a:lnTo>
                <a:cubicBezTo>
                  <a:pt x="330" y="227"/>
                  <a:pt x="336" y="221"/>
                  <a:pt x="336" y="213"/>
                </a:cubicBezTo>
                <a:cubicBezTo>
                  <a:pt x="336" y="206"/>
                  <a:pt x="330" y="200"/>
                  <a:pt x="322" y="200"/>
                </a:cubicBezTo>
                <a:lnTo>
                  <a:pt x="322" y="147"/>
                </a:lnTo>
                <a:cubicBezTo>
                  <a:pt x="330" y="147"/>
                  <a:pt x="336" y="141"/>
                  <a:pt x="336" y="133"/>
                </a:cubicBezTo>
                <a:cubicBezTo>
                  <a:pt x="336" y="126"/>
                  <a:pt x="330" y="120"/>
                  <a:pt x="322" y="120"/>
                </a:cubicBezTo>
                <a:lnTo>
                  <a:pt x="322" y="75"/>
                </a:lnTo>
                <a:close/>
                <a:moveTo>
                  <a:pt x="362" y="240"/>
                </a:moveTo>
                <a:cubicBezTo>
                  <a:pt x="355" y="240"/>
                  <a:pt x="349" y="246"/>
                  <a:pt x="349" y="253"/>
                </a:cubicBezTo>
                <a:cubicBezTo>
                  <a:pt x="349" y="261"/>
                  <a:pt x="355" y="267"/>
                  <a:pt x="362" y="267"/>
                </a:cubicBezTo>
                <a:cubicBezTo>
                  <a:pt x="370" y="267"/>
                  <a:pt x="376" y="261"/>
                  <a:pt x="376" y="253"/>
                </a:cubicBezTo>
                <a:cubicBezTo>
                  <a:pt x="376" y="246"/>
                  <a:pt x="370" y="240"/>
                  <a:pt x="362" y="240"/>
                </a:cubicBezTo>
                <a:close/>
                <a:moveTo>
                  <a:pt x="402" y="280"/>
                </a:moveTo>
                <a:cubicBezTo>
                  <a:pt x="395" y="280"/>
                  <a:pt x="389" y="286"/>
                  <a:pt x="389" y="293"/>
                </a:cubicBezTo>
                <a:cubicBezTo>
                  <a:pt x="389" y="301"/>
                  <a:pt x="395" y="307"/>
                  <a:pt x="402" y="307"/>
                </a:cubicBezTo>
                <a:cubicBezTo>
                  <a:pt x="410" y="307"/>
                  <a:pt x="416" y="301"/>
                  <a:pt x="416" y="293"/>
                </a:cubicBezTo>
                <a:cubicBezTo>
                  <a:pt x="416" y="286"/>
                  <a:pt x="410" y="280"/>
                  <a:pt x="402" y="280"/>
                </a:cubicBezTo>
                <a:close/>
                <a:moveTo>
                  <a:pt x="362" y="320"/>
                </a:moveTo>
                <a:cubicBezTo>
                  <a:pt x="355" y="320"/>
                  <a:pt x="349" y="326"/>
                  <a:pt x="349" y="333"/>
                </a:cubicBezTo>
                <a:cubicBezTo>
                  <a:pt x="349" y="341"/>
                  <a:pt x="355" y="347"/>
                  <a:pt x="362" y="347"/>
                </a:cubicBezTo>
                <a:cubicBezTo>
                  <a:pt x="370" y="347"/>
                  <a:pt x="376" y="341"/>
                  <a:pt x="376" y="333"/>
                </a:cubicBezTo>
                <a:cubicBezTo>
                  <a:pt x="376" y="326"/>
                  <a:pt x="370" y="320"/>
                  <a:pt x="362" y="320"/>
                </a:cubicBezTo>
                <a:close/>
                <a:moveTo>
                  <a:pt x="402" y="360"/>
                </a:moveTo>
                <a:cubicBezTo>
                  <a:pt x="395" y="360"/>
                  <a:pt x="389" y="366"/>
                  <a:pt x="389" y="373"/>
                </a:cubicBezTo>
                <a:cubicBezTo>
                  <a:pt x="389" y="381"/>
                  <a:pt x="395" y="387"/>
                  <a:pt x="402" y="387"/>
                </a:cubicBezTo>
                <a:cubicBezTo>
                  <a:pt x="410" y="387"/>
                  <a:pt x="416" y="381"/>
                  <a:pt x="416" y="373"/>
                </a:cubicBezTo>
                <a:cubicBezTo>
                  <a:pt x="416" y="366"/>
                  <a:pt x="410" y="360"/>
                  <a:pt x="402" y="360"/>
                </a:cubicBezTo>
                <a:close/>
                <a:moveTo>
                  <a:pt x="362" y="400"/>
                </a:moveTo>
                <a:cubicBezTo>
                  <a:pt x="355" y="400"/>
                  <a:pt x="349" y="406"/>
                  <a:pt x="349" y="413"/>
                </a:cubicBezTo>
                <a:cubicBezTo>
                  <a:pt x="349" y="421"/>
                  <a:pt x="355" y="427"/>
                  <a:pt x="362" y="427"/>
                </a:cubicBezTo>
                <a:cubicBezTo>
                  <a:pt x="370" y="427"/>
                  <a:pt x="376" y="421"/>
                  <a:pt x="376" y="413"/>
                </a:cubicBezTo>
                <a:cubicBezTo>
                  <a:pt x="376" y="406"/>
                  <a:pt x="370" y="400"/>
                  <a:pt x="362" y="400"/>
                </a:cubicBezTo>
                <a:close/>
                <a:moveTo>
                  <a:pt x="442" y="400"/>
                </a:moveTo>
                <a:cubicBezTo>
                  <a:pt x="435" y="400"/>
                  <a:pt x="429" y="406"/>
                  <a:pt x="429" y="413"/>
                </a:cubicBezTo>
                <a:cubicBezTo>
                  <a:pt x="429" y="421"/>
                  <a:pt x="435" y="427"/>
                  <a:pt x="442" y="427"/>
                </a:cubicBezTo>
                <a:cubicBezTo>
                  <a:pt x="450" y="427"/>
                  <a:pt x="456" y="421"/>
                  <a:pt x="456" y="413"/>
                </a:cubicBezTo>
                <a:cubicBezTo>
                  <a:pt x="456" y="406"/>
                  <a:pt x="450" y="400"/>
                  <a:pt x="442" y="400"/>
                </a:cubicBezTo>
                <a:close/>
                <a:moveTo>
                  <a:pt x="402" y="440"/>
                </a:moveTo>
                <a:cubicBezTo>
                  <a:pt x="395" y="440"/>
                  <a:pt x="389" y="446"/>
                  <a:pt x="389" y="453"/>
                </a:cubicBezTo>
                <a:cubicBezTo>
                  <a:pt x="389" y="461"/>
                  <a:pt x="395" y="467"/>
                  <a:pt x="402" y="467"/>
                </a:cubicBezTo>
                <a:cubicBezTo>
                  <a:pt x="410" y="467"/>
                  <a:pt x="416" y="461"/>
                  <a:pt x="416" y="453"/>
                </a:cubicBezTo>
                <a:cubicBezTo>
                  <a:pt x="416" y="446"/>
                  <a:pt x="410" y="440"/>
                  <a:pt x="402" y="440"/>
                </a:cubicBezTo>
                <a:close/>
                <a:moveTo>
                  <a:pt x="362" y="480"/>
                </a:moveTo>
                <a:cubicBezTo>
                  <a:pt x="355" y="480"/>
                  <a:pt x="349" y="486"/>
                  <a:pt x="349" y="493"/>
                </a:cubicBezTo>
                <a:cubicBezTo>
                  <a:pt x="349" y="501"/>
                  <a:pt x="355" y="507"/>
                  <a:pt x="362" y="507"/>
                </a:cubicBezTo>
                <a:cubicBezTo>
                  <a:pt x="370" y="507"/>
                  <a:pt x="376" y="501"/>
                  <a:pt x="376" y="493"/>
                </a:cubicBezTo>
                <a:cubicBezTo>
                  <a:pt x="376" y="486"/>
                  <a:pt x="370" y="480"/>
                  <a:pt x="362" y="480"/>
                </a:cubicBezTo>
                <a:close/>
                <a:moveTo>
                  <a:pt x="442" y="480"/>
                </a:moveTo>
                <a:cubicBezTo>
                  <a:pt x="435" y="480"/>
                  <a:pt x="429" y="486"/>
                  <a:pt x="429" y="493"/>
                </a:cubicBezTo>
                <a:cubicBezTo>
                  <a:pt x="429" y="501"/>
                  <a:pt x="435" y="507"/>
                  <a:pt x="442" y="507"/>
                </a:cubicBezTo>
                <a:cubicBezTo>
                  <a:pt x="450" y="507"/>
                  <a:pt x="456" y="501"/>
                  <a:pt x="456" y="493"/>
                </a:cubicBezTo>
                <a:cubicBezTo>
                  <a:pt x="456" y="486"/>
                  <a:pt x="450" y="480"/>
                  <a:pt x="442" y="480"/>
                </a:cubicBezTo>
                <a:close/>
                <a:moveTo>
                  <a:pt x="402" y="520"/>
                </a:moveTo>
                <a:cubicBezTo>
                  <a:pt x="395" y="520"/>
                  <a:pt x="389" y="526"/>
                  <a:pt x="389" y="533"/>
                </a:cubicBezTo>
                <a:cubicBezTo>
                  <a:pt x="389" y="541"/>
                  <a:pt x="395" y="547"/>
                  <a:pt x="402" y="547"/>
                </a:cubicBezTo>
                <a:cubicBezTo>
                  <a:pt x="410" y="547"/>
                  <a:pt x="416" y="541"/>
                  <a:pt x="416" y="533"/>
                </a:cubicBezTo>
                <a:cubicBezTo>
                  <a:pt x="416" y="526"/>
                  <a:pt x="410" y="520"/>
                  <a:pt x="402" y="520"/>
                </a:cubicBezTo>
                <a:close/>
                <a:moveTo>
                  <a:pt x="482" y="520"/>
                </a:moveTo>
                <a:cubicBezTo>
                  <a:pt x="475" y="520"/>
                  <a:pt x="469" y="526"/>
                  <a:pt x="469" y="533"/>
                </a:cubicBezTo>
                <a:cubicBezTo>
                  <a:pt x="469" y="541"/>
                  <a:pt x="475" y="547"/>
                  <a:pt x="482" y="547"/>
                </a:cubicBezTo>
                <a:cubicBezTo>
                  <a:pt x="490" y="547"/>
                  <a:pt x="496" y="541"/>
                  <a:pt x="496" y="533"/>
                </a:cubicBezTo>
                <a:cubicBezTo>
                  <a:pt x="496" y="526"/>
                  <a:pt x="490" y="520"/>
                  <a:pt x="482" y="520"/>
                </a:cubicBezTo>
                <a:close/>
                <a:moveTo>
                  <a:pt x="522" y="560"/>
                </a:moveTo>
                <a:cubicBezTo>
                  <a:pt x="515" y="560"/>
                  <a:pt x="509" y="566"/>
                  <a:pt x="509" y="573"/>
                </a:cubicBezTo>
                <a:cubicBezTo>
                  <a:pt x="509" y="581"/>
                  <a:pt x="515" y="587"/>
                  <a:pt x="522" y="587"/>
                </a:cubicBezTo>
                <a:cubicBezTo>
                  <a:pt x="530" y="587"/>
                  <a:pt x="536" y="581"/>
                  <a:pt x="536" y="573"/>
                </a:cubicBezTo>
                <a:cubicBezTo>
                  <a:pt x="536" y="566"/>
                  <a:pt x="530" y="560"/>
                  <a:pt x="522" y="560"/>
                </a:cubicBezTo>
                <a:close/>
                <a:moveTo>
                  <a:pt x="572" y="622"/>
                </a:moveTo>
                <a:lnTo>
                  <a:pt x="575" y="629"/>
                </a:lnTo>
                <a:lnTo>
                  <a:pt x="567" y="626"/>
                </a:lnTo>
                <a:cubicBezTo>
                  <a:pt x="569" y="625"/>
                  <a:pt x="571" y="624"/>
                  <a:pt x="572" y="62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Mobile Devices">
            <a:extLst>
              <a:ext uri="{FF2B5EF4-FFF2-40B4-BE49-F238E27FC236}">
                <a16:creationId xmlns:a16="http://schemas.microsoft.com/office/drawing/2014/main" id="{8E906C5C-CD53-4440-9FE3-5B527F81A2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0650" y="1955986"/>
            <a:ext cx="163513" cy="160338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Alarm">
            <a:extLst>
              <a:ext uri="{FF2B5EF4-FFF2-40B4-BE49-F238E27FC236}">
                <a16:creationId xmlns:a16="http://schemas.microsoft.com/office/drawing/2014/main" id="{6AA984BC-AB08-42D3-A737-1E73DA1741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91194" y="1954399"/>
            <a:ext cx="161925" cy="163512"/>
          </a:xfrm>
          <a:custGeom>
            <a:avLst/>
            <a:gdLst>
              <a:gd name="T0" fmla="*/ 129 w 667"/>
              <a:gd name="T1" fmla="*/ 0 h 676"/>
              <a:gd name="T2" fmla="*/ 0 w 667"/>
              <a:gd name="T3" fmla="*/ 129 h 676"/>
              <a:gd name="T4" fmla="*/ 17 w 667"/>
              <a:gd name="T5" fmla="*/ 193 h 676"/>
              <a:gd name="T6" fmla="*/ 26 w 667"/>
              <a:gd name="T7" fmla="*/ 208 h 676"/>
              <a:gd name="T8" fmla="*/ 208 w 667"/>
              <a:gd name="T9" fmla="*/ 26 h 676"/>
              <a:gd name="T10" fmla="*/ 193 w 667"/>
              <a:gd name="T11" fmla="*/ 17 h 676"/>
              <a:gd name="T12" fmla="*/ 129 w 667"/>
              <a:gd name="T13" fmla="*/ 0 h 676"/>
              <a:gd name="T14" fmla="*/ 537 w 667"/>
              <a:gd name="T15" fmla="*/ 0 h 676"/>
              <a:gd name="T16" fmla="*/ 473 w 667"/>
              <a:gd name="T17" fmla="*/ 17 h 676"/>
              <a:gd name="T18" fmla="*/ 458 w 667"/>
              <a:gd name="T19" fmla="*/ 26 h 676"/>
              <a:gd name="T20" fmla="*/ 641 w 667"/>
              <a:gd name="T21" fmla="*/ 208 h 676"/>
              <a:gd name="T22" fmla="*/ 650 w 667"/>
              <a:gd name="T23" fmla="*/ 193 h 676"/>
              <a:gd name="T24" fmla="*/ 667 w 667"/>
              <a:gd name="T25" fmla="*/ 129 h 676"/>
              <a:gd name="T26" fmla="*/ 537 w 667"/>
              <a:gd name="T27" fmla="*/ 0 h 676"/>
              <a:gd name="T28" fmla="*/ 129 w 667"/>
              <a:gd name="T29" fmla="*/ 27 h 676"/>
              <a:gd name="T30" fmla="*/ 163 w 667"/>
              <a:gd name="T31" fmla="*/ 33 h 676"/>
              <a:gd name="T32" fmla="*/ 33 w 667"/>
              <a:gd name="T33" fmla="*/ 163 h 676"/>
              <a:gd name="T34" fmla="*/ 27 w 667"/>
              <a:gd name="T35" fmla="*/ 129 h 676"/>
              <a:gd name="T36" fmla="*/ 129 w 667"/>
              <a:gd name="T37" fmla="*/ 27 h 676"/>
              <a:gd name="T38" fmla="*/ 537 w 667"/>
              <a:gd name="T39" fmla="*/ 27 h 676"/>
              <a:gd name="T40" fmla="*/ 640 w 667"/>
              <a:gd name="T41" fmla="*/ 129 h 676"/>
              <a:gd name="T42" fmla="*/ 634 w 667"/>
              <a:gd name="T43" fmla="*/ 163 h 676"/>
              <a:gd name="T44" fmla="*/ 503 w 667"/>
              <a:gd name="T45" fmla="*/ 33 h 676"/>
              <a:gd name="T46" fmla="*/ 537 w 667"/>
              <a:gd name="T47" fmla="*/ 27 h 676"/>
              <a:gd name="T48" fmla="*/ 333 w 667"/>
              <a:gd name="T49" fmla="*/ 53 h 676"/>
              <a:gd name="T50" fmla="*/ 27 w 667"/>
              <a:gd name="T51" fmla="*/ 360 h 676"/>
              <a:gd name="T52" fmla="*/ 114 w 667"/>
              <a:gd name="T53" fmla="*/ 574 h 676"/>
              <a:gd name="T54" fmla="*/ 44 w 667"/>
              <a:gd name="T55" fmla="*/ 644 h 676"/>
              <a:gd name="T56" fmla="*/ 63 w 667"/>
              <a:gd name="T57" fmla="*/ 663 h 676"/>
              <a:gd name="T58" fmla="*/ 133 w 667"/>
              <a:gd name="T59" fmla="*/ 592 h 676"/>
              <a:gd name="T60" fmla="*/ 333 w 667"/>
              <a:gd name="T61" fmla="*/ 667 h 676"/>
              <a:gd name="T62" fmla="*/ 533 w 667"/>
              <a:gd name="T63" fmla="*/ 592 h 676"/>
              <a:gd name="T64" fmla="*/ 604 w 667"/>
              <a:gd name="T65" fmla="*/ 663 h 676"/>
              <a:gd name="T66" fmla="*/ 623 w 667"/>
              <a:gd name="T67" fmla="*/ 644 h 676"/>
              <a:gd name="T68" fmla="*/ 553 w 667"/>
              <a:gd name="T69" fmla="*/ 574 h 676"/>
              <a:gd name="T70" fmla="*/ 640 w 667"/>
              <a:gd name="T71" fmla="*/ 360 h 676"/>
              <a:gd name="T72" fmla="*/ 333 w 667"/>
              <a:gd name="T73" fmla="*/ 53 h 676"/>
              <a:gd name="T74" fmla="*/ 333 w 667"/>
              <a:gd name="T75" fmla="*/ 80 h 676"/>
              <a:gd name="T76" fmla="*/ 613 w 667"/>
              <a:gd name="T77" fmla="*/ 360 h 676"/>
              <a:gd name="T78" fmla="*/ 333 w 667"/>
              <a:gd name="T79" fmla="*/ 640 h 676"/>
              <a:gd name="T80" fmla="*/ 53 w 667"/>
              <a:gd name="T81" fmla="*/ 360 h 676"/>
              <a:gd name="T82" fmla="*/ 333 w 667"/>
              <a:gd name="T83" fmla="*/ 80 h 676"/>
              <a:gd name="T84" fmla="*/ 333 w 667"/>
              <a:gd name="T85" fmla="*/ 133 h 676"/>
              <a:gd name="T86" fmla="*/ 320 w 667"/>
              <a:gd name="T87" fmla="*/ 147 h 676"/>
              <a:gd name="T88" fmla="*/ 320 w 667"/>
              <a:gd name="T89" fmla="*/ 347 h 676"/>
              <a:gd name="T90" fmla="*/ 200 w 667"/>
              <a:gd name="T91" fmla="*/ 347 h 676"/>
              <a:gd name="T92" fmla="*/ 200 w 667"/>
              <a:gd name="T93" fmla="*/ 373 h 676"/>
              <a:gd name="T94" fmla="*/ 331 w 667"/>
              <a:gd name="T95" fmla="*/ 373 h 676"/>
              <a:gd name="T96" fmla="*/ 343 w 667"/>
              <a:gd name="T97" fmla="*/ 369 h 676"/>
              <a:gd name="T98" fmla="*/ 343 w 667"/>
              <a:gd name="T99" fmla="*/ 369 h 676"/>
              <a:gd name="T100" fmla="*/ 343 w 667"/>
              <a:gd name="T101" fmla="*/ 369 h 676"/>
              <a:gd name="T102" fmla="*/ 347 w 667"/>
              <a:gd name="T103" fmla="*/ 358 h 676"/>
              <a:gd name="T104" fmla="*/ 347 w 667"/>
              <a:gd name="T105" fmla="*/ 147 h 676"/>
              <a:gd name="T106" fmla="*/ 333 w 667"/>
              <a:gd name="T107" fmla="*/ 13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7" h="676">
                <a:moveTo>
                  <a:pt x="129" y="0"/>
                </a:moveTo>
                <a:cubicBezTo>
                  <a:pt x="58" y="0"/>
                  <a:pt x="0" y="58"/>
                  <a:pt x="0" y="129"/>
                </a:cubicBezTo>
                <a:cubicBezTo>
                  <a:pt x="0" y="153"/>
                  <a:pt x="6" y="174"/>
                  <a:pt x="17" y="193"/>
                </a:cubicBezTo>
                <a:lnTo>
                  <a:pt x="26" y="208"/>
                </a:lnTo>
                <a:cubicBezTo>
                  <a:pt x="87" y="147"/>
                  <a:pt x="148" y="87"/>
                  <a:pt x="208" y="26"/>
                </a:cubicBezTo>
                <a:lnTo>
                  <a:pt x="193" y="17"/>
                </a:lnTo>
                <a:cubicBezTo>
                  <a:pt x="174" y="6"/>
                  <a:pt x="153" y="0"/>
                  <a:pt x="129" y="0"/>
                </a:cubicBezTo>
                <a:close/>
                <a:moveTo>
                  <a:pt x="537" y="0"/>
                </a:moveTo>
                <a:cubicBezTo>
                  <a:pt x="514" y="0"/>
                  <a:pt x="492" y="6"/>
                  <a:pt x="473" y="17"/>
                </a:cubicBezTo>
                <a:lnTo>
                  <a:pt x="458" y="26"/>
                </a:lnTo>
                <a:lnTo>
                  <a:pt x="641" y="208"/>
                </a:lnTo>
                <a:lnTo>
                  <a:pt x="650" y="193"/>
                </a:lnTo>
                <a:cubicBezTo>
                  <a:pt x="660" y="174"/>
                  <a:pt x="667" y="153"/>
                  <a:pt x="667" y="129"/>
                </a:cubicBezTo>
                <a:cubicBezTo>
                  <a:pt x="667" y="58"/>
                  <a:pt x="609" y="0"/>
                  <a:pt x="537" y="0"/>
                </a:cubicBezTo>
                <a:close/>
                <a:moveTo>
                  <a:pt x="129" y="27"/>
                </a:moveTo>
                <a:cubicBezTo>
                  <a:pt x="141" y="27"/>
                  <a:pt x="153" y="29"/>
                  <a:pt x="163" y="33"/>
                </a:cubicBezTo>
                <a:lnTo>
                  <a:pt x="33" y="163"/>
                </a:lnTo>
                <a:cubicBezTo>
                  <a:pt x="29" y="153"/>
                  <a:pt x="27" y="141"/>
                  <a:pt x="27" y="129"/>
                </a:cubicBezTo>
                <a:cubicBezTo>
                  <a:pt x="27" y="72"/>
                  <a:pt x="72" y="27"/>
                  <a:pt x="129" y="27"/>
                </a:cubicBezTo>
                <a:close/>
                <a:moveTo>
                  <a:pt x="537" y="27"/>
                </a:moveTo>
                <a:cubicBezTo>
                  <a:pt x="594" y="27"/>
                  <a:pt x="640" y="72"/>
                  <a:pt x="640" y="129"/>
                </a:cubicBezTo>
                <a:cubicBezTo>
                  <a:pt x="640" y="141"/>
                  <a:pt x="637" y="153"/>
                  <a:pt x="634" y="163"/>
                </a:cubicBezTo>
                <a:lnTo>
                  <a:pt x="503" y="33"/>
                </a:lnTo>
                <a:cubicBezTo>
                  <a:pt x="514" y="29"/>
                  <a:pt x="525" y="27"/>
                  <a:pt x="537" y="27"/>
                </a:cubicBezTo>
                <a:close/>
                <a:moveTo>
                  <a:pt x="333" y="53"/>
                </a:moveTo>
                <a:cubicBezTo>
                  <a:pt x="164" y="53"/>
                  <a:pt x="27" y="191"/>
                  <a:pt x="27" y="360"/>
                </a:cubicBezTo>
                <a:cubicBezTo>
                  <a:pt x="27" y="443"/>
                  <a:pt x="60" y="519"/>
                  <a:pt x="114" y="574"/>
                </a:cubicBezTo>
                <a:lnTo>
                  <a:pt x="44" y="644"/>
                </a:lnTo>
                <a:cubicBezTo>
                  <a:pt x="31" y="656"/>
                  <a:pt x="50" y="676"/>
                  <a:pt x="63" y="663"/>
                </a:cubicBezTo>
                <a:lnTo>
                  <a:pt x="133" y="592"/>
                </a:lnTo>
                <a:cubicBezTo>
                  <a:pt x="187" y="639"/>
                  <a:pt x="257" y="667"/>
                  <a:pt x="333" y="667"/>
                </a:cubicBezTo>
                <a:cubicBezTo>
                  <a:pt x="410" y="667"/>
                  <a:pt x="480" y="639"/>
                  <a:pt x="533" y="592"/>
                </a:cubicBezTo>
                <a:lnTo>
                  <a:pt x="604" y="663"/>
                </a:lnTo>
                <a:cubicBezTo>
                  <a:pt x="616" y="676"/>
                  <a:pt x="636" y="656"/>
                  <a:pt x="623" y="644"/>
                </a:cubicBezTo>
                <a:lnTo>
                  <a:pt x="553" y="574"/>
                </a:lnTo>
                <a:cubicBezTo>
                  <a:pt x="607" y="519"/>
                  <a:pt x="640" y="443"/>
                  <a:pt x="640" y="360"/>
                </a:cubicBezTo>
                <a:cubicBezTo>
                  <a:pt x="640" y="191"/>
                  <a:pt x="503" y="53"/>
                  <a:pt x="333" y="53"/>
                </a:cubicBezTo>
                <a:close/>
                <a:moveTo>
                  <a:pt x="333" y="80"/>
                </a:moveTo>
                <a:cubicBezTo>
                  <a:pt x="488" y="80"/>
                  <a:pt x="613" y="205"/>
                  <a:pt x="613" y="360"/>
                </a:cubicBezTo>
                <a:cubicBezTo>
                  <a:pt x="613" y="515"/>
                  <a:pt x="488" y="640"/>
                  <a:pt x="333" y="640"/>
                </a:cubicBezTo>
                <a:cubicBezTo>
                  <a:pt x="179" y="640"/>
                  <a:pt x="53" y="515"/>
                  <a:pt x="53" y="360"/>
                </a:cubicBezTo>
                <a:cubicBezTo>
                  <a:pt x="53" y="205"/>
                  <a:pt x="179" y="80"/>
                  <a:pt x="333" y="80"/>
                </a:cubicBezTo>
                <a:close/>
                <a:moveTo>
                  <a:pt x="333" y="133"/>
                </a:moveTo>
                <a:cubicBezTo>
                  <a:pt x="326" y="133"/>
                  <a:pt x="320" y="139"/>
                  <a:pt x="320" y="147"/>
                </a:cubicBezTo>
                <a:lnTo>
                  <a:pt x="320" y="347"/>
                </a:lnTo>
                <a:lnTo>
                  <a:pt x="200" y="347"/>
                </a:lnTo>
                <a:cubicBezTo>
                  <a:pt x="182" y="346"/>
                  <a:pt x="182" y="374"/>
                  <a:pt x="200" y="373"/>
                </a:cubicBezTo>
                <a:lnTo>
                  <a:pt x="331" y="373"/>
                </a:lnTo>
                <a:cubicBezTo>
                  <a:pt x="336" y="373"/>
                  <a:pt x="340" y="373"/>
                  <a:pt x="343" y="369"/>
                </a:cubicBezTo>
                <a:lnTo>
                  <a:pt x="343" y="369"/>
                </a:lnTo>
                <a:lnTo>
                  <a:pt x="343" y="369"/>
                </a:lnTo>
                <a:cubicBezTo>
                  <a:pt x="347" y="366"/>
                  <a:pt x="347" y="362"/>
                  <a:pt x="347" y="358"/>
                </a:cubicBezTo>
                <a:lnTo>
                  <a:pt x="347" y="147"/>
                </a:lnTo>
                <a:cubicBezTo>
                  <a:pt x="347" y="139"/>
                  <a:pt x="341" y="133"/>
                  <a:pt x="333" y="13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alendar">
            <a:extLst>
              <a:ext uri="{FF2B5EF4-FFF2-40B4-BE49-F238E27FC236}">
                <a16:creationId xmlns:a16="http://schemas.microsoft.com/office/drawing/2014/main" id="{3ED99A5C-5318-4799-BE82-AA72E55E3B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41483" y="195519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Clock">
            <a:extLst>
              <a:ext uri="{FF2B5EF4-FFF2-40B4-BE49-F238E27FC236}">
                <a16:creationId xmlns:a16="http://schemas.microsoft.com/office/drawing/2014/main" id="{EB3F9B94-B15C-46A2-9936-F970F532BB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1232" y="1955193"/>
            <a:ext cx="161925" cy="161925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3 w 667"/>
              <a:gd name="T21" fmla="*/ 66 h 666"/>
              <a:gd name="T22" fmla="*/ 320 w 667"/>
              <a:gd name="T23" fmla="*/ 80 h 666"/>
              <a:gd name="T24" fmla="*/ 320 w 667"/>
              <a:gd name="T25" fmla="*/ 295 h 666"/>
              <a:gd name="T26" fmla="*/ 293 w 667"/>
              <a:gd name="T27" fmla="*/ 333 h 666"/>
              <a:gd name="T28" fmla="*/ 297 w 667"/>
              <a:gd name="T29" fmla="*/ 350 h 666"/>
              <a:gd name="T30" fmla="*/ 217 w 667"/>
              <a:gd name="T31" fmla="*/ 430 h 666"/>
              <a:gd name="T32" fmla="*/ 236 w 667"/>
              <a:gd name="T33" fmla="*/ 449 h 666"/>
              <a:gd name="T34" fmla="*/ 316 w 667"/>
              <a:gd name="T35" fmla="*/ 369 h 666"/>
              <a:gd name="T36" fmla="*/ 333 w 667"/>
              <a:gd name="T37" fmla="*/ 373 h 666"/>
              <a:gd name="T38" fmla="*/ 373 w 667"/>
              <a:gd name="T39" fmla="*/ 333 h 666"/>
              <a:gd name="T40" fmla="*/ 347 w 667"/>
              <a:gd name="T41" fmla="*/ 295 h 666"/>
              <a:gd name="T42" fmla="*/ 347 w 667"/>
              <a:gd name="T43" fmla="*/ 80 h 666"/>
              <a:gd name="T44" fmla="*/ 333 w 667"/>
              <a:gd name="T45" fmla="*/ 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3" y="66"/>
                </a:moveTo>
                <a:cubicBezTo>
                  <a:pt x="326" y="66"/>
                  <a:pt x="320" y="72"/>
                  <a:pt x="320" y="80"/>
                </a:cubicBezTo>
                <a:lnTo>
                  <a:pt x="320" y="295"/>
                </a:lnTo>
                <a:cubicBezTo>
                  <a:pt x="304" y="301"/>
                  <a:pt x="293" y="316"/>
                  <a:pt x="293" y="333"/>
                </a:cubicBezTo>
                <a:cubicBezTo>
                  <a:pt x="293" y="339"/>
                  <a:pt x="295" y="345"/>
                  <a:pt x="297" y="350"/>
                </a:cubicBezTo>
                <a:lnTo>
                  <a:pt x="217" y="430"/>
                </a:lnTo>
                <a:cubicBezTo>
                  <a:pt x="204" y="443"/>
                  <a:pt x="223" y="462"/>
                  <a:pt x="236" y="449"/>
                </a:cubicBezTo>
                <a:lnTo>
                  <a:pt x="316" y="369"/>
                </a:lnTo>
                <a:cubicBezTo>
                  <a:pt x="321" y="372"/>
                  <a:pt x="327" y="373"/>
                  <a:pt x="333" y="373"/>
                </a:cubicBezTo>
                <a:cubicBezTo>
                  <a:pt x="355" y="373"/>
                  <a:pt x="373" y="355"/>
                  <a:pt x="373" y="333"/>
                </a:cubicBezTo>
                <a:cubicBezTo>
                  <a:pt x="373" y="316"/>
                  <a:pt x="362" y="301"/>
                  <a:pt x="347" y="295"/>
                </a:cubicBezTo>
                <a:lnTo>
                  <a:pt x="347" y="80"/>
                </a:lnTo>
                <a:cubicBezTo>
                  <a:pt x="347" y="72"/>
                  <a:pt x="340" y="66"/>
                  <a:pt x="333" y="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Stopwatch">
            <a:extLst>
              <a:ext uri="{FF2B5EF4-FFF2-40B4-BE49-F238E27FC236}">
                <a16:creationId xmlns:a16="http://schemas.microsoft.com/office/drawing/2014/main" id="{D4AC42D9-DB71-48C7-A4CE-E797B93CEC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76808" y="1955193"/>
            <a:ext cx="150812" cy="161925"/>
          </a:xfrm>
          <a:custGeom>
            <a:avLst/>
            <a:gdLst>
              <a:gd name="T0" fmla="*/ 280 w 614"/>
              <a:gd name="T1" fmla="*/ 0 h 666"/>
              <a:gd name="T2" fmla="*/ 280 w 614"/>
              <a:gd name="T3" fmla="*/ 54 h 666"/>
              <a:gd name="T4" fmla="*/ 0 w 614"/>
              <a:gd name="T5" fmla="*/ 360 h 666"/>
              <a:gd name="T6" fmla="*/ 307 w 614"/>
              <a:gd name="T7" fmla="*/ 666 h 666"/>
              <a:gd name="T8" fmla="*/ 614 w 614"/>
              <a:gd name="T9" fmla="*/ 360 h 666"/>
              <a:gd name="T10" fmla="*/ 333 w 614"/>
              <a:gd name="T11" fmla="*/ 54 h 666"/>
              <a:gd name="T12" fmla="*/ 333 w 614"/>
              <a:gd name="T13" fmla="*/ 0 h 666"/>
              <a:gd name="T14" fmla="*/ 280 w 614"/>
              <a:gd name="T15" fmla="*/ 0 h 666"/>
              <a:gd name="T16" fmla="*/ 557 w 614"/>
              <a:gd name="T17" fmla="*/ 26 h 666"/>
              <a:gd name="T18" fmla="*/ 519 w 614"/>
              <a:gd name="T19" fmla="*/ 64 h 666"/>
              <a:gd name="T20" fmla="*/ 536 w 614"/>
              <a:gd name="T21" fmla="*/ 81 h 666"/>
              <a:gd name="T22" fmla="*/ 516 w 614"/>
              <a:gd name="T23" fmla="*/ 101 h 666"/>
              <a:gd name="T24" fmla="*/ 538 w 614"/>
              <a:gd name="T25" fmla="*/ 123 h 666"/>
              <a:gd name="T26" fmla="*/ 559 w 614"/>
              <a:gd name="T27" fmla="*/ 103 h 666"/>
              <a:gd name="T28" fmla="*/ 576 w 614"/>
              <a:gd name="T29" fmla="*/ 121 h 666"/>
              <a:gd name="T30" fmla="*/ 613 w 614"/>
              <a:gd name="T31" fmla="*/ 83 h 666"/>
              <a:gd name="T32" fmla="*/ 557 w 614"/>
              <a:gd name="T33" fmla="*/ 26 h 666"/>
              <a:gd name="T34" fmla="*/ 307 w 614"/>
              <a:gd name="T35" fmla="*/ 80 h 666"/>
              <a:gd name="T36" fmla="*/ 587 w 614"/>
              <a:gd name="T37" fmla="*/ 360 h 666"/>
              <a:gd name="T38" fmla="*/ 307 w 614"/>
              <a:gd name="T39" fmla="*/ 639 h 666"/>
              <a:gd name="T40" fmla="*/ 27 w 614"/>
              <a:gd name="T41" fmla="*/ 360 h 666"/>
              <a:gd name="T42" fmla="*/ 307 w 614"/>
              <a:gd name="T43" fmla="*/ 80 h 666"/>
              <a:gd name="T44" fmla="*/ 307 w 614"/>
              <a:gd name="T45" fmla="*/ 133 h 666"/>
              <a:gd name="T46" fmla="*/ 293 w 614"/>
              <a:gd name="T47" fmla="*/ 146 h 666"/>
              <a:gd name="T48" fmla="*/ 293 w 614"/>
              <a:gd name="T49" fmla="*/ 322 h 666"/>
              <a:gd name="T50" fmla="*/ 267 w 614"/>
              <a:gd name="T51" fmla="*/ 360 h 666"/>
              <a:gd name="T52" fmla="*/ 293 w 614"/>
              <a:gd name="T53" fmla="*/ 397 h 666"/>
              <a:gd name="T54" fmla="*/ 293 w 614"/>
              <a:gd name="T55" fmla="*/ 426 h 666"/>
              <a:gd name="T56" fmla="*/ 320 w 614"/>
              <a:gd name="T57" fmla="*/ 426 h 666"/>
              <a:gd name="T58" fmla="*/ 320 w 614"/>
              <a:gd name="T59" fmla="*/ 397 h 666"/>
              <a:gd name="T60" fmla="*/ 347 w 614"/>
              <a:gd name="T61" fmla="*/ 360 h 666"/>
              <a:gd name="T62" fmla="*/ 320 w 614"/>
              <a:gd name="T63" fmla="*/ 322 h 666"/>
              <a:gd name="T64" fmla="*/ 320 w 614"/>
              <a:gd name="T65" fmla="*/ 146 h 666"/>
              <a:gd name="T66" fmla="*/ 307 w 614"/>
              <a:gd name="T67" fmla="*/ 133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4" h="666">
                <a:moveTo>
                  <a:pt x="280" y="0"/>
                </a:moveTo>
                <a:lnTo>
                  <a:pt x="280" y="54"/>
                </a:lnTo>
                <a:cubicBezTo>
                  <a:pt x="123" y="68"/>
                  <a:pt x="0" y="199"/>
                  <a:pt x="0" y="360"/>
                </a:cubicBezTo>
                <a:cubicBezTo>
                  <a:pt x="0" y="529"/>
                  <a:pt x="138" y="666"/>
                  <a:pt x="307" y="666"/>
                </a:cubicBezTo>
                <a:cubicBezTo>
                  <a:pt x="476" y="666"/>
                  <a:pt x="614" y="529"/>
                  <a:pt x="614" y="360"/>
                </a:cubicBezTo>
                <a:cubicBezTo>
                  <a:pt x="614" y="199"/>
                  <a:pt x="490" y="68"/>
                  <a:pt x="333" y="54"/>
                </a:cubicBezTo>
                <a:lnTo>
                  <a:pt x="333" y="0"/>
                </a:lnTo>
                <a:lnTo>
                  <a:pt x="280" y="0"/>
                </a:lnTo>
                <a:close/>
                <a:moveTo>
                  <a:pt x="557" y="26"/>
                </a:moveTo>
                <a:lnTo>
                  <a:pt x="519" y="64"/>
                </a:lnTo>
                <a:lnTo>
                  <a:pt x="536" y="81"/>
                </a:lnTo>
                <a:lnTo>
                  <a:pt x="516" y="101"/>
                </a:lnTo>
                <a:lnTo>
                  <a:pt x="538" y="123"/>
                </a:lnTo>
                <a:lnTo>
                  <a:pt x="559" y="103"/>
                </a:lnTo>
                <a:lnTo>
                  <a:pt x="576" y="121"/>
                </a:lnTo>
                <a:lnTo>
                  <a:pt x="613" y="83"/>
                </a:lnTo>
                <a:lnTo>
                  <a:pt x="557" y="26"/>
                </a:lnTo>
                <a:close/>
                <a:moveTo>
                  <a:pt x="307" y="80"/>
                </a:moveTo>
                <a:cubicBezTo>
                  <a:pt x="462" y="80"/>
                  <a:pt x="587" y="205"/>
                  <a:pt x="587" y="360"/>
                </a:cubicBezTo>
                <a:cubicBezTo>
                  <a:pt x="587" y="514"/>
                  <a:pt x="462" y="639"/>
                  <a:pt x="307" y="639"/>
                </a:cubicBezTo>
                <a:cubicBezTo>
                  <a:pt x="152" y="639"/>
                  <a:pt x="27" y="514"/>
                  <a:pt x="27" y="360"/>
                </a:cubicBezTo>
                <a:cubicBezTo>
                  <a:pt x="27" y="205"/>
                  <a:pt x="152" y="80"/>
                  <a:pt x="307" y="80"/>
                </a:cubicBezTo>
                <a:close/>
                <a:moveTo>
                  <a:pt x="307" y="133"/>
                </a:moveTo>
                <a:cubicBezTo>
                  <a:pt x="299" y="133"/>
                  <a:pt x="293" y="139"/>
                  <a:pt x="293" y="146"/>
                </a:cubicBezTo>
                <a:lnTo>
                  <a:pt x="293" y="322"/>
                </a:lnTo>
                <a:cubicBezTo>
                  <a:pt x="277" y="328"/>
                  <a:pt x="267" y="343"/>
                  <a:pt x="267" y="360"/>
                </a:cubicBezTo>
                <a:cubicBezTo>
                  <a:pt x="267" y="376"/>
                  <a:pt x="277" y="392"/>
                  <a:pt x="293" y="397"/>
                </a:cubicBezTo>
                <a:lnTo>
                  <a:pt x="293" y="426"/>
                </a:lnTo>
                <a:cubicBezTo>
                  <a:pt x="293" y="444"/>
                  <a:pt x="320" y="444"/>
                  <a:pt x="320" y="426"/>
                </a:cubicBezTo>
                <a:lnTo>
                  <a:pt x="320" y="397"/>
                </a:lnTo>
                <a:cubicBezTo>
                  <a:pt x="336" y="392"/>
                  <a:pt x="347" y="376"/>
                  <a:pt x="347" y="360"/>
                </a:cubicBezTo>
                <a:cubicBezTo>
                  <a:pt x="347" y="343"/>
                  <a:pt x="336" y="328"/>
                  <a:pt x="320" y="322"/>
                </a:cubicBezTo>
                <a:lnTo>
                  <a:pt x="320" y="146"/>
                </a:lnTo>
                <a:cubicBezTo>
                  <a:pt x="320" y="139"/>
                  <a:pt x="314" y="132"/>
                  <a:pt x="307" y="13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Add User">
            <a:extLst>
              <a:ext uri="{FF2B5EF4-FFF2-40B4-BE49-F238E27FC236}">
                <a16:creationId xmlns:a16="http://schemas.microsoft.com/office/drawing/2014/main" id="{5DA352EA-4B14-4018-9813-8BC150C42F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40207" y="1955986"/>
            <a:ext cx="163513" cy="160338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aby">
            <a:extLst>
              <a:ext uri="{FF2B5EF4-FFF2-40B4-BE49-F238E27FC236}">
                <a16:creationId xmlns:a16="http://schemas.microsoft.com/office/drawing/2014/main" id="{BCB28D32-9E81-4E58-83AE-85B06406C3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75276" y="1954399"/>
            <a:ext cx="130175" cy="163513"/>
          </a:xfrm>
          <a:custGeom>
            <a:avLst/>
            <a:gdLst>
              <a:gd name="T0" fmla="*/ 197 w 533"/>
              <a:gd name="T1" fmla="*/ 188 h 669"/>
              <a:gd name="T2" fmla="*/ 18 w 533"/>
              <a:gd name="T3" fmla="*/ 308 h 669"/>
              <a:gd name="T4" fmla="*/ 77 w 533"/>
              <a:gd name="T5" fmla="*/ 392 h 669"/>
              <a:gd name="T6" fmla="*/ 160 w 533"/>
              <a:gd name="T7" fmla="*/ 371 h 669"/>
              <a:gd name="T8" fmla="*/ 93 w 533"/>
              <a:gd name="T9" fmla="*/ 484 h 669"/>
              <a:gd name="T10" fmla="*/ 134 w 533"/>
              <a:gd name="T11" fmla="*/ 600 h 669"/>
              <a:gd name="T12" fmla="*/ 193 w 533"/>
              <a:gd name="T13" fmla="*/ 662 h 669"/>
              <a:gd name="T14" fmla="*/ 244 w 533"/>
              <a:gd name="T15" fmla="*/ 599 h 669"/>
              <a:gd name="T16" fmla="*/ 193 w 533"/>
              <a:gd name="T17" fmla="*/ 533 h 669"/>
              <a:gd name="T18" fmla="*/ 280 w 533"/>
              <a:gd name="T19" fmla="*/ 494 h 669"/>
              <a:gd name="T20" fmla="*/ 321 w 533"/>
              <a:gd name="T21" fmla="*/ 556 h 669"/>
              <a:gd name="T22" fmla="*/ 281 w 533"/>
              <a:gd name="T23" fmla="*/ 627 h 669"/>
              <a:gd name="T24" fmla="*/ 363 w 533"/>
              <a:gd name="T25" fmla="*/ 645 h 669"/>
              <a:gd name="T26" fmla="*/ 439 w 533"/>
              <a:gd name="T27" fmla="*/ 549 h 669"/>
              <a:gd name="T28" fmla="*/ 440 w 533"/>
              <a:gd name="T29" fmla="*/ 484 h 669"/>
              <a:gd name="T30" fmla="*/ 373 w 533"/>
              <a:gd name="T31" fmla="*/ 336 h 669"/>
              <a:gd name="T32" fmla="*/ 480 w 533"/>
              <a:gd name="T33" fmla="*/ 400 h 669"/>
              <a:gd name="T34" fmla="*/ 511 w 533"/>
              <a:gd name="T35" fmla="*/ 304 h 669"/>
              <a:gd name="T36" fmla="*/ 373 w 533"/>
              <a:gd name="T37" fmla="*/ 107 h 669"/>
              <a:gd name="T38" fmla="*/ 346 w 533"/>
              <a:gd name="T39" fmla="*/ 107 h 669"/>
              <a:gd name="T40" fmla="*/ 266 w 533"/>
              <a:gd name="T41" fmla="*/ 27 h 669"/>
              <a:gd name="T42" fmla="*/ 364 w 533"/>
              <a:gd name="T43" fmla="*/ 229 h 669"/>
              <a:gd name="T44" fmla="*/ 506 w 533"/>
              <a:gd name="T45" fmla="*/ 347 h 669"/>
              <a:gd name="T46" fmla="*/ 462 w 533"/>
              <a:gd name="T47" fmla="*/ 367 h 669"/>
              <a:gd name="T48" fmla="*/ 346 w 533"/>
              <a:gd name="T49" fmla="*/ 360 h 669"/>
              <a:gd name="T50" fmla="*/ 165 w 533"/>
              <a:gd name="T51" fmla="*/ 299 h 669"/>
              <a:gd name="T52" fmla="*/ 53 w 533"/>
              <a:gd name="T53" fmla="*/ 374 h 669"/>
              <a:gd name="T54" fmla="*/ 169 w 533"/>
              <a:gd name="T55" fmla="*/ 229 h 669"/>
              <a:gd name="T56" fmla="*/ 181 w 533"/>
              <a:gd name="T57" fmla="*/ 387 h 669"/>
              <a:gd name="T58" fmla="*/ 341 w 533"/>
              <a:gd name="T59" fmla="*/ 442 h 669"/>
              <a:gd name="T60" fmla="*/ 192 w 533"/>
              <a:gd name="T61" fmla="*/ 442 h 669"/>
              <a:gd name="T62" fmla="*/ 150 w 533"/>
              <a:gd name="T63" fmla="*/ 446 h 669"/>
              <a:gd name="T64" fmla="*/ 166 w 533"/>
              <a:gd name="T65" fmla="*/ 521 h 669"/>
              <a:gd name="T66" fmla="*/ 211 w 533"/>
              <a:gd name="T67" fmla="*/ 598 h 669"/>
              <a:gd name="T68" fmla="*/ 218 w 533"/>
              <a:gd name="T69" fmla="*/ 638 h 669"/>
              <a:gd name="T70" fmla="*/ 177 w 533"/>
              <a:gd name="T71" fmla="*/ 612 h 669"/>
              <a:gd name="T72" fmla="*/ 106 w 533"/>
              <a:gd name="T73" fmla="*/ 515 h 669"/>
              <a:gd name="T74" fmla="*/ 383 w 533"/>
              <a:gd name="T75" fmla="*/ 446 h 669"/>
              <a:gd name="T76" fmla="*/ 417 w 533"/>
              <a:gd name="T77" fmla="*/ 533 h 669"/>
              <a:gd name="T78" fmla="*/ 344 w 533"/>
              <a:gd name="T79" fmla="*/ 627 h 669"/>
              <a:gd name="T80" fmla="*/ 308 w 533"/>
              <a:gd name="T81" fmla="*/ 626 h 669"/>
              <a:gd name="T82" fmla="*/ 342 w 533"/>
              <a:gd name="T83" fmla="*/ 573 h 669"/>
              <a:gd name="T84" fmla="*/ 323 w 533"/>
              <a:gd name="T85" fmla="*/ 48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3" h="669">
                <a:moveTo>
                  <a:pt x="266" y="0"/>
                </a:moveTo>
                <a:cubicBezTo>
                  <a:pt x="208" y="0"/>
                  <a:pt x="160" y="48"/>
                  <a:pt x="160" y="107"/>
                </a:cubicBezTo>
                <a:cubicBezTo>
                  <a:pt x="160" y="139"/>
                  <a:pt x="174" y="168"/>
                  <a:pt x="197" y="188"/>
                </a:cubicBezTo>
                <a:cubicBezTo>
                  <a:pt x="178" y="190"/>
                  <a:pt x="166" y="198"/>
                  <a:pt x="153" y="207"/>
                </a:cubicBezTo>
                <a:cubicBezTo>
                  <a:pt x="143" y="215"/>
                  <a:pt x="22" y="304"/>
                  <a:pt x="22" y="304"/>
                </a:cubicBezTo>
                <a:cubicBezTo>
                  <a:pt x="20" y="305"/>
                  <a:pt x="19" y="307"/>
                  <a:pt x="18" y="308"/>
                </a:cubicBezTo>
                <a:cubicBezTo>
                  <a:pt x="7" y="318"/>
                  <a:pt x="0" y="331"/>
                  <a:pt x="0" y="347"/>
                </a:cubicBezTo>
                <a:cubicBezTo>
                  <a:pt x="0" y="376"/>
                  <a:pt x="24" y="400"/>
                  <a:pt x="53" y="400"/>
                </a:cubicBezTo>
                <a:cubicBezTo>
                  <a:pt x="62" y="400"/>
                  <a:pt x="70" y="396"/>
                  <a:pt x="77" y="392"/>
                </a:cubicBezTo>
                <a:cubicBezTo>
                  <a:pt x="80" y="392"/>
                  <a:pt x="83" y="391"/>
                  <a:pt x="85" y="389"/>
                </a:cubicBezTo>
                <a:lnTo>
                  <a:pt x="160" y="336"/>
                </a:lnTo>
                <a:lnTo>
                  <a:pt x="160" y="371"/>
                </a:lnTo>
                <a:lnTo>
                  <a:pt x="135" y="420"/>
                </a:lnTo>
                <a:cubicBezTo>
                  <a:pt x="135" y="421"/>
                  <a:pt x="99" y="474"/>
                  <a:pt x="93" y="484"/>
                </a:cubicBezTo>
                <a:lnTo>
                  <a:pt x="93" y="484"/>
                </a:lnTo>
                <a:cubicBezTo>
                  <a:pt x="86" y="493"/>
                  <a:pt x="80" y="502"/>
                  <a:pt x="80" y="514"/>
                </a:cubicBezTo>
                <a:cubicBezTo>
                  <a:pt x="79" y="525"/>
                  <a:pt x="85" y="536"/>
                  <a:pt x="94" y="549"/>
                </a:cubicBezTo>
                <a:cubicBezTo>
                  <a:pt x="101" y="558"/>
                  <a:pt x="118" y="580"/>
                  <a:pt x="134" y="600"/>
                </a:cubicBezTo>
                <a:cubicBezTo>
                  <a:pt x="142" y="611"/>
                  <a:pt x="150" y="621"/>
                  <a:pt x="156" y="629"/>
                </a:cubicBezTo>
                <a:cubicBezTo>
                  <a:pt x="162" y="636"/>
                  <a:pt x="166" y="642"/>
                  <a:pt x="170" y="645"/>
                </a:cubicBezTo>
                <a:cubicBezTo>
                  <a:pt x="175" y="650"/>
                  <a:pt x="182" y="657"/>
                  <a:pt x="193" y="662"/>
                </a:cubicBezTo>
                <a:cubicBezTo>
                  <a:pt x="203" y="667"/>
                  <a:pt x="219" y="669"/>
                  <a:pt x="232" y="660"/>
                </a:cubicBezTo>
                <a:cubicBezTo>
                  <a:pt x="245" y="652"/>
                  <a:pt x="251" y="638"/>
                  <a:pt x="252" y="627"/>
                </a:cubicBezTo>
                <a:cubicBezTo>
                  <a:pt x="252" y="615"/>
                  <a:pt x="248" y="606"/>
                  <a:pt x="244" y="599"/>
                </a:cubicBezTo>
                <a:cubicBezTo>
                  <a:pt x="242" y="594"/>
                  <a:pt x="238" y="589"/>
                  <a:pt x="232" y="581"/>
                </a:cubicBezTo>
                <a:cubicBezTo>
                  <a:pt x="226" y="574"/>
                  <a:pt x="219" y="565"/>
                  <a:pt x="212" y="556"/>
                </a:cubicBezTo>
                <a:cubicBezTo>
                  <a:pt x="203" y="544"/>
                  <a:pt x="198" y="539"/>
                  <a:pt x="193" y="533"/>
                </a:cubicBezTo>
                <a:cubicBezTo>
                  <a:pt x="209" y="519"/>
                  <a:pt x="224" y="506"/>
                  <a:pt x="240" y="492"/>
                </a:cubicBezTo>
                <a:cubicBezTo>
                  <a:pt x="244" y="493"/>
                  <a:pt x="249" y="494"/>
                  <a:pt x="253" y="494"/>
                </a:cubicBezTo>
                <a:lnTo>
                  <a:pt x="280" y="494"/>
                </a:lnTo>
                <a:cubicBezTo>
                  <a:pt x="284" y="494"/>
                  <a:pt x="289" y="493"/>
                  <a:pt x="293" y="492"/>
                </a:cubicBezTo>
                <a:cubicBezTo>
                  <a:pt x="308" y="506"/>
                  <a:pt x="324" y="519"/>
                  <a:pt x="340" y="533"/>
                </a:cubicBezTo>
                <a:cubicBezTo>
                  <a:pt x="335" y="539"/>
                  <a:pt x="330" y="544"/>
                  <a:pt x="321" y="556"/>
                </a:cubicBezTo>
                <a:cubicBezTo>
                  <a:pt x="314" y="565"/>
                  <a:pt x="307" y="574"/>
                  <a:pt x="301" y="581"/>
                </a:cubicBezTo>
                <a:cubicBezTo>
                  <a:pt x="295" y="589"/>
                  <a:pt x="291" y="594"/>
                  <a:pt x="289" y="599"/>
                </a:cubicBezTo>
                <a:cubicBezTo>
                  <a:pt x="285" y="606"/>
                  <a:pt x="281" y="615"/>
                  <a:pt x="281" y="627"/>
                </a:cubicBezTo>
                <a:cubicBezTo>
                  <a:pt x="282" y="638"/>
                  <a:pt x="288" y="652"/>
                  <a:pt x="301" y="660"/>
                </a:cubicBezTo>
                <a:cubicBezTo>
                  <a:pt x="314" y="669"/>
                  <a:pt x="330" y="667"/>
                  <a:pt x="340" y="662"/>
                </a:cubicBezTo>
                <a:cubicBezTo>
                  <a:pt x="351" y="657"/>
                  <a:pt x="358" y="650"/>
                  <a:pt x="363" y="645"/>
                </a:cubicBezTo>
                <a:cubicBezTo>
                  <a:pt x="367" y="642"/>
                  <a:pt x="371" y="636"/>
                  <a:pt x="377" y="629"/>
                </a:cubicBezTo>
                <a:cubicBezTo>
                  <a:pt x="383" y="621"/>
                  <a:pt x="391" y="611"/>
                  <a:pt x="399" y="600"/>
                </a:cubicBezTo>
                <a:cubicBezTo>
                  <a:pt x="415" y="580"/>
                  <a:pt x="431" y="558"/>
                  <a:pt x="439" y="549"/>
                </a:cubicBezTo>
                <a:cubicBezTo>
                  <a:pt x="448" y="536"/>
                  <a:pt x="454" y="525"/>
                  <a:pt x="453" y="514"/>
                </a:cubicBezTo>
                <a:cubicBezTo>
                  <a:pt x="453" y="502"/>
                  <a:pt x="446" y="493"/>
                  <a:pt x="440" y="484"/>
                </a:cubicBezTo>
                <a:lnTo>
                  <a:pt x="440" y="484"/>
                </a:lnTo>
                <a:cubicBezTo>
                  <a:pt x="434" y="474"/>
                  <a:pt x="398" y="421"/>
                  <a:pt x="398" y="420"/>
                </a:cubicBezTo>
                <a:lnTo>
                  <a:pt x="373" y="371"/>
                </a:lnTo>
                <a:lnTo>
                  <a:pt x="373" y="336"/>
                </a:lnTo>
                <a:lnTo>
                  <a:pt x="448" y="389"/>
                </a:lnTo>
                <a:cubicBezTo>
                  <a:pt x="450" y="391"/>
                  <a:pt x="453" y="392"/>
                  <a:pt x="456" y="392"/>
                </a:cubicBezTo>
                <a:cubicBezTo>
                  <a:pt x="463" y="396"/>
                  <a:pt x="471" y="400"/>
                  <a:pt x="480" y="400"/>
                </a:cubicBezTo>
                <a:cubicBezTo>
                  <a:pt x="509" y="400"/>
                  <a:pt x="533" y="376"/>
                  <a:pt x="533" y="347"/>
                </a:cubicBezTo>
                <a:cubicBezTo>
                  <a:pt x="533" y="331"/>
                  <a:pt x="526" y="318"/>
                  <a:pt x="515" y="309"/>
                </a:cubicBezTo>
                <a:cubicBezTo>
                  <a:pt x="514" y="307"/>
                  <a:pt x="513" y="305"/>
                  <a:pt x="511" y="304"/>
                </a:cubicBezTo>
                <a:cubicBezTo>
                  <a:pt x="511" y="304"/>
                  <a:pt x="390" y="215"/>
                  <a:pt x="379" y="207"/>
                </a:cubicBezTo>
                <a:cubicBezTo>
                  <a:pt x="367" y="198"/>
                  <a:pt x="355" y="190"/>
                  <a:pt x="336" y="188"/>
                </a:cubicBezTo>
                <a:cubicBezTo>
                  <a:pt x="359" y="168"/>
                  <a:pt x="373" y="139"/>
                  <a:pt x="373" y="107"/>
                </a:cubicBezTo>
                <a:cubicBezTo>
                  <a:pt x="373" y="48"/>
                  <a:pt x="325" y="0"/>
                  <a:pt x="266" y="0"/>
                </a:cubicBezTo>
                <a:close/>
                <a:moveTo>
                  <a:pt x="266" y="27"/>
                </a:moveTo>
                <a:cubicBezTo>
                  <a:pt x="311" y="27"/>
                  <a:pt x="346" y="63"/>
                  <a:pt x="346" y="107"/>
                </a:cubicBezTo>
                <a:cubicBezTo>
                  <a:pt x="346" y="151"/>
                  <a:pt x="311" y="187"/>
                  <a:pt x="266" y="187"/>
                </a:cubicBezTo>
                <a:cubicBezTo>
                  <a:pt x="222" y="187"/>
                  <a:pt x="186" y="151"/>
                  <a:pt x="186" y="107"/>
                </a:cubicBezTo>
                <a:cubicBezTo>
                  <a:pt x="186" y="63"/>
                  <a:pt x="222" y="27"/>
                  <a:pt x="266" y="27"/>
                </a:cubicBezTo>
                <a:close/>
                <a:moveTo>
                  <a:pt x="206" y="214"/>
                </a:moveTo>
                <a:lnTo>
                  <a:pt x="326" y="214"/>
                </a:lnTo>
                <a:cubicBezTo>
                  <a:pt x="346" y="214"/>
                  <a:pt x="349" y="218"/>
                  <a:pt x="364" y="229"/>
                </a:cubicBezTo>
                <a:lnTo>
                  <a:pt x="364" y="229"/>
                </a:lnTo>
                <a:cubicBezTo>
                  <a:pt x="408" y="261"/>
                  <a:pt x="452" y="293"/>
                  <a:pt x="495" y="325"/>
                </a:cubicBezTo>
                <a:cubicBezTo>
                  <a:pt x="502" y="330"/>
                  <a:pt x="506" y="338"/>
                  <a:pt x="506" y="347"/>
                </a:cubicBezTo>
                <a:cubicBezTo>
                  <a:pt x="506" y="362"/>
                  <a:pt x="495" y="374"/>
                  <a:pt x="480" y="374"/>
                </a:cubicBezTo>
                <a:cubicBezTo>
                  <a:pt x="474" y="374"/>
                  <a:pt x="468" y="372"/>
                  <a:pt x="464" y="368"/>
                </a:cubicBezTo>
                <a:cubicBezTo>
                  <a:pt x="463" y="368"/>
                  <a:pt x="463" y="367"/>
                  <a:pt x="462" y="367"/>
                </a:cubicBezTo>
                <a:lnTo>
                  <a:pt x="368" y="299"/>
                </a:lnTo>
                <a:cubicBezTo>
                  <a:pt x="359" y="292"/>
                  <a:pt x="346" y="298"/>
                  <a:pt x="346" y="309"/>
                </a:cubicBezTo>
                <a:lnTo>
                  <a:pt x="346" y="360"/>
                </a:lnTo>
                <a:lnTo>
                  <a:pt x="186" y="360"/>
                </a:lnTo>
                <a:lnTo>
                  <a:pt x="186" y="309"/>
                </a:lnTo>
                <a:cubicBezTo>
                  <a:pt x="186" y="299"/>
                  <a:pt x="174" y="292"/>
                  <a:pt x="165" y="299"/>
                </a:cubicBezTo>
                <a:lnTo>
                  <a:pt x="71" y="367"/>
                </a:lnTo>
                <a:cubicBezTo>
                  <a:pt x="70" y="367"/>
                  <a:pt x="70" y="368"/>
                  <a:pt x="69" y="368"/>
                </a:cubicBezTo>
                <a:cubicBezTo>
                  <a:pt x="65" y="372"/>
                  <a:pt x="59" y="374"/>
                  <a:pt x="53" y="374"/>
                </a:cubicBezTo>
                <a:cubicBezTo>
                  <a:pt x="38" y="374"/>
                  <a:pt x="26" y="362"/>
                  <a:pt x="26" y="347"/>
                </a:cubicBezTo>
                <a:cubicBezTo>
                  <a:pt x="26" y="338"/>
                  <a:pt x="31" y="330"/>
                  <a:pt x="38" y="325"/>
                </a:cubicBezTo>
                <a:cubicBezTo>
                  <a:pt x="81" y="293"/>
                  <a:pt x="125" y="261"/>
                  <a:pt x="169" y="229"/>
                </a:cubicBezTo>
                <a:lnTo>
                  <a:pt x="169" y="229"/>
                </a:lnTo>
                <a:cubicBezTo>
                  <a:pt x="184" y="218"/>
                  <a:pt x="187" y="214"/>
                  <a:pt x="206" y="214"/>
                </a:cubicBezTo>
                <a:close/>
                <a:moveTo>
                  <a:pt x="181" y="387"/>
                </a:moveTo>
                <a:lnTo>
                  <a:pt x="352" y="387"/>
                </a:lnTo>
                <a:lnTo>
                  <a:pt x="370" y="423"/>
                </a:lnTo>
                <a:cubicBezTo>
                  <a:pt x="364" y="427"/>
                  <a:pt x="357" y="433"/>
                  <a:pt x="341" y="442"/>
                </a:cubicBezTo>
                <a:cubicBezTo>
                  <a:pt x="320" y="455"/>
                  <a:pt x="294" y="467"/>
                  <a:pt x="280" y="467"/>
                </a:cubicBezTo>
                <a:lnTo>
                  <a:pt x="253" y="467"/>
                </a:lnTo>
                <a:cubicBezTo>
                  <a:pt x="239" y="467"/>
                  <a:pt x="213" y="455"/>
                  <a:pt x="192" y="442"/>
                </a:cubicBezTo>
                <a:cubicBezTo>
                  <a:pt x="176" y="433"/>
                  <a:pt x="169" y="427"/>
                  <a:pt x="163" y="423"/>
                </a:cubicBezTo>
                <a:lnTo>
                  <a:pt x="181" y="387"/>
                </a:lnTo>
                <a:close/>
                <a:moveTo>
                  <a:pt x="150" y="446"/>
                </a:moveTo>
                <a:cubicBezTo>
                  <a:pt x="157" y="451"/>
                  <a:pt x="167" y="458"/>
                  <a:pt x="178" y="465"/>
                </a:cubicBezTo>
                <a:cubicBezTo>
                  <a:pt x="188" y="471"/>
                  <a:pt x="199" y="477"/>
                  <a:pt x="210" y="483"/>
                </a:cubicBezTo>
                <a:lnTo>
                  <a:pt x="166" y="521"/>
                </a:lnTo>
                <a:cubicBezTo>
                  <a:pt x="161" y="526"/>
                  <a:pt x="160" y="534"/>
                  <a:pt x="165" y="540"/>
                </a:cubicBezTo>
                <a:cubicBezTo>
                  <a:pt x="165" y="540"/>
                  <a:pt x="178" y="556"/>
                  <a:pt x="191" y="573"/>
                </a:cubicBezTo>
                <a:cubicBezTo>
                  <a:pt x="198" y="581"/>
                  <a:pt x="205" y="590"/>
                  <a:pt x="211" y="598"/>
                </a:cubicBezTo>
                <a:cubicBezTo>
                  <a:pt x="216" y="605"/>
                  <a:pt x="221" y="612"/>
                  <a:pt x="221" y="611"/>
                </a:cubicBezTo>
                <a:cubicBezTo>
                  <a:pt x="223" y="616"/>
                  <a:pt x="225" y="622"/>
                  <a:pt x="225" y="626"/>
                </a:cubicBezTo>
                <a:cubicBezTo>
                  <a:pt x="225" y="631"/>
                  <a:pt x="224" y="634"/>
                  <a:pt x="218" y="638"/>
                </a:cubicBezTo>
                <a:cubicBezTo>
                  <a:pt x="213" y="641"/>
                  <a:pt x="209" y="640"/>
                  <a:pt x="204" y="638"/>
                </a:cubicBezTo>
                <a:cubicBezTo>
                  <a:pt x="198" y="635"/>
                  <a:pt x="193" y="630"/>
                  <a:pt x="189" y="627"/>
                </a:cubicBezTo>
                <a:cubicBezTo>
                  <a:pt x="188" y="626"/>
                  <a:pt x="183" y="620"/>
                  <a:pt x="177" y="612"/>
                </a:cubicBezTo>
                <a:cubicBezTo>
                  <a:pt x="171" y="604"/>
                  <a:pt x="163" y="594"/>
                  <a:pt x="155" y="584"/>
                </a:cubicBezTo>
                <a:cubicBezTo>
                  <a:pt x="139" y="564"/>
                  <a:pt x="123" y="542"/>
                  <a:pt x="115" y="533"/>
                </a:cubicBezTo>
                <a:cubicBezTo>
                  <a:pt x="107" y="522"/>
                  <a:pt x="106" y="517"/>
                  <a:pt x="106" y="515"/>
                </a:cubicBezTo>
                <a:cubicBezTo>
                  <a:pt x="106" y="513"/>
                  <a:pt x="109" y="508"/>
                  <a:pt x="115" y="498"/>
                </a:cubicBezTo>
                <a:cubicBezTo>
                  <a:pt x="120" y="491"/>
                  <a:pt x="141" y="460"/>
                  <a:pt x="150" y="446"/>
                </a:cubicBezTo>
                <a:close/>
                <a:moveTo>
                  <a:pt x="383" y="446"/>
                </a:moveTo>
                <a:cubicBezTo>
                  <a:pt x="392" y="460"/>
                  <a:pt x="413" y="491"/>
                  <a:pt x="418" y="498"/>
                </a:cubicBezTo>
                <a:cubicBezTo>
                  <a:pt x="424" y="508"/>
                  <a:pt x="427" y="513"/>
                  <a:pt x="427" y="515"/>
                </a:cubicBezTo>
                <a:cubicBezTo>
                  <a:pt x="427" y="517"/>
                  <a:pt x="426" y="522"/>
                  <a:pt x="417" y="533"/>
                </a:cubicBezTo>
                <a:cubicBezTo>
                  <a:pt x="410" y="542"/>
                  <a:pt x="394" y="564"/>
                  <a:pt x="378" y="584"/>
                </a:cubicBezTo>
                <a:cubicBezTo>
                  <a:pt x="370" y="594"/>
                  <a:pt x="362" y="604"/>
                  <a:pt x="356" y="612"/>
                </a:cubicBezTo>
                <a:cubicBezTo>
                  <a:pt x="350" y="620"/>
                  <a:pt x="345" y="626"/>
                  <a:pt x="344" y="627"/>
                </a:cubicBezTo>
                <a:cubicBezTo>
                  <a:pt x="340" y="630"/>
                  <a:pt x="334" y="635"/>
                  <a:pt x="329" y="638"/>
                </a:cubicBezTo>
                <a:cubicBezTo>
                  <a:pt x="324" y="640"/>
                  <a:pt x="320" y="641"/>
                  <a:pt x="315" y="638"/>
                </a:cubicBezTo>
                <a:cubicBezTo>
                  <a:pt x="309" y="634"/>
                  <a:pt x="308" y="631"/>
                  <a:pt x="308" y="626"/>
                </a:cubicBezTo>
                <a:cubicBezTo>
                  <a:pt x="308" y="622"/>
                  <a:pt x="310" y="616"/>
                  <a:pt x="312" y="611"/>
                </a:cubicBezTo>
                <a:cubicBezTo>
                  <a:pt x="312" y="612"/>
                  <a:pt x="317" y="605"/>
                  <a:pt x="322" y="598"/>
                </a:cubicBezTo>
                <a:cubicBezTo>
                  <a:pt x="328" y="590"/>
                  <a:pt x="335" y="581"/>
                  <a:pt x="342" y="573"/>
                </a:cubicBezTo>
                <a:cubicBezTo>
                  <a:pt x="355" y="556"/>
                  <a:pt x="368" y="540"/>
                  <a:pt x="368" y="540"/>
                </a:cubicBezTo>
                <a:cubicBezTo>
                  <a:pt x="373" y="534"/>
                  <a:pt x="372" y="526"/>
                  <a:pt x="367" y="521"/>
                </a:cubicBezTo>
                <a:lnTo>
                  <a:pt x="323" y="483"/>
                </a:lnTo>
                <a:cubicBezTo>
                  <a:pt x="334" y="477"/>
                  <a:pt x="345" y="471"/>
                  <a:pt x="355" y="465"/>
                </a:cubicBezTo>
                <a:cubicBezTo>
                  <a:pt x="366" y="458"/>
                  <a:pt x="376" y="451"/>
                  <a:pt x="383" y="44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Edit User">
            <a:extLst>
              <a:ext uri="{FF2B5EF4-FFF2-40B4-BE49-F238E27FC236}">
                <a16:creationId xmlns:a16="http://schemas.microsoft.com/office/drawing/2014/main" id="{2730400B-AAB3-40B7-BE3B-B62DAFBBE6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28357" y="1960749"/>
            <a:ext cx="163513" cy="15081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ind User">
            <a:extLst>
              <a:ext uri="{FF2B5EF4-FFF2-40B4-BE49-F238E27FC236}">
                <a16:creationId xmlns:a16="http://schemas.microsoft.com/office/drawing/2014/main" id="{A89251CB-F341-4C29-A668-BCDB798572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58076" y="1955986"/>
            <a:ext cx="160338" cy="160338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Anchor">
            <a:extLst>
              <a:ext uri="{FF2B5EF4-FFF2-40B4-BE49-F238E27FC236}">
                <a16:creationId xmlns:a16="http://schemas.microsoft.com/office/drawing/2014/main" id="{A7CFEFAB-48DC-4031-82B1-58F150DB67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07571" y="1954399"/>
            <a:ext cx="161925" cy="163513"/>
          </a:xfrm>
          <a:custGeom>
            <a:avLst/>
            <a:gdLst>
              <a:gd name="T0" fmla="*/ 227 w 667"/>
              <a:gd name="T1" fmla="*/ 107 h 670"/>
              <a:gd name="T2" fmla="*/ 281 w 667"/>
              <a:gd name="T3" fmla="*/ 240 h 670"/>
              <a:gd name="T4" fmla="*/ 201 w 667"/>
              <a:gd name="T5" fmla="*/ 254 h 670"/>
              <a:gd name="T6" fmla="*/ 214 w 667"/>
              <a:gd name="T7" fmla="*/ 320 h 670"/>
              <a:gd name="T8" fmla="*/ 281 w 667"/>
              <a:gd name="T9" fmla="*/ 515 h 670"/>
              <a:gd name="T10" fmla="*/ 150 w 667"/>
              <a:gd name="T11" fmla="*/ 390 h 670"/>
              <a:gd name="T12" fmla="*/ 188 w 667"/>
              <a:gd name="T13" fmla="*/ 369 h 670"/>
              <a:gd name="T14" fmla="*/ 54 w 667"/>
              <a:gd name="T15" fmla="*/ 276 h 670"/>
              <a:gd name="T16" fmla="*/ 1 w 667"/>
              <a:gd name="T17" fmla="*/ 423 h 670"/>
              <a:gd name="T18" fmla="*/ 42 w 667"/>
              <a:gd name="T19" fmla="*/ 422 h 670"/>
              <a:gd name="T20" fmla="*/ 322 w 667"/>
              <a:gd name="T21" fmla="*/ 660 h 670"/>
              <a:gd name="T22" fmla="*/ 405 w 667"/>
              <a:gd name="T23" fmla="*/ 609 h 670"/>
              <a:gd name="T24" fmla="*/ 649 w 667"/>
              <a:gd name="T25" fmla="*/ 437 h 670"/>
              <a:gd name="T26" fmla="*/ 618 w 667"/>
              <a:gd name="T27" fmla="*/ 276 h 670"/>
              <a:gd name="T28" fmla="*/ 480 w 667"/>
              <a:gd name="T29" fmla="*/ 368 h 670"/>
              <a:gd name="T30" fmla="*/ 518 w 667"/>
              <a:gd name="T31" fmla="*/ 390 h 670"/>
              <a:gd name="T32" fmla="*/ 387 w 667"/>
              <a:gd name="T33" fmla="*/ 515 h 670"/>
              <a:gd name="T34" fmla="*/ 454 w 667"/>
              <a:gd name="T35" fmla="*/ 320 h 670"/>
              <a:gd name="T36" fmla="*/ 467 w 667"/>
              <a:gd name="T37" fmla="*/ 254 h 670"/>
              <a:gd name="T38" fmla="*/ 387 w 667"/>
              <a:gd name="T39" fmla="*/ 240 h 670"/>
              <a:gd name="T40" fmla="*/ 441 w 667"/>
              <a:gd name="T41" fmla="*/ 107 h 670"/>
              <a:gd name="T42" fmla="*/ 334 w 667"/>
              <a:gd name="T43" fmla="*/ 27 h 670"/>
              <a:gd name="T44" fmla="*/ 334 w 667"/>
              <a:gd name="T45" fmla="*/ 187 h 670"/>
              <a:gd name="T46" fmla="*/ 334 w 667"/>
              <a:gd name="T47" fmla="*/ 27 h 670"/>
              <a:gd name="T48" fmla="*/ 281 w 667"/>
              <a:gd name="T49" fmla="*/ 107 h 670"/>
              <a:gd name="T50" fmla="*/ 387 w 667"/>
              <a:gd name="T51" fmla="*/ 107 h 670"/>
              <a:gd name="T52" fmla="*/ 334 w 667"/>
              <a:gd name="T53" fmla="*/ 80 h 670"/>
              <a:gd name="T54" fmla="*/ 334 w 667"/>
              <a:gd name="T55" fmla="*/ 134 h 670"/>
              <a:gd name="T56" fmla="*/ 334 w 667"/>
              <a:gd name="T57" fmla="*/ 80 h 670"/>
              <a:gd name="T58" fmla="*/ 334 w 667"/>
              <a:gd name="T59" fmla="*/ 214 h 670"/>
              <a:gd name="T60" fmla="*/ 361 w 667"/>
              <a:gd name="T61" fmla="*/ 534 h 670"/>
              <a:gd name="T62" fmla="*/ 476 w 667"/>
              <a:gd name="T63" fmla="*/ 491 h 670"/>
              <a:gd name="T64" fmla="*/ 579 w 667"/>
              <a:gd name="T65" fmla="*/ 383 h 670"/>
              <a:gd name="T66" fmla="*/ 399 w 667"/>
              <a:gd name="T67" fmla="*/ 583 h 670"/>
              <a:gd name="T68" fmla="*/ 269 w 667"/>
              <a:gd name="T69" fmla="*/ 583 h 670"/>
              <a:gd name="T70" fmla="*/ 88 w 667"/>
              <a:gd name="T71" fmla="*/ 382 h 670"/>
              <a:gd name="T72" fmla="*/ 192 w 667"/>
              <a:gd name="T73" fmla="*/ 490 h 670"/>
              <a:gd name="T74" fmla="*/ 307 w 667"/>
              <a:gd name="T75" fmla="*/ 534 h 670"/>
              <a:gd name="T76" fmla="*/ 227 w 667"/>
              <a:gd name="T77" fmla="*/ 267 h 670"/>
              <a:gd name="T78" fmla="*/ 281 w 667"/>
              <a:gd name="T79" fmla="*/ 294 h 670"/>
              <a:gd name="T80" fmla="*/ 227 w 667"/>
              <a:gd name="T81" fmla="*/ 267 h 670"/>
              <a:gd name="T82" fmla="*/ 441 w 667"/>
              <a:gd name="T83" fmla="*/ 267 h 670"/>
              <a:gd name="T84" fmla="*/ 387 w 667"/>
              <a:gd name="T85" fmla="*/ 294 h 670"/>
              <a:gd name="T86" fmla="*/ 603 w 667"/>
              <a:gd name="T87" fmla="*/ 301 h 670"/>
              <a:gd name="T88" fmla="*/ 627 w 667"/>
              <a:gd name="T89" fmla="*/ 393 h 670"/>
              <a:gd name="T90" fmla="*/ 626 w 667"/>
              <a:gd name="T91" fmla="*/ 392 h 670"/>
              <a:gd name="T92" fmla="*/ 577 w 667"/>
              <a:gd name="T93" fmla="*/ 356 h 670"/>
              <a:gd name="T94" fmla="*/ 520 w 667"/>
              <a:gd name="T95" fmla="*/ 363 h 670"/>
              <a:gd name="T96" fmla="*/ 67 w 667"/>
              <a:gd name="T97" fmla="*/ 302 h 670"/>
              <a:gd name="T98" fmla="*/ 140 w 667"/>
              <a:gd name="T99" fmla="*/ 364 h 670"/>
              <a:gd name="T100" fmla="*/ 75 w 667"/>
              <a:gd name="T101" fmla="*/ 359 h 670"/>
              <a:gd name="T102" fmla="*/ 32 w 667"/>
              <a:gd name="T103" fmla="*/ 398 h 670"/>
              <a:gd name="T104" fmla="*/ 67 w 667"/>
              <a:gd name="T105" fmla="*/ 302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" h="670">
                <a:moveTo>
                  <a:pt x="334" y="0"/>
                </a:moveTo>
                <a:cubicBezTo>
                  <a:pt x="275" y="0"/>
                  <a:pt x="227" y="48"/>
                  <a:pt x="227" y="107"/>
                </a:cubicBezTo>
                <a:cubicBezTo>
                  <a:pt x="227" y="146"/>
                  <a:pt x="249" y="181"/>
                  <a:pt x="281" y="199"/>
                </a:cubicBezTo>
                <a:lnTo>
                  <a:pt x="281" y="240"/>
                </a:lnTo>
                <a:lnTo>
                  <a:pt x="214" y="240"/>
                </a:lnTo>
                <a:cubicBezTo>
                  <a:pt x="207" y="240"/>
                  <a:pt x="201" y="246"/>
                  <a:pt x="201" y="254"/>
                </a:cubicBezTo>
                <a:lnTo>
                  <a:pt x="201" y="307"/>
                </a:lnTo>
                <a:cubicBezTo>
                  <a:pt x="201" y="315"/>
                  <a:pt x="207" y="320"/>
                  <a:pt x="214" y="320"/>
                </a:cubicBezTo>
                <a:lnTo>
                  <a:pt x="281" y="320"/>
                </a:lnTo>
                <a:lnTo>
                  <a:pt x="281" y="515"/>
                </a:lnTo>
                <a:cubicBezTo>
                  <a:pt x="259" y="509"/>
                  <a:pt x="234" y="495"/>
                  <a:pt x="211" y="472"/>
                </a:cubicBezTo>
                <a:cubicBezTo>
                  <a:pt x="188" y="448"/>
                  <a:pt x="166" y="419"/>
                  <a:pt x="150" y="390"/>
                </a:cubicBezTo>
                <a:cubicBezTo>
                  <a:pt x="166" y="390"/>
                  <a:pt x="178" y="389"/>
                  <a:pt x="178" y="389"/>
                </a:cubicBezTo>
                <a:cubicBezTo>
                  <a:pt x="188" y="388"/>
                  <a:pt x="194" y="377"/>
                  <a:pt x="188" y="369"/>
                </a:cubicBezTo>
                <a:cubicBezTo>
                  <a:pt x="188" y="369"/>
                  <a:pt x="140" y="294"/>
                  <a:pt x="66" y="273"/>
                </a:cubicBezTo>
                <a:cubicBezTo>
                  <a:pt x="61" y="271"/>
                  <a:pt x="57" y="273"/>
                  <a:pt x="54" y="276"/>
                </a:cubicBezTo>
                <a:cubicBezTo>
                  <a:pt x="28" y="297"/>
                  <a:pt x="17" y="334"/>
                  <a:pt x="10" y="365"/>
                </a:cubicBezTo>
                <a:cubicBezTo>
                  <a:pt x="2" y="397"/>
                  <a:pt x="1" y="423"/>
                  <a:pt x="1" y="423"/>
                </a:cubicBezTo>
                <a:cubicBezTo>
                  <a:pt x="0" y="433"/>
                  <a:pt x="11" y="441"/>
                  <a:pt x="20" y="436"/>
                </a:cubicBezTo>
                <a:cubicBezTo>
                  <a:pt x="20" y="436"/>
                  <a:pt x="29" y="431"/>
                  <a:pt x="42" y="422"/>
                </a:cubicBezTo>
                <a:cubicBezTo>
                  <a:pt x="80" y="512"/>
                  <a:pt x="163" y="587"/>
                  <a:pt x="263" y="609"/>
                </a:cubicBezTo>
                <a:cubicBezTo>
                  <a:pt x="299" y="617"/>
                  <a:pt x="322" y="660"/>
                  <a:pt x="322" y="660"/>
                </a:cubicBezTo>
                <a:cubicBezTo>
                  <a:pt x="327" y="670"/>
                  <a:pt x="341" y="670"/>
                  <a:pt x="346" y="660"/>
                </a:cubicBezTo>
                <a:cubicBezTo>
                  <a:pt x="346" y="660"/>
                  <a:pt x="370" y="617"/>
                  <a:pt x="405" y="609"/>
                </a:cubicBezTo>
                <a:cubicBezTo>
                  <a:pt x="505" y="587"/>
                  <a:pt x="588" y="512"/>
                  <a:pt x="625" y="423"/>
                </a:cubicBezTo>
                <a:cubicBezTo>
                  <a:pt x="639" y="432"/>
                  <a:pt x="649" y="437"/>
                  <a:pt x="649" y="437"/>
                </a:cubicBezTo>
                <a:cubicBezTo>
                  <a:pt x="658" y="440"/>
                  <a:pt x="667" y="433"/>
                  <a:pt x="667" y="424"/>
                </a:cubicBezTo>
                <a:cubicBezTo>
                  <a:pt x="667" y="394"/>
                  <a:pt x="664" y="330"/>
                  <a:pt x="618" y="276"/>
                </a:cubicBezTo>
                <a:cubicBezTo>
                  <a:pt x="614" y="271"/>
                  <a:pt x="612" y="269"/>
                  <a:pt x="604" y="272"/>
                </a:cubicBezTo>
                <a:cubicBezTo>
                  <a:pt x="531" y="293"/>
                  <a:pt x="480" y="368"/>
                  <a:pt x="480" y="368"/>
                </a:cubicBezTo>
                <a:cubicBezTo>
                  <a:pt x="474" y="377"/>
                  <a:pt x="480" y="388"/>
                  <a:pt x="490" y="389"/>
                </a:cubicBezTo>
                <a:cubicBezTo>
                  <a:pt x="490" y="389"/>
                  <a:pt x="502" y="390"/>
                  <a:pt x="518" y="390"/>
                </a:cubicBezTo>
                <a:cubicBezTo>
                  <a:pt x="502" y="419"/>
                  <a:pt x="480" y="448"/>
                  <a:pt x="457" y="472"/>
                </a:cubicBezTo>
                <a:cubicBezTo>
                  <a:pt x="434" y="495"/>
                  <a:pt x="409" y="509"/>
                  <a:pt x="387" y="515"/>
                </a:cubicBezTo>
                <a:lnTo>
                  <a:pt x="387" y="320"/>
                </a:lnTo>
                <a:lnTo>
                  <a:pt x="454" y="320"/>
                </a:lnTo>
                <a:cubicBezTo>
                  <a:pt x="461" y="320"/>
                  <a:pt x="467" y="315"/>
                  <a:pt x="467" y="307"/>
                </a:cubicBezTo>
                <a:lnTo>
                  <a:pt x="467" y="254"/>
                </a:lnTo>
                <a:cubicBezTo>
                  <a:pt x="467" y="246"/>
                  <a:pt x="461" y="240"/>
                  <a:pt x="454" y="240"/>
                </a:cubicBezTo>
                <a:lnTo>
                  <a:pt x="387" y="240"/>
                </a:lnTo>
                <a:lnTo>
                  <a:pt x="387" y="199"/>
                </a:lnTo>
                <a:cubicBezTo>
                  <a:pt x="419" y="181"/>
                  <a:pt x="441" y="146"/>
                  <a:pt x="441" y="107"/>
                </a:cubicBezTo>
                <a:cubicBezTo>
                  <a:pt x="441" y="48"/>
                  <a:pt x="393" y="0"/>
                  <a:pt x="334" y="0"/>
                </a:cubicBezTo>
                <a:close/>
                <a:moveTo>
                  <a:pt x="334" y="27"/>
                </a:moveTo>
                <a:cubicBezTo>
                  <a:pt x="378" y="27"/>
                  <a:pt x="414" y="63"/>
                  <a:pt x="414" y="107"/>
                </a:cubicBezTo>
                <a:cubicBezTo>
                  <a:pt x="414" y="151"/>
                  <a:pt x="378" y="187"/>
                  <a:pt x="334" y="187"/>
                </a:cubicBezTo>
                <a:cubicBezTo>
                  <a:pt x="290" y="187"/>
                  <a:pt x="254" y="151"/>
                  <a:pt x="254" y="107"/>
                </a:cubicBezTo>
                <a:cubicBezTo>
                  <a:pt x="254" y="63"/>
                  <a:pt x="290" y="27"/>
                  <a:pt x="334" y="27"/>
                </a:cubicBezTo>
                <a:close/>
                <a:moveTo>
                  <a:pt x="334" y="54"/>
                </a:moveTo>
                <a:cubicBezTo>
                  <a:pt x="305" y="54"/>
                  <a:pt x="281" y="78"/>
                  <a:pt x="281" y="107"/>
                </a:cubicBezTo>
                <a:cubicBezTo>
                  <a:pt x="281" y="136"/>
                  <a:pt x="305" y="160"/>
                  <a:pt x="334" y="160"/>
                </a:cubicBezTo>
                <a:cubicBezTo>
                  <a:pt x="363" y="160"/>
                  <a:pt x="387" y="136"/>
                  <a:pt x="387" y="107"/>
                </a:cubicBezTo>
                <a:cubicBezTo>
                  <a:pt x="387" y="78"/>
                  <a:pt x="363" y="54"/>
                  <a:pt x="334" y="54"/>
                </a:cubicBezTo>
                <a:close/>
                <a:moveTo>
                  <a:pt x="334" y="80"/>
                </a:moveTo>
                <a:cubicBezTo>
                  <a:pt x="349" y="80"/>
                  <a:pt x="361" y="92"/>
                  <a:pt x="361" y="107"/>
                </a:cubicBezTo>
                <a:cubicBezTo>
                  <a:pt x="361" y="122"/>
                  <a:pt x="349" y="134"/>
                  <a:pt x="334" y="134"/>
                </a:cubicBezTo>
                <a:cubicBezTo>
                  <a:pt x="319" y="134"/>
                  <a:pt x="307" y="122"/>
                  <a:pt x="307" y="107"/>
                </a:cubicBezTo>
                <a:cubicBezTo>
                  <a:pt x="307" y="92"/>
                  <a:pt x="319" y="80"/>
                  <a:pt x="334" y="80"/>
                </a:cubicBezTo>
                <a:close/>
                <a:moveTo>
                  <a:pt x="307" y="210"/>
                </a:moveTo>
                <a:cubicBezTo>
                  <a:pt x="316" y="213"/>
                  <a:pt x="325" y="214"/>
                  <a:pt x="334" y="214"/>
                </a:cubicBezTo>
                <a:cubicBezTo>
                  <a:pt x="343" y="214"/>
                  <a:pt x="352" y="213"/>
                  <a:pt x="361" y="210"/>
                </a:cubicBezTo>
                <a:cubicBezTo>
                  <a:pt x="361" y="318"/>
                  <a:pt x="361" y="426"/>
                  <a:pt x="361" y="534"/>
                </a:cubicBezTo>
                <a:cubicBezTo>
                  <a:pt x="361" y="542"/>
                  <a:pt x="367" y="548"/>
                  <a:pt x="375" y="547"/>
                </a:cubicBezTo>
                <a:cubicBezTo>
                  <a:pt x="410" y="545"/>
                  <a:pt x="445" y="521"/>
                  <a:pt x="476" y="491"/>
                </a:cubicBezTo>
                <a:cubicBezTo>
                  <a:pt x="505" y="461"/>
                  <a:pt x="531" y="425"/>
                  <a:pt x="548" y="389"/>
                </a:cubicBezTo>
                <a:cubicBezTo>
                  <a:pt x="559" y="388"/>
                  <a:pt x="569" y="386"/>
                  <a:pt x="579" y="383"/>
                </a:cubicBezTo>
                <a:cubicBezTo>
                  <a:pt x="587" y="392"/>
                  <a:pt x="595" y="400"/>
                  <a:pt x="603" y="407"/>
                </a:cubicBezTo>
                <a:cubicBezTo>
                  <a:pt x="570" y="490"/>
                  <a:pt x="492" y="562"/>
                  <a:pt x="399" y="583"/>
                </a:cubicBezTo>
                <a:cubicBezTo>
                  <a:pt x="364" y="591"/>
                  <a:pt x="345" y="614"/>
                  <a:pt x="334" y="630"/>
                </a:cubicBezTo>
                <a:cubicBezTo>
                  <a:pt x="323" y="614"/>
                  <a:pt x="305" y="591"/>
                  <a:pt x="269" y="583"/>
                </a:cubicBezTo>
                <a:cubicBezTo>
                  <a:pt x="176" y="562"/>
                  <a:pt x="97" y="489"/>
                  <a:pt x="64" y="405"/>
                </a:cubicBezTo>
                <a:cubicBezTo>
                  <a:pt x="72" y="398"/>
                  <a:pt x="80" y="391"/>
                  <a:pt x="88" y="382"/>
                </a:cubicBezTo>
                <a:cubicBezTo>
                  <a:pt x="98" y="386"/>
                  <a:pt x="109" y="388"/>
                  <a:pt x="120" y="389"/>
                </a:cubicBezTo>
                <a:cubicBezTo>
                  <a:pt x="137" y="425"/>
                  <a:pt x="163" y="461"/>
                  <a:pt x="192" y="490"/>
                </a:cubicBezTo>
                <a:cubicBezTo>
                  <a:pt x="223" y="521"/>
                  <a:pt x="258" y="545"/>
                  <a:pt x="293" y="547"/>
                </a:cubicBezTo>
                <a:cubicBezTo>
                  <a:pt x="301" y="548"/>
                  <a:pt x="307" y="542"/>
                  <a:pt x="307" y="534"/>
                </a:cubicBezTo>
                <a:cubicBezTo>
                  <a:pt x="308" y="426"/>
                  <a:pt x="307" y="318"/>
                  <a:pt x="307" y="210"/>
                </a:cubicBezTo>
                <a:close/>
                <a:moveTo>
                  <a:pt x="227" y="267"/>
                </a:moveTo>
                <a:lnTo>
                  <a:pt x="281" y="267"/>
                </a:lnTo>
                <a:lnTo>
                  <a:pt x="281" y="294"/>
                </a:lnTo>
                <a:lnTo>
                  <a:pt x="227" y="294"/>
                </a:lnTo>
                <a:lnTo>
                  <a:pt x="227" y="267"/>
                </a:lnTo>
                <a:close/>
                <a:moveTo>
                  <a:pt x="387" y="267"/>
                </a:moveTo>
                <a:lnTo>
                  <a:pt x="441" y="267"/>
                </a:lnTo>
                <a:lnTo>
                  <a:pt x="441" y="294"/>
                </a:lnTo>
                <a:lnTo>
                  <a:pt x="387" y="294"/>
                </a:lnTo>
                <a:lnTo>
                  <a:pt x="387" y="267"/>
                </a:lnTo>
                <a:close/>
                <a:moveTo>
                  <a:pt x="603" y="301"/>
                </a:moveTo>
                <a:cubicBezTo>
                  <a:pt x="630" y="336"/>
                  <a:pt x="636" y="372"/>
                  <a:pt x="638" y="400"/>
                </a:cubicBezTo>
                <a:cubicBezTo>
                  <a:pt x="635" y="398"/>
                  <a:pt x="631" y="396"/>
                  <a:pt x="627" y="393"/>
                </a:cubicBezTo>
                <a:lnTo>
                  <a:pt x="627" y="393"/>
                </a:lnTo>
                <a:cubicBezTo>
                  <a:pt x="627" y="393"/>
                  <a:pt x="627" y="393"/>
                  <a:pt x="626" y="392"/>
                </a:cubicBezTo>
                <a:cubicBezTo>
                  <a:pt x="616" y="384"/>
                  <a:pt x="605" y="374"/>
                  <a:pt x="594" y="360"/>
                </a:cubicBezTo>
                <a:cubicBezTo>
                  <a:pt x="590" y="354"/>
                  <a:pt x="583" y="353"/>
                  <a:pt x="577" y="356"/>
                </a:cubicBezTo>
                <a:cubicBezTo>
                  <a:pt x="571" y="359"/>
                  <a:pt x="556" y="362"/>
                  <a:pt x="540" y="363"/>
                </a:cubicBezTo>
                <a:cubicBezTo>
                  <a:pt x="533" y="364"/>
                  <a:pt x="524" y="363"/>
                  <a:pt x="520" y="363"/>
                </a:cubicBezTo>
                <a:cubicBezTo>
                  <a:pt x="536" y="344"/>
                  <a:pt x="563" y="316"/>
                  <a:pt x="603" y="301"/>
                </a:cubicBezTo>
                <a:close/>
                <a:moveTo>
                  <a:pt x="67" y="302"/>
                </a:moveTo>
                <a:cubicBezTo>
                  <a:pt x="107" y="317"/>
                  <a:pt x="133" y="344"/>
                  <a:pt x="149" y="363"/>
                </a:cubicBezTo>
                <a:cubicBezTo>
                  <a:pt x="145" y="363"/>
                  <a:pt x="145" y="364"/>
                  <a:pt x="140" y="364"/>
                </a:cubicBezTo>
                <a:cubicBezTo>
                  <a:pt x="121" y="363"/>
                  <a:pt x="98" y="360"/>
                  <a:pt x="91" y="356"/>
                </a:cubicBezTo>
                <a:cubicBezTo>
                  <a:pt x="86" y="353"/>
                  <a:pt x="79" y="354"/>
                  <a:pt x="75" y="359"/>
                </a:cubicBezTo>
                <a:cubicBezTo>
                  <a:pt x="64" y="371"/>
                  <a:pt x="53" y="382"/>
                  <a:pt x="42" y="390"/>
                </a:cubicBezTo>
                <a:cubicBezTo>
                  <a:pt x="39" y="393"/>
                  <a:pt x="35" y="395"/>
                  <a:pt x="32" y="398"/>
                </a:cubicBezTo>
                <a:cubicBezTo>
                  <a:pt x="33" y="388"/>
                  <a:pt x="32" y="386"/>
                  <a:pt x="36" y="371"/>
                </a:cubicBezTo>
                <a:cubicBezTo>
                  <a:pt x="42" y="345"/>
                  <a:pt x="53" y="318"/>
                  <a:pt x="67" y="30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each">
            <a:extLst>
              <a:ext uri="{FF2B5EF4-FFF2-40B4-BE49-F238E27FC236}">
                <a16:creationId xmlns:a16="http://schemas.microsoft.com/office/drawing/2014/main" id="{24F3151D-FF9A-46FB-B21E-42AE2D0295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85462" y="1953605"/>
            <a:ext cx="165100" cy="165100"/>
          </a:xfrm>
          <a:custGeom>
            <a:avLst/>
            <a:gdLst>
              <a:gd name="T0" fmla="*/ 99 w 682"/>
              <a:gd name="T1" fmla="*/ 180 h 675"/>
              <a:gd name="T2" fmla="*/ 281 w 682"/>
              <a:gd name="T3" fmla="*/ 113 h 675"/>
              <a:gd name="T4" fmla="*/ 99 w 682"/>
              <a:gd name="T5" fmla="*/ 287 h 675"/>
              <a:gd name="T6" fmla="*/ 166 w 682"/>
              <a:gd name="T7" fmla="*/ 441 h 675"/>
              <a:gd name="T8" fmla="*/ 339 w 682"/>
              <a:gd name="T9" fmla="*/ 213 h 675"/>
              <a:gd name="T10" fmla="*/ 95 w 682"/>
              <a:gd name="T11" fmla="*/ 620 h 675"/>
              <a:gd name="T12" fmla="*/ 11 w 682"/>
              <a:gd name="T13" fmla="*/ 611 h 675"/>
              <a:gd name="T14" fmla="*/ 360 w 682"/>
              <a:gd name="T15" fmla="*/ 640 h 675"/>
              <a:gd name="T16" fmla="*/ 652 w 682"/>
              <a:gd name="T17" fmla="*/ 665 h 675"/>
              <a:gd name="T18" fmla="*/ 486 w 682"/>
              <a:gd name="T19" fmla="*/ 587 h 675"/>
              <a:gd name="T20" fmla="*/ 398 w 682"/>
              <a:gd name="T21" fmla="*/ 541 h 675"/>
              <a:gd name="T22" fmla="*/ 432 w 682"/>
              <a:gd name="T23" fmla="*/ 205 h 675"/>
              <a:gd name="T24" fmla="*/ 579 w 682"/>
              <a:gd name="T25" fmla="*/ 437 h 675"/>
              <a:gd name="T26" fmla="*/ 673 w 682"/>
              <a:gd name="T27" fmla="*/ 292 h 675"/>
              <a:gd name="T28" fmla="*/ 447 w 682"/>
              <a:gd name="T29" fmla="*/ 123 h 675"/>
              <a:gd name="T30" fmla="*/ 495 w 682"/>
              <a:gd name="T31" fmla="*/ 107 h 675"/>
              <a:gd name="T32" fmla="*/ 651 w 682"/>
              <a:gd name="T33" fmla="*/ 153 h 675"/>
              <a:gd name="T34" fmla="*/ 519 w 682"/>
              <a:gd name="T35" fmla="*/ 0 h 675"/>
              <a:gd name="T36" fmla="*/ 259 w 682"/>
              <a:gd name="T37" fmla="*/ 0 h 675"/>
              <a:gd name="T38" fmla="*/ 382 w 682"/>
              <a:gd name="T39" fmla="*/ 75 h 675"/>
              <a:gd name="T40" fmla="*/ 519 w 682"/>
              <a:gd name="T41" fmla="*/ 27 h 675"/>
              <a:gd name="T42" fmla="*/ 613 w 682"/>
              <a:gd name="T43" fmla="*/ 117 h 675"/>
              <a:gd name="T44" fmla="*/ 495 w 682"/>
              <a:gd name="T45" fmla="*/ 80 h 675"/>
              <a:gd name="T46" fmla="*/ 402 w 682"/>
              <a:gd name="T47" fmla="*/ 130 h 675"/>
              <a:gd name="T48" fmla="*/ 553 w 682"/>
              <a:gd name="T49" fmla="*/ 174 h 675"/>
              <a:gd name="T50" fmla="*/ 605 w 682"/>
              <a:gd name="T51" fmla="*/ 394 h 675"/>
              <a:gd name="T52" fmla="*/ 249 w 682"/>
              <a:gd name="T53" fmla="*/ 227 h 675"/>
              <a:gd name="T54" fmla="*/ 126 w 682"/>
              <a:gd name="T55" fmla="*/ 287 h 675"/>
              <a:gd name="T56" fmla="*/ 327 w 682"/>
              <a:gd name="T57" fmla="*/ 138 h 675"/>
              <a:gd name="T58" fmla="*/ 135 w 682"/>
              <a:gd name="T59" fmla="*/ 125 h 675"/>
              <a:gd name="T60" fmla="*/ 406 w 682"/>
              <a:gd name="T61" fmla="*/ 201 h 675"/>
              <a:gd name="T62" fmla="*/ 372 w 682"/>
              <a:gd name="T63" fmla="*/ 534 h 675"/>
              <a:gd name="T64" fmla="*/ 219 w 682"/>
              <a:gd name="T65" fmla="*/ 640 h 675"/>
              <a:gd name="T66" fmla="*/ 235 w 682"/>
              <a:gd name="T67" fmla="*/ 580 h 675"/>
              <a:gd name="T68" fmla="*/ 406 w 682"/>
              <a:gd name="T69" fmla="*/ 20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2" h="675">
                <a:moveTo>
                  <a:pt x="259" y="0"/>
                </a:moveTo>
                <a:cubicBezTo>
                  <a:pt x="166" y="0"/>
                  <a:pt x="99" y="81"/>
                  <a:pt x="99" y="180"/>
                </a:cubicBezTo>
                <a:cubicBezTo>
                  <a:pt x="99" y="195"/>
                  <a:pt x="119" y="199"/>
                  <a:pt x="125" y="186"/>
                </a:cubicBezTo>
                <a:cubicBezTo>
                  <a:pt x="154" y="116"/>
                  <a:pt x="229" y="97"/>
                  <a:pt x="281" y="113"/>
                </a:cubicBezTo>
                <a:cubicBezTo>
                  <a:pt x="246" y="116"/>
                  <a:pt x="210" y="123"/>
                  <a:pt x="178" y="142"/>
                </a:cubicBezTo>
                <a:cubicBezTo>
                  <a:pt x="133" y="170"/>
                  <a:pt x="99" y="219"/>
                  <a:pt x="99" y="287"/>
                </a:cubicBezTo>
                <a:cubicBezTo>
                  <a:pt x="99" y="337"/>
                  <a:pt x="110" y="384"/>
                  <a:pt x="140" y="445"/>
                </a:cubicBezTo>
                <a:cubicBezTo>
                  <a:pt x="146" y="457"/>
                  <a:pt x="164" y="454"/>
                  <a:pt x="166" y="441"/>
                </a:cubicBezTo>
                <a:cubicBezTo>
                  <a:pt x="177" y="339"/>
                  <a:pt x="219" y="283"/>
                  <a:pt x="265" y="249"/>
                </a:cubicBezTo>
                <a:cubicBezTo>
                  <a:pt x="290" y="231"/>
                  <a:pt x="315" y="220"/>
                  <a:pt x="339" y="213"/>
                </a:cubicBezTo>
                <a:cubicBezTo>
                  <a:pt x="337" y="406"/>
                  <a:pt x="277" y="506"/>
                  <a:pt x="217" y="560"/>
                </a:cubicBezTo>
                <a:cubicBezTo>
                  <a:pt x="155" y="615"/>
                  <a:pt x="95" y="620"/>
                  <a:pt x="95" y="620"/>
                </a:cubicBezTo>
                <a:cubicBezTo>
                  <a:pt x="59" y="608"/>
                  <a:pt x="41" y="595"/>
                  <a:pt x="19" y="587"/>
                </a:cubicBezTo>
                <a:cubicBezTo>
                  <a:pt x="8" y="583"/>
                  <a:pt x="0" y="604"/>
                  <a:pt x="11" y="611"/>
                </a:cubicBezTo>
                <a:cubicBezTo>
                  <a:pt x="11" y="611"/>
                  <a:pt x="91" y="667"/>
                  <a:pt x="219" y="667"/>
                </a:cubicBezTo>
                <a:cubicBezTo>
                  <a:pt x="273" y="667"/>
                  <a:pt x="318" y="653"/>
                  <a:pt x="360" y="640"/>
                </a:cubicBezTo>
                <a:cubicBezTo>
                  <a:pt x="402" y="626"/>
                  <a:pt x="441" y="614"/>
                  <a:pt x="486" y="614"/>
                </a:cubicBezTo>
                <a:cubicBezTo>
                  <a:pt x="575" y="614"/>
                  <a:pt x="652" y="665"/>
                  <a:pt x="652" y="665"/>
                </a:cubicBezTo>
                <a:cubicBezTo>
                  <a:pt x="666" y="675"/>
                  <a:pt x="682" y="653"/>
                  <a:pt x="667" y="643"/>
                </a:cubicBezTo>
                <a:cubicBezTo>
                  <a:pt x="667" y="643"/>
                  <a:pt x="585" y="587"/>
                  <a:pt x="486" y="587"/>
                </a:cubicBezTo>
                <a:cubicBezTo>
                  <a:pt x="445" y="587"/>
                  <a:pt x="409" y="597"/>
                  <a:pt x="374" y="608"/>
                </a:cubicBezTo>
                <a:cubicBezTo>
                  <a:pt x="384" y="588"/>
                  <a:pt x="391" y="566"/>
                  <a:pt x="398" y="541"/>
                </a:cubicBezTo>
                <a:cubicBezTo>
                  <a:pt x="409" y="500"/>
                  <a:pt x="417" y="453"/>
                  <a:pt x="422" y="407"/>
                </a:cubicBezTo>
                <a:cubicBezTo>
                  <a:pt x="431" y="322"/>
                  <a:pt x="432" y="241"/>
                  <a:pt x="432" y="205"/>
                </a:cubicBezTo>
                <a:cubicBezTo>
                  <a:pt x="471" y="212"/>
                  <a:pt x="505" y="231"/>
                  <a:pt x="531" y="261"/>
                </a:cubicBezTo>
                <a:cubicBezTo>
                  <a:pt x="564" y="300"/>
                  <a:pt x="584" y="359"/>
                  <a:pt x="579" y="437"/>
                </a:cubicBezTo>
                <a:cubicBezTo>
                  <a:pt x="578" y="450"/>
                  <a:pt x="595" y="457"/>
                  <a:pt x="603" y="446"/>
                </a:cubicBezTo>
                <a:cubicBezTo>
                  <a:pt x="648" y="388"/>
                  <a:pt x="673" y="346"/>
                  <a:pt x="673" y="292"/>
                </a:cubicBezTo>
                <a:cubicBezTo>
                  <a:pt x="673" y="223"/>
                  <a:pt x="621" y="176"/>
                  <a:pt x="565" y="150"/>
                </a:cubicBezTo>
                <a:cubicBezTo>
                  <a:pt x="523" y="130"/>
                  <a:pt x="482" y="124"/>
                  <a:pt x="447" y="123"/>
                </a:cubicBezTo>
                <a:cubicBezTo>
                  <a:pt x="447" y="123"/>
                  <a:pt x="447" y="123"/>
                  <a:pt x="448" y="122"/>
                </a:cubicBezTo>
                <a:cubicBezTo>
                  <a:pt x="460" y="114"/>
                  <a:pt x="477" y="108"/>
                  <a:pt x="495" y="107"/>
                </a:cubicBezTo>
                <a:cubicBezTo>
                  <a:pt x="531" y="107"/>
                  <a:pt x="591" y="124"/>
                  <a:pt x="628" y="164"/>
                </a:cubicBezTo>
                <a:cubicBezTo>
                  <a:pt x="637" y="174"/>
                  <a:pt x="653" y="166"/>
                  <a:pt x="651" y="153"/>
                </a:cubicBezTo>
                <a:cubicBezTo>
                  <a:pt x="642" y="97"/>
                  <a:pt x="625" y="58"/>
                  <a:pt x="601" y="34"/>
                </a:cubicBezTo>
                <a:cubicBezTo>
                  <a:pt x="577" y="10"/>
                  <a:pt x="548" y="0"/>
                  <a:pt x="519" y="0"/>
                </a:cubicBezTo>
                <a:cubicBezTo>
                  <a:pt x="455" y="0"/>
                  <a:pt x="405" y="39"/>
                  <a:pt x="393" y="49"/>
                </a:cubicBezTo>
                <a:cubicBezTo>
                  <a:pt x="353" y="13"/>
                  <a:pt x="299" y="0"/>
                  <a:pt x="259" y="0"/>
                </a:cubicBezTo>
                <a:close/>
                <a:moveTo>
                  <a:pt x="259" y="27"/>
                </a:moveTo>
                <a:cubicBezTo>
                  <a:pt x="296" y="27"/>
                  <a:pt x="350" y="40"/>
                  <a:pt x="382" y="75"/>
                </a:cubicBezTo>
                <a:cubicBezTo>
                  <a:pt x="387" y="80"/>
                  <a:pt x="396" y="81"/>
                  <a:pt x="401" y="76"/>
                </a:cubicBezTo>
                <a:cubicBezTo>
                  <a:pt x="401" y="76"/>
                  <a:pt x="461" y="27"/>
                  <a:pt x="519" y="27"/>
                </a:cubicBezTo>
                <a:cubicBezTo>
                  <a:pt x="542" y="27"/>
                  <a:pt x="563" y="34"/>
                  <a:pt x="582" y="53"/>
                </a:cubicBezTo>
                <a:cubicBezTo>
                  <a:pt x="594" y="66"/>
                  <a:pt x="605" y="89"/>
                  <a:pt x="613" y="117"/>
                </a:cubicBezTo>
                <a:cubicBezTo>
                  <a:pt x="574" y="91"/>
                  <a:pt x="528" y="80"/>
                  <a:pt x="495" y="80"/>
                </a:cubicBezTo>
                <a:cubicBezTo>
                  <a:pt x="495" y="80"/>
                  <a:pt x="495" y="80"/>
                  <a:pt x="495" y="80"/>
                </a:cubicBezTo>
                <a:cubicBezTo>
                  <a:pt x="470" y="81"/>
                  <a:pt x="450" y="89"/>
                  <a:pt x="434" y="99"/>
                </a:cubicBezTo>
                <a:cubicBezTo>
                  <a:pt x="418" y="109"/>
                  <a:pt x="407" y="119"/>
                  <a:pt x="402" y="130"/>
                </a:cubicBezTo>
                <a:cubicBezTo>
                  <a:pt x="396" y="141"/>
                  <a:pt x="406" y="152"/>
                  <a:pt x="417" y="150"/>
                </a:cubicBezTo>
                <a:cubicBezTo>
                  <a:pt x="441" y="144"/>
                  <a:pt x="502" y="150"/>
                  <a:pt x="553" y="174"/>
                </a:cubicBezTo>
                <a:cubicBezTo>
                  <a:pt x="604" y="198"/>
                  <a:pt x="645" y="236"/>
                  <a:pt x="645" y="292"/>
                </a:cubicBezTo>
                <a:cubicBezTo>
                  <a:pt x="645" y="326"/>
                  <a:pt x="630" y="357"/>
                  <a:pt x="605" y="394"/>
                </a:cubicBezTo>
                <a:cubicBezTo>
                  <a:pt x="602" y="331"/>
                  <a:pt x="583" y="280"/>
                  <a:pt x="551" y="243"/>
                </a:cubicBezTo>
                <a:cubicBezTo>
                  <a:pt x="458" y="151"/>
                  <a:pt x="342" y="162"/>
                  <a:pt x="249" y="227"/>
                </a:cubicBezTo>
                <a:cubicBezTo>
                  <a:pt x="206" y="259"/>
                  <a:pt x="167" y="312"/>
                  <a:pt x="148" y="391"/>
                </a:cubicBezTo>
                <a:cubicBezTo>
                  <a:pt x="134" y="354"/>
                  <a:pt x="126" y="321"/>
                  <a:pt x="126" y="287"/>
                </a:cubicBezTo>
                <a:cubicBezTo>
                  <a:pt x="126" y="227"/>
                  <a:pt x="153" y="189"/>
                  <a:pt x="192" y="165"/>
                </a:cubicBezTo>
                <a:cubicBezTo>
                  <a:pt x="232" y="141"/>
                  <a:pt x="283" y="133"/>
                  <a:pt x="327" y="138"/>
                </a:cubicBezTo>
                <a:cubicBezTo>
                  <a:pt x="339" y="139"/>
                  <a:pt x="347" y="124"/>
                  <a:pt x="338" y="115"/>
                </a:cubicBezTo>
                <a:cubicBezTo>
                  <a:pt x="289" y="65"/>
                  <a:pt x="194" y="67"/>
                  <a:pt x="135" y="125"/>
                </a:cubicBezTo>
                <a:cubicBezTo>
                  <a:pt x="153" y="67"/>
                  <a:pt x="199" y="27"/>
                  <a:pt x="259" y="27"/>
                </a:cubicBezTo>
                <a:close/>
                <a:moveTo>
                  <a:pt x="406" y="201"/>
                </a:moveTo>
                <a:cubicBezTo>
                  <a:pt x="406" y="236"/>
                  <a:pt x="404" y="318"/>
                  <a:pt x="395" y="404"/>
                </a:cubicBezTo>
                <a:cubicBezTo>
                  <a:pt x="390" y="449"/>
                  <a:pt x="383" y="495"/>
                  <a:pt x="372" y="534"/>
                </a:cubicBezTo>
                <a:cubicBezTo>
                  <a:pt x="362" y="572"/>
                  <a:pt x="349" y="603"/>
                  <a:pt x="334" y="620"/>
                </a:cubicBezTo>
                <a:cubicBezTo>
                  <a:pt x="298" y="631"/>
                  <a:pt x="262" y="640"/>
                  <a:pt x="219" y="640"/>
                </a:cubicBezTo>
                <a:cubicBezTo>
                  <a:pt x="192" y="640"/>
                  <a:pt x="168" y="638"/>
                  <a:pt x="146" y="634"/>
                </a:cubicBezTo>
                <a:cubicBezTo>
                  <a:pt x="172" y="624"/>
                  <a:pt x="203" y="608"/>
                  <a:pt x="235" y="580"/>
                </a:cubicBezTo>
                <a:cubicBezTo>
                  <a:pt x="301" y="520"/>
                  <a:pt x="365" y="409"/>
                  <a:pt x="366" y="206"/>
                </a:cubicBezTo>
                <a:cubicBezTo>
                  <a:pt x="379" y="202"/>
                  <a:pt x="393" y="201"/>
                  <a:pt x="406" y="20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ell">
            <a:extLst>
              <a:ext uri="{FF2B5EF4-FFF2-40B4-BE49-F238E27FC236}">
                <a16:creationId xmlns:a16="http://schemas.microsoft.com/office/drawing/2014/main" id="{21203D0B-3987-403D-A00F-083025D8D6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9230" y="1954399"/>
            <a:ext cx="136525" cy="163513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irthday Cake">
            <a:extLst>
              <a:ext uri="{FF2B5EF4-FFF2-40B4-BE49-F238E27FC236}">
                <a16:creationId xmlns:a16="http://schemas.microsoft.com/office/drawing/2014/main" id="{7FAD9ED8-2875-4F32-8FEE-11919A3AF7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34692" y="1954399"/>
            <a:ext cx="165100" cy="163513"/>
          </a:xfrm>
          <a:custGeom>
            <a:avLst/>
            <a:gdLst>
              <a:gd name="T0" fmla="*/ 100 w 676"/>
              <a:gd name="T1" fmla="*/ 41 h 667"/>
              <a:gd name="T2" fmla="*/ 145 w 676"/>
              <a:gd name="T3" fmla="*/ 174 h 667"/>
              <a:gd name="T4" fmla="*/ 148 w 676"/>
              <a:gd name="T5" fmla="*/ 5 h 667"/>
              <a:gd name="T6" fmla="*/ 328 w 676"/>
              <a:gd name="T7" fmla="*/ 5 h 667"/>
              <a:gd name="T8" fmla="*/ 331 w 676"/>
              <a:gd name="T9" fmla="*/ 174 h 667"/>
              <a:gd name="T10" fmla="*/ 376 w 676"/>
              <a:gd name="T11" fmla="*/ 41 h 667"/>
              <a:gd name="T12" fmla="*/ 537 w 676"/>
              <a:gd name="T13" fmla="*/ 1 h 667"/>
              <a:gd name="T14" fmla="*/ 471 w 676"/>
              <a:gd name="T15" fmla="*/ 106 h 667"/>
              <a:gd name="T16" fmla="*/ 605 w 676"/>
              <a:gd name="T17" fmla="*/ 106 h 667"/>
              <a:gd name="T18" fmla="*/ 537 w 676"/>
              <a:gd name="T19" fmla="*/ 1 h 667"/>
              <a:gd name="T20" fmla="*/ 178 w 676"/>
              <a:gd name="T21" fmla="*/ 106 h 667"/>
              <a:gd name="T22" fmla="*/ 138 w 676"/>
              <a:gd name="T23" fmla="*/ 67 h 667"/>
              <a:gd name="T24" fmla="*/ 98 w 676"/>
              <a:gd name="T25" fmla="*/ 106 h 667"/>
              <a:gd name="T26" fmla="*/ 338 w 676"/>
              <a:gd name="T27" fmla="*/ 36 h 667"/>
              <a:gd name="T28" fmla="*/ 347 w 676"/>
              <a:gd name="T29" fmla="*/ 146 h 667"/>
              <a:gd name="T30" fmla="*/ 311 w 676"/>
              <a:gd name="T31" fmla="*/ 122 h 667"/>
              <a:gd name="T32" fmla="*/ 322 w 676"/>
              <a:gd name="T33" fmla="*/ 56 h 667"/>
              <a:gd name="T34" fmla="*/ 554 w 676"/>
              <a:gd name="T35" fmla="*/ 56 h 667"/>
              <a:gd name="T36" fmla="*/ 565 w 676"/>
              <a:gd name="T37" fmla="*/ 122 h 667"/>
              <a:gd name="T38" fmla="*/ 529 w 676"/>
              <a:gd name="T39" fmla="*/ 146 h 667"/>
              <a:gd name="T40" fmla="*/ 538 w 676"/>
              <a:gd name="T41" fmla="*/ 36 h 667"/>
              <a:gd name="T42" fmla="*/ 58 w 676"/>
              <a:gd name="T43" fmla="*/ 201 h 667"/>
              <a:gd name="T44" fmla="*/ 85 w 676"/>
              <a:gd name="T45" fmla="*/ 267 h 667"/>
              <a:gd name="T46" fmla="*/ 18 w 676"/>
              <a:gd name="T47" fmla="*/ 640 h 667"/>
              <a:gd name="T48" fmla="*/ 658 w 676"/>
              <a:gd name="T49" fmla="*/ 640 h 667"/>
              <a:gd name="T50" fmla="*/ 591 w 676"/>
              <a:gd name="T51" fmla="*/ 260 h 667"/>
              <a:gd name="T52" fmla="*/ 598 w 676"/>
              <a:gd name="T53" fmla="*/ 198 h 667"/>
              <a:gd name="T54" fmla="*/ 467 w 676"/>
              <a:gd name="T55" fmla="*/ 180 h 667"/>
              <a:gd name="T56" fmla="*/ 473 w 676"/>
              <a:gd name="T57" fmla="*/ 233 h 667"/>
              <a:gd name="T58" fmla="*/ 391 w 676"/>
              <a:gd name="T59" fmla="*/ 374 h 667"/>
              <a:gd name="T60" fmla="*/ 405 w 676"/>
              <a:gd name="T61" fmla="*/ 219 h 667"/>
              <a:gd name="T62" fmla="*/ 291 w 676"/>
              <a:gd name="T63" fmla="*/ 174 h 667"/>
              <a:gd name="T64" fmla="*/ 258 w 676"/>
              <a:gd name="T65" fmla="*/ 201 h 667"/>
              <a:gd name="T66" fmla="*/ 285 w 676"/>
              <a:gd name="T67" fmla="*/ 267 h 667"/>
              <a:gd name="T68" fmla="*/ 191 w 676"/>
              <a:gd name="T69" fmla="*/ 260 h 667"/>
              <a:gd name="T70" fmla="*/ 198 w 676"/>
              <a:gd name="T71" fmla="*/ 198 h 667"/>
              <a:gd name="T72" fmla="*/ 83 w 676"/>
              <a:gd name="T73" fmla="*/ 174 h 667"/>
              <a:gd name="T74" fmla="*/ 173 w 676"/>
              <a:gd name="T75" fmla="*/ 231 h 667"/>
              <a:gd name="T76" fmla="*/ 111 w 676"/>
              <a:gd name="T77" fmla="*/ 374 h 667"/>
              <a:gd name="T78" fmla="*/ 85 w 676"/>
              <a:gd name="T79" fmla="*/ 201 h 667"/>
              <a:gd name="T80" fmla="*/ 377 w 676"/>
              <a:gd name="T81" fmla="*/ 215 h 667"/>
              <a:gd name="T82" fmla="*/ 365 w 676"/>
              <a:gd name="T83" fmla="*/ 260 h 667"/>
              <a:gd name="T84" fmla="*/ 311 w 676"/>
              <a:gd name="T85" fmla="*/ 267 h 667"/>
              <a:gd name="T86" fmla="*/ 285 w 676"/>
              <a:gd name="T87" fmla="*/ 201 h 667"/>
              <a:gd name="T88" fmla="*/ 577 w 676"/>
              <a:gd name="T89" fmla="*/ 215 h 667"/>
              <a:gd name="T90" fmla="*/ 565 w 676"/>
              <a:gd name="T91" fmla="*/ 374 h 667"/>
              <a:gd name="T92" fmla="*/ 496 w 676"/>
              <a:gd name="T93" fmla="*/ 220 h 667"/>
              <a:gd name="T94" fmla="*/ 568 w 676"/>
              <a:gd name="T95" fmla="*/ 400 h 667"/>
              <a:gd name="T96" fmla="*/ 605 w 676"/>
              <a:gd name="T97" fmla="*/ 520 h 667"/>
              <a:gd name="T98" fmla="*/ 498 w 676"/>
              <a:gd name="T99" fmla="*/ 520 h 667"/>
              <a:gd name="T100" fmla="*/ 391 w 676"/>
              <a:gd name="T101" fmla="*/ 520 h 667"/>
              <a:gd name="T102" fmla="*/ 285 w 676"/>
              <a:gd name="T103" fmla="*/ 520 h 667"/>
              <a:gd name="T104" fmla="*/ 178 w 676"/>
              <a:gd name="T105" fmla="*/ 520 h 667"/>
              <a:gd name="T106" fmla="*/ 111 w 676"/>
              <a:gd name="T107" fmla="*/ 480 h 667"/>
              <a:gd name="T108" fmla="*/ 45 w 676"/>
              <a:gd name="T109" fmla="*/ 460 h 667"/>
              <a:gd name="T110" fmla="*/ 178 w 676"/>
              <a:gd name="T111" fmla="*/ 547 h 667"/>
              <a:gd name="T112" fmla="*/ 338 w 676"/>
              <a:gd name="T113" fmla="*/ 520 h 667"/>
              <a:gd name="T114" fmla="*/ 498 w 676"/>
              <a:gd name="T115" fmla="*/ 547 h 667"/>
              <a:gd name="T116" fmla="*/ 631 w 676"/>
              <a:gd name="T117" fmla="*/ 542 h 667"/>
              <a:gd name="T118" fmla="*/ 45 w 676"/>
              <a:gd name="T119" fmla="*/ 54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6" h="667">
                <a:moveTo>
                  <a:pt x="137" y="1"/>
                </a:moveTo>
                <a:cubicBezTo>
                  <a:pt x="134" y="1"/>
                  <a:pt x="130" y="2"/>
                  <a:pt x="128" y="5"/>
                </a:cubicBezTo>
                <a:cubicBezTo>
                  <a:pt x="128" y="5"/>
                  <a:pt x="114" y="21"/>
                  <a:pt x="100" y="41"/>
                </a:cubicBezTo>
                <a:cubicBezTo>
                  <a:pt x="86" y="61"/>
                  <a:pt x="71" y="83"/>
                  <a:pt x="71" y="106"/>
                </a:cubicBezTo>
                <a:cubicBezTo>
                  <a:pt x="71" y="141"/>
                  <a:pt x="97" y="170"/>
                  <a:pt x="131" y="174"/>
                </a:cubicBezTo>
                <a:cubicBezTo>
                  <a:pt x="135" y="174"/>
                  <a:pt x="140" y="174"/>
                  <a:pt x="145" y="174"/>
                </a:cubicBezTo>
                <a:cubicBezTo>
                  <a:pt x="179" y="170"/>
                  <a:pt x="205" y="141"/>
                  <a:pt x="205" y="106"/>
                </a:cubicBezTo>
                <a:cubicBezTo>
                  <a:pt x="205" y="83"/>
                  <a:pt x="189" y="61"/>
                  <a:pt x="176" y="41"/>
                </a:cubicBezTo>
                <a:cubicBezTo>
                  <a:pt x="162" y="21"/>
                  <a:pt x="148" y="5"/>
                  <a:pt x="148" y="5"/>
                </a:cubicBezTo>
                <a:cubicBezTo>
                  <a:pt x="145" y="2"/>
                  <a:pt x="141" y="0"/>
                  <a:pt x="137" y="1"/>
                </a:cubicBezTo>
                <a:close/>
                <a:moveTo>
                  <a:pt x="337" y="1"/>
                </a:moveTo>
                <a:cubicBezTo>
                  <a:pt x="334" y="1"/>
                  <a:pt x="330" y="2"/>
                  <a:pt x="328" y="5"/>
                </a:cubicBezTo>
                <a:cubicBezTo>
                  <a:pt x="328" y="5"/>
                  <a:pt x="314" y="21"/>
                  <a:pt x="300" y="41"/>
                </a:cubicBezTo>
                <a:cubicBezTo>
                  <a:pt x="286" y="61"/>
                  <a:pt x="271" y="83"/>
                  <a:pt x="271" y="106"/>
                </a:cubicBezTo>
                <a:cubicBezTo>
                  <a:pt x="271" y="141"/>
                  <a:pt x="297" y="170"/>
                  <a:pt x="331" y="174"/>
                </a:cubicBezTo>
                <a:cubicBezTo>
                  <a:pt x="335" y="174"/>
                  <a:pt x="340" y="174"/>
                  <a:pt x="345" y="174"/>
                </a:cubicBezTo>
                <a:cubicBezTo>
                  <a:pt x="379" y="170"/>
                  <a:pt x="405" y="141"/>
                  <a:pt x="405" y="106"/>
                </a:cubicBezTo>
                <a:cubicBezTo>
                  <a:pt x="405" y="83"/>
                  <a:pt x="389" y="61"/>
                  <a:pt x="376" y="41"/>
                </a:cubicBezTo>
                <a:cubicBezTo>
                  <a:pt x="362" y="21"/>
                  <a:pt x="348" y="5"/>
                  <a:pt x="348" y="5"/>
                </a:cubicBezTo>
                <a:cubicBezTo>
                  <a:pt x="345" y="2"/>
                  <a:pt x="341" y="0"/>
                  <a:pt x="337" y="1"/>
                </a:cubicBezTo>
                <a:close/>
                <a:moveTo>
                  <a:pt x="537" y="1"/>
                </a:moveTo>
                <a:cubicBezTo>
                  <a:pt x="534" y="1"/>
                  <a:pt x="530" y="2"/>
                  <a:pt x="528" y="5"/>
                </a:cubicBezTo>
                <a:cubicBezTo>
                  <a:pt x="528" y="5"/>
                  <a:pt x="514" y="21"/>
                  <a:pt x="500" y="41"/>
                </a:cubicBezTo>
                <a:cubicBezTo>
                  <a:pt x="486" y="61"/>
                  <a:pt x="471" y="83"/>
                  <a:pt x="471" y="106"/>
                </a:cubicBezTo>
                <a:cubicBezTo>
                  <a:pt x="471" y="141"/>
                  <a:pt x="497" y="170"/>
                  <a:pt x="531" y="174"/>
                </a:cubicBezTo>
                <a:cubicBezTo>
                  <a:pt x="535" y="174"/>
                  <a:pt x="540" y="174"/>
                  <a:pt x="545" y="174"/>
                </a:cubicBezTo>
                <a:cubicBezTo>
                  <a:pt x="579" y="170"/>
                  <a:pt x="605" y="141"/>
                  <a:pt x="605" y="106"/>
                </a:cubicBezTo>
                <a:cubicBezTo>
                  <a:pt x="605" y="83"/>
                  <a:pt x="589" y="61"/>
                  <a:pt x="576" y="41"/>
                </a:cubicBezTo>
                <a:cubicBezTo>
                  <a:pt x="562" y="21"/>
                  <a:pt x="548" y="5"/>
                  <a:pt x="548" y="5"/>
                </a:cubicBezTo>
                <a:cubicBezTo>
                  <a:pt x="545" y="2"/>
                  <a:pt x="541" y="0"/>
                  <a:pt x="537" y="1"/>
                </a:cubicBezTo>
                <a:close/>
                <a:moveTo>
                  <a:pt x="138" y="36"/>
                </a:moveTo>
                <a:cubicBezTo>
                  <a:pt x="143" y="42"/>
                  <a:pt x="146" y="45"/>
                  <a:pt x="154" y="56"/>
                </a:cubicBezTo>
                <a:cubicBezTo>
                  <a:pt x="166" y="75"/>
                  <a:pt x="178" y="98"/>
                  <a:pt x="178" y="106"/>
                </a:cubicBezTo>
                <a:cubicBezTo>
                  <a:pt x="178" y="126"/>
                  <a:pt x="164" y="142"/>
                  <a:pt x="147" y="146"/>
                </a:cubicBezTo>
                <a:cubicBezTo>
                  <a:pt x="157" y="143"/>
                  <a:pt x="165" y="133"/>
                  <a:pt x="165" y="122"/>
                </a:cubicBezTo>
                <a:cubicBezTo>
                  <a:pt x="165" y="109"/>
                  <a:pt x="138" y="67"/>
                  <a:pt x="138" y="67"/>
                </a:cubicBezTo>
                <a:cubicBezTo>
                  <a:pt x="138" y="67"/>
                  <a:pt x="111" y="109"/>
                  <a:pt x="111" y="122"/>
                </a:cubicBezTo>
                <a:cubicBezTo>
                  <a:pt x="111" y="133"/>
                  <a:pt x="119" y="143"/>
                  <a:pt x="129" y="146"/>
                </a:cubicBezTo>
                <a:cubicBezTo>
                  <a:pt x="111" y="142"/>
                  <a:pt x="98" y="126"/>
                  <a:pt x="98" y="106"/>
                </a:cubicBezTo>
                <a:cubicBezTo>
                  <a:pt x="98" y="98"/>
                  <a:pt x="109" y="75"/>
                  <a:pt x="122" y="56"/>
                </a:cubicBezTo>
                <a:cubicBezTo>
                  <a:pt x="130" y="45"/>
                  <a:pt x="133" y="42"/>
                  <a:pt x="138" y="36"/>
                </a:cubicBezTo>
                <a:close/>
                <a:moveTo>
                  <a:pt x="338" y="36"/>
                </a:moveTo>
                <a:cubicBezTo>
                  <a:pt x="343" y="42"/>
                  <a:pt x="346" y="45"/>
                  <a:pt x="354" y="56"/>
                </a:cubicBezTo>
                <a:cubicBezTo>
                  <a:pt x="366" y="75"/>
                  <a:pt x="378" y="98"/>
                  <a:pt x="378" y="106"/>
                </a:cubicBezTo>
                <a:cubicBezTo>
                  <a:pt x="378" y="126"/>
                  <a:pt x="364" y="142"/>
                  <a:pt x="347" y="146"/>
                </a:cubicBezTo>
                <a:cubicBezTo>
                  <a:pt x="357" y="143"/>
                  <a:pt x="365" y="133"/>
                  <a:pt x="365" y="122"/>
                </a:cubicBezTo>
                <a:cubicBezTo>
                  <a:pt x="365" y="109"/>
                  <a:pt x="338" y="67"/>
                  <a:pt x="338" y="67"/>
                </a:cubicBezTo>
                <a:cubicBezTo>
                  <a:pt x="338" y="67"/>
                  <a:pt x="311" y="109"/>
                  <a:pt x="311" y="122"/>
                </a:cubicBezTo>
                <a:cubicBezTo>
                  <a:pt x="311" y="133"/>
                  <a:pt x="319" y="143"/>
                  <a:pt x="329" y="146"/>
                </a:cubicBezTo>
                <a:cubicBezTo>
                  <a:pt x="311" y="142"/>
                  <a:pt x="298" y="126"/>
                  <a:pt x="298" y="106"/>
                </a:cubicBezTo>
                <a:cubicBezTo>
                  <a:pt x="298" y="98"/>
                  <a:pt x="309" y="75"/>
                  <a:pt x="322" y="56"/>
                </a:cubicBezTo>
                <a:cubicBezTo>
                  <a:pt x="330" y="45"/>
                  <a:pt x="333" y="42"/>
                  <a:pt x="338" y="36"/>
                </a:cubicBezTo>
                <a:close/>
                <a:moveTo>
                  <a:pt x="538" y="36"/>
                </a:moveTo>
                <a:cubicBezTo>
                  <a:pt x="543" y="42"/>
                  <a:pt x="546" y="45"/>
                  <a:pt x="554" y="56"/>
                </a:cubicBezTo>
                <a:cubicBezTo>
                  <a:pt x="566" y="75"/>
                  <a:pt x="578" y="98"/>
                  <a:pt x="578" y="106"/>
                </a:cubicBezTo>
                <a:cubicBezTo>
                  <a:pt x="578" y="126"/>
                  <a:pt x="564" y="142"/>
                  <a:pt x="547" y="146"/>
                </a:cubicBezTo>
                <a:cubicBezTo>
                  <a:pt x="557" y="143"/>
                  <a:pt x="565" y="133"/>
                  <a:pt x="565" y="122"/>
                </a:cubicBezTo>
                <a:cubicBezTo>
                  <a:pt x="565" y="109"/>
                  <a:pt x="538" y="67"/>
                  <a:pt x="538" y="67"/>
                </a:cubicBezTo>
                <a:cubicBezTo>
                  <a:pt x="538" y="67"/>
                  <a:pt x="511" y="109"/>
                  <a:pt x="511" y="122"/>
                </a:cubicBezTo>
                <a:cubicBezTo>
                  <a:pt x="511" y="133"/>
                  <a:pt x="519" y="143"/>
                  <a:pt x="529" y="146"/>
                </a:cubicBezTo>
                <a:cubicBezTo>
                  <a:pt x="511" y="142"/>
                  <a:pt x="498" y="126"/>
                  <a:pt x="498" y="106"/>
                </a:cubicBezTo>
                <a:cubicBezTo>
                  <a:pt x="498" y="98"/>
                  <a:pt x="509" y="75"/>
                  <a:pt x="522" y="56"/>
                </a:cubicBezTo>
                <a:cubicBezTo>
                  <a:pt x="530" y="45"/>
                  <a:pt x="533" y="42"/>
                  <a:pt x="538" y="36"/>
                </a:cubicBezTo>
                <a:close/>
                <a:moveTo>
                  <a:pt x="83" y="174"/>
                </a:moveTo>
                <a:cubicBezTo>
                  <a:pt x="77" y="174"/>
                  <a:pt x="71" y="176"/>
                  <a:pt x="67" y="180"/>
                </a:cubicBezTo>
                <a:cubicBezTo>
                  <a:pt x="61" y="186"/>
                  <a:pt x="58" y="193"/>
                  <a:pt x="58" y="201"/>
                </a:cubicBezTo>
                <a:cubicBezTo>
                  <a:pt x="58" y="210"/>
                  <a:pt x="61" y="213"/>
                  <a:pt x="64" y="218"/>
                </a:cubicBezTo>
                <a:cubicBezTo>
                  <a:pt x="67" y="222"/>
                  <a:pt x="70" y="228"/>
                  <a:pt x="73" y="233"/>
                </a:cubicBezTo>
                <a:cubicBezTo>
                  <a:pt x="79" y="245"/>
                  <a:pt x="85" y="257"/>
                  <a:pt x="85" y="267"/>
                </a:cubicBezTo>
                <a:lnTo>
                  <a:pt x="85" y="377"/>
                </a:lnTo>
                <a:cubicBezTo>
                  <a:pt x="46" y="387"/>
                  <a:pt x="18" y="420"/>
                  <a:pt x="18" y="460"/>
                </a:cubicBezTo>
                <a:cubicBezTo>
                  <a:pt x="18" y="520"/>
                  <a:pt x="18" y="580"/>
                  <a:pt x="18" y="640"/>
                </a:cubicBezTo>
                <a:cubicBezTo>
                  <a:pt x="0" y="640"/>
                  <a:pt x="0" y="667"/>
                  <a:pt x="18" y="667"/>
                </a:cubicBezTo>
                <a:lnTo>
                  <a:pt x="658" y="667"/>
                </a:lnTo>
                <a:cubicBezTo>
                  <a:pt x="676" y="667"/>
                  <a:pt x="676" y="640"/>
                  <a:pt x="658" y="640"/>
                </a:cubicBezTo>
                <a:cubicBezTo>
                  <a:pt x="658" y="580"/>
                  <a:pt x="658" y="520"/>
                  <a:pt x="658" y="460"/>
                </a:cubicBezTo>
                <a:cubicBezTo>
                  <a:pt x="658" y="420"/>
                  <a:pt x="629" y="387"/>
                  <a:pt x="591" y="377"/>
                </a:cubicBezTo>
                <a:lnTo>
                  <a:pt x="591" y="260"/>
                </a:lnTo>
                <a:cubicBezTo>
                  <a:pt x="591" y="255"/>
                  <a:pt x="594" y="249"/>
                  <a:pt x="597" y="242"/>
                </a:cubicBezTo>
                <a:cubicBezTo>
                  <a:pt x="600" y="236"/>
                  <a:pt x="605" y="230"/>
                  <a:pt x="605" y="219"/>
                </a:cubicBezTo>
                <a:cubicBezTo>
                  <a:pt x="605" y="213"/>
                  <a:pt x="603" y="205"/>
                  <a:pt x="598" y="198"/>
                </a:cubicBezTo>
                <a:cubicBezTo>
                  <a:pt x="592" y="191"/>
                  <a:pt x="583" y="188"/>
                  <a:pt x="572" y="188"/>
                </a:cubicBezTo>
                <a:cubicBezTo>
                  <a:pt x="544" y="187"/>
                  <a:pt x="516" y="181"/>
                  <a:pt x="489" y="174"/>
                </a:cubicBezTo>
                <a:cubicBezTo>
                  <a:pt x="481" y="173"/>
                  <a:pt x="472" y="175"/>
                  <a:pt x="467" y="180"/>
                </a:cubicBezTo>
                <a:cubicBezTo>
                  <a:pt x="461" y="186"/>
                  <a:pt x="458" y="193"/>
                  <a:pt x="458" y="201"/>
                </a:cubicBezTo>
                <a:cubicBezTo>
                  <a:pt x="458" y="210"/>
                  <a:pt x="461" y="213"/>
                  <a:pt x="464" y="218"/>
                </a:cubicBezTo>
                <a:cubicBezTo>
                  <a:pt x="467" y="222"/>
                  <a:pt x="470" y="228"/>
                  <a:pt x="473" y="233"/>
                </a:cubicBezTo>
                <a:cubicBezTo>
                  <a:pt x="479" y="245"/>
                  <a:pt x="485" y="257"/>
                  <a:pt x="485" y="267"/>
                </a:cubicBezTo>
                <a:lnTo>
                  <a:pt x="485" y="374"/>
                </a:lnTo>
                <a:lnTo>
                  <a:pt x="391" y="374"/>
                </a:lnTo>
                <a:lnTo>
                  <a:pt x="391" y="260"/>
                </a:lnTo>
                <a:cubicBezTo>
                  <a:pt x="391" y="255"/>
                  <a:pt x="394" y="249"/>
                  <a:pt x="397" y="242"/>
                </a:cubicBezTo>
                <a:cubicBezTo>
                  <a:pt x="400" y="236"/>
                  <a:pt x="405" y="230"/>
                  <a:pt x="405" y="219"/>
                </a:cubicBezTo>
                <a:cubicBezTo>
                  <a:pt x="405" y="213"/>
                  <a:pt x="403" y="205"/>
                  <a:pt x="398" y="198"/>
                </a:cubicBezTo>
                <a:cubicBezTo>
                  <a:pt x="392" y="191"/>
                  <a:pt x="383" y="188"/>
                  <a:pt x="372" y="188"/>
                </a:cubicBezTo>
                <a:cubicBezTo>
                  <a:pt x="334" y="187"/>
                  <a:pt x="291" y="174"/>
                  <a:pt x="291" y="174"/>
                </a:cubicBezTo>
                <a:cubicBezTo>
                  <a:pt x="290" y="174"/>
                  <a:pt x="289" y="174"/>
                  <a:pt x="289" y="174"/>
                </a:cubicBezTo>
                <a:cubicBezTo>
                  <a:pt x="281" y="173"/>
                  <a:pt x="272" y="175"/>
                  <a:pt x="267" y="180"/>
                </a:cubicBezTo>
                <a:cubicBezTo>
                  <a:pt x="261" y="186"/>
                  <a:pt x="258" y="193"/>
                  <a:pt x="258" y="201"/>
                </a:cubicBezTo>
                <a:cubicBezTo>
                  <a:pt x="258" y="210"/>
                  <a:pt x="261" y="213"/>
                  <a:pt x="264" y="218"/>
                </a:cubicBezTo>
                <a:cubicBezTo>
                  <a:pt x="267" y="222"/>
                  <a:pt x="270" y="228"/>
                  <a:pt x="273" y="233"/>
                </a:cubicBezTo>
                <a:cubicBezTo>
                  <a:pt x="279" y="245"/>
                  <a:pt x="285" y="257"/>
                  <a:pt x="285" y="267"/>
                </a:cubicBezTo>
                <a:lnTo>
                  <a:pt x="285" y="374"/>
                </a:lnTo>
                <a:lnTo>
                  <a:pt x="191" y="374"/>
                </a:lnTo>
                <a:lnTo>
                  <a:pt x="191" y="260"/>
                </a:lnTo>
                <a:cubicBezTo>
                  <a:pt x="191" y="255"/>
                  <a:pt x="194" y="249"/>
                  <a:pt x="197" y="242"/>
                </a:cubicBezTo>
                <a:cubicBezTo>
                  <a:pt x="200" y="236"/>
                  <a:pt x="205" y="230"/>
                  <a:pt x="205" y="219"/>
                </a:cubicBezTo>
                <a:cubicBezTo>
                  <a:pt x="205" y="213"/>
                  <a:pt x="203" y="205"/>
                  <a:pt x="198" y="198"/>
                </a:cubicBezTo>
                <a:cubicBezTo>
                  <a:pt x="192" y="191"/>
                  <a:pt x="183" y="188"/>
                  <a:pt x="172" y="188"/>
                </a:cubicBezTo>
                <a:cubicBezTo>
                  <a:pt x="134" y="187"/>
                  <a:pt x="91" y="174"/>
                  <a:pt x="91" y="174"/>
                </a:cubicBezTo>
                <a:cubicBezTo>
                  <a:pt x="88" y="174"/>
                  <a:pt x="85" y="174"/>
                  <a:pt x="83" y="174"/>
                </a:cubicBezTo>
                <a:close/>
                <a:moveTo>
                  <a:pt x="85" y="201"/>
                </a:moveTo>
                <a:cubicBezTo>
                  <a:pt x="90" y="202"/>
                  <a:pt x="131" y="214"/>
                  <a:pt x="172" y="214"/>
                </a:cubicBezTo>
                <a:cubicBezTo>
                  <a:pt x="180" y="214"/>
                  <a:pt x="178" y="219"/>
                  <a:pt x="173" y="231"/>
                </a:cubicBezTo>
                <a:cubicBezTo>
                  <a:pt x="169" y="239"/>
                  <a:pt x="165" y="248"/>
                  <a:pt x="165" y="260"/>
                </a:cubicBezTo>
                <a:lnTo>
                  <a:pt x="165" y="374"/>
                </a:lnTo>
                <a:lnTo>
                  <a:pt x="111" y="374"/>
                </a:lnTo>
                <a:lnTo>
                  <a:pt x="111" y="267"/>
                </a:lnTo>
                <a:cubicBezTo>
                  <a:pt x="111" y="249"/>
                  <a:pt x="103" y="233"/>
                  <a:pt x="96" y="220"/>
                </a:cubicBezTo>
                <a:cubicBezTo>
                  <a:pt x="92" y="214"/>
                  <a:pt x="89" y="207"/>
                  <a:pt x="85" y="201"/>
                </a:cubicBezTo>
                <a:close/>
                <a:moveTo>
                  <a:pt x="285" y="201"/>
                </a:moveTo>
                <a:cubicBezTo>
                  <a:pt x="290" y="202"/>
                  <a:pt x="331" y="214"/>
                  <a:pt x="372" y="214"/>
                </a:cubicBezTo>
                <a:cubicBezTo>
                  <a:pt x="377" y="214"/>
                  <a:pt x="377" y="215"/>
                  <a:pt x="377" y="215"/>
                </a:cubicBezTo>
                <a:cubicBezTo>
                  <a:pt x="377" y="215"/>
                  <a:pt x="378" y="217"/>
                  <a:pt x="378" y="219"/>
                </a:cubicBezTo>
                <a:cubicBezTo>
                  <a:pt x="378" y="217"/>
                  <a:pt x="376" y="224"/>
                  <a:pt x="373" y="231"/>
                </a:cubicBezTo>
                <a:cubicBezTo>
                  <a:pt x="369" y="239"/>
                  <a:pt x="365" y="248"/>
                  <a:pt x="365" y="260"/>
                </a:cubicBezTo>
                <a:lnTo>
                  <a:pt x="365" y="374"/>
                </a:lnTo>
                <a:lnTo>
                  <a:pt x="311" y="374"/>
                </a:lnTo>
                <a:lnTo>
                  <a:pt x="311" y="267"/>
                </a:lnTo>
                <a:cubicBezTo>
                  <a:pt x="311" y="249"/>
                  <a:pt x="303" y="233"/>
                  <a:pt x="296" y="220"/>
                </a:cubicBezTo>
                <a:cubicBezTo>
                  <a:pt x="293" y="214"/>
                  <a:pt x="289" y="209"/>
                  <a:pt x="287" y="205"/>
                </a:cubicBezTo>
                <a:cubicBezTo>
                  <a:pt x="286" y="203"/>
                  <a:pt x="286" y="202"/>
                  <a:pt x="285" y="201"/>
                </a:cubicBezTo>
                <a:close/>
                <a:moveTo>
                  <a:pt x="485" y="201"/>
                </a:moveTo>
                <a:cubicBezTo>
                  <a:pt x="490" y="202"/>
                  <a:pt x="531" y="214"/>
                  <a:pt x="572" y="214"/>
                </a:cubicBezTo>
                <a:cubicBezTo>
                  <a:pt x="577" y="214"/>
                  <a:pt x="577" y="215"/>
                  <a:pt x="577" y="215"/>
                </a:cubicBezTo>
                <a:cubicBezTo>
                  <a:pt x="578" y="221"/>
                  <a:pt x="575" y="226"/>
                  <a:pt x="573" y="231"/>
                </a:cubicBezTo>
                <a:cubicBezTo>
                  <a:pt x="569" y="239"/>
                  <a:pt x="565" y="248"/>
                  <a:pt x="565" y="260"/>
                </a:cubicBezTo>
                <a:lnTo>
                  <a:pt x="565" y="374"/>
                </a:lnTo>
                <a:lnTo>
                  <a:pt x="511" y="374"/>
                </a:lnTo>
                <a:lnTo>
                  <a:pt x="511" y="267"/>
                </a:lnTo>
                <a:cubicBezTo>
                  <a:pt x="511" y="249"/>
                  <a:pt x="503" y="233"/>
                  <a:pt x="496" y="220"/>
                </a:cubicBezTo>
                <a:cubicBezTo>
                  <a:pt x="492" y="214"/>
                  <a:pt x="489" y="207"/>
                  <a:pt x="485" y="201"/>
                </a:cubicBezTo>
                <a:close/>
                <a:moveTo>
                  <a:pt x="108" y="400"/>
                </a:moveTo>
                <a:lnTo>
                  <a:pt x="568" y="400"/>
                </a:lnTo>
                <a:cubicBezTo>
                  <a:pt x="603" y="400"/>
                  <a:pt x="631" y="427"/>
                  <a:pt x="631" y="460"/>
                </a:cubicBezTo>
                <a:lnTo>
                  <a:pt x="631" y="510"/>
                </a:lnTo>
                <a:cubicBezTo>
                  <a:pt x="624" y="516"/>
                  <a:pt x="615" y="520"/>
                  <a:pt x="605" y="520"/>
                </a:cubicBezTo>
                <a:cubicBezTo>
                  <a:pt x="582" y="520"/>
                  <a:pt x="565" y="503"/>
                  <a:pt x="565" y="480"/>
                </a:cubicBezTo>
                <a:cubicBezTo>
                  <a:pt x="565" y="460"/>
                  <a:pt x="538" y="460"/>
                  <a:pt x="538" y="480"/>
                </a:cubicBezTo>
                <a:cubicBezTo>
                  <a:pt x="538" y="503"/>
                  <a:pt x="520" y="520"/>
                  <a:pt x="498" y="520"/>
                </a:cubicBezTo>
                <a:cubicBezTo>
                  <a:pt x="476" y="520"/>
                  <a:pt x="458" y="503"/>
                  <a:pt x="458" y="480"/>
                </a:cubicBezTo>
                <a:cubicBezTo>
                  <a:pt x="458" y="457"/>
                  <a:pt x="431" y="459"/>
                  <a:pt x="431" y="480"/>
                </a:cubicBezTo>
                <a:cubicBezTo>
                  <a:pt x="431" y="503"/>
                  <a:pt x="413" y="520"/>
                  <a:pt x="391" y="520"/>
                </a:cubicBezTo>
                <a:cubicBezTo>
                  <a:pt x="369" y="520"/>
                  <a:pt x="351" y="503"/>
                  <a:pt x="351" y="480"/>
                </a:cubicBezTo>
                <a:cubicBezTo>
                  <a:pt x="351" y="459"/>
                  <a:pt x="325" y="463"/>
                  <a:pt x="325" y="480"/>
                </a:cubicBezTo>
                <a:cubicBezTo>
                  <a:pt x="325" y="503"/>
                  <a:pt x="307" y="520"/>
                  <a:pt x="285" y="520"/>
                </a:cubicBezTo>
                <a:cubicBezTo>
                  <a:pt x="262" y="520"/>
                  <a:pt x="245" y="503"/>
                  <a:pt x="245" y="480"/>
                </a:cubicBezTo>
                <a:cubicBezTo>
                  <a:pt x="245" y="460"/>
                  <a:pt x="218" y="464"/>
                  <a:pt x="218" y="480"/>
                </a:cubicBezTo>
                <a:cubicBezTo>
                  <a:pt x="218" y="503"/>
                  <a:pt x="200" y="520"/>
                  <a:pt x="178" y="520"/>
                </a:cubicBezTo>
                <a:cubicBezTo>
                  <a:pt x="156" y="520"/>
                  <a:pt x="138" y="503"/>
                  <a:pt x="138" y="480"/>
                </a:cubicBezTo>
                <a:cubicBezTo>
                  <a:pt x="138" y="473"/>
                  <a:pt x="132" y="467"/>
                  <a:pt x="124" y="467"/>
                </a:cubicBezTo>
                <a:cubicBezTo>
                  <a:pt x="117" y="467"/>
                  <a:pt x="111" y="473"/>
                  <a:pt x="111" y="480"/>
                </a:cubicBezTo>
                <a:cubicBezTo>
                  <a:pt x="111" y="503"/>
                  <a:pt x="93" y="520"/>
                  <a:pt x="71" y="520"/>
                </a:cubicBezTo>
                <a:cubicBezTo>
                  <a:pt x="61" y="520"/>
                  <a:pt x="52" y="516"/>
                  <a:pt x="45" y="510"/>
                </a:cubicBezTo>
                <a:lnTo>
                  <a:pt x="45" y="460"/>
                </a:lnTo>
                <a:cubicBezTo>
                  <a:pt x="45" y="427"/>
                  <a:pt x="72" y="400"/>
                  <a:pt x="108" y="400"/>
                </a:cubicBezTo>
                <a:close/>
                <a:moveTo>
                  <a:pt x="125" y="520"/>
                </a:moveTo>
                <a:cubicBezTo>
                  <a:pt x="137" y="536"/>
                  <a:pt x="156" y="547"/>
                  <a:pt x="178" y="547"/>
                </a:cubicBezTo>
                <a:cubicBezTo>
                  <a:pt x="200" y="547"/>
                  <a:pt x="219" y="536"/>
                  <a:pt x="231" y="520"/>
                </a:cubicBezTo>
                <a:cubicBezTo>
                  <a:pt x="243" y="536"/>
                  <a:pt x="263" y="547"/>
                  <a:pt x="285" y="547"/>
                </a:cubicBezTo>
                <a:cubicBezTo>
                  <a:pt x="306" y="547"/>
                  <a:pt x="326" y="536"/>
                  <a:pt x="338" y="520"/>
                </a:cubicBezTo>
                <a:cubicBezTo>
                  <a:pt x="350" y="536"/>
                  <a:pt x="369" y="547"/>
                  <a:pt x="391" y="547"/>
                </a:cubicBezTo>
                <a:cubicBezTo>
                  <a:pt x="413" y="547"/>
                  <a:pt x="432" y="536"/>
                  <a:pt x="445" y="520"/>
                </a:cubicBezTo>
                <a:cubicBezTo>
                  <a:pt x="457" y="536"/>
                  <a:pt x="476" y="547"/>
                  <a:pt x="498" y="547"/>
                </a:cubicBezTo>
                <a:cubicBezTo>
                  <a:pt x="520" y="547"/>
                  <a:pt x="539" y="536"/>
                  <a:pt x="551" y="520"/>
                </a:cubicBezTo>
                <a:cubicBezTo>
                  <a:pt x="563" y="536"/>
                  <a:pt x="583" y="547"/>
                  <a:pt x="605" y="547"/>
                </a:cubicBezTo>
                <a:cubicBezTo>
                  <a:pt x="614" y="547"/>
                  <a:pt x="623" y="545"/>
                  <a:pt x="631" y="542"/>
                </a:cubicBezTo>
                <a:lnTo>
                  <a:pt x="631" y="640"/>
                </a:lnTo>
                <a:lnTo>
                  <a:pt x="45" y="640"/>
                </a:lnTo>
                <a:lnTo>
                  <a:pt x="45" y="542"/>
                </a:lnTo>
                <a:cubicBezTo>
                  <a:pt x="53" y="545"/>
                  <a:pt x="62" y="547"/>
                  <a:pt x="71" y="547"/>
                </a:cubicBezTo>
                <a:cubicBezTo>
                  <a:pt x="93" y="547"/>
                  <a:pt x="112" y="536"/>
                  <a:pt x="125" y="5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BA8327CB-C73E-49D6-88DA-31E5B155A6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63616" y="1954399"/>
            <a:ext cx="163513" cy="163512"/>
          </a:xfrm>
          <a:custGeom>
            <a:avLst/>
            <a:gdLst>
              <a:gd name="T0" fmla="*/ 213 w 671"/>
              <a:gd name="T1" fmla="*/ 214 h 667"/>
              <a:gd name="T2" fmla="*/ 27 w 671"/>
              <a:gd name="T3" fmla="*/ 27 h 667"/>
              <a:gd name="T4" fmla="*/ 151 w 671"/>
              <a:gd name="T5" fmla="*/ 101 h 667"/>
              <a:gd name="T6" fmla="*/ 27 w 671"/>
              <a:gd name="T7" fmla="*/ 105 h 667"/>
              <a:gd name="T8" fmla="*/ 133 w 671"/>
              <a:gd name="T9" fmla="*/ 60 h 667"/>
              <a:gd name="T10" fmla="*/ 153 w 671"/>
              <a:gd name="T11" fmla="*/ 40 h 667"/>
              <a:gd name="T12" fmla="*/ 653 w 671"/>
              <a:gd name="T13" fmla="*/ 80 h 667"/>
              <a:gd name="T14" fmla="*/ 71 w 671"/>
              <a:gd name="T15" fmla="*/ 102 h 667"/>
              <a:gd name="T16" fmla="*/ 187 w 671"/>
              <a:gd name="T17" fmla="*/ 171 h 667"/>
              <a:gd name="T18" fmla="*/ 27 w 671"/>
              <a:gd name="T19" fmla="*/ 140 h 667"/>
              <a:gd name="T20" fmla="*/ 280 w 671"/>
              <a:gd name="T21" fmla="*/ 160 h 667"/>
              <a:gd name="T22" fmla="*/ 280 w 671"/>
              <a:gd name="T23" fmla="*/ 134 h 667"/>
              <a:gd name="T24" fmla="*/ 213 w 671"/>
              <a:gd name="T25" fmla="*/ 440 h 667"/>
              <a:gd name="T26" fmla="*/ 27 w 671"/>
              <a:gd name="T27" fmla="*/ 254 h 667"/>
              <a:gd name="T28" fmla="*/ 27 w 671"/>
              <a:gd name="T29" fmla="*/ 414 h 667"/>
              <a:gd name="T30" fmla="*/ 121 w 671"/>
              <a:gd name="T31" fmla="*/ 268 h 667"/>
              <a:gd name="T32" fmla="*/ 86 w 671"/>
              <a:gd name="T33" fmla="*/ 272 h 667"/>
              <a:gd name="T34" fmla="*/ 52 w 671"/>
              <a:gd name="T35" fmla="*/ 320 h 667"/>
              <a:gd name="T36" fmla="*/ 55 w 671"/>
              <a:gd name="T37" fmla="*/ 374 h 667"/>
              <a:gd name="T38" fmla="*/ 95 w 671"/>
              <a:gd name="T39" fmla="*/ 396 h 667"/>
              <a:gd name="T40" fmla="*/ 139 w 671"/>
              <a:gd name="T41" fmla="*/ 379 h 667"/>
              <a:gd name="T42" fmla="*/ 173 w 671"/>
              <a:gd name="T43" fmla="*/ 346 h 667"/>
              <a:gd name="T44" fmla="*/ 155 w 671"/>
              <a:gd name="T45" fmla="*/ 309 h 667"/>
              <a:gd name="T46" fmla="*/ 139 w 671"/>
              <a:gd name="T47" fmla="*/ 271 h 667"/>
              <a:gd name="T48" fmla="*/ 280 w 671"/>
              <a:gd name="T49" fmla="*/ 307 h 667"/>
              <a:gd name="T50" fmla="*/ 280 w 671"/>
              <a:gd name="T51" fmla="*/ 280 h 667"/>
              <a:gd name="T52" fmla="*/ 128 w 671"/>
              <a:gd name="T53" fmla="*/ 312 h 667"/>
              <a:gd name="T54" fmla="*/ 135 w 671"/>
              <a:gd name="T55" fmla="*/ 327 h 667"/>
              <a:gd name="T56" fmla="*/ 144 w 671"/>
              <a:gd name="T57" fmla="*/ 334 h 667"/>
              <a:gd name="T58" fmla="*/ 130 w 671"/>
              <a:gd name="T59" fmla="*/ 347 h 667"/>
              <a:gd name="T60" fmla="*/ 115 w 671"/>
              <a:gd name="T61" fmla="*/ 367 h 667"/>
              <a:gd name="T62" fmla="*/ 98 w 671"/>
              <a:gd name="T63" fmla="*/ 359 h 667"/>
              <a:gd name="T64" fmla="*/ 68 w 671"/>
              <a:gd name="T65" fmla="*/ 351 h 667"/>
              <a:gd name="T66" fmla="*/ 75 w 671"/>
              <a:gd name="T67" fmla="*/ 333 h 667"/>
              <a:gd name="T68" fmla="*/ 76 w 671"/>
              <a:gd name="T69" fmla="*/ 308 h 667"/>
              <a:gd name="T70" fmla="*/ 77 w 671"/>
              <a:gd name="T71" fmla="*/ 299 h 667"/>
              <a:gd name="T72" fmla="*/ 91 w 671"/>
              <a:gd name="T73" fmla="*/ 302 h 667"/>
              <a:gd name="T74" fmla="*/ 102 w 671"/>
              <a:gd name="T75" fmla="*/ 310 h 667"/>
              <a:gd name="T76" fmla="*/ 126 w 671"/>
              <a:gd name="T77" fmla="*/ 294 h 667"/>
              <a:gd name="T78" fmla="*/ 89 w 671"/>
              <a:gd name="T79" fmla="*/ 312 h 667"/>
              <a:gd name="T80" fmla="*/ 105 w 671"/>
              <a:gd name="T81" fmla="*/ 332 h 667"/>
              <a:gd name="T82" fmla="*/ 130 w 671"/>
              <a:gd name="T83" fmla="*/ 335 h 667"/>
              <a:gd name="T84" fmla="*/ 115 w 671"/>
              <a:gd name="T85" fmla="*/ 308 h 667"/>
              <a:gd name="T86" fmla="*/ 653 w 671"/>
              <a:gd name="T87" fmla="*/ 387 h 667"/>
              <a:gd name="T88" fmla="*/ 0 w 671"/>
              <a:gd name="T89" fmla="*/ 454 h 667"/>
              <a:gd name="T90" fmla="*/ 213 w 671"/>
              <a:gd name="T91" fmla="*/ 454 h 667"/>
              <a:gd name="T92" fmla="*/ 187 w 671"/>
              <a:gd name="T93" fmla="*/ 480 h 667"/>
              <a:gd name="T94" fmla="*/ 27 w 671"/>
              <a:gd name="T95" fmla="*/ 480 h 667"/>
              <a:gd name="T96" fmla="*/ 63 w 671"/>
              <a:gd name="T97" fmla="*/ 516 h 667"/>
              <a:gd name="T98" fmla="*/ 45 w 671"/>
              <a:gd name="T99" fmla="*/ 560 h 667"/>
              <a:gd name="T100" fmla="*/ 63 w 671"/>
              <a:gd name="T101" fmla="*/ 604 h 667"/>
              <a:gd name="T102" fmla="*/ 121 w 671"/>
              <a:gd name="T103" fmla="*/ 597 h 667"/>
              <a:gd name="T104" fmla="*/ 169 w 671"/>
              <a:gd name="T105" fmla="*/ 561 h 667"/>
              <a:gd name="T106" fmla="*/ 144 w 671"/>
              <a:gd name="T107" fmla="*/ 546 h 667"/>
              <a:gd name="T108" fmla="*/ 107 w 671"/>
              <a:gd name="T109" fmla="*/ 498 h 667"/>
              <a:gd name="T110" fmla="*/ 653 w 671"/>
              <a:gd name="T111" fmla="*/ 534 h 667"/>
              <a:gd name="T112" fmla="*/ 107 w 671"/>
              <a:gd name="T113" fmla="*/ 541 h 667"/>
              <a:gd name="T114" fmla="*/ 87 w 671"/>
              <a:gd name="T115" fmla="*/ 560 h 667"/>
              <a:gd name="T116" fmla="*/ 280 w 671"/>
              <a:gd name="T117" fmla="*/ 614 h 667"/>
              <a:gd name="T118" fmla="*/ 280 w 671"/>
              <a:gd name="T119" fmla="*/ 5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1" h="667">
                <a:moveTo>
                  <a:pt x="0" y="0"/>
                </a:moveTo>
                <a:lnTo>
                  <a:pt x="0" y="214"/>
                </a:lnTo>
                <a:lnTo>
                  <a:pt x="213" y="214"/>
                </a:lnTo>
                <a:lnTo>
                  <a:pt x="213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187" y="27"/>
                </a:lnTo>
                <a:lnTo>
                  <a:pt x="187" y="134"/>
                </a:lnTo>
                <a:lnTo>
                  <a:pt x="151" y="101"/>
                </a:lnTo>
                <a:lnTo>
                  <a:pt x="119" y="117"/>
                </a:lnTo>
                <a:lnTo>
                  <a:pt x="74" y="64"/>
                </a:lnTo>
                <a:lnTo>
                  <a:pt x="27" y="105"/>
                </a:lnTo>
                <a:lnTo>
                  <a:pt x="27" y="27"/>
                </a:lnTo>
                <a:close/>
                <a:moveTo>
                  <a:pt x="153" y="40"/>
                </a:moveTo>
                <a:cubicBezTo>
                  <a:pt x="142" y="40"/>
                  <a:pt x="133" y="49"/>
                  <a:pt x="133" y="60"/>
                </a:cubicBezTo>
                <a:cubicBezTo>
                  <a:pt x="133" y="72"/>
                  <a:pt x="142" y="80"/>
                  <a:pt x="153" y="80"/>
                </a:cubicBezTo>
                <a:cubicBezTo>
                  <a:pt x="164" y="80"/>
                  <a:pt x="173" y="72"/>
                  <a:pt x="173" y="60"/>
                </a:cubicBezTo>
                <a:cubicBezTo>
                  <a:pt x="173" y="49"/>
                  <a:pt x="164" y="40"/>
                  <a:pt x="153" y="40"/>
                </a:cubicBezTo>
                <a:close/>
                <a:moveTo>
                  <a:pt x="280" y="54"/>
                </a:moveTo>
                <a:cubicBezTo>
                  <a:pt x="262" y="54"/>
                  <a:pt x="262" y="81"/>
                  <a:pt x="280" y="80"/>
                </a:cubicBezTo>
                <a:lnTo>
                  <a:pt x="653" y="80"/>
                </a:lnTo>
                <a:cubicBezTo>
                  <a:pt x="671" y="81"/>
                  <a:pt x="671" y="54"/>
                  <a:pt x="653" y="54"/>
                </a:cubicBezTo>
                <a:lnTo>
                  <a:pt x="280" y="54"/>
                </a:lnTo>
                <a:close/>
                <a:moveTo>
                  <a:pt x="71" y="102"/>
                </a:moveTo>
                <a:lnTo>
                  <a:pt x="112" y="151"/>
                </a:lnTo>
                <a:lnTo>
                  <a:pt x="147" y="133"/>
                </a:lnTo>
                <a:lnTo>
                  <a:pt x="187" y="171"/>
                </a:lnTo>
                <a:lnTo>
                  <a:pt x="187" y="187"/>
                </a:lnTo>
                <a:lnTo>
                  <a:pt x="27" y="187"/>
                </a:lnTo>
                <a:lnTo>
                  <a:pt x="27" y="140"/>
                </a:lnTo>
                <a:lnTo>
                  <a:pt x="71" y="102"/>
                </a:lnTo>
                <a:close/>
                <a:moveTo>
                  <a:pt x="280" y="134"/>
                </a:moveTo>
                <a:cubicBezTo>
                  <a:pt x="262" y="134"/>
                  <a:pt x="262" y="161"/>
                  <a:pt x="280" y="160"/>
                </a:cubicBezTo>
                <a:lnTo>
                  <a:pt x="653" y="160"/>
                </a:lnTo>
                <a:cubicBezTo>
                  <a:pt x="671" y="161"/>
                  <a:pt x="671" y="134"/>
                  <a:pt x="653" y="134"/>
                </a:cubicBezTo>
                <a:lnTo>
                  <a:pt x="280" y="134"/>
                </a:lnTo>
                <a:close/>
                <a:moveTo>
                  <a:pt x="0" y="227"/>
                </a:moveTo>
                <a:lnTo>
                  <a:pt x="0" y="440"/>
                </a:lnTo>
                <a:lnTo>
                  <a:pt x="213" y="440"/>
                </a:lnTo>
                <a:lnTo>
                  <a:pt x="213" y="227"/>
                </a:lnTo>
                <a:lnTo>
                  <a:pt x="0" y="227"/>
                </a:lnTo>
                <a:close/>
                <a:moveTo>
                  <a:pt x="27" y="254"/>
                </a:moveTo>
                <a:lnTo>
                  <a:pt x="187" y="254"/>
                </a:lnTo>
                <a:lnTo>
                  <a:pt x="187" y="414"/>
                </a:lnTo>
                <a:lnTo>
                  <a:pt x="27" y="414"/>
                </a:lnTo>
                <a:lnTo>
                  <a:pt x="27" y="254"/>
                </a:lnTo>
                <a:close/>
                <a:moveTo>
                  <a:pt x="125" y="267"/>
                </a:moveTo>
                <a:cubicBezTo>
                  <a:pt x="124" y="267"/>
                  <a:pt x="122" y="268"/>
                  <a:pt x="121" y="268"/>
                </a:cubicBezTo>
                <a:cubicBezTo>
                  <a:pt x="115" y="269"/>
                  <a:pt x="110" y="271"/>
                  <a:pt x="106" y="273"/>
                </a:cubicBezTo>
                <a:cubicBezTo>
                  <a:pt x="102" y="275"/>
                  <a:pt x="102" y="275"/>
                  <a:pt x="100" y="277"/>
                </a:cubicBezTo>
                <a:cubicBezTo>
                  <a:pt x="96" y="275"/>
                  <a:pt x="92" y="273"/>
                  <a:pt x="86" y="272"/>
                </a:cubicBezTo>
                <a:cubicBezTo>
                  <a:pt x="78" y="271"/>
                  <a:pt x="67" y="272"/>
                  <a:pt x="58" y="280"/>
                </a:cubicBezTo>
                <a:cubicBezTo>
                  <a:pt x="48" y="291"/>
                  <a:pt x="48" y="305"/>
                  <a:pt x="49" y="314"/>
                </a:cubicBezTo>
                <a:cubicBezTo>
                  <a:pt x="50" y="318"/>
                  <a:pt x="51" y="318"/>
                  <a:pt x="52" y="320"/>
                </a:cubicBezTo>
                <a:cubicBezTo>
                  <a:pt x="50" y="322"/>
                  <a:pt x="49" y="322"/>
                  <a:pt x="47" y="325"/>
                </a:cubicBezTo>
                <a:cubicBezTo>
                  <a:pt x="42" y="333"/>
                  <a:pt x="37" y="345"/>
                  <a:pt x="42" y="359"/>
                </a:cubicBezTo>
                <a:cubicBezTo>
                  <a:pt x="44" y="366"/>
                  <a:pt x="49" y="371"/>
                  <a:pt x="55" y="374"/>
                </a:cubicBezTo>
                <a:lnTo>
                  <a:pt x="55" y="374"/>
                </a:lnTo>
                <a:cubicBezTo>
                  <a:pt x="63" y="379"/>
                  <a:pt x="72" y="380"/>
                  <a:pt x="78" y="379"/>
                </a:cubicBezTo>
                <a:cubicBezTo>
                  <a:pt x="82" y="385"/>
                  <a:pt x="87" y="391"/>
                  <a:pt x="95" y="396"/>
                </a:cubicBezTo>
                <a:cubicBezTo>
                  <a:pt x="100" y="398"/>
                  <a:pt x="106" y="400"/>
                  <a:pt x="112" y="400"/>
                </a:cubicBezTo>
                <a:cubicBezTo>
                  <a:pt x="119" y="400"/>
                  <a:pt x="126" y="396"/>
                  <a:pt x="130" y="392"/>
                </a:cubicBezTo>
                <a:cubicBezTo>
                  <a:pt x="134" y="388"/>
                  <a:pt x="137" y="383"/>
                  <a:pt x="139" y="379"/>
                </a:cubicBezTo>
                <a:cubicBezTo>
                  <a:pt x="141" y="375"/>
                  <a:pt x="141" y="374"/>
                  <a:pt x="141" y="371"/>
                </a:cubicBezTo>
                <a:cubicBezTo>
                  <a:pt x="144" y="371"/>
                  <a:pt x="145" y="371"/>
                  <a:pt x="149" y="370"/>
                </a:cubicBezTo>
                <a:cubicBezTo>
                  <a:pt x="157" y="367"/>
                  <a:pt x="169" y="360"/>
                  <a:pt x="173" y="346"/>
                </a:cubicBezTo>
                <a:lnTo>
                  <a:pt x="173" y="346"/>
                </a:lnTo>
                <a:cubicBezTo>
                  <a:pt x="176" y="333"/>
                  <a:pt x="169" y="322"/>
                  <a:pt x="163" y="316"/>
                </a:cubicBezTo>
                <a:cubicBezTo>
                  <a:pt x="160" y="312"/>
                  <a:pt x="157" y="311"/>
                  <a:pt x="155" y="309"/>
                </a:cubicBezTo>
                <a:cubicBezTo>
                  <a:pt x="155" y="306"/>
                  <a:pt x="155" y="306"/>
                  <a:pt x="155" y="301"/>
                </a:cubicBezTo>
                <a:cubicBezTo>
                  <a:pt x="155" y="292"/>
                  <a:pt x="152" y="279"/>
                  <a:pt x="140" y="271"/>
                </a:cubicBezTo>
                <a:lnTo>
                  <a:pt x="139" y="271"/>
                </a:lnTo>
                <a:cubicBezTo>
                  <a:pt x="135" y="269"/>
                  <a:pt x="130" y="267"/>
                  <a:pt x="125" y="267"/>
                </a:cubicBezTo>
                <a:close/>
                <a:moveTo>
                  <a:pt x="280" y="280"/>
                </a:moveTo>
                <a:cubicBezTo>
                  <a:pt x="262" y="280"/>
                  <a:pt x="262" y="307"/>
                  <a:pt x="280" y="307"/>
                </a:cubicBezTo>
                <a:lnTo>
                  <a:pt x="653" y="307"/>
                </a:lnTo>
                <a:cubicBezTo>
                  <a:pt x="671" y="307"/>
                  <a:pt x="671" y="280"/>
                  <a:pt x="653" y="280"/>
                </a:cubicBezTo>
                <a:lnTo>
                  <a:pt x="280" y="280"/>
                </a:lnTo>
                <a:close/>
                <a:moveTo>
                  <a:pt x="126" y="294"/>
                </a:moveTo>
                <a:cubicBezTo>
                  <a:pt x="127" y="295"/>
                  <a:pt x="128" y="297"/>
                  <a:pt x="129" y="302"/>
                </a:cubicBezTo>
                <a:cubicBezTo>
                  <a:pt x="129" y="308"/>
                  <a:pt x="128" y="312"/>
                  <a:pt x="128" y="312"/>
                </a:cubicBezTo>
                <a:lnTo>
                  <a:pt x="125" y="323"/>
                </a:lnTo>
                <a:lnTo>
                  <a:pt x="135" y="327"/>
                </a:lnTo>
                <a:cubicBezTo>
                  <a:pt x="135" y="327"/>
                  <a:pt x="135" y="327"/>
                  <a:pt x="135" y="327"/>
                </a:cubicBezTo>
                <a:lnTo>
                  <a:pt x="135" y="327"/>
                </a:lnTo>
                <a:lnTo>
                  <a:pt x="135" y="327"/>
                </a:lnTo>
                <a:cubicBezTo>
                  <a:pt x="136" y="328"/>
                  <a:pt x="141" y="331"/>
                  <a:pt x="144" y="334"/>
                </a:cubicBezTo>
                <a:cubicBezTo>
                  <a:pt x="147" y="337"/>
                  <a:pt x="147" y="339"/>
                  <a:pt x="147" y="339"/>
                </a:cubicBezTo>
                <a:cubicBezTo>
                  <a:pt x="147" y="341"/>
                  <a:pt x="144" y="343"/>
                  <a:pt x="139" y="345"/>
                </a:cubicBezTo>
                <a:cubicBezTo>
                  <a:pt x="135" y="346"/>
                  <a:pt x="130" y="347"/>
                  <a:pt x="130" y="347"/>
                </a:cubicBezTo>
                <a:lnTo>
                  <a:pt x="120" y="348"/>
                </a:lnTo>
                <a:lnTo>
                  <a:pt x="118" y="357"/>
                </a:lnTo>
                <a:cubicBezTo>
                  <a:pt x="118" y="357"/>
                  <a:pt x="117" y="362"/>
                  <a:pt x="115" y="367"/>
                </a:cubicBezTo>
                <a:cubicBezTo>
                  <a:pt x="114" y="370"/>
                  <a:pt x="112" y="372"/>
                  <a:pt x="110" y="373"/>
                </a:cubicBezTo>
                <a:cubicBezTo>
                  <a:pt x="110" y="373"/>
                  <a:pt x="110" y="373"/>
                  <a:pt x="109" y="373"/>
                </a:cubicBezTo>
                <a:cubicBezTo>
                  <a:pt x="104" y="369"/>
                  <a:pt x="101" y="364"/>
                  <a:pt x="98" y="359"/>
                </a:cubicBezTo>
                <a:lnTo>
                  <a:pt x="93" y="350"/>
                </a:lnTo>
                <a:lnTo>
                  <a:pt x="83" y="352"/>
                </a:lnTo>
                <a:cubicBezTo>
                  <a:pt x="83" y="352"/>
                  <a:pt x="71" y="352"/>
                  <a:pt x="68" y="351"/>
                </a:cubicBezTo>
                <a:cubicBezTo>
                  <a:pt x="67" y="350"/>
                  <a:pt x="67" y="350"/>
                  <a:pt x="67" y="349"/>
                </a:cubicBezTo>
                <a:cubicBezTo>
                  <a:pt x="66" y="347"/>
                  <a:pt x="67" y="344"/>
                  <a:pt x="69" y="340"/>
                </a:cubicBezTo>
                <a:cubicBezTo>
                  <a:pt x="72" y="336"/>
                  <a:pt x="75" y="333"/>
                  <a:pt x="75" y="333"/>
                </a:cubicBezTo>
                <a:lnTo>
                  <a:pt x="84" y="326"/>
                </a:lnTo>
                <a:lnTo>
                  <a:pt x="79" y="317"/>
                </a:lnTo>
                <a:cubicBezTo>
                  <a:pt x="79" y="317"/>
                  <a:pt x="77" y="313"/>
                  <a:pt x="76" y="308"/>
                </a:cubicBezTo>
                <a:cubicBezTo>
                  <a:pt x="75" y="304"/>
                  <a:pt x="75" y="301"/>
                  <a:pt x="77" y="299"/>
                </a:cubicBezTo>
                <a:lnTo>
                  <a:pt x="77" y="299"/>
                </a:lnTo>
                <a:lnTo>
                  <a:pt x="77" y="299"/>
                </a:lnTo>
                <a:cubicBezTo>
                  <a:pt x="78" y="298"/>
                  <a:pt x="79" y="298"/>
                  <a:pt x="82" y="299"/>
                </a:cubicBezTo>
                <a:cubicBezTo>
                  <a:pt x="85" y="299"/>
                  <a:pt x="89" y="301"/>
                  <a:pt x="91" y="302"/>
                </a:cubicBezTo>
                <a:lnTo>
                  <a:pt x="91" y="302"/>
                </a:lnTo>
                <a:lnTo>
                  <a:pt x="91" y="302"/>
                </a:lnTo>
                <a:cubicBezTo>
                  <a:pt x="93" y="303"/>
                  <a:pt x="93" y="303"/>
                  <a:pt x="93" y="303"/>
                </a:cubicBezTo>
                <a:lnTo>
                  <a:pt x="102" y="310"/>
                </a:lnTo>
                <a:lnTo>
                  <a:pt x="110" y="302"/>
                </a:lnTo>
                <a:cubicBezTo>
                  <a:pt x="110" y="302"/>
                  <a:pt x="114" y="299"/>
                  <a:pt x="118" y="296"/>
                </a:cubicBezTo>
                <a:cubicBezTo>
                  <a:pt x="123" y="294"/>
                  <a:pt x="126" y="294"/>
                  <a:pt x="126" y="294"/>
                </a:cubicBezTo>
                <a:close/>
                <a:moveTo>
                  <a:pt x="115" y="308"/>
                </a:moveTo>
                <a:cubicBezTo>
                  <a:pt x="109" y="310"/>
                  <a:pt x="105" y="328"/>
                  <a:pt x="105" y="328"/>
                </a:cubicBezTo>
                <a:cubicBezTo>
                  <a:pt x="105" y="328"/>
                  <a:pt x="96" y="306"/>
                  <a:pt x="89" y="312"/>
                </a:cubicBezTo>
                <a:cubicBezTo>
                  <a:pt x="82" y="317"/>
                  <a:pt x="103" y="330"/>
                  <a:pt x="103" y="330"/>
                </a:cubicBezTo>
                <a:cubicBezTo>
                  <a:pt x="103" y="330"/>
                  <a:pt x="80" y="332"/>
                  <a:pt x="83" y="340"/>
                </a:cubicBezTo>
                <a:cubicBezTo>
                  <a:pt x="86" y="348"/>
                  <a:pt x="105" y="332"/>
                  <a:pt x="105" y="332"/>
                </a:cubicBezTo>
                <a:cubicBezTo>
                  <a:pt x="105" y="332"/>
                  <a:pt x="100" y="356"/>
                  <a:pt x="108" y="355"/>
                </a:cubicBezTo>
                <a:cubicBezTo>
                  <a:pt x="117" y="353"/>
                  <a:pt x="107" y="332"/>
                  <a:pt x="107" y="332"/>
                </a:cubicBezTo>
                <a:cubicBezTo>
                  <a:pt x="107" y="332"/>
                  <a:pt x="129" y="344"/>
                  <a:pt x="130" y="335"/>
                </a:cubicBezTo>
                <a:cubicBezTo>
                  <a:pt x="131" y="326"/>
                  <a:pt x="108" y="329"/>
                  <a:pt x="108" y="329"/>
                </a:cubicBezTo>
                <a:cubicBezTo>
                  <a:pt x="108" y="329"/>
                  <a:pt x="126" y="313"/>
                  <a:pt x="118" y="309"/>
                </a:cubicBezTo>
                <a:cubicBezTo>
                  <a:pt x="117" y="308"/>
                  <a:pt x="116" y="308"/>
                  <a:pt x="115" y="308"/>
                </a:cubicBezTo>
                <a:close/>
                <a:moveTo>
                  <a:pt x="280" y="360"/>
                </a:moveTo>
                <a:cubicBezTo>
                  <a:pt x="262" y="360"/>
                  <a:pt x="262" y="387"/>
                  <a:pt x="280" y="387"/>
                </a:cubicBezTo>
                <a:lnTo>
                  <a:pt x="653" y="387"/>
                </a:lnTo>
                <a:cubicBezTo>
                  <a:pt x="671" y="387"/>
                  <a:pt x="671" y="360"/>
                  <a:pt x="653" y="360"/>
                </a:cubicBezTo>
                <a:lnTo>
                  <a:pt x="280" y="360"/>
                </a:lnTo>
                <a:close/>
                <a:moveTo>
                  <a:pt x="0" y="454"/>
                </a:moveTo>
                <a:lnTo>
                  <a:pt x="0" y="667"/>
                </a:lnTo>
                <a:lnTo>
                  <a:pt x="213" y="667"/>
                </a:lnTo>
                <a:lnTo>
                  <a:pt x="213" y="454"/>
                </a:lnTo>
                <a:lnTo>
                  <a:pt x="0" y="454"/>
                </a:lnTo>
                <a:close/>
                <a:moveTo>
                  <a:pt x="27" y="480"/>
                </a:moveTo>
                <a:lnTo>
                  <a:pt x="187" y="480"/>
                </a:lnTo>
                <a:lnTo>
                  <a:pt x="187" y="640"/>
                </a:lnTo>
                <a:lnTo>
                  <a:pt x="27" y="640"/>
                </a:lnTo>
                <a:lnTo>
                  <a:pt x="27" y="480"/>
                </a:lnTo>
                <a:close/>
                <a:moveTo>
                  <a:pt x="107" y="498"/>
                </a:moveTo>
                <a:cubicBezTo>
                  <a:pt x="107" y="498"/>
                  <a:pt x="99" y="521"/>
                  <a:pt x="92" y="524"/>
                </a:cubicBezTo>
                <a:cubicBezTo>
                  <a:pt x="85" y="527"/>
                  <a:pt x="63" y="516"/>
                  <a:pt x="63" y="516"/>
                </a:cubicBezTo>
                <a:cubicBezTo>
                  <a:pt x="63" y="516"/>
                  <a:pt x="73" y="538"/>
                  <a:pt x="70" y="546"/>
                </a:cubicBezTo>
                <a:cubicBezTo>
                  <a:pt x="68" y="551"/>
                  <a:pt x="44" y="560"/>
                  <a:pt x="44" y="560"/>
                </a:cubicBezTo>
                <a:lnTo>
                  <a:pt x="45" y="560"/>
                </a:lnTo>
                <a:cubicBezTo>
                  <a:pt x="45" y="560"/>
                  <a:pt x="44" y="561"/>
                  <a:pt x="44" y="561"/>
                </a:cubicBezTo>
                <a:cubicBezTo>
                  <a:pt x="44" y="561"/>
                  <a:pt x="68" y="569"/>
                  <a:pt x="69" y="575"/>
                </a:cubicBezTo>
                <a:cubicBezTo>
                  <a:pt x="72" y="584"/>
                  <a:pt x="63" y="604"/>
                  <a:pt x="63" y="604"/>
                </a:cubicBezTo>
                <a:cubicBezTo>
                  <a:pt x="63" y="604"/>
                  <a:pt x="84" y="593"/>
                  <a:pt x="90" y="597"/>
                </a:cubicBezTo>
                <a:cubicBezTo>
                  <a:pt x="97" y="601"/>
                  <a:pt x="107" y="623"/>
                  <a:pt x="107" y="623"/>
                </a:cubicBezTo>
                <a:cubicBezTo>
                  <a:pt x="107" y="623"/>
                  <a:pt x="114" y="600"/>
                  <a:pt x="121" y="597"/>
                </a:cubicBezTo>
                <a:cubicBezTo>
                  <a:pt x="129" y="594"/>
                  <a:pt x="151" y="605"/>
                  <a:pt x="151" y="605"/>
                </a:cubicBezTo>
                <a:cubicBezTo>
                  <a:pt x="151" y="605"/>
                  <a:pt x="141" y="582"/>
                  <a:pt x="143" y="575"/>
                </a:cubicBezTo>
                <a:cubicBezTo>
                  <a:pt x="145" y="570"/>
                  <a:pt x="169" y="561"/>
                  <a:pt x="169" y="561"/>
                </a:cubicBezTo>
                <a:lnTo>
                  <a:pt x="169" y="561"/>
                </a:lnTo>
                <a:cubicBezTo>
                  <a:pt x="169" y="561"/>
                  <a:pt x="169" y="560"/>
                  <a:pt x="169" y="560"/>
                </a:cubicBezTo>
                <a:cubicBezTo>
                  <a:pt x="169" y="560"/>
                  <a:pt x="146" y="552"/>
                  <a:pt x="144" y="546"/>
                </a:cubicBezTo>
                <a:cubicBezTo>
                  <a:pt x="141" y="537"/>
                  <a:pt x="151" y="516"/>
                  <a:pt x="151" y="516"/>
                </a:cubicBezTo>
                <a:cubicBezTo>
                  <a:pt x="151" y="516"/>
                  <a:pt x="130" y="528"/>
                  <a:pt x="123" y="524"/>
                </a:cubicBezTo>
                <a:cubicBezTo>
                  <a:pt x="116" y="520"/>
                  <a:pt x="107" y="498"/>
                  <a:pt x="107" y="498"/>
                </a:cubicBezTo>
                <a:close/>
                <a:moveTo>
                  <a:pt x="280" y="507"/>
                </a:moveTo>
                <a:cubicBezTo>
                  <a:pt x="262" y="507"/>
                  <a:pt x="262" y="534"/>
                  <a:pt x="280" y="534"/>
                </a:cubicBezTo>
                <a:lnTo>
                  <a:pt x="653" y="534"/>
                </a:lnTo>
                <a:cubicBezTo>
                  <a:pt x="671" y="534"/>
                  <a:pt x="671" y="507"/>
                  <a:pt x="653" y="507"/>
                </a:cubicBezTo>
                <a:lnTo>
                  <a:pt x="280" y="507"/>
                </a:lnTo>
                <a:close/>
                <a:moveTo>
                  <a:pt x="107" y="541"/>
                </a:moveTo>
                <a:cubicBezTo>
                  <a:pt x="118" y="541"/>
                  <a:pt x="126" y="550"/>
                  <a:pt x="126" y="560"/>
                </a:cubicBezTo>
                <a:cubicBezTo>
                  <a:pt x="126" y="571"/>
                  <a:pt x="118" y="580"/>
                  <a:pt x="107" y="580"/>
                </a:cubicBezTo>
                <a:cubicBezTo>
                  <a:pt x="96" y="580"/>
                  <a:pt x="87" y="571"/>
                  <a:pt x="87" y="560"/>
                </a:cubicBezTo>
                <a:cubicBezTo>
                  <a:pt x="87" y="550"/>
                  <a:pt x="96" y="541"/>
                  <a:pt x="107" y="541"/>
                </a:cubicBezTo>
                <a:close/>
                <a:moveTo>
                  <a:pt x="280" y="587"/>
                </a:moveTo>
                <a:cubicBezTo>
                  <a:pt x="262" y="587"/>
                  <a:pt x="262" y="614"/>
                  <a:pt x="280" y="614"/>
                </a:cubicBezTo>
                <a:lnTo>
                  <a:pt x="653" y="614"/>
                </a:lnTo>
                <a:cubicBezTo>
                  <a:pt x="671" y="614"/>
                  <a:pt x="671" y="587"/>
                  <a:pt x="653" y="587"/>
                </a:cubicBezTo>
                <a:lnTo>
                  <a:pt x="280" y="5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Details">
            <a:extLst>
              <a:ext uri="{FF2B5EF4-FFF2-40B4-BE49-F238E27FC236}">
                <a16:creationId xmlns:a16="http://schemas.microsoft.com/office/drawing/2014/main" id="{83738F4F-83DC-4FC0-AC36-17034B7D1E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52827" y="1954399"/>
            <a:ext cx="163513" cy="163512"/>
          </a:xfrm>
          <a:custGeom>
            <a:avLst/>
            <a:gdLst>
              <a:gd name="T0" fmla="*/ 213 w 671"/>
              <a:gd name="T1" fmla="*/ 214 h 667"/>
              <a:gd name="T2" fmla="*/ 26 w 671"/>
              <a:gd name="T3" fmla="*/ 27 h 667"/>
              <a:gd name="T4" fmla="*/ 151 w 671"/>
              <a:gd name="T5" fmla="*/ 101 h 667"/>
              <a:gd name="T6" fmla="*/ 26 w 671"/>
              <a:gd name="T7" fmla="*/ 105 h 667"/>
              <a:gd name="T8" fmla="*/ 133 w 671"/>
              <a:gd name="T9" fmla="*/ 60 h 667"/>
              <a:gd name="T10" fmla="*/ 153 w 671"/>
              <a:gd name="T11" fmla="*/ 40 h 667"/>
              <a:gd name="T12" fmla="*/ 426 w 671"/>
              <a:gd name="T13" fmla="*/ 120 h 667"/>
              <a:gd name="T14" fmla="*/ 493 w 671"/>
              <a:gd name="T15" fmla="*/ 94 h 667"/>
              <a:gd name="T16" fmla="*/ 653 w 671"/>
              <a:gd name="T17" fmla="*/ 94 h 667"/>
              <a:gd name="T18" fmla="*/ 111 w 671"/>
              <a:gd name="T19" fmla="*/ 151 h 667"/>
              <a:gd name="T20" fmla="*/ 186 w 671"/>
              <a:gd name="T21" fmla="*/ 187 h 667"/>
              <a:gd name="T22" fmla="*/ 71 w 671"/>
              <a:gd name="T23" fmla="*/ 102 h 667"/>
              <a:gd name="T24" fmla="*/ 213 w 671"/>
              <a:gd name="T25" fmla="*/ 440 h 667"/>
              <a:gd name="T26" fmla="*/ 26 w 671"/>
              <a:gd name="T27" fmla="*/ 254 h 667"/>
              <a:gd name="T28" fmla="*/ 26 w 671"/>
              <a:gd name="T29" fmla="*/ 414 h 667"/>
              <a:gd name="T30" fmla="*/ 121 w 671"/>
              <a:gd name="T31" fmla="*/ 268 h 667"/>
              <a:gd name="T32" fmla="*/ 86 w 671"/>
              <a:gd name="T33" fmla="*/ 272 h 667"/>
              <a:gd name="T34" fmla="*/ 52 w 671"/>
              <a:gd name="T35" fmla="*/ 320 h 667"/>
              <a:gd name="T36" fmla="*/ 54 w 671"/>
              <a:gd name="T37" fmla="*/ 374 h 667"/>
              <a:gd name="T38" fmla="*/ 95 w 671"/>
              <a:gd name="T39" fmla="*/ 396 h 667"/>
              <a:gd name="T40" fmla="*/ 139 w 671"/>
              <a:gd name="T41" fmla="*/ 379 h 667"/>
              <a:gd name="T42" fmla="*/ 172 w 671"/>
              <a:gd name="T43" fmla="*/ 346 h 667"/>
              <a:gd name="T44" fmla="*/ 155 w 671"/>
              <a:gd name="T45" fmla="*/ 301 h 667"/>
              <a:gd name="T46" fmla="*/ 126 w 671"/>
              <a:gd name="T47" fmla="*/ 294 h 667"/>
              <a:gd name="T48" fmla="*/ 125 w 671"/>
              <a:gd name="T49" fmla="*/ 323 h 667"/>
              <a:gd name="T50" fmla="*/ 135 w 671"/>
              <a:gd name="T51" fmla="*/ 327 h 667"/>
              <a:gd name="T52" fmla="*/ 147 w 671"/>
              <a:gd name="T53" fmla="*/ 339 h 667"/>
              <a:gd name="T54" fmla="*/ 120 w 671"/>
              <a:gd name="T55" fmla="*/ 348 h 667"/>
              <a:gd name="T56" fmla="*/ 111 w 671"/>
              <a:gd name="T57" fmla="*/ 373 h 667"/>
              <a:gd name="T58" fmla="*/ 98 w 671"/>
              <a:gd name="T59" fmla="*/ 359 h 667"/>
              <a:gd name="T60" fmla="*/ 68 w 671"/>
              <a:gd name="T61" fmla="*/ 351 h 667"/>
              <a:gd name="T62" fmla="*/ 75 w 671"/>
              <a:gd name="T63" fmla="*/ 333 h 667"/>
              <a:gd name="T64" fmla="*/ 75 w 671"/>
              <a:gd name="T65" fmla="*/ 308 h 667"/>
              <a:gd name="T66" fmla="*/ 77 w 671"/>
              <a:gd name="T67" fmla="*/ 299 h 667"/>
              <a:gd name="T68" fmla="*/ 91 w 671"/>
              <a:gd name="T69" fmla="*/ 302 h 667"/>
              <a:gd name="T70" fmla="*/ 102 w 671"/>
              <a:gd name="T71" fmla="*/ 310 h 667"/>
              <a:gd name="T72" fmla="*/ 126 w 671"/>
              <a:gd name="T73" fmla="*/ 294 h 667"/>
              <a:gd name="T74" fmla="*/ 89 w 671"/>
              <a:gd name="T75" fmla="*/ 312 h 667"/>
              <a:gd name="T76" fmla="*/ 104 w 671"/>
              <a:gd name="T77" fmla="*/ 332 h 667"/>
              <a:gd name="T78" fmla="*/ 130 w 671"/>
              <a:gd name="T79" fmla="*/ 335 h 667"/>
              <a:gd name="T80" fmla="*/ 115 w 671"/>
              <a:gd name="T81" fmla="*/ 308 h 667"/>
              <a:gd name="T82" fmla="*/ 426 w 671"/>
              <a:gd name="T83" fmla="*/ 347 h 667"/>
              <a:gd name="T84" fmla="*/ 493 w 671"/>
              <a:gd name="T85" fmla="*/ 320 h 667"/>
              <a:gd name="T86" fmla="*/ 653 w 671"/>
              <a:gd name="T87" fmla="*/ 320 h 667"/>
              <a:gd name="T88" fmla="*/ 0 w 671"/>
              <a:gd name="T89" fmla="*/ 667 h 667"/>
              <a:gd name="T90" fmla="*/ 0 w 671"/>
              <a:gd name="T91" fmla="*/ 454 h 667"/>
              <a:gd name="T92" fmla="*/ 186 w 671"/>
              <a:gd name="T93" fmla="*/ 640 h 667"/>
              <a:gd name="T94" fmla="*/ 106 w 671"/>
              <a:gd name="T95" fmla="*/ 498 h 667"/>
              <a:gd name="T96" fmla="*/ 70 w 671"/>
              <a:gd name="T97" fmla="*/ 546 h 667"/>
              <a:gd name="T98" fmla="*/ 44 w 671"/>
              <a:gd name="T99" fmla="*/ 561 h 667"/>
              <a:gd name="T100" fmla="*/ 90 w 671"/>
              <a:gd name="T101" fmla="*/ 597 h 667"/>
              <a:gd name="T102" fmla="*/ 150 w 671"/>
              <a:gd name="T103" fmla="*/ 605 h 667"/>
              <a:gd name="T104" fmla="*/ 169 w 671"/>
              <a:gd name="T105" fmla="*/ 561 h 667"/>
              <a:gd name="T106" fmla="*/ 150 w 671"/>
              <a:gd name="T107" fmla="*/ 516 h 667"/>
              <a:gd name="T108" fmla="*/ 106 w 671"/>
              <a:gd name="T109" fmla="*/ 541 h 667"/>
              <a:gd name="T110" fmla="*/ 87 w 671"/>
              <a:gd name="T111" fmla="*/ 560 h 667"/>
              <a:gd name="T112" fmla="*/ 266 w 671"/>
              <a:gd name="T113" fmla="*/ 574 h 667"/>
              <a:gd name="T114" fmla="*/ 266 w 671"/>
              <a:gd name="T115" fmla="*/ 547 h 667"/>
              <a:gd name="T116" fmla="*/ 653 w 671"/>
              <a:gd name="T117" fmla="*/ 57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71" h="667">
                <a:moveTo>
                  <a:pt x="0" y="0"/>
                </a:moveTo>
                <a:lnTo>
                  <a:pt x="0" y="214"/>
                </a:lnTo>
                <a:lnTo>
                  <a:pt x="213" y="214"/>
                </a:lnTo>
                <a:lnTo>
                  <a:pt x="213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186" y="27"/>
                </a:lnTo>
                <a:lnTo>
                  <a:pt x="186" y="134"/>
                </a:lnTo>
                <a:lnTo>
                  <a:pt x="151" y="101"/>
                </a:lnTo>
                <a:lnTo>
                  <a:pt x="118" y="117"/>
                </a:lnTo>
                <a:lnTo>
                  <a:pt x="74" y="64"/>
                </a:lnTo>
                <a:lnTo>
                  <a:pt x="26" y="105"/>
                </a:lnTo>
                <a:lnTo>
                  <a:pt x="26" y="27"/>
                </a:lnTo>
                <a:close/>
                <a:moveTo>
                  <a:pt x="153" y="40"/>
                </a:moveTo>
                <a:cubicBezTo>
                  <a:pt x="142" y="40"/>
                  <a:pt x="133" y="49"/>
                  <a:pt x="133" y="60"/>
                </a:cubicBezTo>
                <a:cubicBezTo>
                  <a:pt x="133" y="72"/>
                  <a:pt x="142" y="80"/>
                  <a:pt x="153" y="80"/>
                </a:cubicBezTo>
                <a:cubicBezTo>
                  <a:pt x="164" y="80"/>
                  <a:pt x="173" y="72"/>
                  <a:pt x="173" y="60"/>
                </a:cubicBezTo>
                <a:cubicBezTo>
                  <a:pt x="173" y="49"/>
                  <a:pt x="164" y="40"/>
                  <a:pt x="153" y="40"/>
                </a:cubicBezTo>
                <a:close/>
                <a:moveTo>
                  <a:pt x="266" y="94"/>
                </a:moveTo>
                <a:cubicBezTo>
                  <a:pt x="248" y="94"/>
                  <a:pt x="248" y="121"/>
                  <a:pt x="266" y="120"/>
                </a:cubicBezTo>
                <a:lnTo>
                  <a:pt x="426" y="120"/>
                </a:lnTo>
                <a:cubicBezTo>
                  <a:pt x="444" y="121"/>
                  <a:pt x="444" y="94"/>
                  <a:pt x="426" y="94"/>
                </a:cubicBezTo>
                <a:lnTo>
                  <a:pt x="266" y="94"/>
                </a:lnTo>
                <a:close/>
                <a:moveTo>
                  <a:pt x="493" y="94"/>
                </a:moveTo>
                <a:cubicBezTo>
                  <a:pt x="475" y="94"/>
                  <a:pt x="475" y="121"/>
                  <a:pt x="493" y="120"/>
                </a:cubicBezTo>
                <a:lnTo>
                  <a:pt x="653" y="120"/>
                </a:lnTo>
                <a:cubicBezTo>
                  <a:pt x="671" y="121"/>
                  <a:pt x="671" y="94"/>
                  <a:pt x="653" y="94"/>
                </a:cubicBezTo>
                <a:lnTo>
                  <a:pt x="493" y="94"/>
                </a:lnTo>
                <a:close/>
                <a:moveTo>
                  <a:pt x="71" y="102"/>
                </a:moveTo>
                <a:lnTo>
                  <a:pt x="111" y="151"/>
                </a:lnTo>
                <a:lnTo>
                  <a:pt x="146" y="133"/>
                </a:lnTo>
                <a:lnTo>
                  <a:pt x="186" y="171"/>
                </a:lnTo>
                <a:lnTo>
                  <a:pt x="186" y="187"/>
                </a:lnTo>
                <a:lnTo>
                  <a:pt x="26" y="187"/>
                </a:lnTo>
                <a:lnTo>
                  <a:pt x="26" y="140"/>
                </a:lnTo>
                <a:lnTo>
                  <a:pt x="71" y="102"/>
                </a:lnTo>
                <a:close/>
                <a:moveTo>
                  <a:pt x="0" y="227"/>
                </a:moveTo>
                <a:lnTo>
                  <a:pt x="0" y="440"/>
                </a:lnTo>
                <a:lnTo>
                  <a:pt x="213" y="440"/>
                </a:lnTo>
                <a:lnTo>
                  <a:pt x="213" y="227"/>
                </a:lnTo>
                <a:lnTo>
                  <a:pt x="0" y="227"/>
                </a:lnTo>
                <a:close/>
                <a:moveTo>
                  <a:pt x="26" y="254"/>
                </a:moveTo>
                <a:lnTo>
                  <a:pt x="186" y="254"/>
                </a:lnTo>
                <a:lnTo>
                  <a:pt x="186" y="414"/>
                </a:lnTo>
                <a:lnTo>
                  <a:pt x="26" y="414"/>
                </a:lnTo>
                <a:lnTo>
                  <a:pt x="26" y="254"/>
                </a:lnTo>
                <a:close/>
                <a:moveTo>
                  <a:pt x="125" y="267"/>
                </a:moveTo>
                <a:cubicBezTo>
                  <a:pt x="124" y="267"/>
                  <a:pt x="122" y="268"/>
                  <a:pt x="121" y="268"/>
                </a:cubicBezTo>
                <a:cubicBezTo>
                  <a:pt x="115" y="269"/>
                  <a:pt x="109" y="271"/>
                  <a:pt x="105" y="273"/>
                </a:cubicBezTo>
                <a:cubicBezTo>
                  <a:pt x="102" y="275"/>
                  <a:pt x="102" y="275"/>
                  <a:pt x="99" y="277"/>
                </a:cubicBezTo>
                <a:cubicBezTo>
                  <a:pt x="96" y="275"/>
                  <a:pt x="92" y="273"/>
                  <a:pt x="86" y="272"/>
                </a:cubicBezTo>
                <a:cubicBezTo>
                  <a:pt x="78" y="271"/>
                  <a:pt x="66" y="272"/>
                  <a:pt x="58" y="280"/>
                </a:cubicBezTo>
                <a:cubicBezTo>
                  <a:pt x="48" y="291"/>
                  <a:pt x="47" y="305"/>
                  <a:pt x="49" y="314"/>
                </a:cubicBezTo>
                <a:cubicBezTo>
                  <a:pt x="50" y="318"/>
                  <a:pt x="51" y="318"/>
                  <a:pt x="52" y="320"/>
                </a:cubicBezTo>
                <a:cubicBezTo>
                  <a:pt x="50" y="322"/>
                  <a:pt x="49" y="322"/>
                  <a:pt x="47" y="325"/>
                </a:cubicBezTo>
                <a:cubicBezTo>
                  <a:pt x="42" y="333"/>
                  <a:pt x="36" y="345"/>
                  <a:pt x="41" y="359"/>
                </a:cubicBezTo>
                <a:cubicBezTo>
                  <a:pt x="44" y="366"/>
                  <a:pt x="49" y="371"/>
                  <a:pt x="54" y="374"/>
                </a:cubicBezTo>
                <a:lnTo>
                  <a:pt x="54" y="374"/>
                </a:lnTo>
                <a:cubicBezTo>
                  <a:pt x="63" y="379"/>
                  <a:pt x="72" y="380"/>
                  <a:pt x="78" y="379"/>
                </a:cubicBezTo>
                <a:cubicBezTo>
                  <a:pt x="82" y="385"/>
                  <a:pt x="87" y="391"/>
                  <a:pt x="95" y="396"/>
                </a:cubicBezTo>
                <a:cubicBezTo>
                  <a:pt x="100" y="398"/>
                  <a:pt x="105" y="400"/>
                  <a:pt x="112" y="400"/>
                </a:cubicBezTo>
                <a:cubicBezTo>
                  <a:pt x="119" y="400"/>
                  <a:pt x="125" y="396"/>
                  <a:pt x="130" y="392"/>
                </a:cubicBezTo>
                <a:cubicBezTo>
                  <a:pt x="134" y="388"/>
                  <a:pt x="137" y="383"/>
                  <a:pt x="139" y="379"/>
                </a:cubicBezTo>
                <a:cubicBezTo>
                  <a:pt x="141" y="375"/>
                  <a:pt x="140" y="374"/>
                  <a:pt x="141" y="371"/>
                </a:cubicBezTo>
                <a:cubicBezTo>
                  <a:pt x="144" y="371"/>
                  <a:pt x="145" y="371"/>
                  <a:pt x="149" y="370"/>
                </a:cubicBezTo>
                <a:cubicBezTo>
                  <a:pt x="157" y="367"/>
                  <a:pt x="169" y="360"/>
                  <a:pt x="172" y="346"/>
                </a:cubicBezTo>
                <a:cubicBezTo>
                  <a:pt x="174" y="334"/>
                  <a:pt x="169" y="325"/>
                  <a:pt x="163" y="316"/>
                </a:cubicBezTo>
                <a:cubicBezTo>
                  <a:pt x="159" y="312"/>
                  <a:pt x="157" y="311"/>
                  <a:pt x="154" y="309"/>
                </a:cubicBezTo>
                <a:cubicBezTo>
                  <a:pt x="155" y="306"/>
                  <a:pt x="155" y="306"/>
                  <a:pt x="155" y="301"/>
                </a:cubicBezTo>
                <a:cubicBezTo>
                  <a:pt x="155" y="292"/>
                  <a:pt x="152" y="279"/>
                  <a:pt x="139" y="271"/>
                </a:cubicBezTo>
                <a:cubicBezTo>
                  <a:pt x="135" y="268"/>
                  <a:pt x="129" y="268"/>
                  <a:pt x="125" y="267"/>
                </a:cubicBezTo>
                <a:close/>
                <a:moveTo>
                  <a:pt x="126" y="294"/>
                </a:moveTo>
                <a:cubicBezTo>
                  <a:pt x="127" y="295"/>
                  <a:pt x="128" y="297"/>
                  <a:pt x="128" y="302"/>
                </a:cubicBezTo>
                <a:cubicBezTo>
                  <a:pt x="129" y="308"/>
                  <a:pt x="128" y="312"/>
                  <a:pt x="128" y="312"/>
                </a:cubicBezTo>
                <a:lnTo>
                  <a:pt x="125" y="323"/>
                </a:lnTo>
                <a:lnTo>
                  <a:pt x="135" y="327"/>
                </a:lnTo>
                <a:cubicBezTo>
                  <a:pt x="135" y="327"/>
                  <a:pt x="134" y="327"/>
                  <a:pt x="135" y="327"/>
                </a:cubicBezTo>
                <a:lnTo>
                  <a:pt x="135" y="327"/>
                </a:lnTo>
                <a:lnTo>
                  <a:pt x="135" y="327"/>
                </a:lnTo>
                <a:cubicBezTo>
                  <a:pt x="136" y="328"/>
                  <a:pt x="141" y="331"/>
                  <a:pt x="144" y="334"/>
                </a:cubicBezTo>
                <a:cubicBezTo>
                  <a:pt x="147" y="337"/>
                  <a:pt x="147" y="339"/>
                  <a:pt x="147" y="339"/>
                </a:cubicBezTo>
                <a:cubicBezTo>
                  <a:pt x="146" y="341"/>
                  <a:pt x="144" y="343"/>
                  <a:pt x="139" y="345"/>
                </a:cubicBezTo>
                <a:cubicBezTo>
                  <a:pt x="135" y="346"/>
                  <a:pt x="130" y="347"/>
                  <a:pt x="130" y="347"/>
                </a:cubicBezTo>
                <a:lnTo>
                  <a:pt x="120" y="348"/>
                </a:lnTo>
                <a:lnTo>
                  <a:pt x="118" y="357"/>
                </a:lnTo>
                <a:cubicBezTo>
                  <a:pt x="118" y="357"/>
                  <a:pt x="117" y="362"/>
                  <a:pt x="115" y="367"/>
                </a:cubicBezTo>
                <a:cubicBezTo>
                  <a:pt x="113" y="370"/>
                  <a:pt x="112" y="372"/>
                  <a:pt x="111" y="373"/>
                </a:cubicBezTo>
                <a:cubicBezTo>
                  <a:pt x="110" y="374"/>
                  <a:pt x="110" y="373"/>
                  <a:pt x="110" y="373"/>
                </a:cubicBezTo>
                <a:cubicBezTo>
                  <a:pt x="110" y="373"/>
                  <a:pt x="110" y="373"/>
                  <a:pt x="108" y="373"/>
                </a:cubicBezTo>
                <a:cubicBezTo>
                  <a:pt x="104" y="369"/>
                  <a:pt x="101" y="364"/>
                  <a:pt x="98" y="359"/>
                </a:cubicBezTo>
                <a:lnTo>
                  <a:pt x="93" y="350"/>
                </a:lnTo>
                <a:lnTo>
                  <a:pt x="83" y="352"/>
                </a:lnTo>
                <a:cubicBezTo>
                  <a:pt x="83" y="352"/>
                  <a:pt x="71" y="352"/>
                  <a:pt x="68" y="351"/>
                </a:cubicBezTo>
                <a:cubicBezTo>
                  <a:pt x="67" y="350"/>
                  <a:pt x="67" y="350"/>
                  <a:pt x="66" y="349"/>
                </a:cubicBezTo>
                <a:cubicBezTo>
                  <a:pt x="66" y="347"/>
                  <a:pt x="67" y="344"/>
                  <a:pt x="69" y="340"/>
                </a:cubicBezTo>
                <a:cubicBezTo>
                  <a:pt x="72" y="336"/>
                  <a:pt x="75" y="333"/>
                  <a:pt x="75" y="333"/>
                </a:cubicBezTo>
                <a:lnTo>
                  <a:pt x="84" y="326"/>
                </a:lnTo>
                <a:lnTo>
                  <a:pt x="78" y="317"/>
                </a:lnTo>
                <a:cubicBezTo>
                  <a:pt x="78" y="317"/>
                  <a:pt x="76" y="313"/>
                  <a:pt x="75" y="308"/>
                </a:cubicBezTo>
                <a:cubicBezTo>
                  <a:pt x="74" y="304"/>
                  <a:pt x="75" y="301"/>
                  <a:pt x="77" y="299"/>
                </a:cubicBezTo>
                <a:lnTo>
                  <a:pt x="77" y="299"/>
                </a:lnTo>
                <a:lnTo>
                  <a:pt x="77" y="299"/>
                </a:lnTo>
                <a:cubicBezTo>
                  <a:pt x="78" y="298"/>
                  <a:pt x="79" y="298"/>
                  <a:pt x="82" y="299"/>
                </a:cubicBezTo>
                <a:cubicBezTo>
                  <a:pt x="85" y="299"/>
                  <a:pt x="89" y="301"/>
                  <a:pt x="91" y="302"/>
                </a:cubicBezTo>
                <a:lnTo>
                  <a:pt x="91" y="302"/>
                </a:lnTo>
                <a:lnTo>
                  <a:pt x="91" y="302"/>
                </a:lnTo>
                <a:cubicBezTo>
                  <a:pt x="93" y="303"/>
                  <a:pt x="93" y="303"/>
                  <a:pt x="93" y="303"/>
                </a:cubicBezTo>
                <a:lnTo>
                  <a:pt x="102" y="310"/>
                </a:lnTo>
                <a:lnTo>
                  <a:pt x="110" y="302"/>
                </a:lnTo>
                <a:cubicBezTo>
                  <a:pt x="110" y="302"/>
                  <a:pt x="113" y="299"/>
                  <a:pt x="118" y="296"/>
                </a:cubicBezTo>
                <a:cubicBezTo>
                  <a:pt x="122" y="294"/>
                  <a:pt x="125" y="294"/>
                  <a:pt x="126" y="294"/>
                </a:cubicBezTo>
                <a:close/>
                <a:moveTo>
                  <a:pt x="115" y="308"/>
                </a:moveTo>
                <a:cubicBezTo>
                  <a:pt x="109" y="310"/>
                  <a:pt x="105" y="328"/>
                  <a:pt x="105" y="328"/>
                </a:cubicBezTo>
                <a:cubicBezTo>
                  <a:pt x="105" y="328"/>
                  <a:pt x="96" y="306"/>
                  <a:pt x="89" y="312"/>
                </a:cubicBezTo>
                <a:cubicBezTo>
                  <a:pt x="82" y="317"/>
                  <a:pt x="103" y="330"/>
                  <a:pt x="103" y="330"/>
                </a:cubicBezTo>
                <a:cubicBezTo>
                  <a:pt x="103" y="330"/>
                  <a:pt x="80" y="332"/>
                  <a:pt x="83" y="340"/>
                </a:cubicBezTo>
                <a:cubicBezTo>
                  <a:pt x="86" y="348"/>
                  <a:pt x="104" y="332"/>
                  <a:pt x="104" y="332"/>
                </a:cubicBezTo>
                <a:cubicBezTo>
                  <a:pt x="104" y="332"/>
                  <a:pt x="99" y="356"/>
                  <a:pt x="108" y="355"/>
                </a:cubicBezTo>
                <a:cubicBezTo>
                  <a:pt x="117" y="353"/>
                  <a:pt x="107" y="332"/>
                  <a:pt x="107" y="332"/>
                </a:cubicBezTo>
                <a:cubicBezTo>
                  <a:pt x="107" y="332"/>
                  <a:pt x="129" y="344"/>
                  <a:pt x="130" y="335"/>
                </a:cubicBezTo>
                <a:cubicBezTo>
                  <a:pt x="131" y="326"/>
                  <a:pt x="108" y="329"/>
                  <a:pt x="108" y="329"/>
                </a:cubicBezTo>
                <a:cubicBezTo>
                  <a:pt x="108" y="329"/>
                  <a:pt x="125" y="313"/>
                  <a:pt x="118" y="309"/>
                </a:cubicBezTo>
                <a:cubicBezTo>
                  <a:pt x="117" y="308"/>
                  <a:pt x="116" y="308"/>
                  <a:pt x="115" y="308"/>
                </a:cubicBezTo>
                <a:close/>
                <a:moveTo>
                  <a:pt x="266" y="320"/>
                </a:moveTo>
                <a:cubicBezTo>
                  <a:pt x="248" y="320"/>
                  <a:pt x="248" y="347"/>
                  <a:pt x="266" y="347"/>
                </a:cubicBezTo>
                <a:lnTo>
                  <a:pt x="426" y="347"/>
                </a:lnTo>
                <a:cubicBezTo>
                  <a:pt x="444" y="347"/>
                  <a:pt x="444" y="320"/>
                  <a:pt x="426" y="320"/>
                </a:cubicBezTo>
                <a:lnTo>
                  <a:pt x="266" y="320"/>
                </a:lnTo>
                <a:close/>
                <a:moveTo>
                  <a:pt x="493" y="320"/>
                </a:moveTo>
                <a:cubicBezTo>
                  <a:pt x="475" y="320"/>
                  <a:pt x="475" y="347"/>
                  <a:pt x="493" y="347"/>
                </a:cubicBezTo>
                <a:lnTo>
                  <a:pt x="653" y="347"/>
                </a:lnTo>
                <a:cubicBezTo>
                  <a:pt x="671" y="347"/>
                  <a:pt x="671" y="320"/>
                  <a:pt x="653" y="320"/>
                </a:cubicBezTo>
                <a:lnTo>
                  <a:pt x="493" y="320"/>
                </a:lnTo>
                <a:close/>
                <a:moveTo>
                  <a:pt x="0" y="454"/>
                </a:moveTo>
                <a:lnTo>
                  <a:pt x="0" y="667"/>
                </a:lnTo>
                <a:lnTo>
                  <a:pt x="213" y="667"/>
                </a:lnTo>
                <a:lnTo>
                  <a:pt x="213" y="454"/>
                </a:lnTo>
                <a:lnTo>
                  <a:pt x="0" y="454"/>
                </a:lnTo>
                <a:close/>
                <a:moveTo>
                  <a:pt x="26" y="480"/>
                </a:moveTo>
                <a:lnTo>
                  <a:pt x="186" y="480"/>
                </a:lnTo>
                <a:lnTo>
                  <a:pt x="186" y="640"/>
                </a:lnTo>
                <a:lnTo>
                  <a:pt x="26" y="640"/>
                </a:lnTo>
                <a:lnTo>
                  <a:pt x="26" y="480"/>
                </a:lnTo>
                <a:close/>
                <a:moveTo>
                  <a:pt x="106" y="498"/>
                </a:moveTo>
                <a:cubicBezTo>
                  <a:pt x="106" y="498"/>
                  <a:pt x="99" y="521"/>
                  <a:pt x="92" y="524"/>
                </a:cubicBezTo>
                <a:cubicBezTo>
                  <a:pt x="84" y="527"/>
                  <a:pt x="62" y="516"/>
                  <a:pt x="62" y="516"/>
                </a:cubicBezTo>
                <a:cubicBezTo>
                  <a:pt x="62" y="516"/>
                  <a:pt x="72" y="538"/>
                  <a:pt x="70" y="546"/>
                </a:cubicBezTo>
                <a:cubicBezTo>
                  <a:pt x="68" y="551"/>
                  <a:pt x="44" y="560"/>
                  <a:pt x="44" y="560"/>
                </a:cubicBezTo>
                <a:lnTo>
                  <a:pt x="44" y="560"/>
                </a:lnTo>
                <a:cubicBezTo>
                  <a:pt x="44" y="560"/>
                  <a:pt x="44" y="561"/>
                  <a:pt x="44" y="561"/>
                </a:cubicBezTo>
                <a:cubicBezTo>
                  <a:pt x="44" y="561"/>
                  <a:pt x="68" y="569"/>
                  <a:pt x="69" y="575"/>
                </a:cubicBezTo>
                <a:cubicBezTo>
                  <a:pt x="72" y="584"/>
                  <a:pt x="62" y="604"/>
                  <a:pt x="62" y="604"/>
                </a:cubicBezTo>
                <a:cubicBezTo>
                  <a:pt x="62" y="604"/>
                  <a:pt x="83" y="593"/>
                  <a:pt x="90" y="597"/>
                </a:cubicBezTo>
                <a:cubicBezTo>
                  <a:pt x="97" y="601"/>
                  <a:pt x="106" y="623"/>
                  <a:pt x="106" y="623"/>
                </a:cubicBezTo>
                <a:cubicBezTo>
                  <a:pt x="106" y="623"/>
                  <a:pt x="114" y="600"/>
                  <a:pt x="121" y="597"/>
                </a:cubicBezTo>
                <a:cubicBezTo>
                  <a:pt x="128" y="594"/>
                  <a:pt x="150" y="605"/>
                  <a:pt x="150" y="605"/>
                </a:cubicBezTo>
                <a:cubicBezTo>
                  <a:pt x="150" y="605"/>
                  <a:pt x="140" y="582"/>
                  <a:pt x="143" y="575"/>
                </a:cubicBezTo>
                <a:cubicBezTo>
                  <a:pt x="145" y="570"/>
                  <a:pt x="169" y="561"/>
                  <a:pt x="169" y="561"/>
                </a:cubicBezTo>
                <a:lnTo>
                  <a:pt x="169" y="561"/>
                </a:lnTo>
                <a:cubicBezTo>
                  <a:pt x="169" y="561"/>
                  <a:pt x="169" y="560"/>
                  <a:pt x="169" y="560"/>
                </a:cubicBezTo>
                <a:cubicBezTo>
                  <a:pt x="169" y="560"/>
                  <a:pt x="146" y="552"/>
                  <a:pt x="144" y="546"/>
                </a:cubicBezTo>
                <a:cubicBezTo>
                  <a:pt x="141" y="537"/>
                  <a:pt x="150" y="516"/>
                  <a:pt x="150" y="516"/>
                </a:cubicBezTo>
                <a:cubicBezTo>
                  <a:pt x="150" y="516"/>
                  <a:pt x="130" y="528"/>
                  <a:pt x="123" y="524"/>
                </a:cubicBezTo>
                <a:cubicBezTo>
                  <a:pt x="116" y="520"/>
                  <a:pt x="106" y="498"/>
                  <a:pt x="106" y="498"/>
                </a:cubicBezTo>
                <a:close/>
                <a:moveTo>
                  <a:pt x="106" y="541"/>
                </a:moveTo>
                <a:cubicBezTo>
                  <a:pt x="117" y="541"/>
                  <a:pt x="126" y="550"/>
                  <a:pt x="126" y="560"/>
                </a:cubicBezTo>
                <a:cubicBezTo>
                  <a:pt x="126" y="571"/>
                  <a:pt x="117" y="580"/>
                  <a:pt x="106" y="580"/>
                </a:cubicBezTo>
                <a:cubicBezTo>
                  <a:pt x="96" y="580"/>
                  <a:pt x="87" y="571"/>
                  <a:pt x="87" y="560"/>
                </a:cubicBezTo>
                <a:cubicBezTo>
                  <a:pt x="87" y="550"/>
                  <a:pt x="96" y="541"/>
                  <a:pt x="106" y="541"/>
                </a:cubicBezTo>
                <a:close/>
                <a:moveTo>
                  <a:pt x="266" y="547"/>
                </a:moveTo>
                <a:cubicBezTo>
                  <a:pt x="248" y="547"/>
                  <a:pt x="248" y="574"/>
                  <a:pt x="266" y="574"/>
                </a:cubicBezTo>
                <a:lnTo>
                  <a:pt x="426" y="574"/>
                </a:lnTo>
                <a:cubicBezTo>
                  <a:pt x="444" y="574"/>
                  <a:pt x="444" y="547"/>
                  <a:pt x="426" y="547"/>
                </a:cubicBezTo>
                <a:lnTo>
                  <a:pt x="266" y="547"/>
                </a:lnTo>
                <a:close/>
                <a:moveTo>
                  <a:pt x="493" y="547"/>
                </a:moveTo>
                <a:cubicBezTo>
                  <a:pt x="475" y="547"/>
                  <a:pt x="475" y="574"/>
                  <a:pt x="493" y="574"/>
                </a:cubicBezTo>
                <a:lnTo>
                  <a:pt x="653" y="574"/>
                </a:lnTo>
                <a:cubicBezTo>
                  <a:pt x="671" y="574"/>
                  <a:pt x="671" y="547"/>
                  <a:pt x="653" y="547"/>
                </a:cubicBezTo>
                <a:lnTo>
                  <a:pt x="493" y="54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Large Icons">
            <a:extLst>
              <a:ext uri="{FF2B5EF4-FFF2-40B4-BE49-F238E27FC236}">
                <a16:creationId xmlns:a16="http://schemas.microsoft.com/office/drawing/2014/main" id="{E410C882-3FB1-4A41-8116-AF74610ACA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49384" y="2314221"/>
            <a:ext cx="161925" cy="138112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List">
            <a:extLst>
              <a:ext uri="{FF2B5EF4-FFF2-40B4-BE49-F238E27FC236}">
                <a16:creationId xmlns:a16="http://schemas.microsoft.com/office/drawing/2014/main" id="{10109ABD-A936-4653-A848-9F172A11EF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8879" y="2301521"/>
            <a:ext cx="163513" cy="163512"/>
          </a:xfrm>
          <a:custGeom>
            <a:avLst/>
            <a:gdLst>
              <a:gd name="T0" fmla="*/ 187 w 671"/>
              <a:gd name="T1" fmla="*/ 0 h 666"/>
              <a:gd name="T2" fmla="*/ 547 w 671"/>
              <a:gd name="T3" fmla="*/ 186 h 666"/>
              <a:gd name="T4" fmla="*/ 160 w 671"/>
              <a:gd name="T5" fmla="*/ 26 h 666"/>
              <a:gd name="T6" fmla="*/ 66 w 671"/>
              <a:gd name="T7" fmla="*/ 53 h 666"/>
              <a:gd name="T8" fmla="*/ 520 w 671"/>
              <a:gd name="T9" fmla="*/ 26 h 666"/>
              <a:gd name="T10" fmla="*/ 133 w 671"/>
              <a:gd name="T11" fmla="*/ 40 h 666"/>
              <a:gd name="T12" fmla="*/ 133 w 671"/>
              <a:gd name="T13" fmla="*/ 40 h 666"/>
              <a:gd name="T14" fmla="*/ 422 w 671"/>
              <a:gd name="T15" fmla="*/ 58 h 666"/>
              <a:gd name="T16" fmla="*/ 437 w 671"/>
              <a:gd name="T17" fmla="*/ 118 h 666"/>
              <a:gd name="T18" fmla="*/ 496 w 671"/>
              <a:gd name="T19" fmla="*/ 100 h 666"/>
              <a:gd name="T20" fmla="*/ 470 w 671"/>
              <a:gd name="T21" fmla="*/ 51 h 666"/>
              <a:gd name="T22" fmla="*/ 293 w 671"/>
              <a:gd name="T23" fmla="*/ 80 h 666"/>
              <a:gd name="T24" fmla="*/ 653 w 671"/>
              <a:gd name="T25" fmla="*/ 106 h 666"/>
              <a:gd name="T26" fmla="*/ 97 w 671"/>
              <a:gd name="T27" fmla="*/ 133 h 666"/>
              <a:gd name="T28" fmla="*/ 27 w 671"/>
              <a:gd name="T29" fmla="*/ 160 h 666"/>
              <a:gd name="T30" fmla="*/ 0 w 671"/>
              <a:gd name="T31" fmla="*/ 426 h 666"/>
              <a:gd name="T32" fmla="*/ 360 w 671"/>
              <a:gd name="T33" fmla="*/ 240 h 666"/>
              <a:gd name="T34" fmla="*/ 360 w 671"/>
              <a:gd name="T35" fmla="*/ 240 h 666"/>
              <a:gd name="T36" fmla="*/ 27 w 671"/>
              <a:gd name="T37" fmla="*/ 400 h 666"/>
              <a:gd name="T38" fmla="*/ 520 w 671"/>
              <a:gd name="T39" fmla="*/ 400 h 666"/>
              <a:gd name="T40" fmla="*/ 81 w 671"/>
              <a:gd name="T41" fmla="*/ 301 h 666"/>
              <a:gd name="T42" fmla="*/ 40 w 671"/>
              <a:gd name="T43" fmla="*/ 333 h 666"/>
              <a:gd name="T44" fmla="*/ 79 w 671"/>
              <a:gd name="T45" fmla="*/ 364 h 666"/>
              <a:gd name="T46" fmla="*/ 125 w 671"/>
              <a:gd name="T47" fmla="*/ 346 h 666"/>
              <a:gd name="T48" fmla="*/ 126 w 671"/>
              <a:gd name="T49" fmla="*/ 320 h 666"/>
              <a:gd name="T50" fmla="*/ 427 w 671"/>
              <a:gd name="T51" fmla="*/ 293 h 666"/>
              <a:gd name="T52" fmla="*/ 427 w 671"/>
              <a:gd name="T53" fmla="*/ 293 h 666"/>
              <a:gd name="T54" fmla="*/ 78 w 671"/>
              <a:gd name="T55" fmla="*/ 333 h 666"/>
              <a:gd name="T56" fmla="*/ 293 w 671"/>
              <a:gd name="T57" fmla="*/ 346 h 666"/>
              <a:gd name="T58" fmla="*/ 587 w 671"/>
              <a:gd name="T59" fmla="*/ 346 h 666"/>
              <a:gd name="T60" fmla="*/ 468 w 671"/>
              <a:gd name="T61" fmla="*/ 328 h 666"/>
              <a:gd name="T62" fmla="*/ 443 w 671"/>
              <a:gd name="T63" fmla="*/ 365 h 666"/>
              <a:gd name="T64" fmla="*/ 468 w 671"/>
              <a:gd name="T65" fmla="*/ 328 h 666"/>
              <a:gd name="T66" fmla="*/ 187 w 671"/>
              <a:gd name="T67" fmla="*/ 480 h 666"/>
              <a:gd name="T68" fmla="*/ 547 w 671"/>
              <a:gd name="T69" fmla="*/ 666 h 666"/>
              <a:gd name="T70" fmla="*/ 27 w 671"/>
              <a:gd name="T71" fmla="*/ 506 h 666"/>
              <a:gd name="T72" fmla="*/ 27 w 671"/>
              <a:gd name="T73" fmla="*/ 506 h 666"/>
              <a:gd name="T74" fmla="*/ 492 w 671"/>
              <a:gd name="T75" fmla="*/ 565 h 666"/>
              <a:gd name="T76" fmla="*/ 387 w 671"/>
              <a:gd name="T77" fmla="*/ 506 h 666"/>
              <a:gd name="T78" fmla="*/ 507 w 671"/>
              <a:gd name="T79" fmla="*/ 533 h 666"/>
              <a:gd name="T80" fmla="*/ 86 w 671"/>
              <a:gd name="T81" fmla="*/ 539 h 666"/>
              <a:gd name="T82" fmla="*/ 57 w 671"/>
              <a:gd name="T83" fmla="*/ 596 h 666"/>
              <a:gd name="T84" fmla="*/ 113 w 671"/>
              <a:gd name="T85" fmla="*/ 594 h 666"/>
              <a:gd name="T86" fmla="*/ 114 w 671"/>
              <a:gd name="T87" fmla="*/ 532 h 666"/>
              <a:gd name="T88" fmla="*/ 293 w 671"/>
              <a:gd name="T89" fmla="*/ 586 h 666"/>
              <a:gd name="T90" fmla="*/ 587 w 671"/>
              <a:gd name="T91" fmla="*/ 586 h 666"/>
              <a:gd name="T92" fmla="*/ 423 w 671"/>
              <a:gd name="T93" fmla="*/ 571 h 666"/>
              <a:gd name="T94" fmla="*/ 520 w 671"/>
              <a:gd name="T95" fmla="*/ 64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1" h="666">
                <a:moveTo>
                  <a:pt x="0" y="0"/>
                </a:moveTo>
                <a:lnTo>
                  <a:pt x="0" y="186"/>
                </a:lnTo>
                <a:lnTo>
                  <a:pt x="187" y="186"/>
                </a:lnTo>
                <a:lnTo>
                  <a:pt x="187" y="0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360" y="186"/>
                </a:lnTo>
                <a:lnTo>
                  <a:pt x="547" y="186"/>
                </a:lnTo>
                <a:lnTo>
                  <a:pt x="547" y="0"/>
                </a:lnTo>
                <a:lnTo>
                  <a:pt x="360" y="0"/>
                </a:lnTo>
                <a:close/>
                <a:moveTo>
                  <a:pt x="27" y="26"/>
                </a:moveTo>
                <a:lnTo>
                  <a:pt x="160" y="26"/>
                </a:lnTo>
                <a:lnTo>
                  <a:pt x="160" y="112"/>
                </a:lnTo>
                <a:lnTo>
                  <a:pt x="132" y="85"/>
                </a:lnTo>
                <a:lnTo>
                  <a:pt x="104" y="99"/>
                </a:lnTo>
                <a:lnTo>
                  <a:pt x="66" y="53"/>
                </a:lnTo>
                <a:lnTo>
                  <a:pt x="27" y="87"/>
                </a:lnTo>
                <a:lnTo>
                  <a:pt x="27" y="26"/>
                </a:lnTo>
                <a:close/>
                <a:moveTo>
                  <a:pt x="387" y="26"/>
                </a:moveTo>
                <a:lnTo>
                  <a:pt x="520" y="26"/>
                </a:lnTo>
                <a:lnTo>
                  <a:pt x="520" y="160"/>
                </a:lnTo>
                <a:lnTo>
                  <a:pt x="387" y="160"/>
                </a:lnTo>
                <a:lnTo>
                  <a:pt x="387" y="26"/>
                </a:lnTo>
                <a:close/>
                <a:moveTo>
                  <a:pt x="133" y="40"/>
                </a:moveTo>
                <a:cubicBezTo>
                  <a:pt x="126" y="40"/>
                  <a:pt x="120" y="46"/>
                  <a:pt x="120" y="53"/>
                </a:cubicBezTo>
                <a:cubicBezTo>
                  <a:pt x="120" y="60"/>
                  <a:pt x="126" y="66"/>
                  <a:pt x="133" y="66"/>
                </a:cubicBezTo>
                <a:cubicBezTo>
                  <a:pt x="141" y="66"/>
                  <a:pt x="147" y="60"/>
                  <a:pt x="147" y="53"/>
                </a:cubicBezTo>
                <a:cubicBezTo>
                  <a:pt x="147" y="46"/>
                  <a:pt x="141" y="40"/>
                  <a:pt x="133" y="40"/>
                </a:cubicBezTo>
                <a:close/>
                <a:moveTo>
                  <a:pt x="470" y="51"/>
                </a:moveTo>
                <a:cubicBezTo>
                  <a:pt x="460" y="49"/>
                  <a:pt x="449" y="60"/>
                  <a:pt x="449" y="60"/>
                </a:cubicBezTo>
                <a:cubicBezTo>
                  <a:pt x="449" y="60"/>
                  <a:pt x="448" y="59"/>
                  <a:pt x="446" y="59"/>
                </a:cubicBezTo>
                <a:cubicBezTo>
                  <a:pt x="442" y="56"/>
                  <a:pt x="430" y="50"/>
                  <a:pt x="422" y="58"/>
                </a:cubicBezTo>
                <a:cubicBezTo>
                  <a:pt x="412" y="68"/>
                  <a:pt x="421" y="85"/>
                  <a:pt x="421" y="85"/>
                </a:cubicBezTo>
                <a:cubicBezTo>
                  <a:pt x="421" y="85"/>
                  <a:pt x="407" y="97"/>
                  <a:pt x="411" y="110"/>
                </a:cubicBezTo>
                <a:cubicBezTo>
                  <a:pt x="412" y="113"/>
                  <a:pt x="414" y="115"/>
                  <a:pt x="417" y="116"/>
                </a:cubicBezTo>
                <a:cubicBezTo>
                  <a:pt x="425" y="121"/>
                  <a:pt x="437" y="118"/>
                  <a:pt x="437" y="118"/>
                </a:cubicBezTo>
                <a:cubicBezTo>
                  <a:pt x="437" y="118"/>
                  <a:pt x="442" y="129"/>
                  <a:pt x="450" y="134"/>
                </a:cubicBezTo>
                <a:cubicBezTo>
                  <a:pt x="452" y="135"/>
                  <a:pt x="454" y="136"/>
                  <a:pt x="457" y="136"/>
                </a:cubicBezTo>
                <a:cubicBezTo>
                  <a:pt x="469" y="135"/>
                  <a:pt x="473" y="114"/>
                  <a:pt x="473" y="114"/>
                </a:cubicBezTo>
                <a:cubicBezTo>
                  <a:pt x="473" y="114"/>
                  <a:pt x="493" y="113"/>
                  <a:pt x="496" y="100"/>
                </a:cubicBezTo>
                <a:cubicBezTo>
                  <a:pt x="499" y="89"/>
                  <a:pt x="485" y="81"/>
                  <a:pt x="481" y="79"/>
                </a:cubicBezTo>
                <a:cubicBezTo>
                  <a:pt x="481" y="78"/>
                  <a:pt x="481" y="78"/>
                  <a:pt x="481" y="78"/>
                </a:cubicBezTo>
                <a:cubicBezTo>
                  <a:pt x="481" y="78"/>
                  <a:pt x="485" y="58"/>
                  <a:pt x="474" y="52"/>
                </a:cubicBezTo>
                <a:cubicBezTo>
                  <a:pt x="473" y="52"/>
                  <a:pt x="472" y="51"/>
                  <a:pt x="470" y="51"/>
                </a:cubicBezTo>
                <a:close/>
                <a:moveTo>
                  <a:pt x="227" y="80"/>
                </a:moveTo>
                <a:cubicBezTo>
                  <a:pt x="209" y="79"/>
                  <a:pt x="209" y="106"/>
                  <a:pt x="227" y="106"/>
                </a:cubicBezTo>
                <a:lnTo>
                  <a:pt x="293" y="106"/>
                </a:lnTo>
                <a:cubicBezTo>
                  <a:pt x="311" y="106"/>
                  <a:pt x="311" y="79"/>
                  <a:pt x="293" y="80"/>
                </a:cubicBezTo>
                <a:lnTo>
                  <a:pt x="227" y="80"/>
                </a:lnTo>
                <a:close/>
                <a:moveTo>
                  <a:pt x="587" y="80"/>
                </a:moveTo>
                <a:cubicBezTo>
                  <a:pt x="569" y="79"/>
                  <a:pt x="569" y="106"/>
                  <a:pt x="587" y="106"/>
                </a:cubicBezTo>
                <a:lnTo>
                  <a:pt x="653" y="106"/>
                </a:lnTo>
                <a:cubicBezTo>
                  <a:pt x="671" y="106"/>
                  <a:pt x="671" y="79"/>
                  <a:pt x="653" y="80"/>
                </a:cubicBezTo>
                <a:lnTo>
                  <a:pt x="587" y="80"/>
                </a:lnTo>
                <a:close/>
                <a:moveTo>
                  <a:pt x="63" y="91"/>
                </a:moveTo>
                <a:lnTo>
                  <a:pt x="97" y="133"/>
                </a:lnTo>
                <a:lnTo>
                  <a:pt x="127" y="117"/>
                </a:lnTo>
                <a:lnTo>
                  <a:pt x="160" y="148"/>
                </a:lnTo>
                <a:lnTo>
                  <a:pt x="160" y="160"/>
                </a:lnTo>
                <a:lnTo>
                  <a:pt x="27" y="160"/>
                </a:lnTo>
                <a:lnTo>
                  <a:pt x="27" y="122"/>
                </a:lnTo>
                <a:lnTo>
                  <a:pt x="63" y="91"/>
                </a:lnTo>
                <a:close/>
                <a:moveTo>
                  <a:pt x="0" y="240"/>
                </a:moveTo>
                <a:lnTo>
                  <a:pt x="0" y="426"/>
                </a:lnTo>
                <a:lnTo>
                  <a:pt x="187" y="426"/>
                </a:lnTo>
                <a:lnTo>
                  <a:pt x="187" y="240"/>
                </a:lnTo>
                <a:lnTo>
                  <a:pt x="0" y="240"/>
                </a:lnTo>
                <a:close/>
                <a:moveTo>
                  <a:pt x="360" y="240"/>
                </a:moveTo>
                <a:lnTo>
                  <a:pt x="360" y="426"/>
                </a:lnTo>
                <a:lnTo>
                  <a:pt x="547" y="426"/>
                </a:lnTo>
                <a:lnTo>
                  <a:pt x="547" y="240"/>
                </a:lnTo>
                <a:lnTo>
                  <a:pt x="360" y="240"/>
                </a:lnTo>
                <a:close/>
                <a:moveTo>
                  <a:pt x="27" y="266"/>
                </a:moveTo>
                <a:lnTo>
                  <a:pt x="160" y="266"/>
                </a:lnTo>
                <a:lnTo>
                  <a:pt x="160" y="400"/>
                </a:lnTo>
                <a:lnTo>
                  <a:pt x="27" y="400"/>
                </a:lnTo>
                <a:lnTo>
                  <a:pt x="27" y="266"/>
                </a:lnTo>
                <a:close/>
                <a:moveTo>
                  <a:pt x="387" y="266"/>
                </a:moveTo>
                <a:lnTo>
                  <a:pt x="520" y="266"/>
                </a:lnTo>
                <a:lnTo>
                  <a:pt x="520" y="400"/>
                </a:lnTo>
                <a:lnTo>
                  <a:pt x="387" y="400"/>
                </a:lnTo>
                <a:lnTo>
                  <a:pt x="387" y="266"/>
                </a:lnTo>
                <a:close/>
                <a:moveTo>
                  <a:pt x="93" y="279"/>
                </a:moveTo>
                <a:cubicBezTo>
                  <a:pt x="93" y="279"/>
                  <a:pt x="87" y="299"/>
                  <a:pt x="81" y="301"/>
                </a:cubicBezTo>
                <a:cubicBezTo>
                  <a:pt x="74" y="304"/>
                  <a:pt x="55" y="295"/>
                  <a:pt x="55" y="295"/>
                </a:cubicBezTo>
                <a:cubicBezTo>
                  <a:pt x="55" y="295"/>
                  <a:pt x="64" y="314"/>
                  <a:pt x="62" y="320"/>
                </a:cubicBezTo>
                <a:cubicBezTo>
                  <a:pt x="60" y="325"/>
                  <a:pt x="40" y="333"/>
                  <a:pt x="40" y="333"/>
                </a:cubicBezTo>
                <a:lnTo>
                  <a:pt x="40" y="333"/>
                </a:lnTo>
                <a:lnTo>
                  <a:pt x="40" y="333"/>
                </a:lnTo>
                <a:cubicBezTo>
                  <a:pt x="40" y="333"/>
                  <a:pt x="60" y="340"/>
                  <a:pt x="61" y="346"/>
                </a:cubicBezTo>
                <a:cubicBezTo>
                  <a:pt x="63" y="354"/>
                  <a:pt x="55" y="371"/>
                  <a:pt x="55" y="371"/>
                </a:cubicBezTo>
                <a:cubicBezTo>
                  <a:pt x="55" y="371"/>
                  <a:pt x="73" y="361"/>
                  <a:pt x="79" y="364"/>
                </a:cubicBezTo>
                <a:cubicBezTo>
                  <a:pt x="85" y="368"/>
                  <a:pt x="93" y="387"/>
                  <a:pt x="93" y="387"/>
                </a:cubicBezTo>
                <a:cubicBezTo>
                  <a:pt x="93" y="387"/>
                  <a:pt x="100" y="367"/>
                  <a:pt x="106" y="365"/>
                </a:cubicBezTo>
                <a:cubicBezTo>
                  <a:pt x="112" y="362"/>
                  <a:pt x="131" y="371"/>
                  <a:pt x="131" y="371"/>
                </a:cubicBezTo>
                <a:cubicBezTo>
                  <a:pt x="131" y="371"/>
                  <a:pt x="123" y="352"/>
                  <a:pt x="125" y="346"/>
                </a:cubicBezTo>
                <a:cubicBezTo>
                  <a:pt x="127" y="341"/>
                  <a:pt x="147" y="333"/>
                  <a:pt x="147" y="333"/>
                </a:cubicBezTo>
                <a:lnTo>
                  <a:pt x="147" y="333"/>
                </a:lnTo>
                <a:lnTo>
                  <a:pt x="147" y="333"/>
                </a:lnTo>
                <a:cubicBezTo>
                  <a:pt x="147" y="333"/>
                  <a:pt x="127" y="325"/>
                  <a:pt x="126" y="320"/>
                </a:cubicBezTo>
                <a:cubicBezTo>
                  <a:pt x="123" y="313"/>
                  <a:pt x="131" y="295"/>
                  <a:pt x="131" y="295"/>
                </a:cubicBezTo>
                <a:cubicBezTo>
                  <a:pt x="131" y="295"/>
                  <a:pt x="113" y="305"/>
                  <a:pt x="107" y="302"/>
                </a:cubicBezTo>
                <a:cubicBezTo>
                  <a:pt x="102" y="298"/>
                  <a:pt x="93" y="279"/>
                  <a:pt x="93" y="279"/>
                </a:cubicBezTo>
                <a:close/>
                <a:moveTo>
                  <a:pt x="427" y="293"/>
                </a:moveTo>
                <a:cubicBezTo>
                  <a:pt x="419" y="293"/>
                  <a:pt x="413" y="299"/>
                  <a:pt x="413" y="306"/>
                </a:cubicBezTo>
                <a:cubicBezTo>
                  <a:pt x="413" y="314"/>
                  <a:pt x="419" y="320"/>
                  <a:pt x="427" y="320"/>
                </a:cubicBezTo>
                <a:cubicBezTo>
                  <a:pt x="434" y="320"/>
                  <a:pt x="440" y="314"/>
                  <a:pt x="440" y="306"/>
                </a:cubicBezTo>
                <a:cubicBezTo>
                  <a:pt x="440" y="299"/>
                  <a:pt x="434" y="293"/>
                  <a:pt x="427" y="293"/>
                </a:cubicBezTo>
                <a:close/>
                <a:moveTo>
                  <a:pt x="93" y="317"/>
                </a:moveTo>
                <a:cubicBezTo>
                  <a:pt x="102" y="317"/>
                  <a:pt x="109" y="324"/>
                  <a:pt x="109" y="333"/>
                </a:cubicBezTo>
                <a:cubicBezTo>
                  <a:pt x="109" y="342"/>
                  <a:pt x="102" y="349"/>
                  <a:pt x="93" y="349"/>
                </a:cubicBezTo>
                <a:cubicBezTo>
                  <a:pt x="85" y="349"/>
                  <a:pt x="78" y="342"/>
                  <a:pt x="78" y="333"/>
                </a:cubicBezTo>
                <a:cubicBezTo>
                  <a:pt x="78" y="324"/>
                  <a:pt x="85" y="317"/>
                  <a:pt x="93" y="317"/>
                </a:cubicBezTo>
                <a:close/>
                <a:moveTo>
                  <a:pt x="227" y="320"/>
                </a:moveTo>
                <a:cubicBezTo>
                  <a:pt x="209" y="319"/>
                  <a:pt x="209" y="346"/>
                  <a:pt x="227" y="346"/>
                </a:cubicBezTo>
                <a:lnTo>
                  <a:pt x="293" y="346"/>
                </a:lnTo>
                <a:cubicBezTo>
                  <a:pt x="311" y="346"/>
                  <a:pt x="311" y="319"/>
                  <a:pt x="293" y="320"/>
                </a:cubicBezTo>
                <a:lnTo>
                  <a:pt x="227" y="320"/>
                </a:lnTo>
                <a:close/>
                <a:moveTo>
                  <a:pt x="587" y="320"/>
                </a:moveTo>
                <a:cubicBezTo>
                  <a:pt x="569" y="319"/>
                  <a:pt x="569" y="346"/>
                  <a:pt x="587" y="346"/>
                </a:cubicBezTo>
                <a:lnTo>
                  <a:pt x="653" y="346"/>
                </a:lnTo>
                <a:cubicBezTo>
                  <a:pt x="671" y="346"/>
                  <a:pt x="671" y="319"/>
                  <a:pt x="653" y="320"/>
                </a:cubicBezTo>
                <a:lnTo>
                  <a:pt x="587" y="320"/>
                </a:lnTo>
                <a:close/>
                <a:moveTo>
                  <a:pt x="468" y="328"/>
                </a:moveTo>
                <a:cubicBezTo>
                  <a:pt x="463" y="328"/>
                  <a:pt x="459" y="331"/>
                  <a:pt x="456" y="335"/>
                </a:cubicBezTo>
                <a:cubicBezTo>
                  <a:pt x="450" y="334"/>
                  <a:pt x="444" y="338"/>
                  <a:pt x="443" y="344"/>
                </a:cubicBezTo>
                <a:cubicBezTo>
                  <a:pt x="438" y="344"/>
                  <a:pt x="433" y="349"/>
                  <a:pt x="433" y="354"/>
                </a:cubicBezTo>
                <a:cubicBezTo>
                  <a:pt x="433" y="360"/>
                  <a:pt x="438" y="365"/>
                  <a:pt x="443" y="365"/>
                </a:cubicBezTo>
                <a:lnTo>
                  <a:pt x="480" y="365"/>
                </a:lnTo>
                <a:cubicBezTo>
                  <a:pt x="487" y="365"/>
                  <a:pt x="492" y="359"/>
                  <a:pt x="492" y="352"/>
                </a:cubicBezTo>
                <a:cubicBezTo>
                  <a:pt x="492" y="346"/>
                  <a:pt x="488" y="341"/>
                  <a:pt x="483" y="340"/>
                </a:cubicBezTo>
                <a:cubicBezTo>
                  <a:pt x="482" y="333"/>
                  <a:pt x="476" y="328"/>
                  <a:pt x="468" y="328"/>
                </a:cubicBezTo>
                <a:close/>
                <a:moveTo>
                  <a:pt x="0" y="480"/>
                </a:moveTo>
                <a:lnTo>
                  <a:pt x="0" y="666"/>
                </a:lnTo>
                <a:lnTo>
                  <a:pt x="187" y="666"/>
                </a:lnTo>
                <a:lnTo>
                  <a:pt x="187" y="480"/>
                </a:lnTo>
                <a:lnTo>
                  <a:pt x="0" y="480"/>
                </a:lnTo>
                <a:close/>
                <a:moveTo>
                  <a:pt x="360" y="480"/>
                </a:moveTo>
                <a:lnTo>
                  <a:pt x="360" y="666"/>
                </a:lnTo>
                <a:lnTo>
                  <a:pt x="547" y="666"/>
                </a:lnTo>
                <a:lnTo>
                  <a:pt x="547" y="617"/>
                </a:lnTo>
                <a:lnTo>
                  <a:pt x="547" y="480"/>
                </a:lnTo>
                <a:lnTo>
                  <a:pt x="360" y="480"/>
                </a:lnTo>
                <a:close/>
                <a:moveTo>
                  <a:pt x="27" y="506"/>
                </a:moveTo>
                <a:lnTo>
                  <a:pt x="160" y="506"/>
                </a:lnTo>
                <a:lnTo>
                  <a:pt x="160" y="640"/>
                </a:lnTo>
                <a:lnTo>
                  <a:pt x="27" y="640"/>
                </a:lnTo>
                <a:lnTo>
                  <a:pt x="27" y="506"/>
                </a:lnTo>
                <a:close/>
                <a:moveTo>
                  <a:pt x="387" y="506"/>
                </a:moveTo>
                <a:lnTo>
                  <a:pt x="520" y="506"/>
                </a:lnTo>
                <a:lnTo>
                  <a:pt x="520" y="592"/>
                </a:lnTo>
                <a:lnTo>
                  <a:pt x="492" y="565"/>
                </a:lnTo>
                <a:lnTo>
                  <a:pt x="464" y="579"/>
                </a:lnTo>
                <a:lnTo>
                  <a:pt x="426" y="533"/>
                </a:lnTo>
                <a:lnTo>
                  <a:pt x="387" y="567"/>
                </a:lnTo>
                <a:lnTo>
                  <a:pt x="387" y="506"/>
                </a:lnTo>
                <a:close/>
                <a:moveTo>
                  <a:pt x="493" y="520"/>
                </a:moveTo>
                <a:cubicBezTo>
                  <a:pt x="486" y="520"/>
                  <a:pt x="480" y="526"/>
                  <a:pt x="480" y="533"/>
                </a:cubicBezTo>
                <a:cubicBezTo>
                  <a:pt x="480" y="540"/>
                  <a:pt x="486" y="546"/>
                  <a:pt x="493" y="546"/>
                </a:cubicBezTo>
                <a:cubicBezTo>
                  <a:pt x="501" y="546"/>
                  <a:pt x="507" y="540"/>
                  <a:pt x="507" y="533"/>
                </a:cubicBezTo>
                <a:cubicBezTo>
                  <a:pt x="507" y="526"/>
                  <a:pt x="501" y="520"/>
                  <a:pt x="493" y="520"/>
                </a:cubicBezTo>
                <a:close/>
                <a:moveTo>
                  <a:pt x="110" y="531"/>
                </a:moveTo>
                <a:cubicBezTo>
                  <a:pt x="100" y="529"/>
                  <a:pt x="89" y="540"/>
                  <a:pt x="89" y="540"/>
                </a:cubicBezTo>
                <a:cubicBezTo>
                  <a:pt x="89" y="540"/>
                  <a:pt x="88" y="539"/>
                  <a:pt x="86" y="539"/>
                </a:cubicBezTo>
                <a:cubicBezTo>
                  <a:pt x="82" y="536"/>
                  <a:pt x="70" y="530"/>
                  <a:pt x="62" y="538"/>
                </a:cubicBezTo>
                <a:cubicBezTo>
                  <a:pt x="52" y="548"/>
                  <a:pt x="61" y="565"/>
                  <a:pt x="61" y="565"/>
                </a:cubicBezTo>
                <a:cubicBezTo>
                  <a:pt x="61" y="565"/>
                  <a:pt x="47" y="577"/>
                  <a:pt x="51" y="590"/>
                </a:cubicBezTo>
                <a:cubicBezTo>
                  <a:pt x="52" y="593"/>
                  <a:pt x="54" y="595"/>
                  <a:pt x="57" y="596"/>
                </a:cubicBezTo>
                <a:cubicBezTo>
                  <a:pt x="65" y="601"/>
                  <a:pt x="77" y="598"/>
                  <a:pt x="77" y="598"/>
                </a:cubicBezTo>
                <a:cubicBezTo>
                  <a:pt x="77" y="598"/>
                  <a:pt x="82" y="609"/>
                  <a:pt x="90" y="614"/>
                </a:cubicBezTo>
                <a:cubicBezTo>
                  <a:pt x="92" y="615"/>
                  <a:pt x="94" y="616"/>
                  <a:pt x="97" y="616"/>
                </a:cubicBezTo>
                <a:cubicBezTo>
                  <a:pt x="109" y="615"/>
                  <a:pt x="113" y="594"/>
                  <a:pt x="113" y="594"/>
                </a:cubicBezTo>
                <a:cubicBezTo>
                  <a:pt x="113" y="594"/>
                  <a:pt x="133" y="593"/>
                  <a:pt x="136" y="580"/>
                </a:cubicBezTo>
                <a:cubicBezTo>
                  <a:pt x="139" y="569"/>
                  <a:pt x="125" y="561"/>
                  <a:pt x="121" y="559"/>
                </a:cubicBezTo>
                <a:cubicBezTo>
                  <a:pt x="121" y="558"/>
                  <a:pt x="121" y="558"/>
                  <a:pt x="121" y="558"/>
                </a:cubicBezTo>
                <a:cubicBezTo>
                  <a:pt x="121" y="558"/>
                  <a:pt x="125" y="538"/>
                  <a:pt x="114" y="532"/>
                </a:cubicBezTo>
                <a:cubicBezTo>
                  <a:pt x="113" y="532"/>
                  <a:pt x="112" y="531"/>
                  <a:pt x="110" y="531"/>
                </a:cubicBezTo>
                <a:close/>
                <a:moveTo>
                  <a:pt x="227" y="560"/>
                </a:moveTo>
                <a:cubicBezTo>
                  <a:pt x="209" y="559"/>
                  <a:pt x="209" y="586"/>
                  <a:pt x="227" y="586"/>
                </a:cubicBezTo>
                <a:lnTo>
                  <a:pt x="293" y="586"/>
                </a:lnTo>
                <a:cubicBezTo>
                  <a:pt x="311" y="586"/>
                  <a:pt x="311" y="559"/>
                  <a:pt x="293" y="560"/>
                </a:cubicBezTo>
                <a:lnTo>
                  <a:pt x="227" y="560"/>
                </a:lnTo>
                <a:close/>
                <a:moveTo>
                  <a:pt x="587" y="560"/>
                </a:moveTo>
                <a:cubicBezTo>
                  <a:pt x="569" y="559"/>
                  <a:pt x="569" y="586"/>
                  <a:pt x="587" y="586"/>
                </a:cubicBezTo>
                <a:lnTo>
                  <a:pt x="653" y="586"/>
                </a:lnTo>
                <a:cubicBezTo>
                  <a:pt x="671" y="586"/>
                  <a:pt x="671" y="559"/>
                  <a:pt x="653" y="560"/>
                </a:cubicBezTo>
                <a:lnTo>
                  <a:pt x="587" y="560"/>
                </a:lnTo>
                <a:close/>
                <a:moveTo>
                  <a:pt x="423" y="571"/>
                </a:moveTo>
                <a:lnTo>
                  <a:pt x="457" y="613"/>
                </a:lnTo>
                <a:lnTo>
                  <a:pt x="487" y="597"/>
                </a:lnTo>
                <a:lnTo>
                  <a:pt x="520" y="628"/>
                </a:lnTo>
                <a:lnTo>
                  <a:pt x="520" y="640"/>
                </a:lnTo>
                <a:lnTo>
                  <a:pt x="387" y="640"/>
                </a:lnTo>
                <a:lnTo>
                  <a:pt x="387" y="602"/>
                </a:lnTo>
                <a:lnTo>
                  <a:pt x="423" y="57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App Starting Cursor">
            <a:extLst>
              <a:ext uri="{FF2B5EF4-FFF2-40B4-BE49-F238E27FC236}">
                <a16:creationId xmlns:a16="http://schemas.microsoft.com/office/drawing/2014/main" id="{81190F79-DA45-46B4-9B10-7D5BF1CA8563}"/>
              </a:ext>
            </a:extLst>
          </p:cNvPr>
          <p:cNvGrpSpPr>
            <a:grpSpLocks noChangeAspect="1"/>
          </p:cNvGrpSpPr>
          <p:nvPr/>
        </p:nvGrpSpPr>
        <p:grpSpPr>
          <a:xfrm>
            <a:off x="1280150" y="4711185"/>
            <a:ext cx="522288" cy="617538"/>
            <a:chOff x="6169025" y="2306638"/>
            <a:chExt cx="522288" cy="617538"/>
          </a:xfrm>
        </p:grpSpPr>
        <p:grpSp>
          <p:nvGrpSpPr>
            <p:cNvPr id="80" name="Wait Cursor">
              <a:extLst>
                <a:ext uri="{FF2B5EF4-FFF2-40B4-BE49-F238E27FC236}">
                  <a16:creationId xmlns:a16="http://schemas.microsoft.com/office/drawing/2014/main" id="{AA4B5EBE-B86E-4E47-83AA-81746EA1BB66}"/>
                </a:ext>
              </a:extLst>
            </p:cNvPr>
            <p:cNvGrpSpPr/>
            <p:nvPr/>
          </p:nvGrpSpPr>
          <p:grpSpPr>
            <a:xfrm>
              <a:off x="6405563" y="2306638"/>
              <a:ext cx="285750" cy="285750"/>
              <a:chOff x="6405563" y="2306638"/>
              <a:chExt cx="285750" cy="285750"/>
            </a:xfrm>
          </p:grpSpPr>
          <p:sp>
            <p:nvSpPr>
              <p:cNvPr id="82" name="Part 2">
                <a:extLst>
                  <a:ext uri="{FF2B5EF4-FFF2-40B4-BE49-F238E27FC236}">
                    <a16:creationId xmlns:a16="http://schemas.microsoft.com/office/drawing/2014/main" id="{52B495EF-B469-4E96-9451-D0263A95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306638"/>
                <a:ext cx="274638" cy="285750"/>
              </a:xfrm>
              <a:custGeom>
                <a:avLst/>
                <a:gdLst>
                  <a:gd name="T0" fmla="*/ 175 w 362"/>
                  <a:gd name="T1" fmla="*/ 0 h 375"/>
                  <a:gd name="T2" fmla="*/ 30 w 362"/>
                  <a:gd name="T3" fmla="*/ 69 h 375"/>
                  <a:gd name="T4" fmla="*/ 81 w 362"/>
                  <a:gd name="T5" fmla="*/ 111 h 375"/>
                  <a:gd name="T6" fmla="*/ 175 w 362"/>
                  <a:gd name="T7" fmla="*/ 67 h 375"/>
                  <a:gd name="T8" fmla="*/ 296 w 362"/>
                  <a:gd name="T9" fmla="*/ 187 h 375"/>
                  <a:gd name="T10" fmla="*/ 175 w 362"/>
                  <a:gd name="T11" fmla="*/ 308 h 375"/>
                  <a:gd name="T12" fmla="*/ 62 w 362"/>
                  <a:gd name="T13" fmla="*/ 231 h 375"/>
                  <a:gd name="T14" fmla="*/ 0 w 362"/>
                  <a:gd name="T15" fmla="*/ 255 h 375"/>
                  <a:gd name="T16" fmla="*/ 175 w 362"/>
                  <a:gd name="T17" fmla="*/ 375 h 375"/>
                  <a:gd name="T18" fmla="*/ 362 w 362"/>
                  <a:gd name="T19" fmla="*/ 187 h 375"/>
                  <a:gd name="T20" fmla="*/ 175 w 362"/>
                  <a:gd name="T2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2" h="375">
                    <a:moveTo>
                      <a:pt x="175" y="0"/>
                    </a:moveTo>
                    <a:cubicBezTo>
                      <a:pt x="118" y="0"/>
                      <a:pt x="65" y="25"/>
                      <a:pt x="30" y="69"/>
                    </a:cubicBezTo>
                    <a:lnTo>
                      <a:pt x="81" y="111"/>
                    </a:lnTo>
                    <a:cubicBezTo>
                      <a:pt x="104" y="83"/>
                      <a:pt x="138" y="67"/>
                      <a:pt x="175" y="67"/>
                    </a:cubicBezTo>
                    <a:cubicBezTo>
                      <a:pt x="242" y="67"/>
                      <a:pt x="296" y="121"/>
                      <a:pt x="296" y="187"/>
                    </a:cubicBezTo>
                    <a:cubicBezTo>
                      <a:pt x="296" y="254"/>
                      <a:pt x="242" y="308"/>
                      <a:pt x="175" y="308"/>
                    </a:cubicBezTo>
                    <a:cubicBezTo>
                      <a:pt x="125" y="308"/>
                      <a:pt x="80" y="278"/>
                      <a:pt x="62" y="231"/>
                    </a:cubicBezTo>
                    <a:lnTo>
                      <a:pt x="0" y="255"/>
                    </a:lnTo>
                    <a:cubicBezTo>
                      <a:pt x="28" y="327"/>
                      <a:pt x="98" y="375"/>
                      <a:pt x="175" y="375"/>
                    </a:cubicBezTo>
                    <a:cubicBezTo>
                      <a:pt x="278" y="375"/>
                      <a:pt x="362" y="291"/>
                      <a:pt x="362" y="187"/>
                    </a:cubicBezTo>
                    <a:cubicBezTo>
                      <a:pt x="362" y="84"/>
                      <a:pt x="278" y="0"/>
                      <a:pt x="175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art 1">
                <a:extLst>
                  <a:ext uri="{FF2B5EF4-FFF2-40B4-BE49-F238E27FC236}">
                    <a16:creationId xmlns:a16="http://schemas.microsoft.com/office/drawing/2014/main" id="{1C24AF84-32F3-4F2D-8986-6FA63BA97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2360613"/>
                <a:ext cx="73025" cy="141288"/>
              </a:xfrm>
              <a:custGeom>
                <a:avLst/>
                <a:gdLst>
                  <a:gd name="T0" fmla="*/ 43 w 94"/>
                  <a:gd name="T1" fmla="*/ 0 h 186"/>
                  <a:gd name="T2" fmla="*/ 0 w 94"/>
                  <a:gd name="T3" fmla="*/ 118 h 186"/>
                  <a:gd name="T4" fmla="*/ 13 w 94"/>
                  <a:gd name="T5" fmla="*/ 186 h 186"/>
                  <a:gd name="T6" fmla="*/ 75 w 94"/>
                  <a:gd name="T7" fmla="*/ 162 h 186"/>
                  <a:gd name="T8" fmla="*/ 67 w 94"/>
                  <a:gd name="T9" fmla="*/ 118 h 186"/>
                  <a:gd name="T10" fmla="*/ 94 w 94"/>
                  <a:gd name="T11" fmla="*/ 42 h 186"/>
                  <a:gd name="T12" fmla="*/ 43 w 94"/>
                  <a:gd name="T1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86">
                    <a:moveTo>
                      <a:pt x="43" y="0"/>
                    </a:moveTo>
                    <a:cubicBezTo>
                      <a:pt x="15" y="34"/>
                      <a:pt x="0" y="75"/>
                      <a:pt x="0" y="118"/>
                    </a:cubicBezTo>
                    <a:cubicBezTo>
                      <a:pt x="0" y="142"/>
                      <a:pt x="5" y="165"/>
                      <a:pt x="13" y="186"/>
                    </a:cubicBezTo>
                    <a:lnTo>
                      <a:pt x="75" y="162"/>
                    </a:lnTo>
                    <a:cubicBezTo>
                      <a:pt x="70" y="148"/>
                      <a:pt x="67" y="133"/>
                      <a:pt x="67" y="118"/>
                    </a:cubicBezTo>
                    <a:cubicBezTo>
                      <a:pt x="67" y="91"/>
                      <a:pt x="77" y="64"/>
                      <a:pt x="94" y="42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BE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1" name="Arrow Cursor">
              <a:extLst>
                <a:ext uri="{FF2B5EF4-FFF2-40B4-BE49-F238E27FC236}">
                  <a16:creationId xmlns:a16="http://schemas.microsoft.com/office/drawing/2014/main" id="{320B4C43-643F-4D31-B4FF-6B2C7304A7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69025" y="2335213"/>
              <a:ext cx="376238" cy="588963"/>
            </a:xfrm>
            <a:custGeom>
              <a:avLst/>
              <a:gdLst>
                <a:gd name="T0" fmla="*/ 378 w 494"/>
                <a:gd name="T1" fmla="*/ 722 h 774"/>
                <a:gd name="T2" fmla="*/ 269 w 494"/>
                <a:gd name="T3" fmla="*/ 495 h 774"/>
                <a:gd name="T4" fmla="*/ 494 w 494"/>
                <a:gd name="T5" fmla="*/ 495 h 774"/>
                <a:gd name="T6" fmla="*/ 0 w 494"/>
                <a:gd name="T7" fmla="*/ 0 h 774"/>
                <a:gd name="T8" fmla="*/ 0 w 494"/>
                <a:gd name="T9" fmla="*/ 703 h 774"/>
                <a:gd name="T10" fmla="*/ 166 w 494"/>
                <a:gd name="T11" fmla="*/ 537 h 774"/>
                <a:gd name="T12" fmla="*/ 281 w 494"/>
                <a:gd name="T13" fmla="*/ 774 h 774"/>
                <a:gd name="T14" fmla="*/ 378 w 494"/>
                <a:gd name="T15" fmla="*/ 722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774">
                  <a:moveTo>
                    <a:pt x="378" y="722"/>
                  </a:moveTo>
                  <a:lnTo>
                    <a:pt x="269" y="495"/>
                  </a:lnTo>
                  <a:lnTo>
                    <a:pt x="494" y="495"/>
                  </a:lnTo>
                  <a:lnTo>
                    <a:pt x="0" y="0"/>
                  </a:lnTo>
                  <a:lnTo>
                    <a:pt x="0" y="703"/>
                  </a:lnTo>
                  <a:lnTo>
                    <a:pt x="166" y="537"/>
                  </a:lnTo>
                  <a:lnTo>
                    <a:pt x="281" y="774"/>
                  </a:lnTo>
                  <a:lnTo>
                    <a:pt x="378" y="7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Arrow Cursor">
            <a:extLst>
              <a:ext uri="{FF2B5EF4-FFF2-40B4-BE49-F238E27FC236}">
                <a16:creationId xmlns:a16="http://schemas.microsoft.com/office/drawing/2014/main" id="{8B8F1594-245D-430B-8CE8-5C508B71354B}"/>
              </a:ext>
            </a:extLst>
          </p:cNvPr>
          <p:cNvSpPr>
            <a:spLocks noChangeAspect="1"/>
          </p:cNvSpPr>
          <p:nvPr/>
        </p:nvSpPr>
        <p:spPr bwMode="auto">
          <a:xfrm>
            <a:off x="2224189" y="4724679"/>
            <a:ext cx="377825" cy="590550"/>
          </a:xfrm>
          <a:custGeom>
            <a:avLst/>
            <a:gdLst>
              <a:gd name="T0" fmla="*/ 379 w 495"/>
              <a:gd name="T1" fmla="*/ 721 h 773"/>
              <a:gd name="T2" fmla="*/ 269 w 495"/>
              <a:gd name="T3" fmla="*/ 494 h 773"/>
              <a:gd name="T4" fmla="*/ 495 w 495"/>
              <a:gd name="T5" fmla="*/ 494 h 773"/>
              <a:gd name="T6" fmla="*/ 0 w 495"/>
              <a:gd name="T7" fmla="*/ 0 h 773"/>
              <a:gd name="T8" fmla="*/ 0 w 495"/>
              <a:gd name="T9" fmla="*/ 702 h 773"/>
              <a:gd name="T10" fmla="*/ 166 w 495"/>
              <a:gd name="T11" fmla="*/ 536 h 773"/>
              <a:gd name="T12" fmla="*/ 282 w 495"/>
              <a:gd name="T13" fmla="*/ 773 h 773"/>
              <a:gd name="T14" fmla="*/ 379 w 495"/>
              <a:gd name="T15" fmla="*/ 721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773">
                <a:moveTo>
                  <a:pt x="379" y="721"/>
                </a:moveTo>
                <a:lnTo>
                  <a:pt x="269" y="494"/>
                </a:lnTo>
                <a:lnTo>
                  <a:pt x="495" y="494"/>
                </a:lnTo>
                <a:lnTo>
                  <a:pt x="0" y="0"/>
                </a:lnTo>
                <a:lnTo>
                  <a:pt x="0" y="702"/>
                </a:lnTo>
                <a:lnTo>
                  <a:pt x="166" y="536"/>
                </a:lnTo>
                <a:lnTo>
                  <a:pt x="282" y="773"/>
                </a:lnTo>
                <a:lnTo>
                  <a:pt x="379" y="72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Click">
            <a:extLst>
              <a:ext uri="{FF2B5EF4-FFF2-40B4-BE49-F238E27FC236}">
                <a16:creationId xmlns:a16="http://schemas.microsoft.com/office/drawing/2014/main" id="{1A8CA6E9-8941-45DD-94CE-38EF5D216A50}"/>
              </a:ext>
            </a:extLst>
          </p:cNvPr>
          <p:cNvGrpSpPr>
            <a:grpSpLocks noChangeAspect="1"/>
          </p:cNvGrpSpPr>
          <p:nvPr/>
        </p:nvGrpSpPr>
        <p:grpSpPr>
          <a:xfrm>
            <a:off x="3082092" y="4642129"/>
            <a:ext cx="530225" cy="755651"/>
            <a:chOff x="5294313" y="2197100"/>
            <a:chExt cx="530225" cy="755651"/>
          </a:xfrm>
        </p:grpSpPr>
        <p:sp>
          <p:nvSpPr>
            <p:cNvPr id="86" name="Arrow Cursor">
              <a:extLst>
                <a:ext uri="{FF2B5EF4-FFF2-40B4-BE49-F238E27FC236}">
                  <a16:creationId xmlns:a16="http://schemas.microsoft.com/office/drawing/2014/main" id="{CFA16E60-D359-45C4-9205-5215A8C1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Click">
              <a:extLst>
                <a:ext uri="{FF2B5EF4-FFF2-40B4-BE49-F238E27FC236}">
                  <a16:creationId xmlns:a16="http://schemas.microsoft.com/office/drawing/2014/main" id="{85EFFE16-459A-456C-9869-352DB8D01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Cross Cursor">
            <a:extLst>
              <a:ext uri="{FF2B5EF4-FFF2-40B4-BE49-F238E27FC236}">
                <a16:creationId xmlns:a16="http://schemas.microsoft.com/office/drawing/2014/main" id="{05582A26-95EB-4714-A84F-11F4376F451B}"/>
              </a:ext>
            </a:extLst>
          </p:cNvPr>
          <p:cNvSpPr>
            <a:spLocks noChangeAspect="1"/>
          </p:cNvSpPr>
          <p:nvPr/>
        </p:nvSpPr>
        <p:spPr bwMode="auto">
          <a:xfrm>
            <a:off x="4100744" y="4819929"/>
            <a:ext cx="400050" cy="400050"/>
          </a:xfrm>
          <a:custGeom>
            <a:avLst/>
            <a:gdLst>
              <a:gd name="T0" fmla="*/ 114 w 252"/>
              <a:gd name="T1" fmla="*/ 0 h 252"/>
              <a:gd name="T2" fmla="*/ 114 w 252"/>
              <a:gd name="T3" fmla="*/ 113 h 252"/>
              <a:gd name="T4" fmla="*/ 0 w 252"/>
              <a:gd name="T5" fmla="*/ 113 h 252"/>
              <a:gd name="T6" fmla="*/ 0 w 252"/>
              <a:gd name="T7" fmla="*/ 138 h 252"/>
              <a:gd name="T8" fmla="*/ 114 w 252"/>
              <a:gd name="T9" fmla="*/ 138 h 252"/>
              <a:gd name="T10" fmla="*/ 114 w 252"/>
              <a:gd name="T11" fmla="*/ 252 h 252"/>
              <a:gd name="T12" fmla="*/ 138 w 252"/>
              <a:gd name="T13" fmla="*/ 252 h 252"/>
              <a:gd name="T14" fmla="*/ 138 w 252"/>
              <a:gd name="T15" fmla="*/ 138 h 252"/>
              <a:gd name="T16" fmla="*/ 252 w 252"/>
              <a:gd name="T17" fmla="*/ 138 h 252"/>
              <a:gd name="T18" fmla="*/ 252 w 252"/>
              <a:gd name="T19" fmla="*/ 113 h 252"/>
              <a:gd name="T20" fmla="*/ 138 w 252"/>
              <a:gd name="T21" fmla="*/ 113 h 252"/>
              <a:gd name="T22" fmla="*/ 138 w 252"/>
              <a:gd name="T23" fmla="*/ 0 h 252"/>
              <a:gd name="T24" fmla="*/ 114 w 252"/>
              <a:gd name="T25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2" h="252">
                <a:moveTo>
                  <a:pt x="114" y="0"/>
                </a:moveTo>
                <a:lnTo>
                  <a:pt x="114" y="113"/>
                </a:lnTo>
                <a:lnTo>
                  <a:pt x="0" y="113"/>
                </a:lnTo>
                <a:lnTo>
                  <a:pt x="0" y="138"/>
                </a:lnTo>
                <a:lnTo>
                  <a:pt x="114" y="138"/>
                </a:lnTo>
                <a:lnTo>
                  <a:pt x="114" y="252"/>
                </a:lnTo>
                <a:lnTo>
                  <a:pt x="138" y="252"/>
                </a:lnTo>
                <a:lnTo>
                  <a:pt x="138" y="138"/>
                </a:lnTo>
                <a:lnTo>
                  <a:pt x="252" y="138"/>
                </a:lnTo>
                <a:lnTo>
                  <a:pt x="252" y="113"/>
                </a:lnTo>
                <a:lnTo>
                  <a:pt x="138" y="113"/>
                </a:lnTo>
                <a:lnTo>
                  <a:pt x="138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Double Tap">
            <a:extLst>
              <a:ext uri="{FF2B5EF4-FFF2-40B4-BE49-F238E27FC236}">
                <a16:creationId xmlns:a16="http://schemas.microsoft.com/office/drawing/2014/main" id="{F63C10D1-D09F-4EEF-965C-A7C0A95AFACE}"/>
              </a:ext>
            </a:extLst>
          </p:cNvPr>
          <p:cNvGrpSpPr>
            <a:grpSpLocks noChangeAspect="1"/>
          </p:cNvGrpSpPr>
          <p:nvPr/>
        </p:nvGrpSpPr>
        <p:grpSpPr>
          <a:xfrm>
            <a:off x="4937353" y="4354731"/>
            <a:ext cx="984250" cy="1446213"/>
            <a:chOff x="2640013" y="1482726"/>
            <a:chExt cx="984250" cy="1446213"/>
          </a:xfrm>
        </p:grpSpPr>
        <p:sp>
          <p:nvSpPr>
            <p:cNvPr id="90" name="Touch Point Inner">
              <a:extLst>
                <a:ext uri="{FF2B5EF4-FFF2-40B4-BE49-F238E27FC236}">
                  <a16:creationId xmlns:a16="http://schemas.microsoft.com/office/drawing/2014/main" id="{22419B95-4AC9-4F99-9F53-F3B5FCBB09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ouch Point Outer">
              <a:extLst>
                <a:ext uri="{FF2B5EF4-FFF2-40B4-BE49-F238E27FC236}">
                  <a16:creationId xmlns:a16="http://schemas.microsoft.com/office/drawing/2014/main" id="{2777A4C6-1384-4A6C-9919-3A13145754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and">
              <a:extLst>
                <a:ext uri="{FF2B5EF4-FFF2-40B4-BE49-F238E27FC236}">
                  <a16:creationId xmlns:a16="http://schemas.microsoft.com/office/drawing/2014/main" id="{35F0D2FF-1725-401A-98F8-C6C2A33B81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Pinch">
            <a:extLst>
              <a:ext uri="{FF2B5EF4-FFF2-40B4-BE49-F238E27FC236}">
                <a16:creationId xmlns:a16="http://schemas.microsoft.com/office/drawing/2014/main" id="{27E7BDA1-3D93-4FFD-A3E4-B4CFDA9E8F0D}"/>
              </a:ext>
            </a:extLst>
          </p:cNvPr>
          <p:cNvGrpSpPr>
            <a:grpSpLocks noChangeAspect="1"/>
          </p:cNvGrpSpPr>
          <p:nvPr/>
        </p:nvGrpSpPr>
        <p:grpSpPr>
          <a:xfrm>
            <a:off x="8012193" y="4191777"/>
            <a:ext cx="1217613" cy="1597025"/>
            <a:chOff x="1042988" y="3357563"/>
            <a:chExt cx="1217613" cy="1597025"/>
          </a:xfrm>
        </p:grpSpPr>
        <p:sp>
          <p:nvSpPr>
            <p:cNvPr id="94" name="Touch Point 1">
              <a:extLst>
                <a:ext uri="{FF2B5EF4-FFF2-40B4-BE49-F238E27FC236}">
                  <a16:creationId xmlns:a16="http://schemas.microsoft.com/office/drawing/2014/main" id="{DDF154E1-997F-46DE-87CC-4A247FC4CA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7451" y="40370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ouch Point 2">
              <a:extLst>
                <a:ext uri="{FF2B5EF4-FFF2-40B4-BE49-F238E27FC236}">
                  <a16:creationId xmlns:a16="http://schemas.microsoft.com/office/drawing/2014/main" id="{B2714788-37C7-4D66-B922-80D1FD751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651" y="367506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Hand">
              <a:extLst>
                <a:ext uri="{FF2B5EF4-FFF2-40B4-BE49-F238E27FC236}">
                  <a16:creationId xmlns:a16="http://schemas.microsoft.com/office/drawing/2014/main" id="{5F0B514D-C76F-4666-8EB2-DEAB5D4360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76351" y="3713163"/>
              <a:ext cx="984250" cy="1241425"/>
            </a:xfrm>
            <a:custGeom>
              <a:avLst/>
              <a:gdLst>
                <a:gd name="T0" fmla="*/ 466 w 962"/>
                <a:gd name="T1" fmla="*/ 1214 h 1214"/>
                <a:gd name="T2" fmla="*/ 391 w 962"/>
                <a:gd name="T3" fmla="*/ 1034 h 1214"/>
                <a:gd name="T4" fmla="*/ 213 w 962"/>
                <a:gd name="T5" fmla="*/ 778 h 1214"/>
                <a:gd name="T6" fmla="*/ 59 w 962"/>
                <a:gd name="T7" fmla="*/ 539 h 1214"/>
                <a:gd name="T8" fmla="*/ 77 w 962"/>
                <a:gd name="T9" fmla="*/ 434 h 1214"/>
                <a:gd name="T10" fmla="*/ 362 w 962"/>
                <a:gd name="T11" fmla="*/ 636 h 1214"/>
                <a:gd name="T12" fmla="*/ 360 w 962"/>
                <a:gd name="T13" fmla="*/ 397 h 1214"/>
                <a:gd name="T14" fmla="*/ 235 w 962"/>
                <a:gd name="T15" fmla="*/ 198 h 1214"/>
                <a:gd name="T16" fmla="*/ 352 w 962"/>
                <a:gd name="T17" fmla="*/ 94 h 1214"/>
                <a:gd name="T18" fmla="*/ 516 w 962"/>
                <a:gd name="T19" fmla="*/ 479 h 1214"/>
                <a:gd name="T20" fmla="*/ 516 w 962"/>
                <a:gd name="T21" fmla="*/ 345 h 1214"/>
                <a:gd name="T22" fmla="*/ 662 w 962"/>
                <a:gd name="T23" fmla="*/ 345 h 1214"/>
                <a:gd name="T24" fmla="*/ 662 w 962"/>
                <a:gd name="T25" fmla="*/ 557 h 1214"/>
                <a:gd name="T26" fmla="*/ 662 w 962"/>
                <a:gd name="T27" fmla="*/ 425 h 1214"/>
                <a:gd name="T28" fmla="*/ 807 w 962"/>
                <a:gd name="T29" fmla="*/ 435 h 1214"/>
                <a:gd name="T30" fmla="*/ 807 w 962"/>
                <a:gd name="T31" fmla="*/ 624 h 1214"/>
                <a:gd name="T32" fmla="*/ 807 w 962"/>
                <a:gd name="T33" fmla="*/ 488 h 1214"/>
                <a:gd name="T34" fmla="*/ 946 w 962"/>
                <a:gd name="T35" fmla="*/ 501 h 1214"/>
                <a:gd name="T36" fmla="*/ 946 w 962"/>
                <a:gd name="T37" fmla="*/ 895 h 1214"/>
                <a:gd name="T38" fmla="*/ 851 w 962"/>
                <a:gd name="T39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2" h="1214">
                  <a:moveTo>
                    <a:pt x="466" y="1214"/>
                  </a:moveTo>
                  <a:cubicBezTo>
                    <a:pt x="466" y="1134"/>
                    <a:pt x="449" y="1076"/>
                    <a:pt x="391" y="1034"/>
                  </a:cubicBezTo>
                  <a:cubicBezTo>
                    <a:pt x="328" y="987"/>
                    <a:pt x="243" y="863"/>
                    <a:pt x="213" y="778"/>
                  </a:cubicBezTo>
                  <a:cubicBezTo>
                    <a:pt x="182" y="691"/>
                    <a:pt x="105" y="599"/>
                    <a:pt x="59" y="539"/>
                  </a:cubicBezTo>
                  <a:cubicBezTo>
                    <a:pt x="17" y="500"/>
                    <a:pt x="0" y="465"/>
                    <a:pt x="77" y="434"/>
                  </a:cubicBezTo>
                  <a:cubicBezTo>
                    <a:pt x="247" y="409"/>
                    <a:pt x="300" y="721"/>
                    <a:pt x="362" y="636"/>
                  </a:cubicBezTo>
                  <a:cubicBezTo>
                    <a:pt x="362" y="563"/>
                    <a:pt x="361" y="504"/>
                    <a:pt x="360" y="397"/>
                  </a:cubicBezTo>
                  <a:cubicBezTo>
                    <a:pt x="360" y="320"/>
                    <a:pt x="340" y="303"/>
                    <a:pt x="235" y="198"/>
                  </a:cubicBezTo>
                  <a:cubicBezTo>
                    <a:pt x="153" y="116"/>
                    <a:pt x="258" y="0"/>
                    <a:pt x="352" y="94"/>
                  </a:cubicBezTo>
                  <a:cubicBezTo>
                    <a:pt x="494" y="248"/>
                    <a:pt x="516" y="233"/>
                    <a:pt x="516" y="479"/>
                  </a:cubicBezTo>
                  <a:lnTo>
                    <a:pt x="516" y="345"/>
                  </a:lnTo>
                  <a:cubicBezTo>
                    <a:pt x="516" y="230"/>
                    <a:pt x="662" y="271"/>
                    <a:pt x="662" y="345"/>
                  </a:cubicBezTo>
                  <a:lnTo>
                    <a:pt x="662" y="557"/>
                  </a:lnTo>
                  <a:lnTo>
                    <a:pt x="662" y="425"/>
                  </a:lnTo>
                  <a:cubicBezTo>
                    <a:pt x="662" y="305"/>
                    <a:pt x="807" y="350"/>
                    <a:pt x="807" y="435"/>
                  </a:cubicBezTo>
                  <a:lnTo>
                    <a:pt x="807" y="624"/>
                  </a:lnTo>
                  <a:lnTo>
                    <a:pt x="807" y="488"/>
                  </a:lnTo>
                  <a:cubicBezTo>
                    <a:pt x="807" y="386"/>
                    <a:pt x="946" y="429"/>
                    <a:pt x="946" y="501"/>
                  </a:cubicBezTo>
                  <a:cubicBezTo>
                    <a:pt x="946" y="501"/>
                    <a:pt x="962" y="773"/>
                    <a:pt x="946" y="895"/>
                  </a:cubicBezTo>
                  <a:cubicBezTo>
                    <a:pt x="935" y="988"/>
                    <a:pt x="851" y="1061"/>
                    <a:pt x="851" y="12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Arrow Up">
              <a:extLst>
                <a:ext uri="{FF2B5EF4-FFF2-40B4-BE49-F238E27FC236}">
                  <a16:creationId xmlns:a16="http://schemas.microsoft.com/office/drawing/2014/main" id="{A26E6B01-2E94-45E6-A567-8FC971BD8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4364038"/>
              <a:ext cx="225425" cy="319088"/>
            </a:xfrm>
            <a:custGeom>
              <a:avLst/>
              <a:gdLst>
                <a:gd name="T0" fmla="*/ 27 w 220"/>
                <a:gd name="T1" fmla="*/ 80 h 311"/>
                <a:gd name="T2" fmla="*/ 90 w 220"/>
                <a:gd name="T3" fmla="*/ 117 h 311"/>
                <a:gd name="T4" fmla="*/ 0 w 220"/>
                <a:gd name="T5" fmla="*/ 273 h 311"/>
                <a:gd name="T6" fmla="*/ 66 w 220"/>
                <a:gd name="T7" fmla="*/ 311 h 311"/>
                <a:gd name="T8" fmla="*/ 156 w 220"/>
                <a:gd name="T9" fmla="*/ 155 h 311"/>
                <a:gd name="T10" fmla="*/ 220 w 220"/>
                <a:gd name="T11" fmla="*/ 192 h 311"/>
                <a:gd name="T12" fmla="*/ 202 w 220"/>
                <a:gd name="T13" fmla="*/ 0 h 311"/>
                <a:gd name="T14" fmla="*/ 27 w 220"/>
                <a:gd name="T15" fmla="*/ 8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1">
                  <a:moveTo>
                    <a:pt x="27" y="80"/>
                  </a:moveTo>
                  <a:lnTo>
                    <a:pt x="90" y="117"/>
                  </a:lnTo>
                  <a:lnTo>
                    <a:pt x="0" y="273"/>
                  </a:lnTo>
                  <a:lnTo>
                    <a:pt x="66" y="311"/>
                  </a:lnTo>
                  <a:lnTo>
                    <a:pt x="156" y="155"/>
                  </a:lnTo>
                  <a:lnTo>
                    <a:pt x="220" y="192"/>
                  </a:lnTo>
                  <a:lnTo>
                    <a:pt x="202" y="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Arrow Down">
              <a:extLst>
                <a:ext uri="{FF2B5EF4-FFF2-40B4-BE49-F238E27FC236}">
                  <a16:creationId xmlns:a16="http://schemas.microsoft.com/office/drawing/2014/main" id="{89F2568F-84BE-4CC4-A631-829C4A7E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826" y="3357563"/>
              <a:ext cx="225425" cy="317500"/>
            </a:xfrm>
            <a:custGeom>
              <a:avLst/>
              <a:gdLst>
                <a:gd name="T0" fmla="*/ 193 w 220"/>
                <a:gd name="T1" fmla="*/ 231 h 311"/>
                <a:gd name="T2" fmla="*/ 129 w 220"/>
                <a:gd name="T3" fmla="*/ 194 h 311"/>
                <a:gd name="T4" fmla="*/ 220 w 220"/>
                <a:gd name="T5" fmla="*/ 38 h 311"/>
                <a:gd name="T6" fmla="*/ 154 w 220"/>
                <a:gd name="T7" fmla="*/ 0 h 311"/>
                <a:gd name="T8" fmla="*/ 63 w 220"/>
                <a:gd name="T9" fmla="*/ 156 h 311"/>
                <a:gd name="T10" fmla="*/ 0 w 220"/>
                <a:gd name="T11" fmla="*/ 119 h 311"/>
                <a:gd name="T12" fmla="*/ 18 w 220"/>
                <a:gd name="T13" fmla="*/ 311 h 311"/>
                <a:gd name="T14" fmla="*/ 193 w 220"/>
                <a:gd name="T15" fmla="*/ 23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1">
                  <a:moveTo>
                    <a:pt x="193" y="231"/>
                  </a:moveTo>
                  <a:lnTo>
                    <a:pt x="129" y="194"/>
                  </a:lnTo>
                  <a:lnTo>
                    <a:pt x="220" y="38"/>
                  </a:lnTo>
                  <a:lnTo>
                    <a:pt x="154" y="0"/>
                  </a:lnTo>
                  <a:lnTo>
                    <a:pt x="63" y="156"/>
                  </a:lnTo>
                  <a:lnTo>
                    <a:pt x="0" y="119"/>
                  </a:lnTo>
                  <a:lnTo>
                    <a:pt x="18" y="311"/>
                  </a:lnTo>
                  <a:lnTo>
                    <a:pt x="193" y="23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Rotate">
            <a:extLst>
              <a:ext uri="{FF2B5EF4-FFF2-40B4-BE49-F238E27FC236}">
                <a16:creationId xmlns:a16="http://schemas.microsoft.com/office/drawing/2014/main" id="{1833A6E1-33B1-4FEF-A899-EFE51B8B1243}"/>
              </a:ext>
            </a:extLst>
          </p:cNvPr>
          <p:cNvGrpSpPr>
            <a:grpSpLocks noChangeAspect="1"/>
          </p:cNvGrpSpPr>
          <p:nvPr/>
        </p:nvGrpSpPr>
        <p:grpSpPr>
          <a:xfrm>
            <a:off x="9709814" y="4285253"/>
            <a:ext cx="1189038" cy="1468438"/>
            <a:chOff x="4421188" y="3411538"/>
            <a:chExt cx="1189038" cy="1468438"/>
          </a:xfrm>
        </p:grpSpPr>
        <p:sp>
          <p:nvSpPr>
            <p:cNvPr id="100" name="Touch Point 1">
              <a:extLst>
                <a:ext uri="{FF2B5EF4-FFF2-40B4-BE49-F238E27FC236}">
                  <a16:creationId xmlns:a16="http://schemas.microsoft.com/office/drawing/2014/main" id="{E345F460-CB49-4E9E-8963-69A4BD727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968751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ouch Point 2">
              <a:extLst>
                <a:ext uri="{FF2B5EF4-FFF2-40B4-BE49-F238E27FC236}">
                  <a16:creationId xmlns:a16="http://schemas.microsoft.com/office/drawing/2014/main" id="{EBD49CEF-E7CA-4F85-8E78-FC314892F8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13313" y="3506788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and">
              <a:extLst>
                <a:ext uri="{FF2B5EF4-FFF2-40B4-BE49-F238E27FC236}">
                  <a16:creationId xmlns:a16="http://schemas.microsoft.com/office/drawing/2014/main" id="{84692448-77FD-4B5A-8755-6CFBD98AB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27563" y="3582988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3 w 961"/>
                <a:gd name="T5" fmla="*/ 832 h 1268"/>
                <a:gd name="T6" fmla="*/ 59 w 961"/>
                <a:gd name="T7" fmla="*/ 594 h 1268"/>
                <a:gd name="T8" fmla="*/ 77 w 961"/>
                <a:gd name="T9" fmla="*/ 488 h 1268"/>
                <a:gd name="T10" fmla="*/ 371 w 961"/>
                <a:gd name="T11" fmla="*/ 690 h 1268"/>
                <a:gd name="T12" fmla="*/ 369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2"/>
                    <a:pt x="243" y="917"/>
                    <a:pt x="213" y="832"/>
                  </a:cubicBezTo>
                  <a:cubicBezTo>
                    <a:pt x="182" y="745"/>
                    <a:pt x="105" y="654"/>
                    <a:pt x="59" y="594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1"/>
                    <a:pt x="946" y="483"/>
                    <a:pt x="946" y="555"/>
                  </a:cubicBezTo>
                  <a:cubicBezTo>
                    <a:pt x="946" y="555"/>
                    <a:pt x="961" y="828"/>
                    <a:pt x="946" y="949"/>
                  </a:cubicBezTo>
                  <a:cubicBezTo>
                    <a:pt x="935" y="1042"/>
                    <a:pt x="851" y="1116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otate Arrows">
              <a:extLst>
                <a:ext uri="{FF2B5EF4-FFF2-40B4-BE49-F238E27FC236}">
                  <a16:creationId xmlns:a16="http://schemas.microsoft.com/office/drawing/2014/main" id="{DCB3B7F2-A7E3-4E1B-A700-21EF9ED04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3411538"/>
              <a:ext cx="484188" cy="568325"/>
            </a:xfrm>
            <a:custGeom>
              <a:avLst/>
              <a:gdLst>
                <a:gd name="T0" fmla="*/ 335 w 473"/>
                <a:gd name="T1" fmla="*/ 0 h 555"/>
                <a:gd name="T2" fmla="*/ 328 w 473"/>
                <a:gd name="T3" fmla="*/ 79 h 555"/>
                <a:gd name="T4" fmla="*/ 73 w 473"/>
                <a:gd name="T5" fmla="*/ 394 h 555"/>
                <a:gd name="T6" fmla="*/ 0 w 473"/>
                <a:gd name="T7" fmla="*/ 402 h 555"/>
                <a:gd name="T8" fmla="*/ 117 w 473"/>
                <a:gd name="T9" fmla="*/ 555 h 555"/>
                <a:gd name="T10" fmla="*/ 210 w 473"/>
                <a:gd name="T11" fmla="*/ 384 h 555"/>
                <a:gd name="T12" fmla="*/ 136 w 473"/>
                <a:gd name="T13" fmla="*/ 390 h 555"/>
                <a:gd name="T14" fmla="*/ 323 w 473"/>
                <a:gd name="T15" fmla="*/ 149 h 555"/>
                <a:gd name="T16" fmla="*/ 315 w 473"/>
                <a:gd name="T17" fmla="*/ 229 h 555"/>
                <a:gd name="T18" fmla="*/ 473 w 473"/>
                <a:gd name="T19" fmla="*/ 130 h 555"/>
                <a:gd name="T20" fmla="*/ 335 w 473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555">
                  <a:moveTo>
                    <a:pt x="335" y="0"/>
                  </a:moveTo>
                  <a:lnTo>
                    <a:pt x="328" y="79"/>
                  </a:lnTo>
                  <a:cubicBezTo>
                    <a:pt x="199" y="64"/>
                    <a:pt x="54" y="157"/>
                    <a:pt x="73" y="394"/>
                  </a:cubicBezTo>
                  <a:lnTo>
                    <a:pt x="0" y="402"/>
                  </a:lnTo>
                  <a:lnTo>
                    <a:pt x="117" y="555"/>
                  </a:lnTo>
                  <a:lnTo>
                    <a:pt x="210" y="384"/>
                  </a:lnTo>
                  <a:lnTo>
                    <a:pt x="136" y="390"/>
                  </a:lnTo>
                  <a:cubicBezTo>
                    <a:pt x="125" y="298"/>
                    <a:pt x="155" y="134"/>
                    <a:pt x="323" y="149"/>
                  </a:cubicBezTo>
                  <a:lnTo>
                    <a:pt x="315" y="229"/>
                  </a:lnTo>
                  <a:lnTo>
                    <a:pt x="473" y="13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Long Press">
            <a:extLst>
              <a:ext uri="{FF2B5EF4-FFF2-40B4-BE49-F238E27FC236}">
                <a16:creationId xmlns:a16="http://schemas.microsoft.com/office/drawing/2014/main" id="{7AB80821-5385-411D-A0A9-F150186BA6BA}"/>
              </a:ext>
            </a:extLst>
          </p:cNvPr>
          <p:cNvGrpSpPr>
            <a:grpSpLocks noChangeAspect="1"/>
          </p:cNvGrpSpPr>
          <p:nvPr/>
        </p:nvGrpSpPr>
        <p:grpSpPr>
          <a:xfrm>
            <a:off x="6354410" y="4405937"/>
            <a:ext cx="1030288" cy="1382713"/>
            <a:chOff x="4014788" y="1519238"/>
            <a:chExt cx="1030288" cy="1382713"/>
          </a:xfrm>
        </p:grpSpPr>
        <p:sp>
          <p:nvSpPr>
            <p:cNvPr id="105" name="Touch Point">
              <a:extLst>
                <a:ext uri="{FF2B5EF4-FFF2-40B4-BE49-F238E27FC236}">
                  <a16:creationId xmlns:a16="http://schemas.microsoft.com/office/drawing/2014/main" id="{73D46E4D-3587-4A25-9774-BC081BEB09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8951" y="152876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Hand">
              <a:extLst>
                <a:ext uri="{FF2B5EF4-FFF2-40B4-BE49-F238E27FC236}">
                  <a16:creationId xmlns:a16="http://schemas.microsoft.com/office/drawing/2014/main" id="{A2C115A0-CCE1-414B-9BC4-EA1AFBFB55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4788" y="1604963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3 w 961"/>
                <a:gd name="T5" fmla="*/ 832 h 1268"/>
                <a:gd name="T6" fmla="*/ 59 w 961"/>
                <a:gd name="T7" fmla="*/ 593 h 1268"/>
                <a:gd name="T8" fmla="*/ 77 w 961"/>
                <a:gd name="T9" fmla="*/ 488 h 1268"/>
                <a:gd name="T10" fmla="*/ 371 w 961"/>
                <a:gd name="T11" fmla="*/ 690 h 1268"/>
                <a:gd name="T12" fmla="*/ 369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lock">
              <a:extLst>
                <a:ext uri="{FF2B5EF4-FFF2-40B4-BE49-F238E27FC236}">
                  <a16:creationId xmlns:a16="http://schemas.microsoft.com/office/drawing/2014/main" id="{A50EE100-D201-4519-B7F5-96C5DF3901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99001" y="1519238"/>
              <a:ext cx="346075" cy="346075"/>
            </a:xfrm>
            <a:custGeom>
              <a:avLst/>
              <a:gdLst>
                <a:gd name="T0" fmla="*/ 169 w 338"/>
                <a:gd name="T1" fmla="*/ 0 h 338"/>
                <a:gd name="T2" fmla="*/ 0 w 338"/>
                <a:gd name="T3" fmla="*/ 169 h 338"/>
                <a:gd name="T4" fmla="*/ 169 w 338"/>
                <a:gd name="T5" fmla="*/ 338 h 338"/>
                <a:gd name="T6" fmla="*/ 338 w 338"/>
                <a:gd name="T7" fmla="*/ 169 h 338"/>
                <a:gd name="T8" fmla="*/ 169 w 338"/>
                <a:gd name="T9" fmla="*/ 0 h 338"/>
                <a:gd name="T10" fmla="*/ 169 w 338"/>
                <a:gd name="T11" fmla="*/ 34 h 338"/>
                <a:gd name="T12" fmla="*/ 305 w 338"/>
                <a:gd name="T13" fmla="*/ 169 h 338"/>
                <a:gd name="T14" fmla="*/ 169 w 338"/>
                <a:gd name="T15" fmla="*/ 305 h 338"/>
                <a:gd name="T16" fmla="*/ 33 w 338"/>
                <a:gd name="T17" fmla="*/ 169 h 338"/>
                <a:gd name="T18" fmla="*/ 169 w 338"/>
                <a:gd name="T19" fmla="*/ 34 h 338"/>
                <a:gd name="T20" fmla="*/ 169 w 338"/>
                <a:gd name="T21" fmla="*/ 60 h 338"/>
                <a:gd name="T22" fmla="*/ 156 w 338"/>
                <a:gd name="T23" fmla="*/ 73 h 338"/>
                <a:gd name="T24" fmla="*/ 156 w 338"/>
                <a:gd name="T25" fmla="*/ 169 h 338"/>
                <a:gd name="T26" fmla="*/ 169 w 338"/>
                <a:gd name="T27" fmla="*/ 182 h 338"/>
                <a:gd name="T28" fmla="*/ 238 w 338"/>
                <a:gd name="T29" fmla="*/ 182 h 338"/>
                <a:gd name="T30" fmla="*/ 238 w 338"/>
                <a:gd name="T31" fmla="*/ 157 h 338"/>
                <a:gd name="T32" fmla="*/ 181 w 338"/>
                <a:gd name="T33" fmla="*/ 157 h 338"/>
                <a:gd name="T34" fmla="*/ 181 w 338"/>
                <a:gd name="T35" fmla="*/ 73 h 338"/>
                <a:gd name="T36" fmla="*/ 169 w 338"/>
                <a:gd name="T37" fmla="*/ 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" h="338"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8"/>
                    <a:pt x="169" y="338"/>
                  </a:cubicBezTo>
                  <a:cubicBezTo>
                    <a:pt x="262" y="338"/>
                    <a:pt x="338" y="262"/>
                    <a:pt x="338" y="169"/>
                  </a:cubicBezTo>
                  <a:cubicBezTo>
                    <a:pt x="338" y="76"/>
                    <a:pt x="262" y="0"/>
                    <a:pt x="169" y="0"/>
                  </a:cubicBezTo>
                  <a:close/>
                  <a:moveTo>
                    <a:pt x="169" y="34"/>
                  </a:moveTo>
                  <a:cubicBezTo>
                    <a:pt x="244" y="34"/>
                    <a:pt x="305" y="94"/>
                    <a:pt x="305" y="169"/>
                  </a:cubicBezTo>
                  <a:cubicBezTo>
                    <a:pt x="305" y="244"/>
                    <a:pt x="244" y="305"/>
                    <a:pt x="169" y="305"/>
                  </a:cubicBezTo>
                  <a:cubicBezTo>
                    <a:pt x="94" y="305"/>
                    <a:pt x="33" y="244"/>
                    <a:pt x="33" y="169"/>
                  </a:cubicBezTo>
                  <a:cubicBezTo>
                    <a:pt x="33" y="94"/>
                    <a:pt x="94" y="34"/>
                    <a:pt x="169" y="34"/>
                  </a:cubicBezTo>
                  <a:close/>
                  <a:moveTo>
                    <a:pt x="169" y="60"/>
                  </a:moveTo>
                  <a:cubicBezTo>
                    <a:pt x="159" y="60"/>
                    <a:pt x="156" y="66"/>
                    <a:pt x="156" y="73"/>
                  </a:cubicBezTo>
                  <a:lnTo>
                    <a:pt x="156" y="169"/>
                  </a:lnTo>
                  <a:cubicBezTo>
                    <a:pt x="156" y="176"/>
                    <a:pt x="162" y="182"/>
                    <a:pt x="169" y="182"/>
                  </a:cubicBezTo>
                  <a:lnTo>
                    <a:pt x="238" y="182"/>
                  </a:lnTo>
                  <a:cubicBezTo>
                    <a:pt x="255" y="182"/>
                    <a:pt x="255" y="157"/>
                    <a:pt x="238" y="157"/>
                  </a:cubicBezTo>
                  <a:lnTo>
                    <a:pt x="181" y="157"/>
                  </a:lnTo>
                  <a:lnTo>
                    <a:pt x="181" y="73"/>
                  </a:lnTo>
                  <a:cubicBezTo>
                    <a:pt x="182" y="66"/>
                    <a:pt x="176" y="60"/>
                    <a:pt x="169" y="6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Accept">
            <a:extLst>
              <a:ext uri="{FF2B5EF4-FFF2-40B4-BE49-F238E27FC236}">
                <a16:creationId xmlns:a16="http://schemas.microsoft.com/office/drawing/2014/main" id="{0389EEC4-640F-45A1-8278-4ADCEC4080AB}"/>
              </a:ext>
            </a:extLst>
          </p:cNvPr>
          <p:cNvSpPr>
            <a:spLocks noChangeAspect="1"/>
          </p:cNvSpPr>
          <p:nvPr/>
        </p:nvSpPr>
        <p:spPr bwMode="auto">
          <a:xfrm>
            <a:off x="1317589" y="2909888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Add">
            <a:extLst>
              <a:ext uri="{FF2B5EF4-FFF2-40B4-BE49-F238E27FC236}">
                <a16:creationId xmlns:a16="http://schemas.microsoft.com/office/drawing/2014/main" id="{F3C6F120-403A-4C9F-B79C-C68FD4E7E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6062" y="2906713"/>
            <a:ext cx="128588" cy="12858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Archive">
            <a:extLst>
              <a:ext uri="{FF2B5EF4-FFF2-40B4-BE49-F238E27FC236}">
                <a16:creationId xmlns:a16="http://schemas.microsoft.com/office/drawing/2014/main" id="{FA08E72D-718C-4863-BF6A-6BE102A6C2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53067" y="2889250"/>
            <a:ext cx="136525" cy="163512"/>
          </a:xfrm>
          <a:custGeom>
            <a:avLst/>
            <a:gdLst>
              <a:gd name="T0" fmla="*/ 163 w 1194"/>
              <a:gd name="T1" fmla="*/ 0 h 1411"/>
              <a:gd name="T2" fmla="*/ 0 w 1194"/>
              <a:gd name="T3" fmla="*/ 162 h 1411"/>
              <a:gd name="T4" fmla="*/ 0 w 1194"/>
              <a:gd name="T5" fmla="*/ 1248 h 1411"/>
              <a:gd name="T6" fmla="*/ 163 w 1194"/>
              <a:gd name="T7" fmla="*/ 1411 h 1411"/>
              <a:gd name="T8" fmla="*/ 1031 w 1194"/>
              <a:gd name="T9" fmla="*/ 1411 h 1411"/>
              <a:gd name="T10" fmla="*/ 1194 w 1194"/>
              <a:gd name="T11" fmla="*/ 1248 h 1411"/>
              <a:gd name="T12" fmla="*/ 1194 w 1194"/>
              <a:gd name="T13" fmla="*/ 162 h 1411"/>
              <a:gd name="T14" fmla="*/ 1031 w 1194"/>
              <a:gd name="T15" fmla="*/ 0 h 1411"/>
              <a:gd name="T16" fmla="*/ 163 w 1194"/>
              <a:gd name="T17" fmla="*/ 0 h 1411"/>
              <a:gd name="T18" fmla="*/ 163 w 1194"/>
              <a:gd name="T19" fmla="*/ 108 h 1411"/>
              <a:gd name="T20" fmla="*/ 1031 w 1194"/>
              <a:gd name="T21" fmla="*/ 108 h 1411"/>
              <a:gd name="T22" fmla="*/ 1086 w 1194"/>
              <a:gd name="T23" fmla="*/ 162 h 1411"/>
              <a:gd name="T24" fmla="*/ 1086 w 1194"/>
              <a:gd name="T25" fmla="*/ 1248 h 1411"/>
              <a:gd name="T26" fmla="*/ 1031 w 1194"/>
              <a:gd name="T27" fmla="*/ 1302 h 1411"/>
              <a:gd name="T28" fmla="*/ 163 w 1194"/>
              <a:gd name="T29" fmla="*/ 1302 h 1411"/>
              <a:gd name="T30" fmla="*/ 109 w 1194"/>
              <a:gd name="T31" fmla="*/ 1248 h 1411"/>
              <a:gd name="T32" fmla="*/ 109 w 1194"/>
              <a:gd name="T33" fmla="*/ 162 h 1411"/>
              <a:gd name="T34" fmla="*/ 163 w 1194"/>
              <a:gd name="T35" fmla="*/ 108 h 1411"/>
              <a:gd name="T36" fmla="*/ 163 w 1194"/>
              <a:gd name="T37" fmla="*/ 162 h 1411"/>
              <a:gd name="T38" fmla="*/ 163 w 1194"/>
              <a:gd name="T39" fmla="*/ 488 h 1411"/>
              <a:gd name="T40" fmla="*/ 1031 w 1194"/>
              <a:gd name="T41" fmla="*/ 488 h 1411"/>
              <a:gd name="T42" fmla="*/ 1031 w 1194"/>
              <a:gd name="T43" fmla="*/ 162 h 1411"/>
              <a:gd name="T44" fmla="*/ 163 w 1194"/>
              <a:gd name="T45" fmla="*/ 162 h 1411"/>
              <a:gd name="T46" fmla="*/ 543 w 1194"/>
              <a:gd name="T47" fmla="*/ 271 h 1411"/>
              <a:gd name="T48" fmla="*/ 651 w 1194"/>
              <a:gd name="T49" fmla="*/ 271 h 1411"/>
              <a:gd name="T50" fmla="*/ 706 w 1194"/>
              <a:gd name="T51" fmla="*/ 325 h 1411"/>
              <a:gd name="T52" fmla="*/ 706 w 1194"/>
              <a:gd name="T53" fmla="*/ 380 h 1411"/>
              <a:gd name="T54" fmla="*/ 597 w 1194"/>
              <a:gd name="T55" fmla="*/ 347 h 1411"/>
              <a:gd name="T56" fmla="*/ 488 w 1194"/>
              <a:gd name="T57" fmla="*/ 380 h 1411"/>
              <a:gd name="T58" fmla="*/ 488 w 1194"/>
              <a:gd name="T59" fmla="*/ 325 h 1411"/>
              <a:gd name="T60" fmla="*/ 543 w 1194"/>
              <a:gd name="T61" fmla="*/ 271 h 1411"/>
              <a:gd name="T62" fmla="*/ 163 w 1194"/>
              <a:gd name="T63" fmla="*/ 542 h 1411"/>
              <a:gd name="T64" fmla="*/ 163 w 1194"/>
              <a:gd name="T65" fmla="*/ 868 h 1411"/>
              <a:gd name="T66" fmla="*/ 1031 w 1194"/>
              <a:gd name="T67" fmla="*/ 868 h 1411"/>
              <a:gd name="T68" fmla="*/ 1031 w 1194"/>
              <a:gd name="T69" fmla="*/ 542 h 1411"/>
              <a:gd name="T70" fmla="*/ 163 w 1194"/>
              <a:gd name="T71" fmla="*/ 542 h 1411"/>
              <a:gd name="T72" fmla="*/ 543 w 1194"/>
              <a:gd name="T73" fmla="*/ 651 h 1411"/>
              <a:gd name="T74" fmla="*/ 651 w 1194"/>
              <a:gd name="T75" fmla="*/ 651 h 1411"/>
              <a:gd name="T76" fmla="*/ 706 w 1194"/>
              <a:gd name="T77" fmla="*/ 705 h 1411"/>
              <a:gd name="T78" fmla="*/ 706 w 1194"/>
              <a:gd name="T79" fmla="*/ 759 h 1411"/>
              <a:gd name="T80" fmla="*/ 597 w 1194"/>
              <a:gd name="T81" fmla="*/ 727 h 1411"/>
              <a:gd name="T82" fmla="*/ 488 w 1194"/>
              <a:gd name="T83" fmla="*/ 759 h 1411"/>
              <a:gd name="T84" fmla="*/ 488 w 1194"/>
              <a:gd name="T85" fmla="*/ 705 h 1411"/>
              <a:gd name="T86" fmla="*/ 543 w 1194"/>
              <a:gd name="T87" fmla="*/ 651 h 1411"/>
              <a:gd name="T88" fmla="*/ 163 w 1194"/>
              <a:gd name="T89" fmla="*/ 922 h 1411"/>
              <a:gd name="T90" fmla="*/ 163 w 1194"/>
              <a:gd name="T91" fmla="*/ 1248 h 1411"/>
              <a:gd name="T92" fmla="*/ 1031 w 1194"/>
              <a:gd name="T93" fmla="*/ 1248 h 1411"/>
              <a:gd name="T94" fmla="*/ 1031 w 1194"/>
              <a:gd name="T95" fmla="*/ 922 h 1411"/>
              <a:gd name="T96" fmla="*/ 163 w 1194"/>
              <a:gd name="T97" fmla="*/ 922 h 1411"/>
              <a:gd name="T98" fmla="*/ 543 w 1194"/>
              <a:gd name="T99" fmla="*/ 1031 h 1411"/>
              <a:gd name="T100" fmla="*/ 651 w 1194"/>
              <a:gd name="T101" fmla="*/ 1031 h 1411"/>
              <a:gd name="T102" fmla="*/ 706 w 1194"/>
              <a:gd name="T103" fmla="*/ 1085 h 1411"/>
              <a:gd name="T104" fmla="*/ 706 w 1194"/>
              <a:gd name="T105" fmla="*/ 1139 h 1411"/>
              <a:gd name="T106" fmla="*/ 597 w 1194"/>
              <a:gd name="T107" fmla="*/ 1107 h 1411"/>
              <a:gd name="T108" fmla="*/ 488 w 1194"/>
              <a:gd name="T109" fmla="*/ 1139 h 1411"/>
              <a:gd name="T110" fmla="*/ 488 w 1194"/>
              <a:gd name="T111" fmla="*/ 1085 h 1411"/>
              <a:gd name="T112" fmla="*/ 543 w 1194"/>
              <a:gd name="T113" fmla="*/ 103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94" h="1411">
                <a:moveTo>
                  <a:pt x="163" y="0"/>
                </a:moveTo>
                <a:cubicBezTo>
                  <a:pt x="73" y="0"/>
                  <a:pt x="0" y="73"/>
                  <a:pt x="0" y="162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8"/>
                </a:cubicBezTo>
                <a:lnTo>
                  <a:pt x="1194" y="162"/>
                </a:lnTo>
                <a:cubicBezTo>
                  <a:pt x="1194" y="73"/>
                  <a:pt x="1121" y="0"/>
                  <a:pt x="1031" y="0"/>
                </a:cubicBezTo>
                <a:lnTo>
                  <a:pt x="163" y="0"/>
                </a:lnTo>
                <a:close/>
                <a:moveTo>
                  <a:pt x="163" y="108"/>
                </a:moveTo>
                <a:lnTo>
                  <a:pt x="1031" y="108"/>
                </a:lnTo>
                <a:cubicBezTo>
                  <a:pt x="1061" y="108"/>
                  <a:pt x="1086" y="133"/>
                  <a:pt x="1086" y="162"/>
                </a:cubicBezTo>
                <a:lnTo>
                  <a:pt x="1086" y="1248"/>
                </a:lnTo>
                <a:cubicBezTo>
                  <a:pt x="1086" y="1278"/>
                  <a:pt x="1061" y="1302"/>
                  <a:pt x="1031" y="1302"/>
                </a:cubicBezTo>
                <a:lnTo>
                  <a:pt x="163" y="1302"/>
                </a:lnTo>
                <a:cubicBezTo>
                  <a:pt x="133" y="1302"/>
                  <a:pt x="109" y="1278"/>
                  <a:pt x="109" y="1248"/>
                </a:cubicBezTo>
                <a:lnTo>
                  <a:pt x="109" y="162"/>
                </a:lnTo>
                <a:cubicBezTo>
                  <a:pt x="109" y="133"/>
                  <a:pt x="133" y="108"/>
                  <a:pt x="163" y="108"/>
                </a:cubicBezTo>
                <a:close/>
                <a:moveTo>
                  <a:pt x="163" y="162"/>
                </a:moveTo>
                <a:lnTo>
                  <a:pt x="163" y="488"/>
                </a:lnTo>
                <a:lnTo>
                  <a:pt x="1031" y="488"/>
                </a:lnTo>
                <a:lnTo>
                  <a:pt x="1031" y="162"/>
                </a:lnTo>
                <a:lnTo>
                  <a:pt x="163" y="162"/>
                </a:lnTo>
                <a:close/>
                <a:moveTo>
                  <a:pt x="543" y="271"/>
                </a:moveTo>
                <a:lnTo>
                  <a:pt x="651" y="271"/>
                </a:lnTo>
                <a:cubicBezTo>
                  <a:pt x="681" y="271"/>
                  <a:pt x="706" y="295"/>
                  <a:pt x="706" y="325"/>
                </a:cubicBezTo>
                <a:lnTo>
                  <a:pt x="706" y="380"/>
                </a:lnTo>
                <a:cubicBezTo>
                  <a:pt x="706" y="380"/>
                  <a:pt x="678" y="347"/>
                  <a:pt x="597" y="347"/>
                </a:cubicBezTo>
                <a:cubicBezTo>
                  <a:pt x="516" y="347"/>
                  <a:pt x="488" y="380"/>
                  <a:pt x="488" y="380"/>
                </a:cubicBezTo>
                <a:lnTo>
                  <a:pt x="488" y="325"/>
                </a:lnTo>
                <a:cubicBezTo>
                  <a:pt x="488" y="295"/>
                  <a:pt x="513" y="271"/>
                  <a:pt x="543" y="271"/>
                </a:cubicBezTo>
                <a:close/>
                <a:moveTo>
                  <a:pt x="163" y="542"/>
                </a:moveTo>
                <a:lnTo>
                  <a:pt x="163" y="868"/>
                </a:lnTo>
                <a:lnTo>
                  <a:pt x="1031" y="868"/>
                </a:lnTo>
                <a:lnTo>
                  <a:pt x="1031" y="542"/>
                </a:lnTo>
                <a:lnTo>
                  <a:pt x="163" y="542"/>
                </a:lnTo>
                <a:close/>
                <a:moveTo>
                  <a:pt x="543" y="651"/>
                </a:moveTo>
                <a:lnTo>
                  <a:pt x="651" y="651"/>
                </a:lnTo>
                <a:cubicBezTo>
                  <a:pt x="681" y="651"/>
                  <a:pt x="706" y="675"/>
                  <a:pt x="706" y="705"/>
                </a:cubicBezTo>
                <a:lnTo>
                  <a:pt x="706" y="759"/>
                </a:lnTo>
                <a:cubicBezTo>
                  <a:pt x="706" y="759"/>
                  <a:pt x="678" y="727"/>
                  <a:pt x="597" y="727"/>
                </a:cubicBezTo>
                <a:cubicBezTo>
                  <a:pt x="516" y="727"/>
                  <a:pt x="488" y="759"/>
                  <a:pt x="488" y="759"/>
                </a:cubicBezTo>
                <a:lnTo>
                  <a:pt x="488" y="705"/>
                </a:lnTo>
                <a:cubicBezTo>
                  <a:pt x="488" y="675"/>
                  <a:pt x="513" y="651"/>
                  <a:pt x="543" y="651"/>
                </a:cubicBezTo>
                <a:close/>
                <a:moveTo>
                  <a:pt x="163" y="922"/>
                </a:moveTo>
                <a:lnTo>
                  <a:pt x="163" y="1248"/>
                </a:lnTo>
                <a:lnTo>
                  <a:pt x="1031" y="1248"/>
                </a:lnTo>
                <a:lnTo>
                  <a:pt x="1031" y="922"/>
                </a:lnTo>
                <a:lnTo>
                  <a:pt x="163" y="922"/>
                </a:lnTo>
                <a:close/>
                <a:moveTo>
                  <a:pt x="543" y="1031"/>
                </a:moveTo>
                <a:lnTo>
                  <a:pt x="651" y="1031"/>
                </a:lnTo>
                <a:cubicBezTo>
                  <a:pt x="681" y="1031"/>
                  <a:pt x="706" y="1055"/>
                  <a:pt x="706" y="1085"/>
                </a:cubicBezTo>
                <a:lnTo>
                  <a:pt x="706" y="1139"/>
                </a:lnTo>
                <a:cubicBezTo>
                  <a:pt x="706" y="1139"/>
                  <a:pt x="678" y="1107"/>
                  <a:pt x="597" y="1107"/>
                </a:cubicBezTo>
                <a:cubicBezTo>
                  <a:pt x="516" y="1107"/>
                  <a:pt x="488" y="1139"/>
                  <a:pt x="488" y="1139"/>
                </a:cubicBezTo>
                <a:lnTo>
                  <a:pt x="488" y="1085"/>
                </a:lnTo>
                <a:cubicBezTo>
                  <a:pt x="488" y="1055"/>
                  <a:pt x="513" y="1031"/>
                  <a:pt x="543" y="103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Bookmark">
            <a:extLst>
              <a:ext uri="{FF2B5EF4-FFF2-40B4-BE49-F238E27FC236}">
                <a16:creationId xmlns:a16="http://schemas.microsoft.com/office/drawing/2014/main" id="{A6EF2663-C302-4249-9976-917145C148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12947" y="2890044"/>
            <a:ext cx="130175" cy="161925"/>
          </a:xfrm>
          <a:custGeom>
            <a:avLst/>
            <a:gdLst>
              <a:gd name="T0" fmla="*/ 977 w 1139"/>
              <a:gd name="T1" fmla="*/ 108 h 1411"/>
              <a:gd name="T2" fmla="*/ 967 w 1139"/>
              <a:gd name="T3" fmla="*/ 108 h 1411"/>
              <a:gd name="T4" fmla="*/ 814 w 1139"/>
              <a:gd name="T5" fmla="*/ 0 h 1411"/>
              <a:gd name="T6" fmla="*/ 162 w 1139"/>
              <a:gd name="T7" fmla="*/ 0 h 1411"/>
              <a:gd name="T8" fmla="*/ 0 w 1139"/>
              <a:gd name="T9" fmla="*/ 162 h 1411"/>
              <a:gd name="T10" fmla="*/ 0 w 1139"/>
              <a:gd name="T11" fmla="*/ 271 h 1411"/>
              <a:gd name="T12" fmla="*/ 0 w 1139"/>
              <a:gd name="T13" fmla="*/ 1085 h 1411"/>
              <a:gd name="T14" fmla="*/ 0 w 1139"/>
              <a:gd name="T15" fmla="*/ 1194 h 1411"/>
              <a:gd name="T16" fmla="*/ 271 w 1139"/>
              <a:gd name="T17" fmla="*/ 1411 h 1411"/>
              <a:gd name="T18" fmla="*/ 977 w 1139"/>
              <a:gd name="T19" fmla="*/ 1411 h 1411"/>
              <a:gd name="T20" fmla="*/ 1139 w 1139"/>
              <a:gd name="T21" fmla="*/ 1248 h 1411"/>
              <a:gd name="T22" fmla="*/ 1139 w 1139"/>
              <a:gd name="T23" fmla="*/ 271 h 1411"/>
              <a:gd name="T24" fmla="*/ 977 w 1139"/>
              <a:gd name="T25" fmla="*/ 108 h 1411"/>
              <a:gd name="T26" fmla="*/ 271 w 1139"/>
              <a:gd name="T27" fmla="*/ 241 h 1411"/>
              <a:gd name="T28" fmla="*/ 380 w 1139"/>
              <a:gd name="T29" fmla="*/ 108 h 1411"/>
              <a:gd name="T30" fmla="*/ 759 w 1139"/>
              <a:gd name="T31" fmla="*/ 108 h 1411"/>
              <a:gd name="T32" fmla="*/ 651 w 1139"/>
              <a:gd name="T33" fmla="*/ 241 h 1411"/>
              <a:gd name="T34" fmla="*/ 651 w 1139"/>
              <a:gd name="T35" fmla="*/ 814 h 1411"/>
              <a:gd name="T36" fmla="*/ 461 w 1139"/>
              <a:gd name="T37" fmla="*/ 681 h 1411"/>
              <a:gd name="T38" fmla="*/ 271 w 1139"/>
              <a:gd name="T39" fmla="*/ 814 h 1411"/>
              <a:gd name="T40" fmla="*/ 271 w 1139"/>
              <a:gd name="T41" fmla="*/ 241 h 1411"/>
              <a:gd name="T42" fmla="*/ 1031 w 1139"/>
              <a:gd name="T43" fmla="*/ 1248 h 1411"/>
              <a:gd name="T44" fmla="*/ 977 w 1139"/>
              <a:gd name="T45" fmla="*/ 1302 h 1411"/>
              <a:gd name="T46" fmla="*/ 271 w 1139"/>
              <a:gd name="T47" fmla="*/ 1302 h 1411"/>
              <a:gd name="T48" fmla="*/ 164 w 1139"/>
              <a:gd name="T49" fmla="*/ 1248 h 1411"/>
              <a:gd name="T50" fmla="*/ 814 w 1139"/>
              <a:gd name="T51" fmla="*/ 1248 h 1411"/>
              <a:gd name="T52" fmla="*/ 977 w 1139"/>
              <a:gd name="T53" fmla="*/ 1085 h 1411"/>
              <a:gd name="T54" fmla="*/ 977 w 1139"/>
              <a:gd name="T55" fmla="*/ 217 h 1411"/>
              <a:gd name="T56" fmla="*/ 1031 w 1139"/>
              <a:gd name="T57" fmla="*/ 271 h 1411"/>
              <a:gd name="T58" fmla="*/ 1031 w 1139"/>
              <a:gd name="T59" fmla="*/ 1248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39" h="1411">
                <a:moveTo>
                  <a:pt x="977" y="108"/>
                </a:moveTo>
                <a:lnTo>
                  <a:pt x="967" y="108"/>
                </a:lnTo>
                <a:cubicBezTo>
                  <a:pt x="944" y="45"/>
                  <a:pt x="885" y="0"/>
                  <a:pt x="814" y="0"/>
                </a:cubicBezTo>
                <a:lnTo>
                  <a:pt x="162" y="0"/>
                </a:lnTo>
                <a:cubicBezTo>
                  <a:pt x="73" y="0"/>
                  <a:pt x="0" y="73"/>
                  <a:pt x="0" y="162"/>
                </a:cubicBezTo>
                <a:lnTo>
                  <a:pt x="0" y="271"/>
                </a:lnTo>
                <a:lnTo>
                  <a:pt x="0" y="1085"/>
                </a:lnTo>
                <a:lnTo>
                  <a:pt x="0" y="1194"/>
                </a:lnTo>
                <a:cubicBezTo>
                  <a:pt x="0" y="1295"/>
                  <a:pt x="192" y="1411"/>
                  <a:pt x="271" y="1411"/>
                </a:cubicBezTo>
                <a:lnTo>
                  <a:pt x="977" y="1411"/>
                </a:lnTo>
                <a:cubicBezTo>
                  <a:pt x="1066" y="1411"/>
                  <a:pt x="1139" y="1338"/>
                  <a:pt x="1139" y="1248"/>
                </a:cubicBezTo>
                <a:lnTo>
                  <a:pt x="1139" y="271"/>
                </a:lnTo>
                <a:cubicBezTo>
                  <a:pt x="1139" y="181"/>
                  <a:pt x="1066" y="108"/>
                  <a:pt x="977" y="108"/>
                </a:cubicBezTo>
                <a:close/>
                <a:moveTo>
                  <a:pt x="271" y="241"/>
                </a:moveTo>
                <a:cubicBezTo>
                  <a:pt x="271" y="110"/>
                  <a:pt x="380" y="108"/>
                  <a:pt x="380" y="108"/>
                </a:cubicBezTo>
                <a:lnTo>
                  <a:pt x="759" y="108"/>
                </a:lnTo>
                <a:cubicBezTo>
                  <a:pt x="759" y="108"/>
                  <a:pt x="651" y="109"/>
                  <a:pt x="651" y="241"/>
                </a:cubicBezTo>
                <a:lnTo>
                  <a:pt x="651" y="814"/>
                </a:lnTo>
                <a:lnTo>
                  <a:pt x="461" y="681"/>
                </a:lnTo>
                <a:lnTo>
                  <a:pt x="271" y="814"/>
                </a:lnTo>
                <a:lnTo>
                  <a:pt x="271" y="241"/>
                </a:lnTo>
                <a:close/>
                <a:moveTo>
                  <a:pt x="1031" y="1248"/>
                </a:moveTo>
                <a:cubicBezTo>
                  <a:pt x="1031" y="1278"/>
                  <a:pt x="1006" y="1302"/>
                  <a:pt x="977" y="1302"/>
                </a:cubicBezTo>
                <a:lnTo>
                  <a:pt x="271" y="1302"/>
                </a:lnTo>
                <a:cubicBezTo>
                  <a:pt x="251" y="1302"/>
                  <a:pt x="203" y="1276"/>
                  <a:pt x="164" y="1248"/>
                </a:cubicBezTo>
                <a:lnTo>
                  <a:pt x="814" y="1248"/>
                </a:lnTo>
                <a:cubicBezTo>
                  <a:pt x="904" y="1248"/>
                  <a:pt x="977" y="1175"/>
                  <a:pt x="977" y="1085"/>
                </a:cubicBezTo>
                <a:lnTo>
                  <a:pt x="977" y="217"/>
                </a:lnTo>
                <a:cubicBezTo>
                  <a:pt x="1006" y="217"/>
                  <a:pt x="1031" y="241"/>
                  <a:pt x="1031" y="271"/>
                </a:cubicBezTo>
                <a:lnTo>
                  <a:pt x="1031" y="1248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About">
            <a:extLst>
              <a:ext uri="{FF2B5EF4-FFF2-40B4-BE49-F238E27FC236}">
                <a16:creationId xmlns:a16="http://schemas.microsoft.com/office/drawing/2014/main" id="{A4D5562A-3B4A-4274-97BE-D41911B7E6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0422" y="2890044"/>
            <a:ext cx="163512" cy="161925"/>
          </a:xfrm>
          <a:custGeom>
            <a:avLst/>
            <a:gdLst>
              <a:gd name="T0" fmla="*/ 711 w 1417"/>
              <a:gd name="T1" fmla="*/ 0 h 1405"/>
              <a:gd name="T2" fmla="*/ 6 w 1417"/>
              <a:gd name="T3" fmla="*/ 624 h 1405"/>
              <a:gd name="T4" fmla="*/ 223 w 1417"/>
              <a:gd name="T5" fmla="*/ 1073 h 1405"/>
              <a:gd name="T6" fmla="*/ 12 w 1417"/>
              <a:gd name="T7" fmla="*/ 1337 h 1405"/>
              <a:gd name="T8" fmla="*/ 549 w 1417"/>
              <a:gd name="T9" fmla="*/ 1231 h 1405"/>
              <a:gd name="T10" fmla="*/ 711 w 1417"/>
              <a:gd name="T11" fmla="*/ 1248 h 1405"/>
              <a:gd name="T12" fmla="*/ 1417 w 1417"/>
              <a:gd name="T13" fmla="*/ 624 h 1405"/>
              <a:gd name="T14" fmla="*/ 711 w 1417"/>
              <a:gd name="T15" fmla="*/ 0 h 1405"/>
              <a:gd name="T16" fmla="*/ 816 w 1417"/>
              <a:gd name="T17" fmla="*/ 945 h 1405"/>
              <a:gd name="T18" fmla="*/ 671 w 1417"/>
              <a:gd name="T19" fmla="*/ 984 h 1405"/>
              <a:gd name="T20" fmla="*/ 546 w 1417"/>
              <a:gd name="T21" fmla="*/ 882 h 1405"/>
              <a:gd name="T22" fmla="*/ 610 w 1417"/>
              <a:gd name="T23" fmla="*/ 590 h 1405"/>
              <a:gd name="T24" fmla="*/ 495 w 1417"/>
              <a:gd name="T25" fmla="*/ 555 h 1405"/>
              <a:gd name="T26" fmla="*/ 506 w 1417"/>
              <a:gd name="T27" fmla="*/ 511 h 1405"/>
              <a:gd name="T28" fmla="*/ 651 w 1417"/>
              <a:gd name="T29" fmla="*/ 472 h 1405"/>
              <a:gd name="T30" fmla="*/ 773 w 1417"/>
              <a:gd name="T31" fmla="*/ 574 h 1405"/>
              <a:gd name="T32" fmla="*/ 709 w 1417"/>
              <a:gd name="T33" fmla="*/ 866 h 1405"/>
              <a:gd name="T34" fmla="*/ 766 w 1417"/>
              <a:gd name="T35" fmla="*/ 915 h 1405"/>
              <a:gd name="T36" fmla="*/ 827 w 1417"/>
              <a:gd name="T37" fmla="*/ 901 h 1405"/>
              <a:gd name="T38" fmla="*/ 816 w 1417"/>
              <a:gd name="T39" fmla="*/ 945 h 1405"/>
              <a:gd name="T40" fmla="*/ 741 w 1417"/>
              <a:gd name="T41" fmla="*/ 390 h 1405"/>
              <a:gd name="T42" fmla="*/ 644 w 1417"/>
              <a:gd name="T43" fmla="*/ 300 h 1405"/>
              <a:gd name="T44" fmla="*/ 741 w 1417"/>
              <a:gd name="T45" fmla="*/ 210 h 1405"/>
              <a:gd name="T46" fmla="*/ 837 w 1417"/>
              <a:gd name="T47" fmla="*/ 300 h 1405"/>
              <a:gd name="T48" fmla="*/ 741 w 1417"/>
              <a:gd name="T49" fmla="*/ 390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7" h="1405">
                <a:moveTo>
                  <a:pt x="711" y="0"/>
                </a:moveTo>
                <a:cubicBezTo>
                  <a:pt x="322" y="0"/>
                  <a:pt x="6" y="279"/>
                  <a:pt x="6" y="624"/>
                </a:cubicBezTo>
                <a:cubicBezTo>
                  <a:pt x="6" y="801"/>
                  <a:pt x="89" y="960"/>
                  <a:pt x="223" y="1073"/>
                </a:cubicBezTo>
                <a:cubicBezTo>
                  <a:pt x="186" y="1229"/>
                  <a:pt x="0" y="1293"/>
                  <a:pt x="12" y="1337"/>
                </a:cubicBezTo>
                <a:cubicBezTo>
                  <a:pt x="130" y="1405"/>
                  <a:pt x="446" y="1276"/>
                  <a:pt x="549" y="1231"/>
                </a:cubicBezTo>
                <a:cubicBezTo>
                  <a:pt x="601" y="1242"/>
                  <a:pt x="655" y="1248"/>
                  <a:pt x="711" y="1248"/>
                </a:cubicBezTo>
                <a:cubicBezTo>
                  <a:pt x="1101" y="1248"/>
                  <a:pt x="1417" y="969"/>
                  <a:pt x="1417" y="624"/>
                </a:cubicBezTo>
                <a:cubicBezTo>
                  <a:pt x="1417" y="279"/>
                  <a:pt x="1101" y="0"/>
                  <a:pt x="711" y="0"/>
                </a:cubicBezTo>
                <a:close/>
                <a:moveTo>
                  <a:pt x="816" y="945"/>
                </a:moveTo>
                <a:cubicBezTo>
                  <a:pt x="789" y="956"/>
                  <a:pt x="728" y="984"/>
                  <a:pt x="671" y="984"/>
                </a:cubicBezTo>
                <a:cubicBezTo>
                  <a:pt x="618" y="984"/>
                  <a:pt x="546" y="960"/>
                  <a:pt x="546" y="882"/>
                </a:cubicBezTo>
                <a:cubicBezTo>
                  <a:pt x="546" y="792"/>
                  <a:pt x="610" y="664"/>
                  <a:pt x="610" y="590"/>
                </a:cubicBezTo>
                <a:cubicBezTo>
                  <a:pt x="610" y="508"/>
                  <a:pt x="503" y="552"/>
                  <a:pt x="495" y="555"/>
                </a:cubicBezTo>
                <a:lnTo>
                  <a:pt x="506" y="511"/>
                </a:lnTo>
                <a:cubicBezTo>
                  <a:pt x="532" y="500"/>
                  <a:pt x="595" y="472"/>
                  <a:pt x="651" y="472"/>
                </a:cubicBezTo>
                <a:cubicBezTo>
                  <a:pt x="696" y="472"/>
                  <a:pt x="773" y="488"/>
                  <a:pt x="773" y="574"/>
                </a:cubicBezTo>
                <a:cubicBezTo>
                  <a:pt x="773" y="659"/>
                  <a:pt x="709" y="797"/>
                  <a:pt x="709" y="866"/>
                </a:cubicBezTo>
                <a:cubicBezTo>
                  <a:pt x="709" y="885"/>
                  <a:pt x="707" y="915"/>
                  <a:pt x="766" y="915"/>
                </a:cubicBezTo>
                <a:cubicBezTo>
                  <a:pt x="789" y="915"/>
                  <a:pt x="821" y="903"/>
                  <a:pt x="827" y="901"/>
                </a:cubicBezTo>
                <a:lnTo>
                  <a:pt x="816" y="945"/>
                </a:lnTo>
                <a:close/>
                <a:moveTo>
                  <a:pt x="741" y="390"/>
                </a:moveTo>
                <a:cubicBezTo>
                  <a:pt x="702" y="390"/>
                  <a:pt x="644" y="364"/>
                  <a:pt x="644" y="300"/>
                </a:cubicBezTo>
                <a:cubicBezTo>
                  <a:pt x="644" y="236"/>
                  <a:pt x="706" y="210"/>
                  <a:pt x="741" y="210"/>
                </a:cubicBezTo>
                <a:cubicBezTo>
                  <a:pt x="781" y="210"/>
                  <a:pt x="837" y="240"/>
                  <a:pt x="837" y="300"/>
                </a:cubicBezTo>
                <a:cubicBezTo>
                  <a:pt x="837" y="337"/>
                  <a:pt x="808" y="390"/>
                  <a:pt x="741" y="390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Close">
            <a:extLst>
              <a:ext uri="{FF2B5EF4-FFF2-40B4-BE49-F238E27FC236}">
                <a16:creationId xmlns:a16="http://schemas.microsoft.com/office/drawing/2014/main" id="{FEF948A1-7770-4EBA-80CB-78B99CCD85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5300" y="2890838"/>
            <a:ext cx="160338" cy="160337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Exclamation Mark">
            <a:extLst>
              <a:ext uri="{FF2B5EF4-FFF2-40B4-BE49-F238E27FC236}">
                <a16:creationId xmlns:a16="http://schemas.microsoft.com/office/drawing/2014/main" id="{75741FDE-04D5-47E7-A71F-1152FAC530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181" y="2889250"/>
            <a:ext cx="25400" cy="163513"/>
          </a:xfrm>
          <a:custGeom>
            <a:avLst/>
            <a:gdLst>
              <a:gd name="T0" fmla="*/ 0 w 217"/>
              <a:gd name="T1" fmla="*/ 0 h 1411"/>
              <a:gd name="T2" fmla="*/ 0 w 217"/>
              <a:gd name="T3" fmla="*/ 1085 h 1411"/>
              <a:gd name="T4" fmla="*/ 217 w 217"/>
              <a:gd name="T5" fmla="*/ 1085 h 1411"/>
              <a:gd name="T6" fmla="*/ 217 w 217"/>
              <a:gd name="T7" fmla="*/ 0 h 1411"/>
              <a:gd name="T8" fmla="*/ 0 w 217"/>
              <a:gd name="T9" fmla="*/ 0 h 1411"/>
              <a:gd name="T10" fmla="*/ 0 w 217"/>
              <a:gd name="T11" fmla="*/ 1194 h 1411"/>
              <a:gd name="T12" fmla="*/ 0 w 217"/>
              <a:gd name="T13" fmla="*/ 1411 h 1411"/>
              <a:gd name="T14" fmla="*/ 217 w 217"/>
              <a:gd name="T15" fmla="*/ 1411 h 1411"/>
              <a:gd name="T16" fmla="*/ 217 w 217"/>
              <a:gd name="T17" fmla="*/ 1194 h 1411"/>
              <a:gd name="T18" fmla="*/ 0 w 217"/>
              <a:gd name="T19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1411">
                <a:moveTo>
                  <a:pt x="0" y="0"/>
                </a:moveTo>
                <a:lnTo>
                  <a:pt x="0" y="1085"/>
                </a:lnTo>
                <a:lnTo>
                  <a:pt x="217" y="1085"/>
                </a:lnTo>
                <a:lnTo>
                  <a:pt x="217" y="0"/>
                </a:lnTo>
                <a:lnTo>
                  <a:pt x="0" y="0"/>
                </a:lnTo>
                <a:close/>
                <a:moveTo>
                  <a:pt x="0" y="1194"/>
                </a:moveTo>
                <a:lnTo>
                  <a:pt x="0" y="1411"/>
                </a:lnTo>
                <a:lnTo>
                  <a:pt x="217" y="1411"/>
                </a:lnTo>
                <a:lnTo>
                  <a:pt x="217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Info">
            <a:extLst>
              <a:ext uri="{FF2B5EF4-FFF2-40B4-BE49-F238E27FC236}">
                <a16:creationId xmlns:a16="http://schemas.microsoft.com/office/drawing/2014/main" id="{C17FF30D-2B03-4EBE-AB62-A402030617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3598" y="2897187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Arrow Down">
            <a:extLst>
              <a:ext uri="{FF2B5EF4-FFF2-40B4-BE49-F238E27FC236}">
                <a16:creationId xmlns:a16="http://schemas.microsoft.com/office/drawing/2014/main" id="{9D13BD87-3A3B-46BF-9067-59F210B2DF65}"/>
              </a:ext>
            </a:extLst>
          </p:cNvPr>
          <p:cNvSpPr>
            <a:spLocks noChangeAspect="1"/>
          </p:cNvSpPr>
          <p:nvPr/>
        </p:nvSpPr>
        <p:spPr bwMode="auto">
          <a:xfrm>
            <a:off x="4145795" y="2900362"/>
            <a:ext cx="141287" cy="1412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Arrow Down (2)">
            <a:extLst>
              <a:ext uri="{FF2B5EF4-FFF2-40B4-BE49-F238E27FC236}">
                <a16:creationId xmlns:a16="http://schemas.microsoft.com/office/drawing/2014/main" id="{2F592721-0841-4EC8-B017-3C955347B2E4}"/>
              </a:ext>
            </a:extLst>
          </p:cNvPr>
          <p:cNvSpPr>
            <a:spLocks noChangeAspect="1"/>
          </p:cNvSpPr>
          <p:nvPr/>
        </p:nvSpPr>
        <p:spPr bwMode="auto">
          <a:xfrm>
            <a:off x="4453142" y="2913062"/>
            <a:ext cx="93662" cy="115888"/>
          </a:xfrm>
          <a:custGeom>
            <a:avLst/>
            <a:gdLst>
              <a:gd name="T0" fmla="*/ 809 w 810"/>
              <a:gd name="T1" fmla="*/ 377 h 1003"/>
              <a:gd name="T2" fmla="*/ 680 w 810"/>
              <a:gd name="T3" fmla="*/ 966 h 1003"/>
              <a:gd name="T4" fmla="*/ 655 w 810"/>
              <a:gd name="T5" fmla="*/ 993 h 1003"/>
              <a:gd name="T6" fmla="*/ 620 w 810"/>
              <a:gd name="T7" fmla="*/ 1000 h 1003"/>
              <a:gd name="T8" fmla="*/ 45 w 810"/>
              <a:gd name="T9" fmla="*/ 818 h 1003"/>
              <a:gd name="T10" fmla="*/ 13 w 810"/>
              <a:gd name="T11" fmla="*/ 770 h 1003"/>
              <a:gd name="T12" fmla="*/ 44 w 810"/>
              <a:gd name="T13" fmla="*/ 717 h 1003"/>
              <a:gd name="T14" fmla="*/ 217 w 810"/>
              <a:gd name="T15" fmla="*/ 617 h 1003"/>
              <a:gd name="T16" fmla="*/ 2 w 810"/>
              <a:gd name="T17" fmla="*/ 161 h 1003"/>
              <a:gd name="T18" fmla="*/ 107 w 810"/>
              <a:gd name="T19" fmla="*/ 43 h 1003"/>
              <a:gd name="T20" fmla="*/ 254 w 810"/>
              <a:gd name="T21" fmla="*/ 15 h 1003"/>
              <a:gd name="T22" fmla="*/ 549 w 810"/>
              <a:gd name="T23" fmla="*/ 425 h 1003"/>
              <a:gd name="T24" fmla="*/ 722 w 810"/>
              <a:gd name="T25" fmla="*/ 326 h 1003"/>
              <a:gd name="T26" fmla="*/ 779 w 810"/>
              <a:gd name="T27" fmla="*/ 324 h 1003"/>
              <a:gd name="T28" fmla="*/ 809 w 810"/>
              <a:gd name="T29" fmla="*/ 377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0" h="1003">
                <a:moveTo>
                  <a:pt x="809" y="377"/>
                </a:moveTo>
                <a:cubicBezTo>
                  <a:pt x="791" y="653"/>
                  <a:pt x="688" y="957"/>
                  <a:pt x="680" y="966"/>
                </a:cubicBezTo>
                <a:cubicBezTo>
                  <a:pt x="677" y="976"/>
                  <a:pt x="667" y="991"/>
                  <a:pt x="655" y="993"/>
                </a:cubicBezTo>
                <a:cubicBezTo>
                  <a:pt x="643" y="996"/>
                  <a:pt x="630" y="1003"/>
                  <a:pt x="620" y="1000"/>
                </a:cubicBezTo>
                <a:cubicBezTo>
                  <a:pt x="609" y="998"/>
                  <a:pt x="294" y="936"/>
                  <a:pt x="45" y="818"/>
                </a:cubicBezTo>
                <a:cubicBezTo>
                  <a:pt x="25" y="807"/>
                  <a:pt x="14" y="788"/>
                  <a:pt x="13" y="770"/>
                </a:cubicBezTo>
                <a:cubicBezTo>
                  <a:pt x="13" y="748"/>
                  <a:pt x="24" y="728"/>
                  <a:pt x="44" y="717"/>
                </a:cubicBezTo>
                <a:lnTo>
                  <a:pt x="217" y="617"/>
                </a:lnTo>
                <a:cubicBezTo>
                  <a:pt x="217" y="617"/>
                  <a:pt x="0" y="188"/>
                  <a:pt x="2" y="161"/>
                </a:cubicBezTo>
                <a:cubicBezTo>
                  <a:pt x="6" y="123"/>
                  <a:pt x="53" y="73"/>
                  <a:pt x="107" y="43"/>
                </a:cubicBezTo>
                <a:cubicBezTo>
                  <a:pt x="155" y="11"/>
                  <a:pt x="219" y="0"/>
                  <a:pt x="254" y="15"/>
                </a:cubicBezTo>
                <a:cubicBezTo>
                  <a:pt x="279" y="27"/>
                  <a:pt x="549" y="425"/>
                  <a:pt x="549" y="425"/>
                </a:cubicBezTo>
                <a:lnTo>
                  <a:pt x="722" y="326"/>
                </a:lnTo>
                <a:cubicBezTo>
                  <a:pt x="742" y="314"/>
                  <a:pt x="764" y="314"/>
                  <a:pt x="779" y="324"/>
                </a:cubicBezTo>
                <a:cubicBezTo>
                  <a:pt x="798" y="335"/>
                  <a:pt x="810" y="355"/>
                  <a:pt x="809" y="377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Arrow Down (3)">
            <a:extLst>
              <a:ext uri="{FF2B5EF4-FFF2-40B4-BE49-F238E27FC236}">
                <a16:creationId xmlns:a16="http://schemas.microsoft.com/office/drawing/2014/main" id="{187378CB-47F4-437E-8F07-4CD8C1A39390}"/>
              </a:ext>
            </a:extLst>
          </p:cNvPr>
          <p:cNvSpPr>
            <a:spLocks noChangeAspect="1"/>
          </p:cNvSpPr>
          <p:nvPr/>
        </p:nvSpPr>
        <p:spPr bwMode="auto">
          <a:xfrm>
            <a:off x="4782408" y="2913062"/>
            <a:ext cx="93662" cy="115888"/>
          </a:xfrm>
          <a:custGeom>
            <a:avLst/>
            <a:gdLst>
              <a:gd name="T0" fmla="*/ 770 w 808"/>
              <a:gd name="T1" fmla="*/ 822 h 1007"/>
              <a:gd name="T2" fmla="*/ 195 w 808"/>
              <a:gd name="T3" fmla="*/ 1004 h 1007"/>
              <a:gd name="T4" fmla="*/ 159 w 808"/>
              <a:gd name="T5" fmla="*/ 997 h 1007"/>
              <a:gd name="T6" fmla="*/ 135 w 808"/>
              <a:gd name="T7" fmla="*/ 970 h 1007"/>
              <a:gd name="T8" fmla="*/ 5 w 808"/>
              <a:gd name="T9" fmla="*/ 381 h 1007"/>
              <a:gd name="T10" fmla="*/ 31 w 808"/>
              <a:gd name="T11" fmla="*/ 329 h 1007"/>
              <a:gd name="T12" fmla="*/ 93 w 808"/>
              <a:gd name="T13" fmla="*/ 330 h 1007"/>
              <a:gd name="T14" fmla="*/ 265 w 808"/>
              <a:gd name="T15" fmla="*/ 429 h 1007"/>
              <a:gd name="T16" fmla="*/ 553 w 808"/>
              <a:gd name="T17" fmla="*/ 15 h 1007"/>
              <a:gd name="T18" fmla="*/ 708 w 808"/>
              <a:gd name="T19" fmla="*/ 47 h 1007"/>
              <a:gd name="T20" fmla="*/ 806 w 808"/>
              <a:gd name="T21" fmla="*/ 161 h 1007"/>
              <a:gd name="T22" fmla="*/ 598 w 808"/>
              <a:gd name="T23" fmla="*/ 621 h 1007"/>
              <a:gd name="T24" fmla="*/ 771 w 808"/>
              <a:gd name="T25" fmla="*/ 721 h 1007"/>
              <a:gd name="T26" fmla="*/ 802 w 808"/>
              <a:gd name="T27" fmla="*/ 775 h 1007"/>
              <a:gd name="T28" fmla="*/ 770 w 808"/>
              <a:gd name="T29" fmla="*/ 822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8" h="1007">
                <a:moveTo>
                  <a:pt x="770" y="822"/>
                </a:moveTo>
                <a:cubicBezTo>
                  <a:pt x="522" y="945"/>
                  <a:pt x="207" y="1007"/>
                  <a:pt x="195" y="1004"/>
                </a:cubicBezTo>
                <a:cubicBezTo>
                  <a:pt x="184" y="1007"/>
                  <a:pt x="167" y="1006"/>
                  <a:pt x="159" y="997"/>
                </a:cubicBezTo>
                <a:cubicBezTo>
                  <a:pt x="146" y="989"/>
                  <a:pt x="138" y="980"/>
                  <a:pt x="135" y="970"/>
                </a:cubicBezTo>
                <a:cubicBezTo>
                  <a:pt x="132" y="959"/>
                  <a:pt x="28" y="656"/>
                  <a:pt x="5" y="381"/>
                </a:cubicBezTo>
                <a:cubicBezTo>
                  <a:pt x="0" y="360"/>
                  <a:pt x="11" y="340"/>
                  <a:pt x="31" y="329"/>
                </a:cubicBezTo>
                <a:cubicBezTo>
                  <a:pt x="50" y="318"/>
                  <a:pt x="73" y="318"/>
                  <a:pt x="93" y="330"/>
                </a:cubicBezTo>
                <a:lnTo>
                  <a:pt x="265" y="429"/>
                </a:lnTo>
                <a:cubicBezTo>
                  <a:pt x="265" y="429"/>
                  <a:pt x="529" y="27"/>
                  <a:pt x="553" y="15"/>
                </a:cubicBezTo>
                <a:cubicBezTo>
                  <a:pt x="589" y="0"/>
                  <a:pt x="660" y="15"/>
                  <a:pt x="708" y="47"/>
                </a:cubicBezTo>
                <a:cubicBezTo>
                  <a:pt x="760" y="72"/>
                  <a:pt x="801" y="123"/>
                  <a:pt x="806" y="161"/>
                </a:cubicBezTo>
                <a:cubicBezTo>
                  <a:pt x="808" y="189"/>
                  <a:pt x="598" y="621"/>
                  <a:pt x="598" y="621"/>
                </a:cubicBezTo>
                <a:lnTo>
                  <a:pt x="771" y="721"/>
                </a:lnTo>
                <a:cubicBezTo>
                  <a:pt x="791" y="733"/>
                  <a:pt x="801" y="752"/>
                  <a:pt x="802" y="775"/>
                </a:cubicBezTo>
                <a:cubicBezTo>
                  <a:pt x="801" y="792"/>
                  <a:pt x="789" y="812"/>
                  <a:pt x="770" y="822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Arrow Left">
            <a:extLst>
              <a:ext uri="{FF2B5EF4-FFF2-40B4-BE49-F238E27FC236}">
                <a16:creationId xmlns:a16="http://schemas.microsoft.com/office/drawing/2014/main" id="{024D6506-C605-4C0E-B0CA-251BC457F86C}"/>
              </a:ext>
            </a:extLst>
          </p:cNvPr>
          <p:cNvSpPr>
            <a:spLocks noChangeAspect="1"/>
          </p:cNvSpPr>
          <p:nvPr/>
        </p:nvSpPr>
        <p:spPr bwMode="auto">
          <a:xfrm>
            <a:off x="5077507" y="2919412"/>
            <a:ext cx="125412" cy="103188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Address Book">
            <a:extLst>
              <a:ext uri="{FF2B5EF4-FFF2-40B4-BE49-F238E27FC236}">
                <a16:creationId xmlns:a16="http://schemas.microsoft.com/office/drawing/2014/main" id="{89B9CDAE-03E1-495B-804A-727573765B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4922" y="2889250"/>
            <a:ext cx="157162" cy="163513"/>
          </a:xfrm>
          <a:custGeom>
            <a:avLst/>
            <a:gdLst>
              <a:gd name="T0" fmla="*/ 324 w 1357"/>
              <a:gd name="T1" fmla="*/ 217 h 1411"/>
              <a:gd name="T2" fmla="*/ 324 w 1357"/>
              <a:gd name="T3" fmla="*/ 489 h 1411"/>
              <a:gd name="T4" fmla="*/ 324 w 1357"/>
              <a:gd name="T5" fmla="*/ 760 h 1411"/>
              <a:gd name="T6" fmla="*/ 324 w 1357"/>
              <a:gd name="T7" fmla="*/ 1031 h 1411"/>
              <a:gd name="T8" fmla="*/ 434 w 1357"/>
              <a:gd name="T9" fmla="*/ 1411 h 1411"/>
              <a:gd name="T10" fmla="*/ 1357 w 1357"/>
              <a:gd name="T11" fmla="*/ 272 h 1411"/>
              <a:gd name="T12" fmla="*/ 1031 w 1357"/>
              <a:gd name="T13" fmla="*/ 0 h 1411"/>
              <a:gd name="T14" fmla="*/ 0 w 1357"/>
              <a:gd name="T15" fmla="*/ 272 h 1411"/>
              <a:gd name="T16" fmla="*/ 205 w 1357"/>
              <a:gd name="T17" fmla="*/ 272 h 1411"/>
              <a:gd name="T18" fmla="*/ 105 w 1357"/>
              <a:gd name="T19" fmla="*/ 163 h 1411"/>
              <a:gd name="T20" fmla="*/ 1248 w 1357"/>
              <a:gd name="T21" fmla="*/ 1249 h 1411"/>
              <a:gd name="T22" fmla="*/ 380 w 1357"/>
              <a:gd name="T23" fmla="*/ 1249 h 1411"/>
              <a:gd name="T24" fmla="*/ 1194 w 1357"/>
              <a:gd name="T25" fmla="*/ 217 h 1411"/>
              <a:gd name="T26" fmla="*/ 977 w 1357"/>
              <a:gd name="T27" fmla="*/ 465 h 1411"/>
              <a:gd name="T28" fmla="*/ 802 w 1357"/>
              <a:gd name="T29" fmla="*/ 835 h 1411"/>
              <a:gd name="T30" fmla="*/ 731 w 1357"/>
              <a:gd name="T31" fmla="*/ 794 h 1411"/>
              <a:gd name="T32" fmla="*/ 526 w 1357"/>
              <a:gd name="T33" fmla="*/ 760 h 1411"/>
              <a:gd name="T34" fmla="*/ 605 w 1357"/>
              <a:gd name="T35" fmla="*/ 489 h 1411"/>
              <a:gd name="T36" fmla="*/ 789 w 1357"/>
              <a:gd name="T37" fmla="*/ 479 h 1411"/>
              <a:gd name="T38" fmla="*/ 867 w 1357"/>
              <a:gd name="T39" fmla="*/ 473 h 1411"/>
              <a:gd name="T40" fmla="*/ 812 w 1357"/>
              <a:gd name="T41" fmla="*/ 748 h 1411"/>
              <a:gd name="T42" fmla="*/ 863 w 1357"/>
              <a:gd name="T43" fmla="*/ 740 h 1411"/>
              <a:gd name="T44" fmla="*/ 912 w 1357"/>
              <a:gd name="T45" fmla="*/ 496 h 1411"/>
              <a:gd name="T46" fmla="*/ 582 w 1357"/>
              <a:gd name="T47" fmla="*/ 433 h 1411"/>
              <a:gd name="T48" fmla="*/ 488 w 1357"/>
              <a:gd name="T49" fmla="*/ 796 h 1411"/>
              <a:gd name="T50" fmla="*/ 863 w 1357"/>
              <a:gd name="T51" fmla="*/ 874 h 1411"/>
              <a:gd name="T52" fmla="*/ 1014 w 1357"/>
              <a:gd name="T53" fmla="*/ 804 h 1411"/>
              <a:gd name="T54" fmla="*/ 965 w 1357"/>
              <a:gd name="T55" fmla="*/ 894 h 1411"/>
              <a:gd name="T56" fmla="*/ 588 w 1357"/>
              <a:gd name="T57" fmla="*/ 953 h 1411"/>
              <a:gd name="T58" fmla="*/ 383 w 1357"/>
              <a:gd name="T59" fmla="*/ 670 h 1411"/>
              <a:gd name="T60" fmla="*/ 719 w 1357"/>
              <a:gd name="T61" fmla="*/ 328 h 1411"/>
              <a:gd name="T62" fmla="*/ 151 w 1357"/>
              <a:gd name="T63" fmla="*/ 652 h 1411"/>
              <a:gd name="T64" fmla="*/ 270 w 1357"/>
              <a:gd name="T65" fmla="*/ 489 h 1411"/>
              <a:gd name="T66" fmla="*/ 694 w 1357"/>
              <a:gd name="T67" fmla="*/ 531 h 1411"/>
              <a:gd name="T68" fmla="*/ 602 w 1357"/>
              <a:gd name="T69" fmla="*/ 624 h 1411"/>
              <a:gd name="T70" fmla="*/ 683 w 1357"/>
              <a:gd name="T71" fmla="*/ 753 h 1411"/>
              <a:gd name="T72" fmla="*/ 758 w 1357"/>
              <a:gd name="T73" fmla="*/ 613 h 1411"/>
              <a:gd name="T74" fmla="*/ 105 w 1357"/>
              <a:gd name="T75" fmla="*/ 706 h 1411"/>
              <a:gd name="T76" fmla="*/ 112 w 1357"/>
              <a:gd name="T77" fmla="*/ 814 h 1411"/>
              <a:gd name="T78" fmla="*/ 205 w 1357"/>
              <a:gd name="T79" fmla="*/ 706 h 1411"/>
              <a:gd name="T80" fmla="*/ 0 w 1357"/>
              <a:gd name="T81" fmla="*/ 1086 h 1411"/>
              <a:gd name="T82" fmla="*/ 205 w 1357"/>
              <a:gd name="T83" fmla="*/ 1086 h 1411"/>
              <a:gd name="T84" fmla="*/ 105 w 1357"/>
              <a:gd name="T85" fmla="*/ 977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7" h="1411">
                <a:moveTo>
                  <a:pt x="380" y="0"/>
                </a:moveTo>
                <a:cubicBezTo>
                  <a:pt x="308" y="0"/>
                  <a:pt x="247" y="47"/>
                  <a:pt x="226" y="111"/>
                </a:cubicBezTo>
                <a:cubicBezTo>
                  <a:pt x="284" y="119"/>
                  <a:pt x="324" y="160"/>
                  <a:pt x="324" y="217"/>
                </a:cubicBezTo>
                <a:cubicBezTo>
                  <a:pt x="324" y="277"/>
                  <a:pt x="280" y="319"/>
                  <a:pt x="217" y="324"/>
                </a:cubicBezTo>
                <a:lnTo>
                  <a:pt x="217" y="380"/>
                </a:lnTo>
                <a:cubicBezTo>
                  <a:pt x="280" y="385"/>
                  <a:pt x="324" y="429"/>
                  <a:pt x="324" y="489"/>
                </a:cubicBezTo>
                <a:cubicBezTo>
                  <a:pt x="324" y="549"/>
                  <a:pt x="280" y="591"/>
                  <a:pt x="217" y="596"/>
                </a:cubicBezTo>
                <a:lnTo>
                  <a:pt x="217" y="652"/>
                </a:lnTo>
                <a:cubicBezTo>
                  <a:pt x="280" y="656"/>
                  <a:pt x="324" y="700"/>
                  <a:pt x="324" y="760"/>
                </a:cubicBezTo>
                <a:cubicBezTo>
                  <a:pt x="324" y="820"/>
                  <a:pt x="280" y="862"/>
                  <a:pt x="217" y="867"/>
                </a:cubicBezTo>
                <a:lnTo>
                  <a:pt x="217" y="923"/>
                </a:lnTo>
                <a:cubicBezTo>
                  <a:pt x="280" y="928"/>
                  <a:pt x="324" y="971"/>
                  <a:pt x="324" y="1031"/>
                </a:cubicBezTo>
                <a:cubicBezTo>
                  <a:pt x="324" y="1092"/>
                  <a:pt x="280" y="1134"/>
                  <a:pt x="217" y="1138"/>
                </a:cubicBezTo>
                <a:lnTo>
                  <a:pt x="217" y="1194"/>
                </a:lnTo>
                <a:cubicBezTo>
                  <a:pt x="217" y="1304"/>
                  <a:pt x="326" y="1411"/>
                  <a:pt x="434" y="1411"/>
                </a:cubicBezTo>
                <a:lnTo>
                  <a:pt x="1194" y="1411"/>
                </a:lnTo>
                <a:cubicBezTo>
                  <a:pt x="1284" y="1411"/>
                  <a:pt x="1357" y="1338"/>
                  <a:pt x="1357" y="1249"/>
                </a:cubicBezTo>
                <a:lnTo>
                  <a:pt x="1357" y="272"/>
                </a:lnTo>
                <a:cubicBezTo>
                  <a:pt x="1357" y="182"/>
                  <a:pt x="1284" y="109"/>
                  <a:pt x="1194" y="109"/>
                </a:cubicBezTo>
                <a:lnTo>
                  <a:pt x="1184" y="109"/>
                </a:lnTo>
                <a:cubicBezTo>
                  <a:pt x="1161" y="46"/>
                  <a:pt x="1102" y="0"/>
                  <a:pt x="1031" y="0"/>
                </a:cubicBezTo>
                <a:lnTo>
                  <a:pt x="380" y="0"/>
                </a:lnTo>
                <a:close/>
                <a:moveTo>
                  <a:pt x="105" y="163"/>
                </a:moveTo>
                <a:cubicBezTo>
                  <a:pt x="70" y="163"/>
                  <a:pt x="0" y="182"/>
                  <a:pt x="0" y="272"/>
                </a:cubicBezTo>
                <a:cubicBezTo>
                  <a:pt x="0" y="361"/>
                  <a:pt x="71" y="380"/>
                  <a:pt x="151" y="380"/>
                </a:cubicBezTo>
                <a:cubicBezTo>
                  <a:pt x="90" y="369"/>
                  <a:pt x="62" y="272"/>
                  <a:pt x="112" y="272"/>
                </a:cubicBezTo>
                <a:lnTo>
                  <a:pt x="205" y="272"/>
                </a:lnTo>
                <a:cubicBezTo>
                  <a:pt x="241" y="272"/>
                  <a:pt x="270" y="254"/>
                  <a:pt x="270" y="217"/>
                </a:cubicBezTo>
                <a:cubicBezTo>
                  <a:pt x="270" y="181"/>
                  <a:pt x="241" y="163"/>
                  <a:pt x="205" y="163"/>
                </a:cubicBezTo>
                <a:lnTo>
                  <a:pt x="105" y="163"/>
                </a:lnTo>
                <a:close/>
                <a:moveTo>
                  <a:pt x="1194" y="217"/>
                </a:moveTo>
                <a:cubicBezTo>
                  <a:pt x="1224" y="217"/>
                  <a:pt x="1248" y="242"/>
                  <a:pt x="1248" y="272"/>
                </a:cubicBezTo>
                <a:lnTo>
                  <a:pt x="1248" y="1249"/>
                </a:lnTo>
                <a:cubicBezTo>
                  <a:pt x="1248" y="1279"/>
                  <a:pt x="1224" y="1303"/>
                  <a:pt x="1194" y="1303"/>
                </a:cubicBezTo>
                <a:lnTo>
                  <a:pt x="448" y="1303"/>
                </a:lnTo>
                <a:cubicBezTo>
                  <a:pt x="407" y="1303"/>
                  <a:pt x="384" y="1271"/>
                  <a:pt x="380" y="1249"/>
                </a:cubicBezTo>
                <a:lnTo>
                  <a:pt x="1031" y="1249"/>
                </a:lnTo>
                <a:cubicBezTo>
                  <a:pt x="1121" y="1249"/>
                  <a:pt x="1194" y="1176"/>
                  <a:pt x="1194" y="1086"/>
                </a:cubicBezTo>
                <a:lnTo>
                  <a:pt x="1194" y="217"/>
                </a:lnTo>
                <a:close/>
                <a:moveTo>
                  <a:pt x="719" y="328"/>
                </a:moveTo>
                <a:cubicBezTo>
                  <a:pt x="775" y="328"/>
                  <a:pt x="826" y="341"/>
                  <a:pt x="870" y="363"/>
                </a:cubicBezTo>
                <a:cubicBezTo>
                  <a:pt x="915" y="386"/>
                  <a:pt x="951" y="420"/>
                  <a:pt x="977" y="465"/>
                </a:cubicBezTo>
                <a:cubicBezTo>
                  <a:pt x="999" y="504"/>
                  <a:pt x="1011" y="547"/>
                  <a:pt x="1011" y="592"/>
                </a:cubicBezTo>
                <a:cubicBezTo>
                  <a:pt x="1011" y="657"/>
                  <a:pt x="988" y="715"/>
                  <a:pt x="941" y="765"/>
                </a:cubicBezTo>
                <a:cubicBezTo>
                  <a:pt x="899" y="811"/>
                  <a:pt x="853" y="835"/>
                  <a:pt x="802" y="835"/>
                </a:cubicBezTo>
                <a:cubicBezTo>
                  <a:pt x="785" y="835"/>
                  <a:pt x="771" y="832"/>
                  <a:pt x="760" y="826"/>
                </a:cubicBezTo>
                <a:cubicBezTo>
                  <a:pt x="748" y="821"/>
                  <a:pt x="740" y="813"/>
                  <a:pt x="734" y="803"/>
                </a:cubicBezTo>
                <a:cubicBezTo>
                  <a:pt x="733" y="800"/>
                  <a:pt x="732" y="797"/>
                  <a:pt x="731" y="794"/>
                </a:cubicBezTo>
                <a:cubicBezTo>
                  <a:pt x="720" y="804"/>
                  <a:pt x="709" y="811"/>
                  <a:pt x="697" y="818"/>
                </a:cubicBezTo>
                <a:cubicBezTo>
                  <a:pt x="657" y="840"/>
                  <a:pt x="614" y="840"/>
                  <a:pt x="575" y="816"/>
                </a:cubicBezTo>
                <a:cubicBezTo>
                  <a:pt x="555" y="804"/>
                  <a:pt x="538" y="785"/>
                  <a:pt x="526" y="760"/>
                </a:cubicBezTo>
                <a:cubicBezTo>
                  <a:pt x="513" y="735"/>
                  <a:pt x="507" y="706"/>
                  <a:pt x="507" y="677"/>
                </a:cubicBezTo>
                <a:cubicBezTo>
                  <a:pt x="507" y="641"/>
                  <a:pt x="517" y="606"/>
                  <a:pt x="536" y="570"/>
                </a:cubicBezTo>
                <a:cubicBezTo>
                  <a:pt x="555" y="534"/>
                  <a:pt x="577" y="507"/>
                  <a:pt x="605" y="489"/>
                </a:cubicBezTo>
                <a:cubicBezTo>
                  <a:pt x="655" y="456"/>
                  <a:pt x="706" y="452"/>
                  <a:pt x="750" y="477"/>
                </a:cubicBezTo>
                <a:cubicBezTo>
                  <a:pt x="762" y="484"/>
                  <a:pt x="772" y="493"/>
                  <a:pt x="782" y="504"/>
                </a:cubicBezTo>
                <a:lnTo>
                  <a:pt x="789" y="479"/>
                </a:lnTo>
                <a:cubicBezTo>
                  <a:pt x="790" y="473"/>
                  <a:pt x="793" y="470"/>
                  <a:pt x="799" y="470"/>
                </a:cubicBezTo>
                <a:lnTo>
                  <a:pt x="858" y="470"/>
                </a:lnTo>
                <a:cubicBezTo>
                  <a:pt x="862" y="470"/>
                  <a:pt x="864" y="471"/>
                  <a:pt x="867" y="473"/>
                </a:cubicBezTo>
                <a:cubicBezTo>
                  <a:pt x="869" y="476"/>
                  <a:pt x="871" y="480"/>
                  <a:pt x="870" y="484"/>
                </a:cubicBezTo>
                <a:lnTo>
                  <a:pt x="823" y="701"/>
                </a:lnTo>
                <a:cubicBezTo>
                  <a:pt x="814" y="738"/>
                  <a:pt x="812" y="746"/>
                  <a:pt x="812" y="748"/>
                </a:cubicBezTo>
                <a:cubicBezTo>
                  <a:pt x="812" y="751"/>
                  <a:pt x="814" y="753"/>
                  <a:pt x="816" y="755"/>
                </a:cubicBezTo>
                <a:cubicBezTo>
                  <a:pt x="818" y="757"/>
                  <a:pt x="821" y="757"/>
                  <a:pt x="824" y="757"/>
                </a:cubicBezTo>
                <a:cubicBezTo>
                  <a:pt x="830" y="757"/>
                  <a:pt x="842" y="754"/>
                  <a:pt x="863" y="740"/>
                </a:cubicBezTo>
                <a:cubicBezTo>
                  <a:pt x="886" y="724"/>
                  <a:pt x="904" y="702"/>
                  <a:pt x="918" y="675"/>
                </a:cubicBezTo>
                <a:cubicBezTo>
                  <a:pt x="931" y="648"/>
                  <a:pt x="938" y="619"/>
                  <a:pt x="938" y="590"/>
                </a:cubicBezTo>
                <a:cubicBezTo>
                  <a:pt x="938" y="557"/>
                  <a:pt x="930" y="525"/>
                  <a:pt x="912" y="496"/>
                </a:cubicBezTo>
                <a:cubicBezTo>
                  <a:pt x="895" y="466"/>
                  <a:pt x="867" y="444"/>
                  <a:pt x="833" y="426"/>
                </a:cubicBezTo>
                <a:cubicBezTo>
                  <a:pt x="798" y="408"/>
                  <a:pt x="758" y="399"/>
                  <a:pt x="716" y="399"/>
                </a:cubicBezTo>
                <a:cubicBezTo>
                  <a:pt x="667" y="399"/>
                  <a:pt x="622" y="410"/>
                  <a:pt x="582" y="433"/>
                </a:cubicBezTo>
                <a:cubicBezTo>
                  <a:pt x="542" y="455"/>
                  <a:pt x="510" y="488"/>
                  <a:pt x="488" y="529"/>
                </a:cubicBezTo>
                <a:cubicBezTo>
                  <a:pt x="466" y="572"/>
                  <a:pt x="454" y="617"/>
                  <a:pt x="454" y="665"/>
                </a:cubicBezTo>
                <a:cubicBezTo>
                  <a:pt x="454" y="715"/>
                  <a:pt x="466" y="760"/>
                  <a:pt x="488" y="796"/>
                </a:cubicBezTo>
                <a:cubicBezTo>
                  <a:pt x="510" y="831"/>
                  <a:pt x="542" y="858"/>
                  <a:pt x="583" y="875"/>
                </a:cubicBezTo>
                <a:cubicBezTo>
                  <a:pt x="626" y="893"/>
                  <a:pt x="674" y="901"/>
                  <a:pt x="726" y="901"/>
                </a:cubicBezTo>
                <a:cubicBezTo>
                  <a:pt x="781" y="901"/>
                  <a:pt x="826" y="892"/>
                  <a:pt x="863" y="874"/>
                </a:cubicBezTo>
                <a:cubicBezTo>
                  <a:pt x="900" y="856"/>
                  <a:pt x="928" y="835"/>
                  <a:pt x="946" y="809"/>
                </a:cubicBezTo>
                <a:cubicBezTo>
                  <a:pt x="949" y="806"/>
                  <a:pt x="951" y="804"/>
                  <a:pt x="955" y="804"/>
                </a:cubicBezTo>
                <a:lnTo>
                  <a:pt x="1014" y="804"/>
                </a:lnTo>
                <a:cubicBezTo>
                  <a:pt x="1018" y="804"/>
                  <a:pt x="1022" y="806"/>
                  <a:pt x="1024" y="809"/>
                </a:cubicBezTo>
                <a:cubicBezTo>
                  <a:pt x="1027" y="813"/>
                  <a:pt x="1028" y="818"/>
                  <a:pt x="1026" y="821"/>
                </a:cubicBezTo>
                <a:cubicBezTo>
                  <a:pt x="1014" y="845"/>
                  <a:pt x="993" y="870"/>
                  <a:pt x="965" y="894"/>
                </a:cubicBezTo>
                <a:cubicBezTo>
                  <a:pt x="937" y="918"/>
                  <a:pt x="903" y="938"/>
                  <a:pt x="865" y="952"/>
                </a:cubicBezTo>
                <a:cubicBezTo>
                  <a:pt x="827" y="966"/>
                  <a:pt x="780" y="972"/>
                  <a:pt x="726" y="972"/>
                </a:cubicBezTo>
                <a:cubicBezTo>
                  <a:pt x="676" y="972"/>
                  <a:pt x="630" y="966"/>
                  <a:pt x="588" y="953"/>
                </a:cubicBezTo>
                <a:cubicBezTo>
                  <a:pt x="546" y="941"/>
                  <a:pt x="510" y="921"/>
                  <a:pt x="480" y="896"/>
                </a:cubicBezTo>
                <a:cubicBezTo>
                  <a:pt x="450" y="870"/>
                  <a:pt x="427" y="839"/>
                  <a:pt x="412" y="806"/>
                </a:cubicBezTo>
                <a:cubicBezTo>
                  <a:pt x="393" y="764"/>
                  <a:pt x="383" y="719"/>
                  <a:pt x="383" y="670"/>
                </a:cubicBezTo>
                <a:cubicBezTo>
                  <a:pt x="383" y="616"/>
                  <a:pt x="395" y="565"/>
                  <a:pt x="417" y="516"/>
                </a:cubicBezTo>
                <a:cubicBezTo>
                  <a:pt x="445" y="456"/>
                  <a:pt x="483" y="409"/>
                  <a:pt x="534" y="377"/>
                </a:cubicBezTo>
                <a:cubicBezTo>
                  <a:pt x="585" y="345"/>
                  <a:pt x="647" y="328"/>
                  <a:pt x="719" y="328"/>
                </a:cubicBezTo>
                <a:close/>
                <a:moveTo>
                  <a:pt x="105" y="434"/>
                </a:moveTo>
                <a:cubicBezTo>
                  <a:pt x="70" y="434"/>
                  <a:pt x="0" y="454"/>
                  <a:pt x="0" y="543"/>
                </a:cubicBezTo>
                <a:cubicBezTo>
                  <a:pt x="0" y="632"/>
                  <a:pt x="71" y="652"/>
                  <a:pt x="151" y="652"/>
                </a:cubicBezTo>
                <a:cubicBezTo>
                  <a:pt x="90" y="641"/>
                  <a:pt x="62" y="543"/>
                  <a:pt x="112" y="543"/>
                </a:cubicBezTo>
                <a:lnTo>
                  <a:pt x="205" y="543"/>
                </a:lnTo>
                <a:cubicBezTo>
                  <a:pt x="241" y="543"/>
                  <a:pt x="270" y="525"/>
                  <a:pt x="270" y="489"/>
                </a:cubicBezTo>
                <a:cubicBezTo>
                  <a:pt x="270" y="453"/>
                  <a:pt x="241" y="434"/>
                  <a:pt x="205" y="434"/>
                </a:cubicBezTo>
                <a:lnTo>
                  <a:pt x="105" y="434"/>
                </a:lnTo>
                <a:close/>
                <a:moveTo>
                  <a:pt x="694" y="531"/>
                </a:moveTo>
                <a:cubicBezTo>
                  <a:pt x="682" y="531"/>
                  <a:pt x="670" y="535"/>
                  <a:pt x="660" y="541"/>
                </a:cubicBezTo>
                <a:cubicBezTo>
                  <a:pt x="649" y="547"/>
                  <a:pt x="638" y="558"/>
                  <a:pt x="627" y="572"/>
                </a:cubicBezTo>
                <a:cubicBezTo>
                  <a:pt x="617" y="586"/>
                  <a:pt x="609" y="604"/>
                  <a:pt x="602" y="624"/>
                </a:cubicBezTo>
                <a:cubicBezTo>
                  <a:pt x="595" y="645"/>
                  <a:pt x="592" y="665"/>
                  <a:pt x="592" y="682"/>
                </a:cubicBezTo>
                <a:cubicBezTo>
                  <a:pt x="592" y="709"/>
                  <a:pt x="598" y="729"/>
                  <a:pt x="611" y="743"/>
                </a:cubicBezTo>
                <a:cubicBezTo>
                  <a:pt x="631" y="766"/>
                  <a:pt x="655" y="769"/>
                  <a:pt x="683" y="753"/>
                </a:cubicBezTo>
                <a:cubicBezTo>
                  <a:pt x="696" y="747"/>
                  <a:pt x="708" y="737"/>
                  <a:pt x="719" y="725"/>
                </a:cubicBezTo>
                <a:cubicBezTo>
                  <a:pt x="730" y="711"/>
                  <a:pt x="739" y="694"/>
                  <a:pt x="746" y="674"/>
                </a:cubicBezTo>
                <a:cubicBezTo>
                  <a:pt x="754" y="653"/>
                  <a:pt x="758" y="633"/>
                  <a:pt x="758" y="613"/>
                </a:cubicBezTo>
                <a:cubicBezTo>
                  <a:pt x="758" y="586"/>
                  <a:pt x="752" y="565"/>
                  <a:pt x="739" y="552"/>
                </a:cubicBezTo>
                <a:cubicBezTo>
                  <a:pt x="727" y="538"/>
                  <a:pt x="711" y="531"/>
                  <a:pt x="694" y="531"/>
                </a:cubicBezTo>
                <a:close/>
                <a:moveTo>
                  <a:pt x="105" y="706"/>
                </a:moveTo>
                <a:cubicBezTo>
                  <a:pt x="70" y="706"/>
                  <a:pt x="0" y="725"/>
                  <a:pt x="0" y="814"/>
                </a:cubicBezTo>
                <a:cubicBezTo>
                  <a:pt x="0" y="904"/>
                  <a:pt x="71" y="923"/>
                  <a:pt x="151" y="923"/>
                </a:cubicBezTo>
                <a:cubicBezTo>
                  <a:pt x="90" y="912"/>
                  <a:pt x="62" y="814"/>
                  <a:pt x="112" y="814"/>
                </a:cubicBezTo>
                <a:lnTo>
                  <a:pt x="205" y="814"/>
                </a:lnTo>
                <a:cubicBezTo>
                  <a:pt x="241" y="814"/>
                  <a:pt x="270" y="796"/>
                  <a:pt x="270" y="760"/>
                </a:cubicBezTo>
                <a:cubicBezTo>
                  <a:pt x="270" y="724"/>
                  <a:pt x="241" y="706"/>
                  <a:pt x="205" y="706"/>
                </a:cubicBezTo>
                <a:lnTo>
                  <a:pt x="105" y="706"/>
                </a:lnTo>
                <a:close/>
                <a:moveTo>
                  <a:pt x="105" y="977"/>
                </a:moveTo>
                <a:cubicBezTo>
                  <a:pt x="70" y="977"/>
                  <a:pt x="0" y="996"/>
                  <a:pt x="0" y="1086"/>
                </a:cubicBezTo>
                <a:cubicBezTo>
                  <a:pt x="0" y="1175"/>
                  <a:pt x="71" y="1194"/>
                  <a:pt x="151" y="1194"/>
                </a:cubicBezTo>
                <a:cubicBezTo>
                  <a:pt x="90" y="1184"/>
                  <a:pt x="62" y="1086"/>
                  <a:pt x="112" y="1086"/>
                </a:cubicBezTo>
                <a:lnTo>
                  <a:pt x="205" y="1086"/>
                </a:lnTo>
                <a:cubicBezTo>
                  <a:pt x="241" y="1086"/>
                  <a:pt x="270" y="1068"/>
                  <a:pt x="270" y="1031"/>
                </a:cubicBezTo>
                <a:cubicBezTo>
                  <a:pt x="270" y="995"/>
                  <a:pt x="241" y="977"/>
                  <a:pt x="205" y="977"/>
                </a:cubicBezTo>
                <a:lnTo>
                  <a:pt x="105" y="977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Attachment">
            <a:extLst>
              <a:ext uri="{FF2B5EF4-FFF2-40B4-BE49-F238E27FC236}">
                <a16:creationId xmlns:a16="http://schemas.microsoft.com/office/drawing/2014/main" id="{FBB6E5F5-5FAA-4ADE-8788-DE8F7E2059A9}"/>
              </a:ext>
            </a:extLst>
          </p:cNvPr>
          <p:cNvSpPr>
            <a:spLocks noChangeAspect="1"/>
          </p:cNvSpPr>
          <p:nvPr/>
        </p:nvSpPr>
        <p:spPr bwMode="auto">
          <a:xfrm>
            <a:off x="5837478" y="2897187"/>
            <a:ext cx="160338" cy="147638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Chat">
            <a:extLst>
              <a:ext uri="{FF2B5EF4-FFF2-40B4-BE49-F238E27FC236}">
                <a16:creationId xmlns:a16="http://schemas.microsoft.com/office/drawing/2014/main" id="{1869C775-C618-424A-B4E5-A0B6132ACB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66560" y="2891631"/>
            <a:ext cx="161925" cy="158750"/>
          </a:xfrm>
          <a:custGeom>
            <a:avLst/>
            <a:gdLst>
              <a:gd name="T0" fmla="*/ 543 w 1406"/>
              <a:gd name="T1" fmla="*/ 0 h 1373"/>
              <a:gd name="T2" fmla="*/ 0 w 1406"/>
              <a:gd name="T3" fmla="*/ 461 h 1373"/>
              <a:gd name="T4" fmla="*/ 175 w 1406"/>
              <a:gd name="T5" fmla="*/ 790 h 1373"/>
              <a:gd name="T6" fmla="*/ 124 w 1406"/>
              <a:gd name="T7" fmla="*/ 914 h 1373"/>
              <a:gd name="T8" fmla="*/ 86 w 1406"/>
              <a:gd name="T9" fmla="*/ 956 h 1373"/>
              <a:gd name="T10" fmla="*/ 69 w 1406"/>
              <a:gd name="T11" fmla="*/ 977 h 1373"/>
              <a:gd name="T12" fmla="*/ 61 w 1406"/>
              <a:gd name="T13" fmla="*/ 1000 h 1373"/>
              <a:gd name="T14" fmla="*/ 69 w 1406"/>
              <a:gd name="T15" fmla="*/ 1044 h 1373"/>
              <a:gd name="T16" fmla="*/ 78 w 1406"/>
              <a:gd name="T17" fmla="*/ 1056 h 1373"/>
              <a:gd name="T18" fmla="*/ 90 w 1406"/>
              <a:gd name="T19" fmla="*/ 1063 h 1373"/>
              <a:gd name="T20" fmla="*/ 236 w 1406"/>
              <a:gd name="T21" fmla="*/ 1068 h 1373"/>
              <a:gd name="T22" fmla="*/ 373 w 1406"/>
              <a:gd name="T23" fmla="*/ 1011 h 1373"/>
              <a:gd name="T24" fmla="*/ 488 w 1406"/>
              <a:gd name="T25" fmla="*/ 946 h 1373"/>
              <a:gd name="T26" fmla="*/ 498 w 1406"/>
              <a:gd name="T27" fmla="*/ 943 h 1373"/>
              <a:gd name="T28" fmla="*/ 917 w 1406"/>
              <a:gd name="T29" fmla="*/ 1140 h 1373"/>
              <a:gd name="T30" fmla="*/ 922 w 1406"/>
              <a:gd name="T31" fmla="*/ 1140 h 1373"/>
              <a:gd name="T32" fmla="*/ 1357 w 1406"/>
              <a:gd name="T33" fmla="*/ 1280 h 1373"/>
              <a:gd name="T34" fmla="*/ 1231 w 1406"/>
              <a:gd name="T35" fmla="*/ 1043 h 1373"/>
              <a:gd name="T36" fmla="*/ 1406 w 1406"/>
              <a:gd name="T37" fmla="*/ 732 h 1373"/>
              <a:gd name="T38" fmla="*/ 1067 w 1406"/>
              <a:gd name="T39" fmla="*/ 344 h 1373"/>
              <a:gd name="T40" fmla="*/ 543 w 1406"/>
              <a:gd name="T41" fmla="*/ 0 h 1373"/>
              <a:gd name="T42" fmla="*/ 543 w 1406"/>
              <a:gd name="T43" fmla="*/ 108 h 1373"/>
              <a:gd name="T44" fmla="*/ 977 w 1406"/>
              <a:gd name="T45" fmla="*/ 461 h 1373"/>
              <a:gd name="T46" fmla="*/ 543 w 1406"/>
              <a:gd name="T47" fmla="*/ 814 h 1373"/>
              <a:gd name="T48" fmla="*/ 437 w 1406"/>
              <a:gd name="T49" fmla="*/ 851 h 1373"/>
              <a:gd name="T50" fmla="*/ 322 w 1406"/>
              <a:gd name="T51" fmla="*/ 916 h 1373"/>
              <a:gd name="T52" fmla="*/ 224 w 1406"/>
              <a:gd name="T53" fmla="*/ 958 h 1373"/>
              <a:gd name="T54" fmla="*/ 288 w 1406"/>
              <a:gd name="T55" fmla="*/ 780 h 1373"/>
              <a:gd name="T56" fmla="*/ 290 w 1406"/>
              <a:gd name="T57" fmla="*/ 749 h 1373"/>
              <a:gd name="T58" fmla="*/ 264 w 1406"/>
              <a:gd name="T59" fmla="*/ 731 h 1373"/>
              <a:gd name="T60" fmla="*/ 108 w 1406"/>
              <a:gd name="T61" fmla="*/ 461 h 1373"/>
              <a:gd name="T62" fmla="*/ 543 w 1406"/>
              <a:gd name="T63" fmla="*/ 108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06" h="1373">
                <a:moveTo>
                  <a:pt x="543" y="0"/>
                </a:moveTo>
                <a:cubicBezTo>
                  <a:pt x="247" y="0"/>
                  <a:pt x="0" y="203"/>
                  <a:pt x="0" y="461"/>
                </a:cubicBezTo>
                <a:cubicBezTo>
                  <a:pt x="0" y="592"/>
                  <a:pt x="73" y="706"/>
                  <a:pt x="175" y="790"/>
                </a:cubicBezTo>
                <a:cubicBezTo>
                  <a:pt x="166" y="844"/>
                  <a:pt x="147" y="885"/>
                  <a:pt x="124" y="914"/>
                </a:cubicBezTo>
                <a:cubicBezTo>
                  <a:pt x="111" y="930"/>
                  <a:pt x="97" y="944"/>
                  <a:pt x="86" y="956"/>
                </a:cubicBezTo>
                <a:cubicBezTo>
                  <a:pt x="81" y="962"/>
                  <a:pt x="76" y="967"/>
                  <a:pt x="69" y="977"/>
                </a:cubicBezTo>
                <a:cubicBezTo>
                  <a:pt x="66" y="982"/>
                  <a:pt x="63" y="989"/>
                  <a:pt x="61" y="1000"/>
                </a:cubicBezTo>
                <a:cubicBezTo>
                  <a:pt x="59" y="1012"/>
                  <a:pt x="60" y="1030"/>
                  <a:pt x="69" y="1044"/>
                </a:cubicBezTo>
                <a:lnTo>
                  <a:pt x="78" y="1056"/>
                </a:lnTo>
                <a:lnTo>
                  <a:pt x="90" y="1063"/>
                </a:lnTo>
                <a:cubicBezTo>
                  <a:pt x="137" y="1087"/>
                  <a:pt x="188" y="1081"/>
                  <a:pt x="236" y="1068"/>
                </a:cubicBezTo>
                <a:cubicBezTo>
                  <a:pt x="283" y="1055"/>
                  <a:pt x="330" y="1033"/>
                  <a:pt x="373" y="1011"/>
                </a:cubicBezTo>
                <a:cubicBezTo>
                  <a:pt x="416" y="988"/>
                  <a:pt x="456" y="964"/>
                  <a:pt x="488" y="946"/>
                </a:cubicBezTo>
                <a:cubicBezTo>
                  <a:pt x="492" y="944"/>
                  <a:pt x="495" y="944"/>
                  <a:pt x="498" y="943"/>
                </a:cubicBezTo>
                <a:cubicBezTo>
                  <a:pt x="584" y="1061"/>
                  <a:pt x="742" y="1140"/>
                  <a:pt x="917" y="1140"/>
                </a:cubicBezTo>
                <a:lnTo>
                  <a:pt x="922" y="1140"/>
                </a:lnTo>
                <a:cubicBezTo>
                  <a:pt x="993" y="1140"/>
                  <a:pt x="1221" y="1373"/>
                  <a:pt x="1357" y="1280"/>
                </a:cubicBezTo>
                <a:cubicBezTo>
                  <a:pt x="1362" y="1259"/>
                  <a:pt x="1237" y="1206"/>
                  <a:pt x="1231" y="1043"/>
                </a:cubicBezTo>
                <a:cubicBezTo>
                  <a:pt x="1337" y="968"/>
                  <a:pt x="1406" y="856"/>
                  <a:pt x="1406" y="732"/>
                </a:cubicBezTo>
                <a:cubicBezTo>
                  <a:pt x="1406" y="549"/>
                  <a:pt x="1261" y="398"/>
                  <a:pt x="1067" y="344"/>
                </a:cubicBezTo>
                <a:cubicBezTo>
                  <a:pt x="1005" y="145"/>
                  <a:pt x="792" y="0"/>
                  <a:pt x="543" y="0"/>
                </a:cubicBezTo>
                <a:close/>
                <a:moveTo>
                  <a:pt x="543" y="108"/>
                </a:moveTo>
                <a:cubicBezTo>
                  <a:pt x="789" y="108"/>
                  <a:pt x="977" y="274"/>
                  <a:pt x="977" y="461"/>
                </a:cubicBezTo>
                <a:cubicBezTo>
                  <a:pt x="977" y="648"/>
                  <a:pt x="789" y="814"/>
                  <a:pt x="543" y="814"/>
                </a:cubicBezTo>
                <a:cubicBezTo>
                  <a:pt x="498" y="814"/>
                  <a:pt x="473" y="832"/>
                  <a:pt x="437" y="851"/>
                </a:cubicBezTo>
                <a:cubicBezTo>
                  <a:pt x="402" y="870"/>
                  <a:pt x="362" y="894"/>
                  <a:pt x="322" y="916"/>
                </a:cubicBezTo>
                <a:cubicBezTo>
                  <a:pt x="288" y="934"/>
                  <a:pt x="254" y="948"/>
                  <a:pt x="224" y="958"/>
                </a:cubicBezTo>
                <a:cubicBezTo>
                  <a:pt x="253" y="915"/>
                  <a:pt x="283" y="858"/>
                  <a:pt x="288" y="780"/>
                </a:cubicBezTo>
                <a:lnTo>
                  <a:pt x="290" y="749"/>
                </a:lnTo>
                <a:lnTo>
                  <a:pt x="264" y="731"/>
                </a:lnTo>
                <a:cubicBezTo>
                  <a:pt x="168" y="663"/>
                  <a:pt x="108" y="565"/>
                  <a:pt x="108" y="461"/>
                </a:cubicBezTo>
                <a:cubicBezTo>
                  <a:pt x="108" y="274"/>
                  <a:pt x="296" y="108"/>
                  <a:pt x="543" y="108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Contact">
            <a:extLst>
              <a:ext uri="{FF2B5EF4-FFF2-40B4-BE49-F238E27FC236}">
                <a16:creationId xmlns:a16="http://schemas.microsoft.com/office/drawing/2014/main" id="{5D0B9DBB-FF5B-4F62-A078-AC9BFA1C86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69606" y="2908300"/>
            <a:ext cx="161925" cy="125413"/>
          </a:xfrm>
          <a:custGeom>
            <a:avLst/>
            <a:gdLst>
              <a:gd name="T0" fmla="*/ 0 w 1411"/>
              <a:gd name="T1" fmla="*/ 217 h 1085"/>
              <a:gd name="T2" fmla="*/ 217 w 1411"/>
              <a:gd name="T3" fmla="*/ 1085 h 1085"/>
              <a:gd name="T4" fmla="*/ 380 w 1411"/>
              <a:gd name="T5" fmla="*/ 1031 h 1085"/>
              <a:gd name="T6" fmla="*/ 434 w 1411"/>
              <a:gd name="T7" fmla="*/ 976 h 1085"/>
              <a:gd name="T8" fmla="*/ 488 w 1411"/>
              <a:gd name="T9" fmla="*/ 1085 h 1085"/>
              <a:gd name="T10" fmla="*/ 977 w 1411"/>
              <a:gd name="T11" fmla="*/ 1031 h 1085"/>
              <a:gd name="T12" fmla="*/ 1031 w 1411"/>
              <a:gd name="T13" fmla="*/ 976 h 1085"/>
              <a:gd name="T14" fmla="*/ 1085 w 1411"/>
              <a:gd name="T15" fmla="*/ 1085 h 1085"/>
              <a:gd name="T16" fmla="*/ 1411 w 1411"/>
              <a:gd name="T17" fmla="*/ 868 h 1085"/>
              <a:gd name="T18" fmla="*/ 1194 w 1411"/>
              <a:gd name="T19" fmla="*/ 0 h 1085"/>
              <a:gd name="T20" fmla="*/ 217 w 1411"/>
              <a:gd name="T21" fmla="*/ 108 h 1085"/>
              <a:gd name="T22" fmla="*/ 1302 w 1411"/>
              <a:gd name="T23" fmla="*/ 217 h 1085"/>
              <a:gd name="T24" fmla="*/ 1194 w 1411"/>
              <a:gd name="T25" fmla="*/ 976 h 1085"/>
              <a:gd name="T26" fmla="*/ 1140 w 1411"/>
              <a:gd name="T27" fmla="*/ 922 h 1085"/>
              <a:gd name="T28" fmla="*/ 923 w 1411"/>
              <a:gd name="T29" fmla="*/ 868 h 1085"/>
              <a:gd name="T30" fmla="*/ 868 w 1411"/>
              <a:gd name="T31" fmla="*/ 976 h 1085"/>
              <a:gd name="T32" fmla="*/ 543 w 1411"/>
              <a:gd name="T33" fmla="*/ 922 h 1085"/>
              <a:gd name="T34" fmla="*/ 326 w 1411"/>
              <a:gd name="T35" fmla="*/ 868 h 1085"/>
              <a:gd name="T36" fmla="*/ 271 w 1411"/>
              <a:gd name="T37" fmla="*/ 976 h 1085"/>
              <a:gd name="T38" fmla="*/ 108 w 1411"/>
              <a:gd name="T39" fmla="*/ 868 h 1085"/>
              <a:gd name="T40" fmla="*/ 217 w 1411"/>
              <a:gd name="T41" fmla="*/ 108 h 1085"/>
              <a:gd name="T42" fmla="*/ 327 w 1411"/>
              <a:gd name="T43" fmla="*/ 344 h 1085"/>
              <a:gd name="T44" fmla="*/ 366 w 1411"/>
              <a:gd name="T45" fmla="*/ 512 h 1085"/>
              <a:gd name="T46" fmla="*/ 220 w 1411"/>
              <a:gd name="T47" fmla="*/ 632 h 1085"/>
              <a:gd name="T48" fmla="*/ 648 w 1411"/>
              <a:gd name="T49" fmla="*/ 632 h 1085"/>
              <a:gd name="T50" fmla="*/ 499 w 1411"/>
              <a:gd name="T51" fmla="*/ 512 h 1085"/>
              <a:gd name="T52" fmla="*/ 539 w 1411"/>
              <a:gd name="T53" fmla="*/ 344 h 1085"/>
              <a:gd name="T54" fmla="*/ 1004 w 1411"/>
              <a:gd name="T55" fmla="*/ 222 h 1085"/>
              <a:gd name="T56" fmla="*/ 834 w 1411"/>
              <a:gd name="T57" fmla="*/ 290 h 1085"/>
              <a:gd name="T58" fmla="*/ 767 w 1411"/>
              <a:gd name="T59" fmla="*/ 461 h 1085"/>
              <a:gd name="T60" fmla="*/ 833 w 1411"/>
              <a:gd name="T61" fmla="*/ 634 h 1085"/>
              <a:gd name="T62" fmla="*/ 1002 w 1411"/>
              <a:gd name="T63" fmla="*/ 700 h 1085"/>
              <a:gd name="T64" fmla="*/ 1107 w 1411"/>
              <a:gd name="T65" fmla="*/ 690 h 1085"/>
              <a:gd name="T66" fmla="*/ 1055 w 1411"/>
              <a:gd name="T67" fmla="*/ 642 h 1085"/>
              <a:gd name="T68" fmla="*/ 936 w 1411"/>
              <a:gd name="T69" fmla="*/ 634 h 1085"/>
              <a:gd name="T70" fmla="*/ 843 w 1411"/>
              <a:gd name="T71" fmla="*/ 541 h 1085"/>
              <a:gd name="T72" fmla="*/ 845 w 1411"/>
              <a:gd name="T73" fmla="*/ 385 h 1085"/>
              <a:gd name="T74" fmla="*/ 940 w 1411"/>
              <a:gd name="T75" fmla="*/ 290 h 1085"/>
              <a:gd name="T76" fmla="*/ 1070 w 1411"/>
              <a:gd name="T77" fmla="*/ 288 h 1085"/>
              <a:gd name="T78" fmla="*/ 1160 w 1411"/>
              <a:gd name="T79" fmla="*/ 378 h 1085"/>
              <a:gd name="T80" fmla="*/ 1167 w 1411"/>
              <a:gd name="T81" fmla="*/ 508 h 1085"/>
              <a:gd name="T82" fmla="*/ 1111 w 1411"/>
              <a:gd name="T83" fmla="*/ 551 h 1085"/>
              <a:gd name="T84" fmla="*/ 1046 w 1411"/>
              <a:gd name="T85" fmla="*/ 329 h 1085"/>
              <a:gd name="T86" fmla="*/ 1024 w 1411"/>
              <a:gd name="T87" fmla="*/ 332 h 1085"/>
              <a:gd name="T88" fmla="*/ 948 w 1411"/>
              <a:gd name="T89" fmla="*/ 334 h 1085"/>
              <a:gd name="T90" fmla="*/ 885 w 1411"/>
              <a:gd name="T91" fmla="*/ 407 h 1085"/>
              <a:gd name="T92" fmla="*/ 884 w 1411"/>
              <a:gd name="T93" fmla="*/ 522 h 1085"/>
              <a:gd name="T94" fmla="*/ 938 w 1411"/>
              <a:gd name="T95" fmla="*/ 593 h 1085"/>
              <a:gd name="T96" fmla="*/ 1002 w 1411"/>
              <a:gd name="T97" fmla="*/ 600 h 1085"/>
              <a:gd name="T98" fmla="*/ 1036 w 1411"/>
              <a:gd name="T99" fmla="*/ 588 h 1085"/>
              <a:gd name="T100" fmla="*/ 1055 w 1411"/>
              <a:gd name="T101" fmla="*/ 597 h 1085"/>
              <a:gd name="T102" fmla="*/ 1224 w 1411"/>
              <a:gd name="T103" fmla="*/ 534 h 1085"/>
              <a:gd name="T104" fmla="*/ 1218 w 1411"/>
              <a:gd name="T105" fmla="*/ 359 h 1085"/>
              <a:gd name="T106" fmla="*/ 1096 w 1411"/>
              <a:gd name="T107" fmla="*/ 239 h 1085"/>
              <a:gd name="T108" fmla="*/ 1001 w 1411"/>
              <a:gd name="T109" fmla="*/ 378 h 1085"/>
              <a:gd name="T110" fmla="*/ 1045 w 1411"/>
              <a:gd name="T111" fmla="*/ 388 h 1085"/>
              <a:gd name="T112" fmla="*/ 1023 w 1411"/>
              <a:gd name="T113" fmla="*/ 544 h 1085"/>
              <a:gd name="T114" fmla="*/ 956 w 1411"/>
              <a:gd name="T115" fmla="*/ 529 h 1085"/>
              <a:gd name="T116" fmla="*/ 958 w 1411"/>
              <a:gd name="T117" fmla="*/ 402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1" h="1085">
                <a:moveTo>
                  <a:pt x="217" y="0"/>
                </a:moveTo>
                <a:cubicBezTo>
                  <a:pt x="98" y="0"/>
                  <a:pt x="0" y="97"/>
                  <a:pt x="0" y="217"/>
                </a:cubicBezTo>
                <a:lnTo>
                  <a:pt x="0" y="868"/>
                </a:lnTo>
                <a:cubicBezTo>
                  <a:pt x="0" y="987"/>
                  <a:pt x="98" y="1085"/>
                  <a:pt x="217" y="1085"/>
                </a:cubicBezTo>
                <a:lnTo>
                  <a:pt x="326" y="1085"/>
                </a:lnTo>
                <a:cubicBezTo>
                  <a:pt x="354" y="1085"/>
                  <a:pt x="380" y="1059"/>
                  <a:pt x="380" y="1031"/>
                </a:cubicBezTo>
                <a:lnTo>
                  <a:pt x="380" y="976"/>
                </a:lnTo>
                <a:lnTo>
                  <a:pt x="434" y="976"/>
                </a:lnTo>
                <a:lnTo>
                  <a:pt x="434" y="1031"/>
                </a:lnTo>
                <a:cubicBezTo>
                  <a:pt x="434" y="1059"/>
                  <a:pt x="460" y="1085"/>
                  <a:pt x="488" y="1085"/>
                </a:cubicBezTo>
                <a:lnTo>
                  <a:pt x="923" y="1085"/>
                </a:lnTo>
                <a:cubicBezTo>
                  <a:pt x="951" y="1085"/>
                  <a:pt x="977" y="1059"/>
                  <a:pt x="977" y="1031"/>
                </a:cubicBezTo>
                <a:lnTo>
                  <a:pt x="977" y="976"/>
                </a:lnTo>
                <a:lnTo>
                  <a:pt x="1031" y="976"/>
                </a:lnTo>
                <a:lnTo>
                  <a:pt x="1031" y="1031"/>
                </a:lnTo>
                <a:cubicBezTo>
                  <a:pt x="1031" y="1059"/>
                  <a:pt x="1057" y="1085"/>
                  <a:pt x="1085" y="1085"/>
                </a:cubicBezTo>
                <a:lnTo>
                  <a:pt x="1194" y="1085"/>
                </a:lnTo>
                <a:cubicBezTo>
                  <a:pt x="1313" y="1085"/>
                  <a:pt x="1411" y="987"/>
                  <a:pt x="1411" y="868"/>
                </a:cubicBezTo>
                <a:lnTo>
                  <a:pt x="1411" y="217"/>
                </a:lnTo>
                <a:cubicBezTo>
                  <a:pt x="1411" y="97"/>
                  <a:pt x="1313" y="0"/>
                  <a:pt x="1194" y="0"/>
                </a:cubicBezTo>
                <a:lnTo>
                  <a:pt x="217" y="0"/>
                </a:lnTo>
                <a:close/>
                <a:moveTo>
                  <a:pt x="217" y="108"/>
                </a:moveTo>
                <a:lnTo>
                  <a:pt x="1194" y="108"/>
                </a:lnTo>
                <a:cubicBezTo>
                  <a:pt x="1254" y="108"/>
                  <a:pt x="1302" y="156"/>
                  <a:pt x="1302" y="217"/>
                </a:cubicBezTo>
                <a:lnTo>
                  <a:pt x="1302" y="868"/>
                </a:lnTo>
                <a:cubicBezTo>
                  <a:pt x="1302" y="928"/>
                  <a:pt x="1254" y="976"/>
                  <a:pt x="1194" y="976"/>
                </a:cubicBezTo>
                <a:lnTo>
                  <a:pt x="1140" y="976"/>
                </a:lnTo>
                <a:lnTo>
                  <a:pt x="1140" y="922"/>
                </a:lnTo>
                <a:cubicBezTo>
                  <a:pt x="1140" y="894"/>
                  <a:pt x="1114" y="868"/>
                  <a:pt x="1085" y="868"/>
                </a:cubicBezTo>
                <a:lnTo>
                  <a:pt x="923" y="868"/>
                </a:lnTo>
                <a:cubicBezTo>
                  <a:pt x="894" y="868"/>
                  <a:pt x="868" y="894"/>
                  <a:pt x="868" y="922"/>
                </a:cubicBezTo>
                <a:lnTo>
                  <a:pt x="868" y="976"/>
                </a:lnTo>
                <a:lnTo>
                  <a:pt x="543" y="976"/>
                </a:lnTo>
                <a:lnTo>
                  <a:pt x="543" y="922"/>
                </a:lnTo>
                <a:cubicBezTo>
                  <a:pt x="543" y="894"/>
                  <a:pt x="517" y="868"/>
                  <a:pt x="488" y="868"/>
                </a:cubicBezTo>
                <a:lnTo>
                  <a:pt x="326" y="868"/>
                </a:lnTo>
                <a:cubicBezTo>
                  <a:pt x="297" y="868"/>
                  <a:pt x="271" y="894"/>
                  <a:pt x="271" y="922"/>
                </a:cubicBezTo>
                <a:lnTo>
                  <a:pt x="271" y="976"/>
                </a:lnTo>
                <a:lnTo>
                  <a:pt x="217" y="976"/>
                </a:lnTo>
                <a:cubicBezTo>
                  <a:pt x="156" y="976"/>
                  <a:pt x="108" y="928"/>
                  <a:pt x="108" y="868"/>
                </a:cubicBezTo>
                <a:lnTo>
                  <a:pt x="108" y="217"/>
                </a:lnTo>
                <a:cubicBezTo>
                  <a:pt x="108" y="156"/>
                  <a:pt x="156" y="108"/>
                  <a:pt x="217" y="108"/>
                </a:cubicBezTo>
                <a:close/>
                <a:moveTo>
                  <a:pt x="434" y="220"/>
                </a:moveTo>
                <a:cubicBezTo>
                  <a:pt x="372" y="220"/>
                  <a:pt x="327" y="264"/>
                  <a:pt x="327" y="344"/>
                </a:cubicBezTo>
                <a:cubicBezTo>
                  <a:pt x="327" y="396"/>
                  <a:pt x="349" y="432"/>
                  <a:pt x="382" y="464"/>
                </a:cubicBezTo>
                <a:cubicBezTo>
                  <a:pt x="394" y="497"/>
                  <a:pt x="371" y="510"/>
                  <a:pt x="366" y="512"/>
                </a:cubicBezTo>
                <a:cubicBezTo>
                  <a:pt x="302" y="535"/>
                  <a:pt x="220" y="568"/>
                  <a:pt x="220" y="610"/>
                </a:cubicBezTo>
                <a:lnTo>
                  <a:pt x="220" y="632"/>
                </a:lnTo>
                <a:cubicBezTo>
                  <a:pt x="220" y="690"/>
                  <a:pt x="331" y="703"/>
                  <a:pt x="434" y="703"/>
                </a:cubicBezTo>
                <a:cubicBezTo>
                  <a:pt x="537" y="703"/>
                  <a:pt x="648" y="690"/>
                  <a:pt x="648" y="632"/>
                </a:cubicBezTo>
                <a:lnTo>
                  <a:pt x="648" y="610"/>
                </a:lnTo>
                <a:cubicBezTo>
                  <a:pt x="648" y="567"/>
                  <a:pt x="566" y="534"/>
                  <a:pt x="499" y="512"/>
                </a:cubicBezTo>
                <a:cubicBezTo>
                  <a:pt x="495" y="511"/>
                  <a:pt x="476" y="501"/>
                  <a:pt x="488" y="464"/>
                </a:cubicBezTo>
                <a:cubicBezTo>
                  <a:pt x="520" y="431"/>
                  <a:pt x="539" y="396"/>
                  <a:pt x="539" y="344"/>
                </a:cubicBezTo>
                <a:cubicBezTo>
                  <a:pt x="539" y="264"/>
                  <a:pt x="496" y="220"/>
                  <a:pt x="434" y="220"/>
                </a:cubicBezTo>
                <a:close/>
                <a:moveTo>
                  <a:pt x="1004" y="222"/>
                </a:moveTo>
                <a:cubicBezTo>
                  <a:pt x="971" y="222"/>
                  <a:pt x="940" y="227"/>
                  <a:pt x="911" y="239"/>
                </a:cubicBezTo>
                <a:cubicBezTo>
                  <a:pt x="881" y="251"/>
                  <a:pt x="856" y="268"/>
                  <a:pt x="834" y="290"/>
                </a:cubicBezTo>
                <a:cubicBezTo>
                  <a:pt x="813" y="311"/>
                  <a:pt x="796" y="337"/>
                  <a:pt x="783" y="366"/>
                </a:cubicBezTo>
                <a:cubicBezTo>
                  <a:pt x="771" y="395"/>
                  <a:pt x="767" y="427"/>
                  <a:pt x="767" y="461"/>
                </a:cubicBezTo>
                <a:cubicBezTo>
                  <a:pt x="767" y="496"/>
                  <a:pt x="772" y="528"/>
                  <a:pt x="783" y="558"/>
                </a:cubicBezTo>
                <a:cubicBezTo>
                  <a:pt x="795" y="587"/>
                  <a:pt x="812" y="613"/>
                  <a:pt x="833" y="634"/>
                </a:cubicBezTo>
                <a:cubicBezTo>
                  <a:pt x="854" y="655"/>
                  <a:pt x="878" y="671"/>
                  <a:pt x="907" y="683"/>
                </a:cubicBezTo>
                <a:cubicBezTo>
                  <a:pt x="936" y="695"/>
                  <a:pt x="968" y="700"/>
                  <a:pt x="1002" y="700"/>
                </a:cubicBezTo>
                <a:cubicBezTo>
                  <a:pt x="1022" y="700"/>
                  <a:pt x="1040" y="700"/>
                  <a:pt x="1057" y="698"/>
                </a:cubicBezTo>
                <a:cubicBezTo>
                  <a:pt x="1073" y="697"/>
                  <a:pt x="1090" y="694"/>
                  <a:pt x="1107" y="690"/>
                </a:cubicBezTo>
                <a:lnTo>
                  <a:pt x="1107" y="630"/>
                </a:lnTo>
                <a:cubicBezTo>
                  <a:pt x="1092" y="635"/>
                  <a:pt x="1074" y="640"/>
                  <a:pt x="1055" y="642"/>
                </a:cubicBezTo>
                <a:cubicBezTo>
                  <a:pt x="1036" y="645"/>
                  <a:pt x="1018" y="646"/>
                  <a:pt x="1002" y="646"/>
                </a:cubicBezTo>
                <a:cubicBezTo>
                  <a:pt x="979" y="646"/>
                  <a:pt x="957" y="642"/>
                  <a:pt x="936" y="634"/>
                </a:cubicBezTo>
                <a:cubicBezTo>
                  <a:pt x="915" y="626"/>
                  <a:pt x="898" y="614"/>
                  <a:pt x="882" y="598"/>
                </a:cubicBezTo>
                <a:cubicBezTo>
                  <a:pt x="866" y="583"/>
                  <a:pt x="852" y="564"/>
                  <a:pt x="843" y="541"/>
                </a:cubicBezTo>
                <a:cubicBezTo>
                  <a:pt x="834" y="517"/>
                  <a:pt x="829" y="491"/>
                  <a:pt x="829" y="461"/>
                </a:cubicBezTo>
                <a:cubicBezTo>
                  <a:pt x="829" y="433"/>
                  <a:pt x="835" y="408"/>
                  <a:pt x="845" y="385"/>
                </a:cubicBezTo>
                <a:cubicBezTo>
                  <a:pt x="854" y="361"/>
                  <a:pt x="867" y="341"/>
                  <a:pt x="884" y="325"/>
                </a:cubicBezTo>
                <a:cubicBezTo>
                  <a:pt x="901" y="309"/>
                  <a:pt x="919" y="298"/>
                  <a:pt x="940" y="290"/>
                </a:cubicBezTo>
                <a:cubicBezTo>
                  <a:pt x="960" y="281"/>
                  <a:pt x="981" y="278"/>
                  <a:pt x="1004" y="278"/>
                </a:cubicBezTo>
                <a:cubicBezTo>
                  <a:pt x="1028" y="278"/>
                  <a:pt x="1049" y="280"/>
                  <a:pt x="1070" y="288"/>
                </a:cubicBezTo>
                <a:cubicBezTo>
                  <a:pt x="1091" y="295"/>
                  <a:pt x="1109" y="306"/>
                  <a:pt x="1124" y="322"/>
                </a:cubicBezTo>
                <a:cubicBezTo>
                  <a:pt x="1140" y="337"/>
                  <a:pt x="1152" y="355"/>
                  <a:pt x="1160" y="378"/>
                </a:cubicBezTo>
                <a:cubicBezTo>
                  <a:pt x="1168" y="400"/>
                  <a:pt x="1172" y="427"/>
                  <a:pt x="1172" y="457"/>
                </a:cubicBezTo>
                <a:cubicBezTo>
                  <a:pt x="1172" y="474"/>
                  <a:pt x="1170" y="492"/>
                  <a:pt x="1167" y="508"/>
                </a:cubicBezTo>
                <a:cubicBezTo>
                  <a:pt x="1163" y="525"/>
                  <a:pt x="1159" y="539"/>
                  <a:pt x="1153" y="551"/>
                </a:cubicBezTo>
                <a:lnTo>
                  <a:pt x="1111" y="551"/>
                </a:lnTo>
                <a:lnTo>
                  <a:pt x="1111" y="329"/>
                </a:lnTo>
                <a:lnTo>
                  <a:pt x="1046" y="329"/>
                </a:lnTo>
                <a:lnTo>
                  <a:pt x="1046" y="346"/>
                </a:lnTo>
                <a:cubicBezTo>
                  <a:pt x="1041" y="341"/>
                  <a:pt x="1034" y="337"/>
                  <a:pt x="1024" y="332"/>
                </a:cubicBezTo>
                <a:cubicBezTo>
                  <a:pt x="1015" y="327"/>
                  <a:pt x="1004" y="323"/>
                  <a:pt x="992" y="323"/>
                </a:cubicBezTo>
                <a:cubicBezTo>
                  <a:pt x="977" y="323"/>
                  <a:pt x="962" y="327"/>
                  <a:pt x="948" y="334"/>
                </a:cubicBezTo>
                <a:cubicBezTo>
                  <a:pt x="934" y="340"/>
                  <a:pt x="921" y="351"/>
                  <a:pt x="911" y="362"/>
                </a:cubicBezTo>
                <a:cubicBezTo>
                  <a:pt x="900" y="375"/>
                  <a:pt x="892" y="389"/>
                  <a:pt x="885" y="407"/>
                </a:cubicBezTo>
                <a:cubicBezTo>
                  <a:pt x="879" y="424"/>
                  <a:pt x="875" y="443"/>
                  <a:pt x="875" y="464"/>
                </a:cubicBezTo>
                <a:cubicBezTo>
                  <a:pt x="875" y="485"/>
                  <a:pt x="878" y="504"/>
                  <a:pt x="884" y="522"/>
                </a:cubicBezTo>
                <a:cubicBezTo>
                  <a:pt x="889" y="540"/>
                  <a:pt x="895" y="555"/>
                  <a:pt x="904" y="566"/>
                </a:cubicBezTo>
                <a:cubicBezTo>
                  <a:pt x="913" y="578"/>
                  <a:pt x="925" y="587"/>
                  <a:pt x="938" y="593"/>
                </a:cubicBezTo>
                <a:cubicBezTo>
                  <a:pt x="950" y="599"/>
                  <a:pt x="964" y="602"/>
                  <a:pt x="979" y="602"/>
                </a:cubicBezTo>
                <a:cubicBezTo>
                  <a:pt x="988" y="602"/>
                  <a:pt x="997" y="601"/>
                  <a:pt x="1002" y="600"/>
                </a:cubicBezTo>
                <a:cubicBezTo>
                  <a:pt x="1008" y="599"/>
                  <a:pt x="1014" y="597"/>
                  <a:pt x="1021" y="595"/>
                </a:cubicBezTo>
                <a:cubicBezTo>
                  <a:pt x="1027" y="593"/>
                  <a:pt x="1031" y="591"/>
                  <a:pt x="1036" y="588"/>
                </a:cubicBezTo>
                <a:cubicBezTo>
                  <a:pt x="1041" y="585"/>
                  <a:pt x="1046" y="581"/>
                  <a:pt x="1051" y="578"/>
                </a:cubicBezTo>
                <a:lnTo>
                  <a:pt x="1055" y="597"/>
                </a:lnTo>
                <a:lnTo>
                  <a:pt x="1196" y="597"/>
                </a:lnTo>
                <a:cubicBezTo>
                  <a:pt x="1207" y="580"/>
                  <a:pt x="1217" y="561"/>
                  <a:pt x="1224" y="534"/>
                </a:cubicBezTo>
                <a:cubicBezTo>
                  <a:pt x="1232" y="507"/>
                  <a:pt x="1235" y="481"/>
                  <a:pt x="1235" y="456"/>
                </a:cubicBezTo>
                <a:cubicBezTo>
                  <a:pt x="1235" y="420"/>
                  <a:pt x="1229" y="388"/>
                  <a:pt x="1218" y="359"/>
                </a:cubicBezTo>
                <a:cubicBezTo>
                  <a:pt x="1206" y="330"/>
                  <a:pt x="1189" y="307"/>
                  <a:pt x="1168" y="286"/>
                </a:cubicBezTo>
                <a:cubicBezTo>
                  <a:pt x="1148" y="266"/>
                  <a:pt x="1124" y="250"/>
                  <a:pt x="1096" y="239"/>
                </a:cubicBezTo>
                <a:cubicBezTo>
                  <a:pt x="1067" y="227"/>
                  <a:pt x="1037" y="222"/>
                  <a:pt x="1004" y="222"/>
                </a:cubicBezTo>
                <a:close/>
                <a:moveTo>
                  <a:pt x="1001" y="378"/>
                </a:moveTo>
                <a:cubicBezTo>
                  <a:pt x="1009" y="378"/>
                  <a:pt x="1018" y="380"/>
                  <a:pt x="1024" y="381"/>
                </a:cubicBezTo>
                <a:cubicBezTo>
                  <a:pt x="1031" y="383"/>
                  <a:pt x="1037" y="384"/>
                  <a:pt x="1045" y="388"/>
                </a:cubicBezTo>
                <a:lnTo>
                  <a:pt x="1045" y="527"/>
                </a:lnTo>
                <a:cubicBezTo>
                  <a:pt x="1037" y="534"/>
                  <a:pt x="1030" y="540"/>
                  <a:pt x="1023" y="544"/>
                </a:cubicBezTo>
                <a:cubicBezTo>
                  <a:pt x="1015" y="548"/>
                  <a:pt x="1007" y="549"/>
                  <a:pt x="997" y="549"/>
                </a:cubicBezTo>
                <a:cubicBezTo>
                  <a:pt x="978" y="549"/>
                  <a:pt x="965" y="543"/>
                  <a:pt x="956" y="529"/>
                </a:cubicBezTo>
                <a:cubicBezTo>
                  <a:pt x="948" y="515"/>
                  <a:pt x="943" y="493"/>
                  <a:pt x="943" y="464"/>
                </a:cubicBezTo>
                <a:cubicBezTo>
                  <a:pt x="943" y="438"/>
                  <a:pt x="948" y="417"/>
                  <a:pt x="958" y="402"/>
                </a:cubicBezTo>
                <a:cubicBezTo>
                  <a:pt x="968" y="386"/>
                  <a:pt x="982" y="378"/>
                  <a:pt x="1001" y="378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Add Database">
            <a:extLst>
              <a:ext uri="{FF2B5EF4-FFF2-40B4-BE49-F238E27FC236}">
                <a16:creationId xmlns:a16="http://schemas.microsoft.com/office/drawing/2014/main" id="{2A3378A9-DF76-488C-8966-15169CEB28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5153" y="2890837"/>
            <a:ext cx="160338" cy="160338"/>
          </a:xfrm>
          <a:custGeom>
            <a:avLst/>
            <a:gdLst>
              <a:gd name="T0" fmla="*/ 560 w 1391"/>
              <a:gd name="T1" fmla="*/ 0 h 1391"/>
              <a:gd name="T2" fmla="*/ 0 w 1391"/>
              <a:gd name="T3" fmla="*/ 261 h 1391"/>
              <a:gd name="T4" fmla="*/ 560 w 1391"/>
              <a:gd name="T5" fmla="*/ 523 h 1391"/>
              <a:gd name="T6" fmla="*/ 1119 w 1391"/>
              <a:gd name="T7" fmla="*/ 261 h 1391"/>
              <a:gd name="T8" fmla="*/ 560 w 1391"/>
              <a:gd name="T9" fmla="*/ 0 h 1391"/>
              <a:gd name="T10" fmla="*/ 0 w 1391"/>
              <a:gd name="T11" fmla="*/ 331 h 1391"/>
              <a:gd name="T12" fmla="*/ 0 w 1391"/>
              <a:gd name="T13" fmla="*/ 533 h 1391"/>
              <a:gd name="T14" fmla="*/ 560 w 1391"/>
              <a:gd name="T15" fmla="*/ 794 h 1391"/>
              <a:gd name="T16" fmla="*/ 823 w 1391"/>
              <a:gd name="T17" fmla="*/ 763 h 1391"/>
              <a:gd name="T18" fmla="*/ 1026 w 1391"/>
              <a:gd name="T19" fmla="*/ 677 h 1391"/>
              <a:gd name="T20" fmla="*/ 1119 w 1391"/>
              <a:gd name="T21" fmla="*/ 533 h 1391"/>
              <a:gd name="T22" fmla="*/ 1119 w 1391"/>
              <a:gd name="T23" fmla="*/ 331 h 1391"/>
              <a:gd name="T24" fmla="*/ 560 w 1391"/>
              <a:gd name="T25" fmla="*/ 592 h 1391"/>
              <a:gd name="T26" fmla="*/ 0 w 1391"/>
              <a:gd name="T27" fmla="*/ 331 h 1391"/>
              <a:gd name="T28" fmla="*/ 0 w 1391"/>
              <a:gd name="T29" fmla="*/ 602 h 1391"/>
              <a:gd name="T30" fmla="*/ 0 w 1391"/>
              <a:gd name="T31" fmla="*/ 804 h 1391"/>
              <a:gd name="T32" fmla="*/ 560 w 1391"/>
              <a:gd name="T33" fmla="*/ 1065 h 1391"/>
              <a:gd name="T34" fmla="*/ 673 w 1391"/>
              <a:gd name="T35" fmla="*/ 1060 h 1391"/>
              <a:gd name="T36" fmla="*/ 743 w 1391"/>
              <a:gd name="T37" fmla="*/ 848 h 1391"/>
              <a:gd name="T38" fmla="*/ 560 w 1391"/>
              <a:gd name="T39" fmla="*/ 864 h 1391"/>
              <a:gd name="T40" fmla="*/ 0 w 1391"/>
              <a:gd name="T41" fmla="*/ 602 h 1391"/>
              <a:gd name="T42" fmla="*/ 1119 w 1391"/>
              <a:gd name="T43" fmla="*/ 602 h 1391"/>
              <a:gd name="T44" fmla="*/ 1097 w 1391"/>
              <a:gd name="T45" fmla="*/ 675 h 1391"/>
              <a:gd name="T46" fmla="*/ 1119 w 1391"/>
              <a:gd name="T47" fmla="*/ 675 h 1391"/>
              <a:gd name="T48" fmla="*/ 1119 w 1391"/>
              <a:gd name="T49" fmla="*/ 602 h 1391"/>
              <a:gd name="T50" fmla="*/ 1075 w 1391"/>
              <a:gd name="T51" fmla="*/ 760 h 1391"/>
              <a:gd name="T52" fmla="*/ 760 w 1391"/>
              <a:gd name="T53" fmla="*/ 1076 h 1391"/>
              <a:gd name="T54" fmla="*/ 1075 w 1391"/>
              <a:gd name="T55" fmla="*/ 1391 h 1391"/>
              <a:gd name="T56" fmla="*/ 1391 w 1391"/>
              <a:gd name="T57" fmla="*/ 1076 h 1391"/>
              <a:gd name="T58" fmla="*/ 1075 w 1391"/>
              <a:gd name="T59" fmla="*/ 760 h 1391"/>
              <a:gd name="T60" fmla="*/ 0 w 1391"/>
              <a:gd name="T61" fmla="*/ 874 h 1391"/>
              <a:gd name="T62" fmla="*/ 0 w 1391"/>
              <a:gd name="T63" fmla="*/ 1076 h 1391"/>
              <a:gd name="T64" fmla="*/ 560 w 1391"/>
              <a:gd name="T65" fmla="*/ 1337 h 1391"/>
              <a:gd name="T66" fmla="*/ 756 w 1391"/>
              <a:gd name="T67" fmla="*/ 1320 h 1391"/>
              <a:gd name="T68" fmla="*/ 677 w 1391"/>
              <a:gd name="T69" fmla="*/ 1130 h 1391"/>
              <a:gd name="T70" fmla="*/ 560 w 1391"/>
              <a:gd name="T71" fmla="*/ 1135 h 1391"/>
              <a:gd name="T72" fmla="*/ 0 w 1391"/>
              <a:gd name="T73" fmla="*/ 874 h 1391"/>
              <a:gd name="T74" fmla="*/ 1021 w 1391"/>
              <a:gd name="T75" fmla="*/ 913 h 1391"/>
              <a:gd name="T76" fmla="*/ 1129 w 1391"/>
              <a:gd name="T77" fmla="*/ 913 h 1391"/>
              <a:gd name="T78" fmla="*/ 1129 w 1391"/>
              <a:gd name="T79" fmla="*/ 1021 h 1391"/>
              <a:gd name="T80" fmla="*/ 1238 w 1391"/>
              <a:gd name="T81" fmla="*/ 1021 h 1391"/>
              <a:gd name="T82" fmla="*/ 1238 w 1391"/>
              <a:gd name="T83" fmla="*/ 1130 h 1391"/>
              <a:gd name="T84" fmla="*/ 1129 w 1391"/>
              <a:gd name="T85" fmla="*/ 1130 h 1391"/>
              <a:gd name="T86" fmla="*/ 1129 w 1391"/>
              <a:gd name="T87" fmla="*/ 1238 h 1391"/>
              <a:gd name="T88" fmla="*/ 1021 w 1391"/>
              <a:gd name="T89" fmla="*/ 1238 h 1391"/>
              <a:gd name="T90" fmla="*/ 1021 w 1391"/>
              <a:gd name="T91" fmla="*/ 1130 h 1391"/>
              <a:gd name="T92" fmla="*/ 912 w 1391"/>
              <a:gd name="T93" fmla="*/ 1130 h 1391"/>
              <a:gd name="T94" fmla="*/ 912 w 1391"/>
              <a:gd name="T95" fmla="*/ 1021 h 1391"/>
              <a:gd name="T96" fmla="*/ 1021 w 1391"/>
              <a:gd name="T97" fmla="*/ 1021 h 1391"/>
              <a:gd name="T98" fmla="*/ 1021 w 1391"/>
              <a:gd name="T99" fmla="*/ 913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1" h="1391">
                <a:moveTo>
                  <a:pt x="560" y="0"/>
                </a:moveTo>
                <a:cubicBezTo>
                  <a:pt x="250" y="0"/>
                  <a:pt x="0" y="117"/>
                  <a:pt x="0" y="261"/>
                </a:cubicBezTo>
                <a:cubicBezTo>
                  <a:pt x="0" y="406"/>
                  <a:pt x="250" y="523"/>
                  <a:pt x="560" y="523"/>
                </a:cubicBezTo>
                <a:cubicBezTo>
                  <a:pt x="869" y="523"/>
                  <a:pt x="1119" y="406"/>
                  <a:pt x="1119" y="261"/>
                </a:cubicBezTo>
                <a:cubicBezTo>
                  <a:pt x="1119" y="117"/>
                  <a:pt x="869" y="0"/>
                  <a:pt x="560" y="0"/>
                </a:cubicBezTo>
                <a:close/>
                <a:moveTo>
                  <a:pt x="0" y="331"/>
                </a:moveTo>
                <a:lnTo>
                  <a:pt x="0" y="533"/>
                </a:lnTo>
                <a:cubicBezTo>
                  <a:pt x="0" y="677"/>
                  <a:pt x="250" y="794"/>
                  <a:pt x="560" y="794"/>
                </a:cubicBezTo>
                <a:cubicBezTo>
                  <a:pt x="654" y="794"/>
                  <a:pt x="744" y="783"/>
                  <a:pt x="823" y="763"/>
                </a:cubicBezTo>
                <a:cubicBezTo>
                  <a:pt x="880" y="717"/>
                  <a:pt x="949" y="686"/>
                  <a:pt x="1026" y="677"/>
                </a:cubicBezTo>
                <a:cubicBezTo>
                  <a:pt x="1084" y="636"/>
                  <a:pt x="1119" y="586"/>
                  <a:pt x="1119" y="533"/>
                </a:cubicBezTo>
                <a:lnTo>
                  <a:pt x="1119" y="331"/>
                </a:lnTo>
                <a:cubicBezTo>
                  <a:pt x="1119" y="475"/>
                  <a:pt x="869" y="592"/>
                  <a:pt x="560" y="592"/>
                </a:cubicBezTo>
                <a:cubicBezTo>
                  <a:pt x="250" y="592"/>
                  <a:pt x="0" y="475"/>
                  <a:pt x="0" y="331"/>
                </a:cubicBezTo>
                <a:close/>
                <a:moveTo>
                  <a:pt x="0" y="602"/>
                </a:moveTo>
                <a:lnTo>
                  <a:pt x="0" y="804"/>
                </a:lnTo>
                <a:cubicBezTo>
                  <a:pt x="0" y="948"/>
                  <a:pt x="250" y="1065"/>
                  <a:pt x="560" y="1065"/>
                </a:cubicBezTo>
                <a:cubicBezTo>
                  <a:pt x="599" y="1065"/>
                  <a:pt x="636" y="1064"/>
                  <a:pt x="673" y="1060"/>
                </a:cubicBezTo>
                <a:cubicBezTo>
                  <a:pt x="676" y="982"/>
                  <a:pt x="701" y="909"/>
                  <a:pt x="743" y="848"/>
                </a:cubicBezTo>
                <a:cubicBezTo>
                  <a:pt x="685" y="858"/>
                  <a:pt x="624" y="864"/>
                  <a:pt x="560" y="864"/>
                </a:cubicBezTo>
                <a:cubicBezTo>
                  <a:pt x="250" y="864"/>
                  <a:pt x="0" y="747"/>
                  <a:pt x="0" y="602"/>
                </a:cubicBezTo>
                <a:close/>
                <a:moveTo>
                  <a:pt x="1119" y="602"/>
                </a:moveTo>
                <a:cubicBezTo>
                  <a:pt x="1119" y="627"/>
                  <a:pt x="1111" y="652"/>
                  <a:pt x="1097" y="675"/>
                </a:cubicBezTo>
                <a:cubicBezTo>
                  <a:pt x="1105" y="676"/>
                  <a:pt x="1112" y="675"/>
                  <a:pt x="1119" y="675"/>
                </a:cubicBezTo>
                <a:lnTo>
                  <a:pt x="1119" y="602"/>
                </a:lnTo>
                <a:close/>
                <a:moveTo>
                  <a:pt x="1075" y="760"/>
                </a:moveTo>
                <a:cubicBezTo>
                  <a:pt x="901" y="760"/>
                  <a:pt x="760" y="901"/>
                  <a:pt x="760" y="1076"/>
                </a:cubicBezTo>
                <a:cubicBezTo>
                  <a:pt x="760" y="1250"/>
                  <a:pt x="901" y="1391"/>
                  <a:pt x="1075" y="1391"/>
                </a:cubicBezTo>
                <a:cubicBezTo>
                  <a:pt x="1249" y="1391"/>
                  <a:pt x="1391" y="1250"/>
                  <a:pt x="1391" y="1076"/>
                </a:cubicBezTo>
                <a:cubicBezTo>
                  <a:pt x="1391" y="901"/>
                  <a:pt x="1249" y="760"/>
                  <a:pt x="1075" y="760"/>
                </a:cubicBezTo>
                <a:close/>
                <a:moveTo>
                  <a:pt x="0" y="874"/>
                </a:moveTo>
                <a:lnTo>
                  <a:pt x="0" y="1076"/>
                </a:lnTo>
                <a:cubicBezTo>
                  <a:pt x="0" y="1220"/>
                  <a:pt x="250" y="1337"/>
                  <a:pt x="560" y="1337"/>
                </a:cubicBezTo>
                <a:cubicBezTo>
                  <a:pt x="629" y="1337"/>
                  <a:pt x="695" y="1331"/>
                  <a:pt x="756" y="1320"/>
                </a:cubicBezTo>
                <a:cubicBezTo>
                  <a:pt x="715" y="1265"/>
                  <a:pt x="686" y="1201"/>
                  <a:pt x="677" y="1130"/>
                </a:cubicBezTo>
                <a:cubicBezTo>
                  <a:pt x="639" y="1134"/>
                  <a:pt x="600" y="1135"/>
                  <a:pt x="560" y="1135"/>
                </a:cubicBezTo>
                <a:cubicBezTo>
                  <a:pt x="250" y="1135"/>
                  <a:pt x="0" y="1018"/>
                  <a:pt x="0" y="874"/>
                </a:cubicBezTo>
                <a:close/>
                <a:moveTo>
                  <a:pt x="1021" y="913"/>
                </a:moveTo>
                <a:lnTo>
                  <a:pt x="1129" y="913"/>
                </a:lnTo>
                <a:lnTo>
                  <a:pt x="1129" y="1021"/>
                </a:lnTo>
                <a:lnTo>
                  <a:pt x="1238" y="1021"/>
                </a:lnTo>
                <a:lnTo>
                  <a:pt x="1238" y="1130"/>
                </a:lnTo>
                <a:lnTo>
                  <a:pt x="1129" y="1130"/>
                </a:lnTo>
                <a:lnTo>
                  <a:pt x="1129" y="1238"/>
                </a:lnTo>
                <a:lnTo>
                  <a:pt x="1021" y="1238"/>
                </a:lnTo>
                <a:lnTo>
                  <a:pt x="1021" y="1130"/>
                </a:lnTo>
                <a:lnTo>
                  <a:pt x="912" y="1130"/>
                </a:lnTo>
                <a:lnTo>
                  <a:pt x="912" y="1021"/>
                </a:lnTo>
                <a:lnTo>
                  <a:pt x="1021" y="1021"/>
                </a:lnTo>
                <a:lnTo>
                  <a:pt x="1021" y="91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Area Chart">
            <a:extLst>
              <a:ext uri="{FF2B5EF4-FFF2-40B4-BE49-F238E27FC236}">
                <a16:creationId xmlns:a16="http://schemas.microsoft.com/office/drawing/2014/main" id="{E0F231F3-6124-42E1-AD63-58FECB251A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75088" y="2890837"/>
            <a:ext cx="161925" cy="160338"/>
          </a:xfrm>
          <a:custGeom>
            <a:avLst/>
            <a:gdLst>
              <a:gd name="T0" fmla="*/ 1411 w 1411"/>
              <a:gd name="T1" fmla="*/ 0 h 1396"/>
              <a:gd name="T2" fmla="*/ 1014 w 1411"/>
              <a:gd name="T3" fmla="*/ 468 h 1396"/>
              <a:gd name="T4" fmla="*/ 639 w 1411"/>
              <a:gd name="T5" fmla="*/ 360 h 1396"/>
              <a:gd name="T6" fmla="*/ 259 w 1411"/>
              <a:gd name="T7" fmla="*/ 631 h 1396"/>
              <a:gd name="T8" fmla="*/ 0 w 1411"/>
              <a:gd name="T9" fmla="*/ 565 h 1396"/>
              <a:gd name="T10" fmla="*/ 0 w 1411"/>
              <a:gd name="T11" fmla="*/ 1396 h 1396"/>
              <a:gd name="T12" fmla="*/ 1411 w 1411"/>
              <a:gd name="T13" fmla="*/ 1396 h 1396"/>
              <a:gd name="T14" fmla="*/ 1411 w 1411"/>
              <a:gd name="T15" fmla="*/ 0 h 1396"/>
              <a:gd name="T16" fmla="*/ 778 w 1411"/>
              <a:gd name="T17" fmla="*/ 702 h 1396"/>
              <a:gd name="T18" fmla="*/ 829 w 1411"/>
              <a:gd name="T19" fmla="*/ 724 h 1396"/>
              <a:gd name="T20" fmla="*/ 1150 w 1411"/>
              <a:gd name="T21" fmla="*/ 864 h 1396"/>
              <a:gd name="T22" fmla="*/ 1151 w 1411"/>
              <a:gd name="T23" fmla="*/ 864 h 1396"/>
              <a:gd name="T24" fmla="*/ 1179 w 1411"/>
              <a:gd name="T25" fmla="*/ 838 h 1396"/>
              <a:gd name="T26" fmla="*/ 1302 w 1411"/>
              <a:gd name="T27" fmla="*/ 714 h 1396"/>
              <a:gd name="T28" fmla="*/ 1302 w 1411"/>
              <a:gd name="T29" fmla="*/ 1288 h 1396"/>
              <a:gd name="T30" fmla="*/ 108 w 1411"/>
              <a:gd name="T31" fmla="*/ 1288 h 1396"/>
              <a:gd name="T32" fmla="*/ 108 w 1411"/>
              <a:gd name="T33" fmla="*/ 977 h 1396"/>
              <a:gd name="T34" fmla="*/ 475 w 1411"/>
              <a:gd name="T35" fmla="*/ 1069 h 1396"/>
              <a:gd name="T36" fmla="*/ 510 w 1411"/>
              <a:gd name="T37" fmla="*/ 1077 h 1396"/>
              <a:gd name="T38" fmla="*/ 532 w 1411"/>
              <a:gd name="T39" fmla="*/ 1048 h 1396"/>
              <a:gd name="T40" fmla="*/ 778 w 1411"/>
              <a:gd name="T4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396">
                <a:moveTo>
                  <a:pt x="1411" y="0"/>
                </a:moveTo>
                <a:lnTo>
                  <a:pt x="1014" y="468"/>
                </a:lnTo>
                <a:lnTo>
                  <a:pt x="639" y="360"/>
                </a:lnTo>
                <a:lnTo>
                  <a:pt x="259" y="631"/>
                </a:lnTo>
                <a:lnTo>
                  <a:pt x="0" y="565"/>
                </a:lnTo>
                <a:lnTo>
                  <a:pt x="0" y="1396"/>
                </a:lnTo>
                <a:lnTo>
                  <a:pt x="1411" y="1396"/>
                </a:lnTo>
                <a:lnTo>
                  <a:pt x="1411" y="0"/>
                </a:lnTo>
                <a:close/>
                <a:moveTo>
                  <a:pt x="778" y="702"/>
                </a:moveTo>
                <a:lnTo>
                  <a:pt x="829" y="724"/>
                </a:lnTo>
                <a:lnTo>
                  <a:pt x="1150" y="864"/>
                </a:lnTo>
                <a:lnTo>
                  <a:pt x="1151" y="864"/>
                </a:lnTo>
                <a:lnTo>
                  <a:pt x="1179" y="838"/>
                </a:lnTo>
                <a:lnTo>
                  <a:pt x="1302" y="714"/>
                </a:lnTo>
                <a:lnTo>
                  <a:pt x="1302" y="1288"/>
                </a:lnTo>
                <a:lnTo>
                  <a:pt x="108" y="1288"/>
                </a:lnTo>
                <a:lnTo>
                  <a:pt x="108" y="977"/>
                </a:lnTo>
                <a:lnTo>
                  <a:pt x="475" y="1069"/>
                </a:lnTo>
                <a:lnTo>
                  <a:pt x="510" y="1077"/>
                </a:lnTo>
                <a:lnTo>
                  <a:pt x="532" y="1048"/>
                </a:lnTo>
                <a:lnTo>
                  <a:pt x="778" y="70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Bar Chart">
            <a:extLst>
              <a:ext uri="{FF2B5EF4-FFF2-40B4-BE49-F238E27FC236}">
                <a16:creationId xmlns:a16="http://schemas.microsoft.com/office/drawing/2014/main" id="{1C556BF4-7091-4111-B5BE-06068A3C22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6672" y="2890044"/>
            <a:ext cx="161925" cy="161925"/>
          </a:xfrm>
          <a:custGeom>
            <a:avLst/>
            <a:gdLst>
              <a:gd name="T0" fmla="*/ 1031 w 1411"/>
              <a:gd name="T1" fmla="*/ 0 h 1411"/>
              <a:gd name="T2" fmla="*/ 977 w 1411"/>
              <a:gd name="T3" fmla="*/ 55 h 1411"/>
              <a:gd name="T4" fmla="*/ 977 w 1411"/>
              <a:gd name="T5" fmla="*/ 1357 h 1411"/>
              <a:gd name="T6" fmla="*/ 1031 w 1411"/>
              <a:gd name="T7" fmla="*/ 1411 h 1411"/>
              <a:gd name="T8" fmla="*/ 1357 w 1411"/>
              <a:gd name="T9" fmla="*/ 1411 h 1411"/>
              <a:gd name="T10" fmla="*/ 1411 w 1411"/>
              <a:gd name="T11" fmla="*/ 1357 h 1411"/>
              <a:gd name="T12" fmla="*/ 1411 w 1411"/>
              <a:gd name="T13" fmla="*/ 55 h 1411"/>
              <a:gd name="T14" fmla="*/ 1357 w 1411"/>
              <a:gd name="T15" fmla="*/ 0 h 1411"/>
              <a:gd name="T16" fmla="*/ 1031 w 1411"/>
              <a:gd name="T17" fmla="*/ 0 h 1411"/>
              <a:gd name="T18" fmla="*/ 543 w 1411"/>
              <a:gd name="T19" fmla="*/ 434 h 1411"/>
              <a:gd name="T20" fmla="*/ 489 w 1411"/>
              <a:gd name="T21" fmla="*/ 489 h 1411"/>
              <a:gd name="T22" fmla="*/ 489 w 1411"/>
              <a:gd name="T23" fmla="*/ 1357 h 1411"/>
              <a:gd name="T24" fmla="*/ 543 w 1411"/>
              <a:gd name="T25" fmla="*/ 1411 h 1411"/>
              <a:gd name="T26" fmla="*/ 869 w 1411"/>
              <a:gd name="T27" fmla="*/ 1411 h 1411"/>
              <a:gd name="T28" fmla="*/ 923 w 1411"/>
              <a:gd name="T29" fmla="*/ 1357 h 1411"/>
              <a:gd name="T30" fmla="*/ 923 w 1411"/>
              <a:gd name="T31" fmla="*/ 489 h 1411"/>
              <a:gd name="T32" fmla="*/ 869 w 1411"/>
              <a:gd name="T33" fmla="*/ 434 h 1411"/>
              <a:gd name="T34" fmla="*/ 543 w 1411"/>
              <a:gd name="T35" fmla="*/ 434 h 1411"/>
              <a:gd name="T36" fmla="*/ 597 w 1411"/>
              <a:gd name="T37" fmla="*/ 543 h 1411"/>
              <a:gd name="T38" fmla="*/ 814 w 1411"/>
              <a:gd name="T39" fmla="*/ 543 h 1411"/>
              <a:gd name="T40" fmla="*/ 814 w 1411"/>
              <a:gd name="T41" fmla="*/ 1303 h 1411"/>
              <a:gd name="T42" fmla="*/ 597 w 1411"/>
              <a:gd name="T43" fmla="*/ 1303 h 1411"/>
              <a:gd name="T44" fmla="*/ 597 w 1411"/>
              <a:gd name="T45" fmla="*/ 543 h 1411"/>
              <a:gd name="T46" fmla="*/ 55 w 1411"/>
              <a:gd name="T47" fmla="*/ 869 h 1411"/>
              <a:gd name="T48" fmla="*/ 0 w 1411"/>
              <a:gd name="T49" fmla="*/ 923 h 1411"/>
              <a:gd name="T50" fmla="*/ 0 w 1411"/>
              <a:gd name="T51" fmla="*/ 1357 h 1411"/>
              <a:gd name="T52" fmla="*/ 55 w 1411"/>
              <a:gd name="T53" fmla="*/ 1411 h 1411"/>
              <a:gd name="T54" fmla="*/ 380 w 1411"/>
              <a:gd name="T55" fmla="*/ 1411 h 1411"/>
              <a:gd name="T56" fmla="*/ 434 w 1411"/>
              <a:gd name="T57" fmla="*/ 1357 h 1411"/>
              <a:gd name="T58" fmla="*/ 434 w 1411"/>
              <a:gd name="T59" fmla="*/ 923 h 1411"/>
              <a:gd name="T60" fmla="*/ 380 w 1411"/>
              <a:gd name="T61" fmla="*/ 869 h 1411"/>
              <a:gd name="T62" fmla="*/ 55 w 1411"/>
              <a:gd name="T63" fmla="*/ 86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1" h="1411">
                <a:moveTo>
                  <a:pt x="1031" y="0"/>
                </a:moveTo>
                <a:cubicBezTo>
                  <a:pt x="1001" y="0"/>
                  <a:pt x="977" y="25"/>
                  <a:pt x="977" y="55"/>
                </a:cubicBezTo>
                <a:lnTo>
                  <a:pt x="977" y="1357"/>
                </a:lnTo>
                <a:cubicBezTo>
                  <a:pt x="977" y="1387"/>
                  <a:pt x="1001" y="1411"/>
                  <a:pt x="1031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55"/>
                </a:lnTo>
                <a:cubicBezTo>
                  <a:pt x="1411" y="25"/>
                  <a:pt x="1387" y="0"/>
                  <a:pt x="1357" y="0"/>
                </a:cubicBezTo>
                <a:lnTo>
                  <a:pt x="1031" y="0"/>
                </a:lnTo>
                <a:close/>
                <a:moveTo>
                  <a:pt x="543" y="434"/>
                </a:moveTo>
                <a:cubicBezTo>
                  <a:pt x="513" y="434"/>
                  <a:pt x="489" y="459"/>
                  <a:pt x="489" y="489"/>
                </a:cubicBezTo>
                <a:lnTo>
                  <a:pt x="489" y="1357"/>
                </a:lnTo>
                <a:cubicBezTo>
                  <a:pt x="489" y="1387"/>
                  <a:pt x="513" y="1411"/>
                  <a:pt x="543" y="1411"/>
                </a:cubicBezTo>
                <a:lnTo>
                  <a:pt x="869" y="1411"/>
                </a:lnTo>
                <a:cubicBezTo>
                  <a:pt x="899" y="1411"/>
                  <a:pt x="923" y="1387"/>
                  <a:pt x="923" y="1357"/>
                </a:cubicBezTo>
                <a:lnTo>
                  <a:pt x="923" y="489"/>
                </a:lnTo>
                <a:cubicBezTo>
                  <a:pt x="923" y="459"/>
                  <a:pt x="899" y="434"/>
                  <a:pt x="869" y="434"/>
                </a:cubicBezTo>
                <a:lnTo>
                  <a:pt x="543" y="434"/>
                </a:lnTo>
                <a:close/>
                <a:moveTo>
                  <a:pt x="597" y="543"/>
                </a:moveTo>
                <a:lnTo>
                  <a:pt x="814" y="543"/>
                </a:lnTo>
                <a:lnTo>
                  <a:pt x="814" y="1303"/>
                </a:lnTo>
                <a:lnTo>
                  <a:pt x="597" y="1303"/>
                </a:lnTo>
                <a:lnTo>
                  <a:pt x="597" y="543"/>
                </a:lnTo>
                <a:close/>
                <a:moveTo>
                  <a:pt x="55" y="869"/>
                </a:moveTo>
                <a:cubicBezTo>
                  <a:pt x="25" y="869"/>
                  <a:pt x="0" y="893"/>
                  <a:pt x="0" y="923"/>
                </a:cubicBezTo>
                <a:lnTo>
                  <a:pt x="0" y="1357"/>
                </a:lnTo>
                <a:cubicBezTo>
                  <a:pt x="0" y="1387"/>
                  <a:pt x="25" y="1411"/>
                  <a:pt x="55" y="1411"/>
                </a:cubicBezTo>
                <a:lnTo>
                  <a:pt x="380" y="1411"/>
                </a:lnTo>
                <a:cubicBezTo>
                  <a:pt x="410" y="1411"/>
                  <a:pt x="434" y="1387"/>
                  <a:pt x="434" y="1357"/>
                </a:cubicBezTo>
                <a:lnTo>
                  <a:pt x="434" y="923"/>
                </a:lnTo>
                <a:cubicBezTo>
                  <a:pt x="434" y="893"/>
                  <a:pt x="410" y="869"/>
                  <a:pt x="380" y="869"/>
                </a:cubicBezTo>
                <a:lnTo>
                  <a:pt x="55" y="86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Clear Filter">
            <a:extLst>
              <a:ext uri="{FF2B5EF4-FFF2-40B4-BE49-F238E27FC236}">
                <a16:creationId xmlns:a16="http://schemas.microsoft.com/office/drawing/2014/main" id="{BE005537-DB83-4D6B-951A-B144DD7880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89108" y="2889250"/>
            <a:ext cx="161925" cy="163513"/>
          </a:xfrm>
          <a:custGeom>
            <a:avLst/>
            <a:gdLst>
              <a:gd name="T0" fmla="*/ 109 w 1411"/>
              <a:gd name="T1" fmla="*/ 0 h 1421"/>
              <a:gd name="T2" fmla="*/ 0 w 1411"/>
              <a:gd name="T3" fmla="*/ 109 h 1421"/>
              <a:gd name="T4" fmla="*/ 489 w 1411"/>
              <a:gd name="T5" fmla="*/ 652 h 1421"/>
              <a:gd name="T6" fmla="*/ 923 w 1411"/>
              <a:gd name="T7" fmla="*/ 652 h 1421"/>
              <a:gd name="T8" fmla="*/ 1411 w 1411"/>
              <a:gd name="T9" fmla="*/ 109 h 1421"/>
              <a:gd name="T10" fmla="*/ 1303 w 1411"/>
              <a:gd name="T11" fmla="*/ 0 h 1421"/>
              <a:gd name="T12" fmla="*/ 109 w 1411"/>
              <a:gd name="T13" fmla="*/ 0 h 1421"/>
              <a:gd name="T14" fmla="*/ 567 w 1411"/>
              <a:gd name="T15" fmla="*/ 106 h 1421"/>
              <a:gd name="T16" fmla="*/ 582 w 1411"/>
              <a:gd name="T17" fmla="*/ 114 h 1421"/>
              <a:gd name="T18" fmla="*/ 706 w 1411"/>
              <a:gd name="T19" fmla="*/ 238 h 1421"/>
              <a:gd name="T20" fmla="*/ 831 w 1411"/>
              <a:gd name="T21" fmla="*/ 114 h 1421"/>
              <a:gd name="T22" fmla="*/ 863 w 1411"/>
              <a:gd name="T23" fmla="*/ 114 h 1421"/>
              <a:gd name="T24" fmla="*/ 918 w 1411"/>
              <a:gd name="T25" fmla="*/ 168 h 1421"/>
              <a:gd name="T26" fmla="*/ 918 w 1411"/>
              <a:gd name="T27" fmla="*/ 201 h 1421"/>
              <a:gd name="T28" fmla="*/ 792 w 1411"/>
              <a:gd name="T29" fmla="*/ 326 h 1421"/>
              <a:gd name="T30" fmla="*/ 918 w 1411"/>
              <a:gd name="T31" fmla="*/ 450 h 1421"/>
              <a:gd name="T32" fmla="*/ 918 w 1411"/>
              <a:gd name="T33" fmla="*/ 482 h 1421"/>
              <a:gd name="T34" fmla="*/ 863 w 1411"/>
              <a:gd name="T35" fmla="*/ 536 h 1421"/>
              <a:gd name="T36" fmla="*/ 831 w 1411"/>
              <a:gd name="T37" fmla="*/ 536 h 1421"/>
              <a:gd name="T38" fmla="*/ 706 w 1411"/>
              <a:gd name="T39" fmla="*/ 413 h 1421"/>
              <a:gd name="T40" fmla="*/ 582 w 1411"/>
              <a:gd name="T41" fmla="*/ 536 h 1421"/>
              <a:gd name="T42" fmla="*/ 548 w 1411"/>
              <a:gd name="T43" fmla="*/ 536 h 1421"/>
              <a:gd name="T44" fmla="*/ 494 w 1411"/>
              <a:gd name="T45" fmla="*/ 482 h 1421"/>
              <a:gd name="T46" fmla="*/ 494 w 1411"/>
              <a:gd name="T47" fmla="*/ 450 h 1421"/>
              <a:gd name="T48" fmla="*/ 619 w 1411"/>
              <a:gd name="T49" fmla="*/ 326 h 1421"/>
              <a:gd name="T50" fmla="*/ 494 w 1411"/>
              <a:gd name="T51" fmla="*/ 201 h 1421"/>
              <a:gd name="T52" fmla="*/ 494 w 1411"/>
              <a:gd name="T53" fmla="*/ 168 h 1421"/>
              <a:gd name="T54" fmla="*/ 548 w 1411"/>
              <a:gd name="T55" fmla="*/ 114 h 1421"/>
              <a:gd name="T56" fmla="*/ 567 w 1411"/>
              <a:gd name="T57" fmla="*/ 106 h 1421"/>
              <a:gd name="T58" fmla="*/ 489 w 1411"/>
              <a:gd name="T59" fmla="*/ 706 h 1421"/>
              <a:gd name="T60" fmla="*/ 489 w 1411"/>
              <a:gd name="T61" fmla="*/ 1161 h 1421"/>
              <a:gd name="T62" fmla="*/ 597 w 1411"/>
              <a:gd name="T63" fmla="*/ 1313 h 1421"/>
              <a:gd name="T64" fmla="*/ 814 w 1411"/>
              <a:gd name="T65" fmla="*/ 1400 h 1421"/>
              <a:gd name="T66" fmla="*/ 923 w 1411"/>
              <a:gd name="T67" fmla="*/ 1335 h 1421"/>
              <a:gd name="T68" fmla="*/ 923 w 1411"/>
              <a:gd name="T69" fmla="*/ 706 h 1421"/>
              <a:gd name="T70" fmla="*/ 489 w 1411"/>
              <a:gd name="T71" fmla="*/ 706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1" h="1421">
                <a:moveTo>
                  <a:pt x="109" y="0"/>
                </a:moveTo>
                <a:cubicBezTo>
                  <a:pt x="49" y="0"/>
                  <a:pt x="0" y="49"/>
                  <a:pt x="0" y="109"/>
                </a:cubicBezTo>
                <a:lnTo>
                  <a:pt x="489" y="652"/>
                </a:lnTo>
                <a:lnTo>
                  <a:pt x="923" y="652"/>
                </a:lnTo>
                <a:lnTo>
                  <a:pt x="1411" y="109"/>
                </a:lnTo>
                <a:cubicBezTo>
                  <a:pt x="1411" y="49"/>
                  <a:pt x="1362" y="0"/>
                  <a:pt x="1303" y="0"/>
                </a:cubicBezTo>
                <a:lnTo>
                  <a:pt x="109" y="0"/>
                </a:lnTo>
                <a:close/>
                <a:moveTo>
                  <a:pt x="567" y="106"/>
                </a:moveTo>
                <a:cubicBezTo>
                  <a:pt x="573" y="106"/>
                  <a:pt x="579" y="109"/>
                  <a:pt x="582" y="114"/>
                </a:cubicBezTo>
                <a:lnTo>
                  <a:pt x="706" y="238"/>
                </a:lnTo>
                <a:lnTo>
                  <a:pt x="831" y="114"/>
                </a:lnTo>
                <a:cubicBezTo>
                  <a:pt x="842" y="103"/>
                  <a:pt x="858" y="103"/>
                  <a:pt x="863" y="114"/>
                </a:cubicBezTo>
                <a:lnTo>
                  <a:pt x="918" y="168"/>
                </a:lnTo>
                <a:cubicBezTo>
                  <a:pt x="929" y="179"/>
                  <a:pt x="929" y="195"/>
                  <a:pt x="918" y="201"/>
                </a:cubicBezTo>
                <a:lnTo>
                  <a:pt x="792" y="326"/>
                </a:lnTo>
                <a:lnTo>
                  <a:pt x="918" y="450"/>
                </a:lnTo>
                <a:cubicBezTo>
                  <a:pt x="929" y="461"/>
                  <a:pt x="929" y="477"/>
                  <a:pt x="918" y="482"/>
                </a:cubicBezTo>
                <a:lnTo>
                  <a:pt x="863" y="536"/>
                </a:lnTo>
                <a:cubicBezTo>
                  <a:pt x="853" y="547"/>
                  <a:pt x="837" y="547"/>
                  <a:pt x="831" y="536"/>
                </a:cubicBezTo>
                <a:lnTo>
                  <a:pt x="706" y="413"/>
                </a:lnTo>
                <a:lnTo>
                  <a:pt x="582" y="536"/>
                </a:lnTo>
                <a:cubicBezTo>
                  <a:pt x="571" y="547"/>
                  <a:pt x="553" y="547"/>
                  <a:pt x="548" y="536"/>
                </a:cubicBezTo>
                <a:lnTo>
                  <a:pt x="494" y="482"/>
                </a:lnTo>
                <a:cubicBezTo>
                  <a:pt x="488" y="471"/>
                  <a:pt x="488" y="455"/>
                  <a:pt x="494" y="450"/>
                </a:cubicBezTo>
                <a:lnTo>
                  <a:pt x="619" y="326"/>
                </a:lnTo>
                <a:lnTo>
                  <a:pt x="494" y="201"/>
                </a:lnTo>
                <a:cubicBezTo>
                  <a:pt x="488" y="195"/>
                  <a:pt x="488" y="179"/>
                  <a:pt x="494" y="168"/>
                </a:cubicBezTo>
                <a:lnTo>
                  <a:pt x="548" y="114"/>
                </a:lnTo>
                <a:cubicBezTo>
                  <a:pt x="553" y="109"/>
                  <a:pt x="561" y="106"/>
                  <a:pt x="567" y="106"/>
                </a:cubicBezTo>
                <a:close/>
                <a:moveTo>
                  <a:pt x="489" y="706"/>
                </a:moveTo>
                <a:lnTo>
                  <a:pt x="489" y="1161"/>
                </a:lnTo>
                <a:cubicBezTo>
                  <a:pt x="489" y="1220"/>
                  <a:pt x="537" y="1292"/>
                  <a:pt x="597" y="1313"/>
                </a:cubicBezTo>
                <a:lnTo>
                  <a:pt x="814" y="1400"/>
                </a:lnTo>
                <a:cubicBezTo>
                  <a:pt x="874" y="1421"/>
                  <a:pt x="923" y="1395"/>
                  <a:pt x="923" y="1335"/>
                </a:cubicBezTo>
                <a:lnTo>
                  <a:pt x="923" y="706"/>
                </a:lnTo>
                <a:lnTo>
                  <a:pt x="489" y="70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Add to Cart">
            <a:extLst>
              <a:ext uri="{FF2B5EF4-FFF2-40B4-BE49-F238E27FC236}">
                <a16:creationId xmlns:a16="http://schemas.microsoft.com/office/drawing/2014/main" id="{4F336A8A-A61D-4B89-9FE7-DB2108491BA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9957" y="2892425"/>
            <a:ext cx="165100" cy="157163"/>
          </a:xfrm>
          <a:custGeom>
            <a:avLst/>
            <a:gdLst>
              <a:gd name="T0" fmla="*/ 80 w 1428"/>
              <a:gd name="T1" fmla="*/ 0 h 1357"/>
              <a:gd name="T2" fmla="*/ 2 w 1428"/>
              <a:gd name="T3" fmla="*/ 85 h 1357"/>
              <a:gd name="T4" fmla="*/ 88 w 1428"/>
              <a:gd name="T5" fmla="*/ 163 h 1357"/>
              <a:gd name="T6" fmla="*/ 192 w 1428"/>
              <a:gd name="T7" fmla="*/ 191 h 1357"/>
              <a:gd name="T8" fmla="*/ 226 w 1428"/>
              <a:gd name="T9" fmla="*/ 259 h 1357"/>
              <a:gd name="T10" fmla="*/ 334 w 1428"/>
              <a:gd name="T11" fmla="*/ 804 h 1357"/>
              <a:gd name="T12" fmla="*/ 631 w 1428"/>
              <a:gd name="T13" fmla="*/ 1031 h 1357"/>
              <a:gd name="T14" fmla="*/ 1065 w 1428"/>
              <a:gd name="T15" fmla="*/ 1031 h 1357"/>
              <a:gd name="T16" fmla="*/ 1153 w 1428"/>
              <a:gd name="T17" fmla="*/ 989 h 1357"/>
              <a:gd name="T18" fmla="*/ 1203 w 1428"/>
              <a:gd name="T19" fmla="*/ 929 h 1357"/>
              <a:gd name="T20" fmla="*/ 1298 w 1428"/>
              <a:gd name="T21" fmla="*/ 771 h 1357"/>
              <a:gd name="T22" fmla="*/ 1409 w 1428"/>
              <a:gd name="T23" fmla="*/ 549 h 1357"/>
              <a:gd name="T24" fmla="*/ 1370 w 1428"/>
              <a:gd name="T25" fmla="*/ 441 h 1357"/>
              <a:gd name="T26" fmla="*/ 1262 w 1428"/>
              <a:gd name="T27" fmla="*/ 480 h 1357"/>
              <a:gd name="T28" fmla="*/ 1153 w 1428"/>
              <a:gd name="T29" fmla="*/ 693 h 1357"/>
              <a:gd name="T30" fmla="*/ 1069 w 1428"/>
              <a:gd name="T31" fmla="*/ 834 h 1357"/>
              <a:gd name="T32" fmla="*/ 1041 w 1428"/>
              <a:gd name="T33" fmla="*/ 868 h 1357"/>
              <a:gd name="T34" fmla="*/ 631 w 1428"/>
              <a:gd name="T35" fmla="*/ 868 h 1357"/>
              <a:gd name="T36" fmla="*/ 494 w 1428"/>
              <a:gd name="T37" fmla="*/ 770 h 1357"/>
              <a:gd name="T38" fmla="*/ 385 w 1428"/>
              <a:gd name="T39" fmla="*/ 229 h 1357"/>
              <a:gd name="T40" fmla="*/ 299 w 1428"/>
              <a:gd name="T41" fmla="*/ 68 h 1357"/>
              <a:gd name="T42" fmla="*/ 88 w 1428"/>
              <a:gd name="T43" fmla="*/ 0 h 1357"/>
              <a:gd name="T44" fmla="*/ 80 w 1428"/>
              <a:gd name="T45" fmla="*/ 0 h 1357"/>
              <a:gd name="T46" fmla="*/ 821 w 1428"/>
              <a:gd name="T47" fmla="*/ 57 h 1357"/>
              <a:gd name="T48" fmla="*/ 733 w 1428"/>
              <a:gd name="T49" fmla="*/ 83 h 1357"/>
              <a:gd name="T50" fmla="*/ 714 w 1428"/>
              <a:gd name="T51" fmla="*/ 327 h 1357"/>
              <a:gd name="T52" fmla="*/ 592 w 1428"/>
              <a:gd name="T53" fmla="*/ 327 h 1357"/>
              <a:gd name="T54" fmla="*/ 565 w 1428"/>
              <a:gd name="T55" fmla="*/ 342 h 1357"/>
              <a:gd name="T56" fmla="*/ 567 w 1428"/>
              <a:gd name="T57" fmla="*/ 375 h 1357"/>
              <a:gd name="T58" fmla="*/ 802 w 1428"/>
              <a:gd name="T59" fmla="*/ 643 h 1357"/>
              <a:gd name="T60" fmla="*/ 821 w 1428"/>
              <a:gd name="T61" fmla="*/ 649 h 1357"/>
              <a:gd name="T62" fmla="*/ 840 w 1428"/>
              <a:gd name="T63" fmla="*/ 643 h 1357"/>
              <a:gd name="T64" fmla="*/ 1074 w 1428"/>
              <a:gd name="T65" fmla="*/ 375 h 1357"/>
              <a:gd name="T66" fmla="*/ 1075 w 1428"/>
              <a:gd name="T67" fmla="*/ 342 h 1357"/>
              <a:gd name="T68" fmla="*/ 1048 w 1428"/>
              <a:gd name="T69" fmla="*/ 327 h 1357"/>
              <a:gd name="T70" fmla="*/ 928 w 1428"/>
              <a:gd name="T71" fmla="*/ 327 h 1357"/>
              <a:gd name="T72" fmla="*/ 909 w 1428"/>
              <a:gd name="T73" fmla="*/ 83 h 1357"/>
              <a:gd name="T74" fmla="*/ 821 w 1428"/>
              <a:gd name="T75" fmla="*/ 57 h 1357"/>
              <a:gd name="T76" fmla="*/ 577 w 1428"/>
              <a:gd name="T77" fmla="*/ 1085 h 1357"/>
              <a:gd name="T78" fmla="*/ 441 w 1428"/>
              <a:gd name="T79" fmla="*/ 1221 h 1357"/>
              <a:gd name="T80" fmla="*/ 577 w 1428"/>
              <a:gd name="T81" fmla="*/ 1357 h 1357"/>
              <a:gd name="T82" fmla="*/ 712 w 1428"/>
              <a:gd name="T83" fmla="*/ 1221 h 1357"/>
              <a:gd name="T84" fmla="*/ 577 w 1428"/>
              <a:gd name="T85" fmla="*/ 1085 h 1357"/>
              <a:gd name="T86" fmla="*/ 1065 w 1428"/>
              <a:gd name="T87" fmla="*/ 1085 h 1357"/>
              <a:gd name="T88" fmla="*/ 929 w 1428"/>
              <a:gd name="T89" fmla="*/ 1221 h 1357"/>
              <a:gd name="T90" fmla="*/ 1065 w 1428"/>
              <a:gd name="T91" fmla="*/ 1357 h 1357"/>
              <a:gd name="T92" fmla="*/ 1201 w 1428"/>
              <a:gd name="T93" fmla="*/ 1221 h 1357"/>
              <a:gd name="T94" fmla="*/ 1065 w 1428"/>
              <a:gd name="T95" fmla="*/ 1085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28" h="1357">
                <a:moveTo>
                  <a:pt x="80" y="0"/>
                </a:moveTo>
                <a:cubicBezTo>
                  <a:pt x="37" y="2"/>
                  <a:pt x="0" y="43"/>
                  <a:pt x="2" y="85"/>
                </a:cubicBezTo>
                <a:cubicBezTo>
                  <a:pt x="5" y="128"/>
                  <a:pt x="46" y="165"/>
                  <a:pt x="88" y="163"/>
                </a:cubicBezTo>
                <a:cubicBezTo>
                  <a:pt x="148" y="163"/>
                  <a:pt x="175" y="177"/>
                  <a:pt x="192" y="191"/>
                </a:cubicBezTo>
                <a:cubicBezTo>
                  <a:pt x="208" y="206"/>
                  <a:pt x="220" y="227"/>
                  <a:pt x="226" y="259"/>
                </a:cubicBezTo>
                <a:cubicBezTo>
                  <a:pt x="246" y="368"/>
                  <a:pt x="317" y="720"/>
                  <a:pt x="334" y="804"/>
                </a:cubicBezTo>
                <a:cubicBezTo>
                  <a:pt x="363" y="946"/>
                  <a:pt x="494" y="1031"/>
                  <a:pt x="631" y="1031"/>
                </a:cubicBezTo>
                <a:lnTo>
                  <a:pt x="1065" y="1031"/>
                </a:lnTo>
                <a:cubicBezTo>
                  <a:pt x="1118" y="1031"/>
                  <a:pt x="1136" y="1006"/>
                  <a:pt x="1153" y="989"/>
                </a:cubicBezTo>
                <a:cubicBezTo>
                  <a:pt x="1171" y="971"/>
                  <a:pt x="1187" y="952"/>
                  <a:pt x="1203" y="929"/>
                </a:cubicBezTo>
                <a:cubicBezTo>
                  <a:pt x="1234" y="884"/>
                  <a:pt x="1267" y="827"/>
                  <a:pt x="1298" y="771"/>
                </a:cubicBezTo>
                <a:cubicBezTo>
                  <a:pt x="1359" y="660"/>
                  <a:pt x="1409" y="549"/>
                  <a:pt x="1409" y="549"/>
                </a:cubicBezTo>
                <a:cubicBezTo>
                  <a:pt x="1428" y="511"/>
                  <a:pt x="1409" y="459"/>
                  <a:pt x="1370" y="441"/>
                </a:cubicBezTo>
                <a:cubicBezTo>
                  <a:pt x="1332" y="422"/>
                  <a:pt x="1280" y="441"/>
                  <a:pt x="1262" y="480"/>
                </a:cubicBezTo>
                <a:cubicBezTo>
                  <a:pt x="1262" y="480"/>
                  <a:pt x="1211" y="588"/>
                  <a:pt x="1153" y="693"/>
                </a:cubicBezTo>
                <a:cubicBezTo>
                  <a:pt x="1124" y="746"/>
                  <a:pt x="1094" y="798"/>
                  <a:pt x="1069" y="834"/>
                </a:cubicBezTo>
                <a:cubicBezTo>
                  <a:pt x="1057" y="850"/>
                  <a:pt x="1048" y="861"/>
                  <a:pt x="1041" y="868"/>
                </a:cubicBezTo>
                <a:lnTo>
                  <a:pt x="631" y="868"/>
                </a:lnTo>
                <a:cubicBezTo>
                  <a:pt x="551" y="868"/>
                  <a:pt x="508" y="839"/>
                  <a:pt x="494" y="770"/>
                </a:cubicBezTo>
                <a:cubicBezTo>
                  <a:pt x="477" y="687"/>
                  <a:pt x="404" y="331"/>
                  <a:pt x="385" y="229"/>
                </a:cubicBezTo>
                <a:cubicBezTo>
                  <a:pt x="375" y="173"/>
                  <a:pt x="350" y="112"/>
                  <a:pt x="299" y="68"/>
                </a:cubicBezTo>
                <a:cubicBezTo>
                  <a:pt x="247" y="23"/>
                  <a:pt x="176" y="0"/>
                  <a:pt x="88" y="0"/>
                </a:cubicBezTo>
                <a:cubicBezTo>
                  <a:pt x="85" y="0"/>
                  <a:pt x="83" y="0"/>
                  <a:pt x="80" y="0"/>
                </a:cubicBezTo>
                <a:close/>
                <a:moveTo>
                  <a:pt x="821" y="57"/>
                </a:moveTo>
                <a:cubicBezTo>
                  <a:pt x="790" y="57"/>
                  <a:pt x="744" y="67"/>
                  <a:pt x="733" y="83"/>
                </a:cubicBezTo>
                <a:cubicBezTo>
                  <a:pt x="725" y="94"/>
                  <a:pt x="714" y="327"/>
                  <a:pt x="714" y="327"/>
                </a:cubicBezTo>
                <a:lnTo>
                  <a:pt x="592" y="327"/>
                </a:lnTo>
                <a:cubicBezTo>
                  <a:pt x="581" y="327"/>
                  <a:pt x="570" y="333"/>
                  <a:pt x="565" y="342"/>
                </a:cubicBezTo>
                <a:cubicBezTo>
                  <a:pt x="560" y="352"/>
                  <a:pt x="560" y="365"/>
                  <a:pt x="567" y="375"/>
                </a:cubicBezTo>
                <a:cubicBezTo>
                  <a:pt x="647" y="495"/>
                  <a:pt x="797" y="638"/>
                  <a:pt x="802" y="643"/>
                </a:cubicBezTo>
                <a:cubicBezTo>
                  <a:pt x="808" y="647"/>
                  <a:pt x="814" y="649"/>
                  <a:pt x="821" y="649"/>
                </a:cubicBezTo>
                <a:cubicBezTo>
                  <a:pt x="828" y="649"/>
                  <a:pt x="834" y="647"/>
                  <a:pt x="840" y="643"/>
                </a:cubicBezTo>
                <a:cubicBezTo>
                  <a:pt x="845" y="638"/>
                  <a:pt x="993" y="495"/>
                  <a:pt x="1074" y="375"/>
                </a:cubicBezTo>
                <a:cubicBezTo>
                  <a:pt x="1080" y="365"/>
                  <a:pt x="1081" y="352"/>
                  <a:pt x="1075" y="342"/>
                </a:cubicBezTo>
                <a:cubicBezTo>
                  <a:pt x="1070" y="333"/>
                  <a:pt x="1059" y="327"/>
                  <a:pt x="1048" y="327"/>
                </a:cubicBezTo>
                <a:lnTo>
                  <a:pt x="928" y="327"/>
                </a:lnTo>
                <a:cubicBezTo>
                  <a:pt x="928" y="327"/>
                  <a:pt x="917" y="94"/>
                  <a:pt x="909" y="83"/>
                </a:cubicBezTo>
                <a:cubicBezTo>
                  <a:pt x="898" y="67"/>
                  <a:pt x="851" y="57"/>
                  <a:pt x="821" y="57"/>
                </a:cubicBezTo>
                <a:close/>
                <a:moveTo>
                  <a:pt x="577" y="1085"/>
                </a:moveTo>
                <a:cubicBezTo>
                  <a:pt x="502" y="1085"/>
                  <a:pt x="441" y="1146"/>
                  <a:pt x="441" y="1221"/>
                </a:cubicBezTo>
                <a:cubicBezTo>
                  <a:pt x="441" y="1296"/>
                  <a:pt x="502" y="1357"/>
                  <a:pt x="577" y="1357"/>
                </a:cubicBezTo>
                <a:cubicBezTo>
                  <a:pt x="652" y="1357"/>
                  <a:pt x="712" y="1296"/>
                  <a:pt x="712" y="1221"/>
                </a:cubicBezTo>
                <a:cubicBezTo>
                  <a:pt x="712" y="1146"/>
                  <a:pt x="652" y="1085"/>
                  <a:pt x="577" y="1085"/>
                </a:cubicBezTo>
                <a:close/>
                <a:moveTo>
                  <a:pt x="1065" y="1085"/>
                </a:moveTo>
                <a:cubicBezTo>
                  <a:pt x="990" y="1085"/>
                  <a:pt x="929" y="1146"/>
                  <a:pt x="929" y="1221"/>
                </a:cubicBezTo>
                <a:cubicBezTo>
                  <a:pt x="929" y="1296"/>
                  <a:pt x="990" y="1357"/>
                  <a:pt x="1065" y="1357"/>
                </a:cubicBezTo>
                <a:cubicBezTo>
                  <a:pt x="1140" y="1357"/>
                  <a:pt x="1201" y="1296"/>
                  <a:pt x="1201" y="1221"/>
                </a:cubicBezTo>
                <a:cubicBezTo>
                  <a:pt x="1201" y="1146"/>
                  <a:pt x="1140" y="1085"/>
                  <a:pt x="1065" y="1085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Box">
            <a:extLst>
              <a:ext uri="{FF2B5EF4-FFF2-40B4-BE49-F238E27FC236}">
                <a16:creationId xmlns:a16="http://schemas.microsoft.com/office/drawing/2014/main" id="{37515939-7362-4987-9D1A-82676109D2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334" y="2908300"/>
            <a:ext cx="163513" cy="125413"/>
          </a:xfrm>
          <a:custGeom>
            <a:avLst/>
            <a:gdLst>
              <a:gd name="T0" fmla="*/ 456 w 1431"/>
              <a:gd name="T1" fmla="*/ 10 h 1085"/>
              <a:gd name="T2" fmla="*/ 163 w 1431"/>
              <a:gd name="T3" fmla="*/ 218 h 1085"/>
              <a:gd name="T4" fmla="*/ 126 w 1431"/>
              <a:gd name="T5" fmla="*/ 255 h 1085"/>
              <a:gd name="T6" fmla="*/ 20 w 1431"/>
              <a:gd name="T7" fmla="*/ 464 h 1085"/>
              <a:gd name="T8" fmla="*/ 93 w 1431"/>
              <a:gd name="T9" fmla="*/ 537 h 1085"/>
              <a:gd name="T10" fmla="*/ 124 w 1431"/>
              <a:gd name="T11" fmla="*/ 522 h 1085"/>
              <a:gd name="T12" fmla="*/ 124 w 1431"/>
              <a:gd name="T13" fmla="*/ 1031 h 1085"/>
              <a:gd name="T14" fmla="*/ 178 w 1431"/>
              <a:gd name="T15" fmla="*/ 1085 h 1085"/>
              <a:gd name="T16" fmla="*/ 984 w 1431"/>
              <a:gd name="T17" fmla="*/ 1085 h 1085"/>
              <a:gd name="T18" fmla="*/ 1038 w 1431"/>
              <a:gd name="T19" fmla="*/ 1059 h 1085"/>
              <a:gd name="T20" fmla="*/ 1252 w 1431"/>
              <a:gd name="T21" fmla="*/ 793 h 1085"/>
              <a:gd name="T22" fmla="*/ 1264 w 1431"/>
              <a:gd name="T23" fmla="*/ 759 h 1085"/>
              <a:gd name="T24" fmla="*/ 1264 w 1431"/>
              <a:gd name="T25" fmla="*/ 512 h 1085"/>
              <a:gd name="T26" fmla="*/ 1411 w 1431"/>
              <a:gd name="T27" fmla="*/ 364 h 1085"/>
              <a:gd name="T28" fmla="*/ 1418 w 1431"/>
              <a:gd name="T29" fmla="*/ 298 h 1085"/>
              <a:gd name="T30" fmla="*/ 1262 w 1431"/>
              <a:gd name="T31" fmla="*/ 38 h 1085"/>
              <a:gd name="T32" fmla="*/ 1209 w 1431"/>
              <a:gd name="T33" fmla="*/ 0 h 1085"/>
              <a:gd name="T34" fmla="*/ 487 w 1431"/>
              <a:gd name="T35" fmla="*/ 0 h 1085"/>
              <a:gd name="T36" fmla="*/ 456 w 1431"/>
              <a:gd name="T37" fmla="*/ 10 h 1085"/>
              <a:gd name="T38" fmla="*/ 504 w 1431"/>
              <a:gd name="T39" fmla="*/ 108 h 1085"/>
              <a:gd name="T40" fmla="*/ 1077 w 1431"/>
              <a:gd name="T41" fmla="*/ 108 h 1085"/>
              <a:gd name="T42" fmla="*/ 968 w 1431"/>
              <a:gd name="T43" fmla="*/ 217 h 1085"/>
              <a:gd name="T44" fmla="*/ 349 w 1431"/>
              <a:gd name="T45" fmla="*/ 217 h 1085"/>
              <a:gd name="T46" fmla="*/ 504 w 1431"/>
              <a:gd name="T47" fmla="*/ 108 h 1085"/>
              <a:gd name="T48" fmla="*/ 232 w 1431"/>
              <a:gd name="T49" fmla="*/ 325 h 1085"/>
              <a:gd name="T50" fmla="*/ 938 w 1431"/>
              <a:gd name="T51" fmla="*/ 325 h 1085"/>
              <a:gd name="T52" fmla="*/ 938 w 1431"/>
              <a:gd name="T53" fmla="*/ 976 h 1085"/>
              <a:gd name="T54" fmla="*/ 232 w 1431"/>
              <a:gd name="T55" fmla="*/ 976 h 1085"/>
              <a:gd name="T56" fmla="*/ 232 w 1431"/>
              <a:gd name="T57" fmla="*/ 325 h 1085"/>
              <a:gd name="T58" fmla="*/ 439 w 1431"/>
              <a:gd name="T59" fmla="*/ 379 h 1085"/>
              <a:gd name="T60" fmla="*/ 390 w 1431"/>
              <a:gd name="T61" fmla="*/ 439 h 1085"/>
              <a:gd name="T62" fmla="*/ 449 w 1431"/>
              <a:gd name="T63" fmla="*/ 488 h 1085"/>
              <a:gd name="T64" fmla="*/ 721 w 1431"/>
              <a:gd name="T65" fmla="*/ 488 h 1085"/>
              <a:gd name="T66" fmla="*/ 776 w 1431"/>
              <a:gd name="T67" fmla="*/ 434 h 1085"/>
              <a:gd name="T68" fmla="*/ 721 w 1431"/>
              <a:gd name="T69" fmla="*/ 379 h 1085"/>
              <a:gd name="T70" fmla="*/ 439 w 1431"/>
              <a:gd name="T71" fmla="*/ 379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31" h="1085">
                <a:moveTo>
                  <a:pt x="456" y="10"/>
                </a:moveTo>
                <a:lnTo>
                  <a:pt x="163" y="218"/>
                </a:lnTo>
                <a:cubicBezTo>
                  <a:pt x="140" y="231"/>
                  <a:pt x="133" y="243"/>
                  <a:pt x="126" y="255"/>
                </a:cubicBezTo>
                <a:lnTo>
                  <a:pt x="20" y="464"/>
                </a:lnTo>
                <a:cubicBezTo>
                  <a:pt x="0" y="505"/>
                  <a:pt x="53" y="557"/>
                  <a:pt x="93" y="537"/>
                </a:cubicBezTo>
                <a:lnTo>
                  <a:pt x="124" y="522"/>
                </a:lnTo>
                <a:lnTo>
                  <a:pt x="124" y="1031"/>
                </a:lnTo>
                <a:cubicBezTo>
                  <a:pt x="124" y="1059"/>
                  <a:pt x="150" y="1085"/>
                  <a:pt x="178" y="1085"/>
                </a:cubicBezTo>
                <a:lnTo>
                  <a:pt x="984" y="1085"/>
                </a:lnTo>
                <a:cubicBezTo>
                  <a:pt x="1016" y="1085"/>
                  <a:pt x="1022" y="1075"/>
                  <a:pt x="1038" y="1059"/>
                </a:cubicBezTo>
                <a:lnTo>
                  <a:pt x="1252" y="793"/>
                </a:lnTo>
                <a:cubicBezTo>
                  <a:pt x="1259" y="784"/>
                  <a:pt x="1264" y="771"/>
                  <a:pt x="1264" y="759"/>
                </a:cubicBezTo>
                <a:lnTo>
                  <a:pt x="1264" y="512"/>
                </a:lnTo>
                <a:lnTo>
                  <a:pt x="1411" y="364"/>
                </a:lnTo>
                <a:cubicBezTo>
                  <a:pt x="1428" y="347"/>
                  <a:pt x="1431" y="318"/>
                  <a:pt x="1418" y="298"/>
                </a:cubicBezTo>
                <a:lnTo>
                  <a:pt x="1262" y="38"/>
                </a:lnTo>
                <a:cubicBezTo>
                  <a:pt x="1246" y="11"/>
                  <a:pt x="1228" y="0"/>
                  <a:pt x="1209" y="0"/>
                </a:cubicBezTo>
                <a:lnTo>
                  <a:pt x="487" y="0"/>
                </a:lnTo>
                <a:cubicBezTo>
                  <a:pt x="471" y="0"/>
                  <a:pt x="465" y="5"/>
                  <a:pt x="456" y="10"/>
                </a:cubicBezTo>
                <a:close/>
                <a:moveTo>
                  <a:pt x="504" y="108"/>
                </a:moveTo>
                <a:lnTo>
                  <a:pt x="1077" y="108"/>
                </a:lnTo>
                <a:lnTo>
                  <a:pt x="968" y="217"/>
                </a:lnTo>
                <a:lnTo>
                  <a:pt x="349" y="217"/>
                </a:lnTo>
                <a:lnTo>
                  <a:pt x="504" y="108"/>
                </a:lnTo>
                <a:close/>
                <a:moveTo>
                  <a:pt x="232" y="325"/>
                </a:moveTo>
                <a:lnTo>
                  <a:pt x="938" y="325"/>
                </a:lnTo>
                <a:lnTo>
                  <a:pt x="938" y="976"/>
                </a:lnTo>
                <a:lnTo>
                  <a:pt x="232" y="976"/>
                </a:lnTo>
                <a:lnTo>
                  <a:pt x="232" y="325"/>
                </a:lnTo>
                <a:close/>
                <a:moveTo>
                  <a:pt x="439" y="379"/>
                </a:moveTo>
                <a:cubicBezTo>
                  <a:pt x="410" y="379"/>
                  <a:pt x="387" y="410"/>
                  <a:pt x="390" y="439"/>
                </a:cubicBezTo>
                <a:cubicBezTo>
                  <a:pt x="393" y="467"/>
                  <a:pt x="421" y="491"/>
                  <a:pt x="449" y="488"/>
                </a:cubicBezTo>
                <a:lnTo>
                  <a:pt x="721" y="488"/>
                </a:lnTo>
                <a:cubicBezTo>
                  <a:pt x="750" y="488"/>
                  <a:pt x="776" y="462"/>
                  <a:pt x="776" y="434"/>
                </a:cubicBezTo>
                <a:cubicBezTo>
                  <a:pt x="776" y="405"/>
                  <a:pt x="750" y="379"/>
                  <a:pt x="721" y="379"/>
                </a:cubicBezTo>
                <a:lnTo>
                  <a:pt x="439" y="37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Delivery">
            <a:extLst>
              <a:ext uri="{FF2B5EF4-FFF2-40B4-BE49-F238E27FC236}">
                <a16:creationId xmlns:a16="http://schemas.microsoft.com/office/drawing/2014/main" id="{22BD45E0-1F9B-4240-B5E7-BBE6B091EA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51295" y="2900362"/>
            <a:ext cx="161925" cy="141288"/>
          </a:xfrm>
          <a:custGeom>
            <a:avLst/>
            <a:gdLst>
              <a:gd name="T0" fmla="*/ 350 w 1408"/>
              <a:gd name="T1" fmla="*/ 0 h 1234"/>
              <a:gd name="T2" fmla="*/ 0 w 1408"/>
              <a:gd name="T3" fmla="*/ 349 h 1234"/>
              <a:gd name="T4" fmla="*/ 105 w 1408"/>
              <a:gd name="T5" fmla="*/ 598 h 1234"/>
              <a:gd name="T6" fmla="*/ 105 w 1408"/>
              <a:gd name="T7" fmla="*/ 1028 h 1234"/>
              <a:gd name="T8" fmla="*/ 160 w 1408"/>
              <a:gd name="T9" fmla="*/ 1082 h 1234"/>
              <a:gd name="T10" fmla="*/ 268 w 1408"/>
              <a:gd name="T11" fmla="*/ 1082 h 1234"/>
              <a:gd name="T12" fmla="*/ 458 w 1408"/>
              <a:gd name="T13" fmla="*/ 916 h 1234"/>
              <a:gd name="T14" fmla="*/ 648 w 1408"/>
              <a:gd name="T15" fmla="*/ 1082 h 1234"/>
              <a:gd name="T16" fmla="*/ 757 w 1408"/>
              <a:gd name="T17" fmla="*/ 1082 h 1234"/>
              <a:gd name="T18" fmla="*/ 811 w 1408"/>
              <a:gd name="T19" fmla="*/ 1028 h 1234"/>
              <a:gd name="T20" fmla="*/ 811 w 1408"/>
              <a:gd name="T21" fmla="*/ 376 h 1234"/>
              <a:gd name="T22" fmla="*/ 757 w 1408"/>
              <a:gd name="T23" fmla="*/ 322 h 1234"/>
              <a:gd name="T24" fmla="*/ 695 w 1408"/>
              <a:gd name="T25" fmla="*/ 322 h 1234"/>
              <a:gd name="T26" fmla="*/ 350 w 1408"/>
              <a:gd name="T27" fmla="*/ 0 h 1234"/>
              <a:gd name="T28" fmla="*/ 350 w 1408"/>
              <a:gd name="T29" fmla="*/ 76 h 1234"/>
              <a:gd name="T30" fmla="*/ 623 w 1408"/>
              <a:gd name="T31" fmla="*/ 349 h 1234"/>
              <a:gd name="T32" fmla="*/ 350 w 1408"/>
              <a:gd name="T33" fmla="*/ 622 h 1234"/>
              <a:gd name="T34" fmla="*/ 76 w 1408"/>
              <a:gd name="T35" fmla="*/ 349 h 1234"/>
              <a:gd name="T36" fmla="*/ 350 w 1408"/>
              <a:gd name="T37" fmla="*/ 76 h 1234"/>
              <a:gd name="T38" fmla="*/ 350 w 1408"/>
              <a:gd name="T39" fmla="*/ 134 h 1234"/>
              <a:gd name="T40" fmla="*/ 329 w 1408"/>
              <a:gd name="T41" fmla="*/ 151 h 1234"/>
              <a:gd name="T42" fmla="*/ 322 w 1408"/>
              <a:gd name="T43" fmla="*/ 307 h 1234"/>
              <a:gd name="T44" fmla="*/ 297 w 1408"/>
              <a:gd name="T45" fmla="*/ 349 h 1234"/>
              <a:gd name="T46" fmla="*/ 350 w 1408"/>
              <a:gd name="T47" fmla="*/ 400 h 1234"/>
              <a:gd name="T48" fmla="*/ 353 w 1408"/>
              <a:gd name="T49" fmla="*/ 400 h 1234"/>
              <a:gd name="T50" fmla="*/ 446 w 1408"/>
              <a:gd name="T51" fmla="*/ 480 h 1234"/>
              <a:gd name="T52" fmla="*/ 475 w 1408"/>
              <a:gd name="T53" fmla="*/ 475 h 1234"/>
              <a:gd name="T54" fmla="*/ 482 w 1408"/>
              <a:gd name="T55" fmla="*/ 444 h 1234"/>
              <a:gd name="T56" fmla="*/ 400 w 1408"/>
              <a:gd name="T57" fmla="*/ 349 h 1234"/>
              <a:gd name="T58" fmla="*/ 375 w 1408"/>
              <a:gd name="T59" fmla="*/ 305 h 1234"/>
              <a:gd name="T60" fmla="*/ 368 w 1408"/>
              <a:gd name="T61" fmla="*/ 151 h 1234"/>
              <a:gd name="T62" fmla="*/ 350 w 1408"/>
              <a:gd name="T63" fmla="*/ 134 h 1234"/>
              <a:gd name="T64" fmla="*/ 919 w 1408"/>
              <a:gd name="T65" fmla="*/ 431 h 1234"/>
              <a:gd name="T66" fmla="*/ 865 w 1408"/>
              <a:gd name="T67" fmla="*/ 485 h 1234"/>
              <a:gd name="T68" fmla="*/ 865 w 1408"/>
              <a:gd name="T69" fmla="*/ 1028 h 1234"/>
              <a:gd name="T70" fmla="*/ 919 w 1408"/>
              <a:gd name="T71" fmla="*/ 1082 h 1234"/>
              <a:gd name="T72" fmla="*/ 1109 w 1408"/>
              <a:gd name="T73" fmla="*/ 916 h 1234"/>
              <a:gd name="T74" fmla="*/ 1299 w 1408"/>
              <a:gd name="T75" fmla="*/ 1082 h 1234"/>
              <a:gd name="T76" fmla="*/ 1354 w 1408"/>
              <a:gd name="T77" fmla="*/ 1082 h 1234"/>
              <a:gd name="T78" fmla="*/ 1408 w 1408"/>
              <a:gd name="T79" fmla="*/ 1028 h 1234"/>
              <a:gd name="T80" fmla="*/ 1408 w 1408"/>
              <a:gd name="T81" fmla="*/ 756 h 1234"/>
              <a:gd name="T82" fmla="*/ 1365 w 1408"/>
              <a:gd name="T83" fmla="*/ 646 h 1234"/>
              <a:gd name="T84" fmla="*/ 1245 w 1408"/>
              <a:gd name="T85" fmla="*/ 485 h 1234"/>
              <a:gd name="T86" fmla="*/ 1164 w 1408"/>
              <a:gd name="T87" fmla="*/ 431 h 1234"/>
              <a:gd name="T88" fmla="*/ 919 w 1408"/>
              <a:gd name="T89" fmla="*/ 431 h 1234"/>
              <a:gd name="T90" fmla="*/ 1028 w 1408"/>
              <a:gd name="T91" fmla="*/ 539 h 1234"/>
              <a:gd name="T92" fmla="*/ 1160 w 1408"/>
              <a:gd name="T93" fmla="*/ 539 h 1234"/>
              <a:gd name="T94" fmla="*/ 1181 w 1408"/>
              <a:gd name="T95" fmla="*/ 553 h 1234"/>
              <a:gd name="T96" fmla="*/ 1296 w 1408"/>
              <a:gd name="T97" fmla="*/ 710 h 1234"/>
              <a:gd name="T98" fmla="*/ 1316 w 1408"/>
              <a:gd name="T99" fmla="*/ 756 h 1234"/>
              <a:gd name="T100" fmla="*/ 1028 w 1408"/>
              <a:gd name="T101" fmla="*/ 756 h 1234"/>
              <a:gd name="T102" fmla="*/ 1028 w 1408"/>
              <a:gd name="T103" fmla="*/ 539 h 1234"/>
              <a:gd name="T104" fmla="*/ 458 w 1408"/>
              <a:gd name="T105" fmla="*/ 983 h 1234"/>
              <a:gd name="T106" fmla="*/ 333 w 1408"/>
              <a:gd name="T107" fmla="*/ 1109 h 1234"/>
              <a:gd name="T108" fmla="*/ 458 w 1408"/>
              <a:gd name="T109" fmla="*/ 1234 h 1234"/>
              <a:gd name="T110" fmla="*/ 584 w 1408"/>
              <a:gd name="T111" fmla="*/ 1109 h 1234"/>
              <a:gd name="T112" fmla="*/ 458 w 1408"/>
              <a:gd name="T113" fmla="*/ 983 h 1234"/>
              <a:gd name="T114" fmla="*/ 1109 w 1408"/>
              <a:gd name="T115" fmla="*/ 983 h 1234"/>
              <a:gd name="T116" fmla="*/ 984 w 1408"/>
              <a:gd name="T117" fmla="*/ 1109 h 1234"/>
              <a:gd name="T118" fmla="*/ 1109 w 1408"/>
              <a:gd name="T119" fmla="*/ 1234 h 1234"/>
              <a:gd name="T120" fmla="*/ 1235 w 1408"/>
              <a:gd name="T121" fmla="*/ 1109 h 1234"/>
              <a:gd name="T122" fmla="*/ 1109 w 1408"/>
              <a:gd name="T123" fmla="*/ 98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" h="1234">
                <a:moveTo>
                  <a:pt x="350" y="0"/>
                </a:moveTo>
                <a:cubicBezTo>
                  <a:pt x="157" y="0"/>
                  <a:pt x="0" y="157"/>
                  <a:pt x="0" y="349"/>
                </a:cubicBezTo>
                <a:cubicBezTo>
                  <a:pt x="0" y="447"/>
                  <a:pt x="40" y="535"/>
                  <a:pt x="105" y="598"/>
                </a:cubicBezTo>
                <a:lnTo>
                  <a:pt x="105" y="1028"/>
                </a:lnTo>
                <a:cubicBezTo>
                  <a:pt x="105" y="1057"/>
                  <a:pt x="130" y="1082"/>
                  <a:pt x="160" y="1082"/>
                </a:cubicBezTo>
                <a:lnTo>
                  <a:pt x="268" y="1082"/>
                </a:lnTo>
                <a:cubicBezTo>
                  <a:pt x="281" y="988"/>
                  <a:pt x="361" y="916"/>
                  <a:pt x="458" y="916"/>
                </a:cubicBezTo>
                <a:cubicBezTo>
                  <a:pt x="555" y="916"/>
                  <a:pt x="635" y="988"/>
                  <a:pt x="648" y="1082"/>
                </a:cubicBezTo>
                <a:lnTo>
                  <a:pt x="757" y="1082"/>
                </a:lnTo>
                <a:cubicBezTo>
                  <a:pt x="786" y="1082"/>
                  <a:pt x="811" y="1057"/>
                  <a:pt x="811" y="1028"/>
                </a:cubicBezTo>
                <a:lnTo>
                  <a:pt x="811" y="376"/>
                </a:lnTo>
                <a:cubicBezTo>
                  <a:pt x="811" y="346"/>
                  <a:pt x="786" y="322"/>
                  <a:pt x="757" y="322"/>
                </a:cubicBezTo>
                <a:lnTo>
                  <a:pt x="695" y="322"/>
                </a:lnTo>
                <a:cubicBezTo>
                  <a:pt x="682" y="142"/>
                  <a:pt x="533" y="0"/>
                  <a:pt x="350" y="0"/>
                </a:cubicBezTo>
                <a:close/>
                <a:moveTo>
                  <a:pt x="350" y="76"/>
                </a:moveTo>
                <a:cubicBezTo>
                  <a:pt x="500" y="76"/>
                  <a:pt x="623" y="199"/>
                  <a:pt x="623" y="349"/>
                </a:cubicBezTo>
                <a:cubicBezTo>
                  <a:pt x="623" y="499"/>
                  <a:pt x="500" y="622"/>
                  <a:pt x="350" y="622"/>
                </a:cubicBezTo>
                <a:cubicBezTo>
                  <a:pt x="199" y="622"/>
                  <a:pt x="76" y="499"/>
                  <a:pt x="76" y="349"/>
                </a:cubicBezTo>
                <a:cubicBezTo>
                  <a:pt x="76" y="199"/>
                  <a:pt x="199" y="76"/>
                  <a:pt x="350" y="76"/>
                </a:cubicBezTo>
                <a:close/>
                <a:moveTo>
                  <a:pt x="350" y="134"/>
                </a:moveTo>
                <a:cubicBezTo>
                  <a:pt x="336" y="134"/>
                  <a:pt x="329" y="144"/>
                  <a:pt x="329" y="151"/>
                </a:cubicBezTo>
                <a:lnTo>
                  <a:pt x="322" y="307"/>
                </a:lnTo>
                <a:cubicBezTo>
                  <a:pt x="308" y="316"/>
                  <a:pt x="297" y="331"/>
                  <a:pt x="297" y="349"/>
                </a:cubicBezTo>
                <a:cubicBezTo>
                  <a:pt x="297" y="377"/>
                  <a:pt x="321" y="400"/>
                  <a:pt x="350" y="400"/>
                </a:cubicBezTo>
                <a:lnTo>
                  <a:pt x="353" y="400"/>
                </a:lnTo>
                <a:lnTo>
                  <a:pt x="446" y="480"/>
                </a:lnTo>
                <a:cubicBezTo>
                  <a:pt x="451" y="484"/>
                  <a:pt x="463" y="487"/>
                  <a:pt x="475" y="475"/>
                </a:cubicBezTo>
                <a:cubicBezTo>
                  <a:pt x="487" y="462"/>
                  <a:pt x="486" y="449"/>
                  <a:pt x="482" y="444"/>
                </a:cubicBezTo>
                <a:lnTo>
                  <a:pt x="400" y="349"/>
                </a:lnTo>
                <a:cubicBezTo>
                  <a:pt x="400" y="330"/>
                  <a:pt x="390" y="314"/>
                  <a:pt x="375" y="305"/>
                </a:cubicBezTo>
                <a:lnTo>
                  <a:pt x="368" y="151"/>
                </a:lnTo>
                <a:cubicBezTo>
                  <a:pt x="368" y="144"/>
                  <a:pt x="363" y="134"/>
                  <a:pt x="350" y="134"/>
                </a:cubicBezTo>
                <a:close/>
                <a:moveTo>
                  <a:pt x="919" y="431"/>
                </a:moveTo>
                <a:cubicBezTo>
                  <a:pt x="889" y="431"/>
                  <a:pt x="865" y="455"/>
                  <a:pt x="865" y="485"/>
                </a:cubicBezTo>
                <a:lnTo>
                  <a:pt x="865" y="1028"/>
                </a:lnTo>
                <a:cubicBezTo>
                  <a:pt x="865" y="1057"/>
                  <a:pt x="890" y="1082"/>
                  <a:pt x="919" y="1082"/>
                </a:cubicBezTo>
                <a:cubicBezTo>
                  <a:pt x="933" y="988"/>
                  <a:pt x="1012" y="916"/>
                  <a:pt x="1109" y="916"/>
                </a:cubicBezTo>
                <a:cubicBezTo>
                  <a:pt x="1206" y="916"/>
                  <a:pt x="1286" y="988"/>
                  <a:pt x="1299" y="1082"/>
                </a:cubicBezTo>
                <a:lnTo>
                  <a:pt x="1354" y="1082"/>
                </a:lnTo>
                <a:cubicBezTo>
                  <a:pt x="1383" y="1082"/>
                  <a:pt x="1408" y="1057"/>
                  <a:pt x="1408" y="1028"/>
                </a:cubicBezTo>
                <a:lnTo>
                  <a:pt x="1408" y="756"/>
                </a:lnTo>
                <a:cubicBezTo>
                  <a:pt x="1408" y="705"/>
                  <a:pt x="1365" y="646"/>
                  <a:pt x="1365" y="646"/>
                </a:cubicBezTo>
                <a:lnTo>
                  <a:pt x="1245" y="485"/>
                </a:lnTo>
                <a:cubicBezTo>
                  <a:pt x="1220" y="455"/>
                  <a:pt x="1203" y="431"/>
                  <a:pt x="1164" y="431"/>
                </a:cubicBezTo>
                <a:lnTo>
                  <a:pt x="919" y="431"/>
                </a:lnTo>
                <a:close/>
                <a:moveTo>
                  <a:pt x="1028" y="539"/>
                </a:moveTo>
                <a:lnTo>
                  <a:pt x="1160" y="539"/>
                </a:lnTo>
                <a:cubicBezTo>
                  <a:pt x="1169" y="539"/>
                  <a:pt x="1181" y="553"/>
                  <a:pt x="1181" y="553"/>
                </a:cubicBezTo>
                <a:lnTo>
                  <a:pt x="1296" y="710"/>
                </a:lnTo>
                <a:cubicBezTo>
                  <a:pt x="1306" y="725"/>
                  <a:pt x="1316" y="743"/>
                  <a:pt x="1316" y="756"/>
                </a:cubicBezTo>
                <a:lnTo>
                  <a:pt x="1028" y="756"/>
                </a:lnTo>
                <a:lnTo>
                  <a:pt x="1028" y="539"/>
                </a:lnTo>
                <a:close/>
                <a:moveTo>
                  <a:pt x="458" y="983"/>
                </a:moveTo>
                <a:cubicBezTo>
                  <a:pt x="389" y="983"/>
                  <a:pt x="333" y="1040"/>
                  <a:pt x="333" y="1109"/>
                </a:cubicBezTo>
                <a:cubicBezTo>
                  <a:pt x="333" y="1178"/>
                  <a:pt x="389" y="1234"/>
                  <a:pt x="458" y="1234"/>
                </a:cubicBezTo>
                <a:cubicBezTo>
                  <a:pt x="527" y="1234"/>
                  <a:pt x="584" y="1178"/>
                  <a:pt x="584" y="1109"/>
                </a:cubicBezTo>
                <a:cubicBezTo>
                  <a:pt x="584" y="1040"/>
                  <a:pt x="527" y="983"/>
                  <a:pt x="458" y="983"/>
                </a:cubicBezTo>
                <a:close/>
                <a:moveTo>
                  <a:pt x="1109" y="983"/>
                </a:moveTo>
                <a:cubicBezTo>
                  <a:pt x="1040" y="983"/>
                  <a:pt x="984" y="1040"/>
                  <a:pt x="984" y="1109"/>
                </a:cubicBezTo>
                <a:cubicBezTo>
                  <a:pt x="984" y="1178"/>
                  <a:pt x="1040" y="1234"/>
                  <a:pt x="1109" y="1234"/>
                </a:cubicBezTo>
                <a:cubicBezTo>
                  <a:pt x="1179" y="1234"/>
                  <a:pt x="1235" y="1178"/>
                  <a:pt x="1235" y="1109"/>
                </a:cubicBezTo>
                <a:cubicBezTo>
                  <a:pt x="1235" y="1040"/>
                  <a:pt x="1179" y="983"/>
                  <a:pt x="1109" y="98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Gift">
            <a:extLst>
              <a:ext uri="{FF2B5EF4-FFF2-40B4-BE49-F238E27FC236}">
                <a16:creationId xmlns:a16="http://schemas.microsoft.com/office/drawing/2014/main" id="{2DE1BFBD-0C80-4E72-8DB8-EDC6302AF7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5439" y="2888456"/>
            <a:ext cx="161925" cy="165100"/>
          </a:xfrm>
          <a:custGeom>
            <a:avLst/>
            <a:gdLst>
              <a:gd name="T0" fmla="*/ 351 w 1401"/>
              <a:gd name="T1" fmla="*/ 25 h 1433"/>
              <a:gd name="T2" fmla="*/ 254 w 1401"/>
              <a:gd name="T3" fmla="*/ 71 h 1433"/>
              <a:gd name="T4" fmla="*/ 405 w 1401"/>
              <a:gd name="T5" fmla="*/ 456 h 1433"/>
              <a:gd name="T6" fmla="*/ 524 w 1401"/>
              <a:gd name="T7" fmla="*/ 456 h 1433"/>
              <a:gd name="T8" fmla="*/ 327 w 1401"/>
              <a:gd name="T9" fmla="*/ 224 h 1433"/>
              <a:gd name="T10" fmla="*/ 444 w 1401"/>
              <a:gd name="T11" fmla="*/ 202 h 1433"/>
              <a:gd name="T12" fmla="*/ 603 w 1401"/>
              <a:gd name="T13" fmla="*/ 315 h 1433"/>
              <a:gd name="T14" fmla="*/ 592 w 1401"/>
              <a:gd name="T15" fmla="*/ 348 h 1433"/>
              <a:gd name="T16" fmla="*/ 592 w 1401"/>
              <a:gd name="T17" fmla="*/ 402 h 1433"/>
              <a:gd name="T18" fmla="*/ 646 w 1401"/>
              <a:gd name="T19" fmla="*/ 456 h 1433"/>
              <a:gd name="T20" fmla="*/ 754 w 1401"/>
              <a:gd name="T21" fmla="*/ 456 h 1433"/>
              <a:gd name="T22" fmla="*/ 809 w 1401"/>
              <a:gd name="T23" fmla="*/ 402 h 1433"/>
              <a:gd name="T24" fmla="*/ 809 w 1401"/>
              <a:gd name="T25" fmla="*/ 348 h 1433"/>
              <a:gd name="T26" fmla="*/ 797 w 1401"/>
              <a:gd name="T27" fmla="*/ 315 h 1433"/>
              <a:gd name="T28" fmla="*/ 956 w 1401"/>
              <a:gd name="T29" fmla="*/ 202 h 1433"/>
              <a:gd name="T30" fmla="*/ 1073 w 1401"/>
              <a:gd name="T31" fmla="*/ 224 h 1433"/>
              <a:gd name="T32" fmla="*/ 876 w 1401"/>
              <a:gd name="T33" fmla="*/ 456 h 1433"/>
              <a:gd name="T34" fmla="*/ 995 w 1401"/>
              <a:gd name="T35" fmla="*/ 456 h 1433"/>
              <a:gd name="T36" fmla="*/ 1146 w 1401"/>
              <a:gd name="T37" fmla="*/ 71 h 1433"/>
              <a:gd name="T38" fmla="*/ 980 w 1401"/>
              <a:gd name="T39" fmla="*/ 68 h 1433"/>
              <a:gd name="T40" fmla="*/ 788 w 1401"/>
              <a:gd name="T41" fmla="*/ 305 h 1433"/>
              <a:gd name="T42" fmla="*/ 754 w 1401"/>
              <a:gd name="T43" fmla="*/ 293 h 1433"/>
              <a:gd name="T44" fmla="*/ 646 w 1401"/>
              <a:gd name="T45" fmla="*/ 293 h 1433"/>
              <a:gd name="T46" fmla="*/ 612 w 1401"/>
              <a:gd name="T47" fmla="*/ 305 h 1433"/>
              <a:gd name="T48" fmla="*/ 420 w 1401"/>
              <a:gd name="T49" fmla="*/ 68 h 1433"/>
              <a:gd name="T50" fmla="*/ 351 w 1401"/>
              <a:gd name="T51" fmla="*/ 25 h 1433"/>
              <a:gd name="T52" fmla="*/ 103 w 1401"/>
              <a:gd name="T53" fmla="*/ 510 h 1433"/>
              <a:gd name="T54" fmla="*/ 49 w 1401"/>
              <a:gd name="T55" fmla="*/ 565 h 1433"/>
              <a:gd name="T56" fmla="*/ 49 w 1401"/>
              <a:gd name="T57" fmla="*/ 727 h 1433"/>
              <a:gd name="T58" fmla="*/ 103 w 1401"/>
              <a:gd name="T59" fmla="*/ 782 h 1433"/>
              <a:gd name="T60" fmla="*/ 592 w 1401"/>
              <a:gd name="T61" fmla="*/ 782 h 1433"/>
              <a:gd name="T62" fmla="*/ 592 w 1401"/>
              <a:gd name="T63" fmla="*/ 565 h 1433"/>
              <a:gd name="T64" fmla="*/ 809 w 1401"/>
              <a:gd name="T65" fmla="*/ 565 h 1433"/>
              <a:gd name="T66" fmla="*/ 809 w 1401"/>
              <a:gd name="T67" fmla="*/ 782 h 1433"/>
              <a:gd name="T68" fmla="*/ 1297 w 1401"/>
              <a:gd name="T69" fmla="*/ 782 h 1433"/>
              <a:gd name="T70" fmla="*/ 1351 w 1401"/>
              <a:gd name="T71" fmla="*/ 727 h 1433"/>
              <a:gd name="T72" fmla="*/ 1351 w 1401"/>
              <a:gd name="T73" fmla="*/ 565 h 1433"/>
              <a:gd name="T74" fmla="*/ 1297 w 1401"/>
              <a:gd name="T75" fmla="*/ 510 h 1433"/>
              <a:gd name="T76" fmla="*/ 971 w 1401"/>
              <a:gd name="T77" fmla="*/ 510 h 1433"/>
              <a:gd name="T78" fmla="*/ 592 w 1401"/>
              <a:gd name="T79" fmla="*/ 510 h 1433"/>
              <a:gd name="T80" fmla="*/ 103 w 1401"/>
              <a:gd name="T81" fmla="*/ 510 h 1433"/>
              <a:gd name="T82" fmla="*/ 212 w 1401"/>
              <a:gd name="T83" fmla="*/ 836 h 1433"/>
              <a:gd name="T84" fmla="*/ 157 w 1401"/>
              <a:gd name="T85" fmla="*/ 890 h 1433"/>
              <a:gd name="T86" fmla="*/ 157 w 1401"/>
              <a:gd name="T87" fmla="*/ 1379 h 1433"/>
              <a:gd name="T88" fmla="*/ 212 w 1401"/>
              <a:gd name="T89" fmla="*/ 1433 h 1433"/>
              <a:gd name="T90" fmla="*/ 592 w 1401"/>
              <a:gd name="T91" fmla="*/ 1433 h 1433"/>
              <a:gd name="T92" fmla="*/ 592 w 1401"/>
              <a:gd name="T93" fmla="*/ 890 h 1433"/>
              <a:gd name="T94" fmla="*/ 809 w 1401"/>
              <a:gd name="T95" fmla="*/ 890 h 1433"/>
              <a:gd name="T96" fmla="*/ 809 w 1401"/>
              <a:gd name="T97" fmla="*/ 1433 h 1433"/>
              <a:gd name="T98" fmla="*/ 1189 w 1401"/>
              <a:gd name="T99" fmla="*/ 1433 h 1433"/>
              <a:gd name="T100" fmla="*/ 1243 w 1401"/>
              <a:gd name="T101" fmla="*/ 1379 h 1433"/>
              <a:gd name="T102" fmla="*/ 1243 w 1401"/>
              <a:gd name="T103" fmla="*/ 890 h 1433"/>
              <a:gd name="T104" fmla="*/ 1189 w 1401"/>
              <a:gd name="T105" fmla="*/ 836 h 1433"/>
              <a:gd name="T106" fmla="*/ 971 w 1401"/>
              <a:gd name="T107" fmla="*/ 836 h 1433"/>
              <a:gd name="T108" fmla="*/ 592 w 1401"/>
              <a:gd name="T109" fmla="*/ 836 h 1433"/>
              <a:gd name="T110" fmla="*/ 212 w 1401"/>
              <a:gd name="T111" fmla="*/ 83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1" h="1433">
                <a:moveTo>
                  <a:pt x="351" y="25"/>
                </a:moveTo>
                <a:cubicBezTo>
                  <a:pt x="323" y="23"/>
                  <a:pt x="289" y="36"/>
                  <a:pt x="254" y="71"/>
                </a:cubicBezTo>
                <a:cubicBezTo>
                  <a:pt x="0" y="325"/>
                  <a:pt x="349" y="456"/>
                  <a:pt x="405" y="456"/>
                </a:cubicBezTo>
                <a:lnTo>
                  <a:pt x="524" y="456"/>
                </a:lnTo>
                <a:cubicBezTo>
                  <a:pt x="524" y="456"/>
                  <a:pt x="238" y="331"/>
                  <a:pt x="327" y="224"/>
                </a:cubicBezTo>
                <a:cubicBezTo>
                  <a:pt x="364" y="178"/>
                  <a:pt x="395" y="170"/>
                  <a:pt x="444" y="202"/>
                </a:cubicBezTo>
                <a:cubicBezTo>
                  <a:pt x="500" y="238"/>
                  <a:pt x="563" y="284"/>
                  <a:pt x="603" y="315"/>
                </a:cubicBezTo>
                <a:cubicBezTo>
                  <a:pt x="596" y="324"/>
                  <a:pt x="592" y="335"/>
                  <a:pt x="592" y="348"/>
                </a:cubicBezTo>
                <a:lnTo>
                  <a:pt x="592" y="402"/>
                </a:lnTo>
                <a:cubicBezTo>
                  <a:pt x="592" y="432"/>
                  <a:pt x="616" y="456"/>
                  <a:pt x="646" y="456"/>
                </a:cubicBezTo>
                <a:lnTo>
                  <a:pt x="754" y="456"/>
                </a:lnTo>
                <a:cubicBezTo>
                  <a:pt x="784" y="456"/>
                  <a:pt x="809" y="432"/>
                  <a:pt x="809" y="402"/>
                </a:cubicBezTo>
                <a:lnTo>
                  <a:pt x="809" y="348"/>
                </a:lnTo>
                <a:cubicBezTo>
                  <a:pt x="809" y="335"/>
                  <a:pt x="804" y="324"/>
                  <a:pt x="797" y="315"/>
                </a:cubicBezTo>
                <a:cubicBezTo>
                  <a:pt x="837" y="284"/>
                  <a:pt x="900" y="238"/>
                  <a:pt x="956" y="202"/>
                </a:cubicBezTo>
                <a:cubicBezTo>
                  <a:pt x="1005" y="170"/>
                  <a:pt x="1036" y="178"/>
                  <a:pt x="1073" y="224"/>
                </a:cubicBezTo>
                <a:cubicBezTo>
                  <a:pt x="1162" y="331"/>
                  <a:pt x="876" y="456"/>
                  <a:pt x="876" y="456"/>
                </a:cubicBezTo>
                <a:lnTo>
                  <a:pt x="995" y="456"/>
                </a:lnTo>
                <a:cubicBezTo>
                  <a:pt x="1051" y="456"/>
                  <a:pt x="1401" y="325"/>
                  <a:pt x="1146" y="71"/>
                </a:cubicBezTo>
                <a:cubicBezTo>
                  <a:pt x="1075" y="0"/>
                  <a:pt x="1016" y="23"/>
                  <a:pt x="980" y="68"/>
                </a:cubicBezTo>
                <a:cubicBezTo>
                  <a:pt x="891" y="179"/>
                  <a:pt x="817" y="270"/>
                  <a:pt x="788" y="305"/>
                </a:cubicBezTo>
                <a:cubicBezTo>
                  <a:pt x="779" y="298"/>
                  <a:pt x="767" y="293"/>
                  <a:pt x="754" y="293"/>
                </a:cubicBezTo>
                <a:lnTo>
                  <a:pt x="646" y="293"/>
                </a:lnTo>
                <a:cubicBezTo>
                  <a:pt x="633" y="293"/>
                  <a:pt x="621" y="298"/>
                  <a:pt x="612" y="305"/>
                </a:cubicBezTo>
                <a:cubicBezTo>
                  <a:pt x="583" y="270"/>
                  <a:pt x="509" y="179"/>
                  <a:pt x="420" y="68"/>
                </a:cubicBezTo>
                <a:cubicBezTo>
                  <a:pt x="402" y="45"/>
                  <a:pt x="379" y="27"/>
                  <a:pt x="351" y="25"/>
                </a:cubicBezTo>
                <a:close/>
                <a:moveTo>
                  <a:pt x="103" y="510"/>
                </a:moveTo>
                <a:cubicBezTo>
                  <a:pt x="73" y="510"/>
                  <a:pt x="49" y="535"/>
                  <a:pt x="49" y="565"/>
                </a:cubicBezTo>
                <a:lnTo>
                  <a:pt x="49" y="727"/>
                </a:lnTo>
                <a:cubicBezTo>
                  <a:pt x="49" y="757"/>
                  <a:pt x="73" y="782"/>
                  <a:pt x="103" y="782"/>
                </a:cubicBezTo>
                <a:lnTo>
                  <a:pt x="592" y="782"/>
                </a:lnTo>
                <a:lnTo>
                  <a:pt x="592" y="565"/>
                </a:lnTo>
                <a:lnTo>
                  <a:pt x="809" y="565"/>
                </a:lnTo>
                <a:lnTo>
                  <a:pt x="809" y="782"/>
                </a:lnTo>
                <a:lnTo>
                  <a:pt x="1297" y="782"/>
                </a:lnTo>
                <a:cubicBezTo>
                  <a:pt x="1327" y="782"/>
                  <a:pt x="1351" y="757"/>
                  <a:pt x="1351" y="727"/>
                </a:cubicBezTo>
                <a:lnTo>
                  <a:pt x="1351" y="565"/>
                </a:lnTo>
                <a:cubicBezTo>
                  <a:pt x="1351" y="535"/>
                  <a:pt x="1327" y="510"/>
                  <a:pt x="1297" y="510"/>
                </a:cubicBezTo>
                <a:lnTo>
                  <a:pt x="971" y="510"/>
                </a:lnTo>
                <a:lnTo>
                  <a:pt x="592" y="510"/>
                </a:lnTo>
                <a:lnTo>
                  <a:pt x="103" y="510"/>
                </a:lnTo>
                <a:close/>
                <a:moveTo>
                  <a:pt x="212" y="836"/>
                </a:moveTo>
                <a:cubicBezTo>
                  <a:pt x="182" y="836"/>
                  <a:pt x="157" y="860"/>
                  <a:pt x="157" y="890"/>
                </a:cubicBezTo>
                <a:lnTo>
                  <a:pt x="157" y="1379"/>
                </a:lnTo>
                <a:cubicBezTo>
                  <a:pt x="157" y="1409"/>
                  <a:pt x="182" y="1433"/>
                  <a:pt x="212" y="1433"/>
                </a:cubicBezTo>
                <a:lnTo>
                  <a:pt x="592" y="1433"/>
                </a:lnTo>
                <a:lnTo>
                  <a:pt x="592" y="890"/>
                </a:lnTo>
                <a:lnTo>
                  <a:pt x="809" y="890"/>
                </a:lnTo>
                <a:lnTo>
                  <a:pt x="809" y="1433"/>
                </a:lnTo>
                <a:lnTo>
                  <a:pt x="1189" y="1433"/>
                </a:lnTo>
                <a:cubicBezTo>
                  <a:pt x="1218" y="1433"/>
                  <a:pt x="1243" y="1409"/>
                  <a:pt x="1243" y="1379"/>
                </a:cubicBezTo>
                <a:lnTo>
                  <a:pt x="1243" y="890"/>
                </a:lnTo>
                <a:cubicBezTo>
                  <a:pt x="1243" y="860"/>
                  <a:pt x="1218" y="836"/>
                  <a:pt x="1189" y="836"/>
                </a:cubicBezTo>
                <a:lnTo>
                  <a:pt x="971" y="836"/>
                </a:lnTo>
                <a:lnTo>
                  <a:pt x="592" y="836"/>
                </a:lnTo>
                <a:lnTo>
                  <a:pt x="212" y="83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Add Image">
            <a:extLst>
              <a:ext uri="{FF2B5EF4-FFF2-40B4-BE49-F238E27FC236}">
                <a16:creationId xmlns:a16="http://schemas.microsoft.com/office/drawing/2014/main" id="{D454905A-EFAC-4396-B179-6B44734359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45858" y="3357150"/>
            <a:ext cx="161925" cy="138113"/>
          </a:xfrm>
          <a:custGeom>
            <a:avLst/>
            <a:gdLst>
              <a:gd name="T0" fmla="*/ 108 w 1411"/>
              <a:gd name="T1" fmla="*/ 0 h 1194"/>
              <a:gd name="T2" fmla="*/ 0 w 1411"/>
              <a:gd name="T3" fmla="*/ 109 h 1194"/>
              <a:gd name="T4" fmla="*/ 63 w 1411"/>
              <a:gd name="T5" fmla="*/ 272 h 1194"/>
              <a:gd name="T6" fmla="*/ 0 w 1411"/>
              <a:gd name="T7" fmla="*/ 597 h 1194"/>
              <a:gd name="T8" fmla="*/ 63 w 1411"/>
              <a:gd name="T9" fmla="*/ 923 h 1194"/>
              <a:gd name="T10" fmla="*/ 0 w 1411"/>
              <a:gd name="T11" fmla="*/ 1086 h 1194"/>
              <a:gd name="T12" fmla="*/ 108 w 1411"/>
              <a:gd name="T13" fmla="*/ 1194 h 1194"/>
              <a:gd name="T14" fmla="*/ 353 w 1411"/>
              <a:gd name="T15" fmla="*/ 1133 h 1194"/>
              <a:gd name="T16" fmla="*/ 515 w 1411"/>
              <a:gd name="T17" fmla="*/ 1194 h 1194"/>
              <a:gd name="T18" fmla="*/ 705 w 1411"/>
              <a:gd name="T19" fmla="*/ 1133 h 1194"/>
              <a:gd name="T20" fmla="*/ 868 w 1411"/>
              <a:gd name="T21" fmla="*/ 1194 h 1194"/>
              <a:gd name="T22" fmla="*/ 1058 w 1411"/>
              <a:gd name="T23" fmla="*/ 1133 h 1194"/>
              <a:gd name="T24" fmla="*/ 1302 w 1411"/>
              <a:gd name="T25" fmla="*/ 1194 h 1194"/>
              <a:gd name="T26" fmla="*/ 1411 w 1411"/>
              <a:gd name="T27" fmla="*/ 1086 h 1194"/>
              <a:gd name="T28" fmla="*/ 1350 w 1411"/>
              <a:gd name="T29" fmla="*/ 923 h 1194"/>
              <a:gd name="T30" fmla="*/ 1411 w 1411"/>
              <a:gd name="T31" fmla="*/ 597 h 1194"/>
              <a:gd name="T32" fmla="*/ 1350 w 1411"/>
              <a:gd name="T33" fmla="*/ 272 h 1194"/>
              <a:gd name="T34" fmla="*/ 1411 w 1411"/>
              <a:gd name="T35" fmla="*/ 109 h 1194"/>
              <a:gd name="T36" fmla="*/ 1302 w 1411"/>
              <a:gd name="T37" fmla="*/ 0 h 1194"/>
              <a:gd name="T38" fmla="*/ 1058 w 1411"/>
              <a:gd name="T39" fmla="*/ 63 h 1194"/>
              <a:gd name="T40" fmla="*/ 895 w 1411"/>
              <a:gd name="T41" fmla="*/ 0 h 1194"/>
              <a:gd name="T42" fmla="*/ 705 w 1411"/>
              <a:gd name="T43" fmla="*/ 63 h 1194"/>
              <a:gd name="T44" fmla="*/ 542 w 1411"/>
              <a:gd name="T45" fmla="*/ 0 h 1194"/>
              <a:gd name="T46" fmla="*/ 353 w 1411"/>
              <a:gd name="T47" fmla="*/ 63 h 1194"/>
              <a:gd name="T48" fmla="*/ 108 w 1411"/>
              <a:gd name="T49" fmla="*/ 0 h 1194"/>
              <a:gd name="T50" fmla="*/ 217 w 1411"/>
              <a:gd name="T51" fmla="*/ 163 h 1194"/>
              <a:gd name="T52" fmla="*/ 1194 w 1411"/>
              <a:gd name="T53" fmla="*/ 163 h 1194"/>
              <a:gd name="T54" fmla="*/ 1248 w 1411"/>
              <a:gd name="T55" fmla="*/ 217 h 1194"/>
              <a:gd name="T56" fmla="*/ 1248 w 1411"/>
              <a:gd name="T57" fmla="*/ 977 h 1194"/>
              <a:gd name="T58" fmla="*/ 1194 w 1411"/>
              <a:gd name="T59" fmla="*/ 1032 h 1194"/>
              <a:gd name="T60" fmla="*/ 217 w 1411"/>
              <a:gd name="T61" fmla="*/ 1032 h 1194"/>
              <a:gd name="T62" fmla="*/ 163 w 1411"/>
              <a:gd name="T63" fmla="*/ 977 h 1194"/>
              <a:gd name="T64" fmla="*/ 163 w 1411"/>
              <a:gd name="T65" fmla="*/ 217 h 1194"/>
              <a:gd name="T66" fmla="*/ 217 w 1411"/>
              <a:gd name="T67" fmla="*/ 163 h 1194"/>
              <a:gd name="T68" fmla="*/ 651 w 1411"/>
              <a:gd name="T69" fmla="*/ 272 h 1194"/>
              <a:gd name="T70" fmla="*/ 597 w 1411"/>
              <a:gd name="T71" fmla="*/ 326 h 1194"/>
              <a:gd name="T72" fmla="*/ 597 w 1411"/>
              <a:gd name="T73" fmla="*/ 489 h 1194"/>
              <a:gd name="T74" fmla="*/ 434 w 1411"/>
              <a:gd name="T75" fmla="*/ 489 h 1194"/>
              <a:gd name="T76" fmla="*/ 380 w 1411"/>
              <a:gd name="T77" fmla="*/ 543 h 1194"/>
              <a:gd name="T78" fmla="*/ 380 w 1411"/>
              <a:gd name="T79" fmla="*/ 652 h 1194"/>
              <a:gd name="T80" fmla="*/ 434 w 1411"/>
              <a:gd name="T81" fmla="*/ 706 h 1194"/>
              <a:gd name="T82" fmla="*/ 597 w 1411"/>
              <a:gd name="T83" fmla="*/ 706 h 1194"/>
              <a:gd name="T84" fmla="*/ 597 w 1411"/>
              <a:gd name="T85" fmla="*/ 869 h 1194"/>
              <a:gd name="T86" fmla="*/ 651 w 1411"/>
              <a:gd name="T87" fmla="*/ 923 h 1194"/>
              <a:gd name="T88" fmla="*/ 760 w 1411"/>
              <a:gd name="T89" fmla="*/ 923 h 1194"/>
              <a:gd name="T90" fmla="*/ 814 w 1411"/>
              <a:gd name="T91" fmla="*/ 869 h 1194"/>
              <a:gd name="T92" fmla="*/ 814 w 1411"/>
              <a:gd name="T93" fmla="*/ 706 h 1194"/>
              <a:gd name="T94" fmla="*/ 977 w 1411"/>
              <a:gd name="T95" fmla="*/ 706 h 1194"/>
              <a:gd name="T96" fmla="*/ 1031 w 1411"/>
              <a:gd name="T97" fmla="*/ 652 h 1194"/>
              <a:gd name="T98" fmla="*/ 1031 w 1411"/>
              <a:gd name="T99" fmla="*/ 543 h 1194"/>
              <a:gd name="T100" fmla="*/ 977 w 1411"/>
              <a:gd name="T101" fmla="*/ 489 h 1194"/>
              <a:gd name="T102" fmla="*/ 814 w 1411"/>
              <a:gd name="T103" fmla="*/ 489 h 1194"/>
              <a:gd name="T104" fmla="*/ 814 w 1411"/>
              <a:gd name="T105" fmla="*/ 326 h 1194"/>
              <a:gd name="T106" fmla="*/ 760 w 1411"/>
              <a:gd name="T107" fmla="*/ 272 h 1194"/>
              <a:gd name="T108" fmla="*/ 651 w 1411"/>
              <a:gd name="T109" fmla="*/ 272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1" h="1194">
                <a:moveTo>
                  <a:pt x="108" y="0"/>
                </a:moveTo>
                <a:cubicBezTo>
                  <a:pt x="48" y="0"/>
                  <a:pt x="0" y="49"/>
                  <a:pt x="0" y="109"/>
                </a:cubicBezTo>
                <a:cubicBezTo>
                  <a:pt x="0" y="149"/>
                  <a:pt x="63" y="221"/>
                  <a:pt x="63" y="272"/>
                </a:cubicBezTo>
                <a:cubicBezTo>
                  <a:pt x="63" y="323"/>
                  <a:pt x="0" y="485"/>
                  <a:pt x="0" y="597"/>
                </a:cubicBezTo>
                <a:cubicBezTo>
                  <a:pt x="0" y="710"/>
                  <a:pt x="63" y="868"/>
                  <a:pt x="63" y="923"/>
                </a:cubicBezTo>
                <a:cubicBezTo>
                  <a:pt x="63" y="978"/>
                  <a:pt x="0" y="1046"/>
                  <a:pt x="0" y="1086"/>
                </a:cubicBezTo>
                <a:cubicBezTo>
                  <a:pt x="0" y="1146"/>
                  <a:pt x="48" y="1194"/>
                  <a:pt x="108" y="1194"/>
                </a:cubicBezTo>
                <a:cubicBezTo>
                  <a:pt x="148" y="1194"/>
                  <a:pt x="278" y="1133"/>
                  <a:pt x="353" y="1133"/>
                </a:cubicBezTo>
                <a:cubicBezTo>
                  <a:pt x="427" y="1133"/>
                  <a:pt x="455" y="1194"/>
                  <a:pt x="515" y="1194"/>
                </a:cubicBezTo>
                <a:cubicBezTo>
                  <a:pt x="575" y="1194"/>
                  <a:pt x="631" y="1133"/>
                  <a:pt x="705" y="1133"/>
                </a:cubicBezTo>
                <a:cubicBezTo>
                  <a:pt x="780" y="1133"/>
                  <a:pt x="808" y="1194"/>
                  <a:pt x="868" y="1194"/>
                </a:cubicBezTo>
                <a:cubicBezTo>
                  <a:pt x="928" y="1194"/>
                  <a:pt x="1007" y="1133"/>
                  <a:pt x="1058" y="1133"/>
                </a:cubicBezTo>
                <a:cubicBezTo>
                  <a:pt x="1109" y="1133"/>
                  <a:pt x="1262" y="1194"/>
                  <a:pt x="1302" y="1194"/>
                </a:cubicBezTo>
                <a:cubicBezTo>
                  <a:pt x="1362" y="1194"/>
                  <a:pt x="1411" y="1146"/>
                  <a:pt x="1411" y="1086"/>
                </a:cubicBezTo>
                <a:cubicBezTo>
                  <a:pt x="1411" y="1046"/>
                  <a:pt x="1350" y="974"/>
                  <a:pt x="1350" y="923"/>
                </a:cubicBezTo>
                <a:cubicBezTo>
                  <a:pt x="1350" y="872"/>
                  <a:pt x="1411" y="703"/>
                  <a:pt x="1411" y="597"/>
                </a:cubicBezTo>
                <a:cubicBezTo>
                  <a:pt x="1411" y="492"/>
                  <a:pt x="1350" y="326"/>
                  <a:pt x="1350" y="272"/>
                </a:cubicBezTo>
                <a:cubicBezTo>
                  <a:pt x="1350" y="217"/>
                  <a:pt x="1411" y="149"/>
                  <a:pt x="1411" y="109"/>
                </a:cubicBezTo>
                <a:cubicBezTo>
                  <a:pt x="1411" y="49"/>
                  <a:pt x="1362" y="0"/>
                  <a:pt x="1302" y="0"/>
                </a:cubicBezTo>
                <a:cubicBezTo>
                  <a:pt x="1262" y="0"/>
                  <a:pt x="1133" y="63"/>
                  <a:pt x="1058" y="63"/>
                </a:cubicBezTo>
                <a:cubicBezTo>
                  <a:pt x="983" y="63"/>
                  <a:pt x="955" y="0"/>
                  <a:pt x="895" y="0"/>
                </a:cubicBezTo>
                <a:cubicBezTo>
                  <a:pt x="835" y="0"/>
                  <a:pt x="780" y="63"/>
                  <a:pt x="705" y="63"/>
                </a:cubicBezTo>
                <a:cubicBezTo>
                  <a:pt x="631" y="63"/>
                  <a:pt x="602" y="0"/>
                  <a:pt x="542" y="0"/>
                </a:cubicBezTo>
                <a:cubicBezTo>
                  <a:pt x="483" y="0"/>
                  <a:pt x="403" y="63"/>
                  <a:pt x="353" y="63"/>
                </a:cubicBezTo>
                <a:cubicBezTo>
                  <a:pt x="302" y="63"/>
                  <a:pt x="148" y="0"/>
                  <a:pt x="108" y="0"/>
                </a:cubicBezTo>
                <a:close/>
                <a:moveTo>
                  <a:pt x="217" y="163"/>
                </a:moveTo>
                <a:lnTo>
                  <a:pt x="1194" y="163"/>
                </a:lnTo>
                <a:cubicBezTo>
                  <a:pt x="1224" y="163"/>
                  <a:pt x="1248" y="188"/>
                  <a:pt x="1248" y="217"/>
                </a:cubicBezTo>
                <a:lnTo>
                  <a:pt x="1248" y="977"/>
                </a:lnTo>
                <a:cubicBezTo>
                  <a:pt x="1248" y="1007"/>
                  <a:pt x="1224" y="1032"/>
                  <a:pt x="1194" y="1032"/>
                </a:cubicBezTo>
                <a:lnTo>
                  <a:pt x="217" y="1032"/>
                </a:lnTo>
                <a:cubicBezTo>
                  <a:pt x="187" y="1032"/>
                  <a:pt x="163" y="1007"/>
                  <a:pt x="163" y="977"/>
                </a:cubicBezTo>
                <a:lnTo>
                  <a:pt x="163" y="217"/>
                </a:lnTo>
                <a:cubicBezTo>
                  <a:pt x="163" y="188"/>
                  <a:pt x="187" y="163"/>
                  <a:pt x="217" y="163"/>
                </a:cubicBezTo>
                <a:close/>
                <a:moveTo>
                  <a:pt x="651" y="272"/>
                </a:moveTo>
                <a:cubicBezTo>
                  <a:pt x="621" y="272"/>
                  <a:pt x="597" y="296"/>
                  <a:pt x="597" y="326"/>
                </a:cubicBezTo>
                <a:lnTo>
                  <a:pt x="597" y="489"/>
                </a:lnTo>
                <a:lnTo>
                  <a:pt x="434" y="489"/>
                </a:lnTo>
                <a:cubicBezTo>
                  <a:pt x="404" y="489"/>
                  <a:pt x="380" y="513"/>
                  <a:pt x="380" y="543"/>
                </a:cubicBezTo>
                <a:lnTo>
                  <a:pt x="380" y="652"/>
                </a:lnTo>
                <a:cubicBezTo>
                  <a:pt x="380" y="682"/>
                  <a:pt x="404" y="706"/>
                  <a:pt x="434" y="706"/>
                </a:cubicBezTo>
                <a:lnTo>
                  <a:pt x="597" y="706"/>
                </a:lnTo>
                <a:lnTo>
                  <a:pt x="597" y="869"/>
                </a:lnTo>
                <a:cubicBezTo>
                  <a:pt x="597" y="899"/>
                  <a:pt x="621" y="923"/>
                  <a:pt x="651" y="923"/>
                </a:cubicBezTo>
                <a:lnTo>
                  <a:pt x="760" y="923"/>
                </a:lnTo>
                <a:cubicBezTo>
                  <a:pt x="790" y="923"/>
                  <a:pt x="814" y="899"/>
                  <a:pt x="814" y="869"/>
                </a:cubicBezTo>
                <a:lnTo>
                  <a:pt x="814" y="706"/>
                </a:lnTo>
                <a:lnTo>
                  <a:pt x="977" y="706"/>
                </a:lnTo>
                <a:cubicBezTo>
                  <a:pt x="1007" y="706"/>
                  <a:pt x="1031" y="682"/>
                  <a:pt x="1031" y="652"/>
                </a:cubicBezTo>
                <a:lnTo>
                  <a:pt x="1031" y="543"/>
                </a:lnTo>
                <a:cubicBezTo>
                  <a:pt x="1031" y="513"/>
                  <a:pt x="1007" y="489"/>
                  <a:pt x="977" y="489"/>
                </a:cubicBezTo>
                <a:lnTo>
                  <a:pt x="814" y="489"/>
                </a:lnTo>
                <a:lnTo>
                  <a:pt x="814" y="326"/>
                </a:lnTo>
                <a:cubicBezTo>
                  <a:pt x="814" y="296"/>
                  <a:pt x="790" y="272"/>
                  <a:pt x="760" y="272"/>
                </a:cubicBezTo>
                <a:lnTo>
                  <a:pt x="651" y="27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Align Center">
            <a:extLst>
              <a:ext uri="{FF2B5EF4-FFF2-40B4-BE49-F238E27FC236}">
                <a16:creationId xmlns:a16="http://schemas.microsoft.com/office/drawing/2014/main" id="{1590D81E-EF0B-42D9-A309-685ACFDB9D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5978" y="3357150"/>
            <a:ext cx="161925" cy="138113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8 h 1194"/>
              <a:gd name="T4" fmla="*/ 1411 w 1411"/>
              <a:gd name="T5" fmla="*/ 108 h 1194"/>
              <a:gd name="T6" fmla="*/ 1411 w 1411"/>
              <a:gd name="T7" fmla="*/ 0 h 1194"/>
              <a:gd name="T8" fmla="*/ 0 w 1411"/>
              <a:gd name="T9" fmla="*/ 0 h 1194"/>
              <a:gd name="T10" fmla="*/ 217 w 1411"/>
              <a:gd name="T11" fmla="*/ 271 h 1194"/>
              <a:gd name="T12" fmla="*/ 217 w 1411"/>
              <a:gd name="T13" fmla="*/ 379 h 1194"/>
              <a:gd name="T14" fmla="*/ 1194 w 1411"/>
              <a:gd name="T15" fmla="*/ 379 h 1194"/>
              <a:gd name="T16" fmla="*/ 1194 w 1411"/>
              <a:gd name="T17" fmla="*/ 271 h 1194"/>
              <a:gd name="T18" fmla="*/ 217 w 1411"/>
              <a:gd name="T19" fmla="*/ 271 h 1194"/>
              <a:gd name="T20" fmla="*/ 0 w 1411"/>
              <a:gd name="T21" fmla="*/ 542 h 1194"/>
              <a:gd name="T22" fmla="*/ 0 w 1411"/>
              <a:gd name="T23" fmla="*/ 651 h 1194"/>
              <a:gd name="T24" fmla="*/ 1411 w 1411"/>
              <a:gd name="T25" fmla="*/ 651 h 1194"/>
              <a:gd name="T26" fmla="*/ 1411 w 1411"/>
              <a:gd name="T27" fmla="*/ 542 h 1194"/>
              <a:gd name="T28" fmla="*/ 0 w 1411"/>
              <a:gd name="T29" fmla="*/ 542 h 1194"/>
              <a:gd name="T30" fmla="*/ 217 w 1411"/>
              <a:gd name="T31" fmla="*/ 814 h 1194"/>
              <a:gd name="T32" fmla="*/ 217 w 1411"/>
              <a:gd name="T33" fmla="*/ 922 h 1194"/>
              <a:gd name="T34" fmla="*/ 1194 w 1411"/>
              <a:gd name="T35" fmla="*/ 922 h 1194"/>
              <a:gd name="T36" fmla="*/ 1194 w 1411"/>
              <a:gd name="T37" fmla="*/ 814 h 1194"/>
              <a:gd name="T38" fmla="*/ 217 w 1411"/>
              <a:gd name="T39" fmla="*/ 814 h 1194"/>
              <a:gd name="T40" fmla="*/ 0 w 1411"/>
              <a:gd name="T41" fmla="*/ 1085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5 h 1194"/>
              <a:gd name="T48" fmla="*/ 0 w 1411"/>
              <a:gd name="T49" fmla="*/ 1085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8"/>
                </a:lnTo>
                <a:lnTo>
                  <a:pt x="1411" y="108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217" y="271"/>
                </a:moveTo>
                <a:lnTo>
                  <a:pt x="217" y="379"/>
                </a:lnTo>
                <a:lnTo>
                  <a:pt x="1194" y="379"/>
                </a:lnTo>
                <a:lnTo>
                  <a:pt x="1194" y="271"/>
                </a:lnTo>
                <a:lnTo>
                  <a:pt x="217" y="271"/>
                </a:lnTo>
                <a:close/>
                <a:moveTo>
                  <a:pt x="0" y="542"/>
                </a:moveTo>
                <a:lnTo>
                  <a:pt x="0" y="651"/>
                </a:lnTo>
                <a:lnTo>
                  <a:pt x="1411" y="651"/>
                </a:lnTo>
                <a:lnTo>
                  <a:pt x="1411" y="542"/>
                </a:lnTo>
                <a:lnTo>
                  <a:pt x="0" y="542"/>
                </a:lnTo>
                <a:close/>
                <a:moveTo>
                  <a:pt x="217" y="814"/>
                </a:moveTo>
                <a:lnTo>
                  <a:pt x="217" y="922"/>
                </a:lnTo>
                <a:lnTo>
                  <a:pt x="1194" y="922"/>
                </a:lnTo>
                <a:lnTo>
                  <a:pt x="1194" y="814"/>
                </a:lnTo>
                <a:lnTo>
                  <a:pt x="217" y="814"/>
                </a:lnTo>
                <a:close/>
                <a:moveTo>
                  <a:pt x="0" y="1085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5"/>
                </a:lnTo>
                <a:lnTo>
                  <a:pt x="0" y="108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Align Justify">
            <a:extLst>
              <a:ext uri="{FF2B5EF4-FFF2-40B4-BE49-F238E27FC236}">
                <a16:creationId xmlns:a16="http://schemas.microsoft.com/office/drawing/2014/main" id="{990FA7D9-1C19-4833-8A6A-6604703B33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95244" y="3357150"/>
            <a:ext cx="161925" cy="138113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8 h 1194"/>
              <a:gd name="T4" fmla="*/ 1411 w 1411"/>
              <a:gd name="T5" fmla="*/ 108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1 h 1194"/>
              <a:gd name="T12" fmla="*/ 0 w 1411"/>
              <a:gd name="T13" fmla="*/ 380 h 1194"/>
              <a:gd name="T14" fmla="*/ 1411 w 1411"/>
              <a:gd name="T15" fmla="*/ 380 h 1194"/>
              <a:gd name="T16" fmla="*/ 1411 w 1411"/>
              <a:gd name="T17" fmla="*/ 271 h 1194"/>
              <a:gd name="T18" fmla="*/ 0 w 1411"/>
              <a:gd name="T19" fmla="*/ 271 h 1194"/>
              <a:gd name="T20" fmla="*/ 0 w 1411"/>
              <a:gd name="T21" fmla="*/ 542 h 1194"/>
              <a:gd name="T22" fmla="*/ 0 w 1411"/>
              <a:gd name="T23" fmla="*/ 651 h 1194"/>
              <a:gd name="T24" fmla="*/ 1411 w 1411"/>
              <a:gd name="T25" fmla="*/ 651 h 1194"/>
              <a:gd name="T26" fmla="*/ 1411 w 1411"/>
              <a:gd name="T27" fmla="*/ 542 h 1194"/>
              <a:gd name="T28" fmla="*/ 0 w 1411"/>
              <a:gd name="T29" fmla="*/ 542 h 1194"/>
              <a:gd name="T30" fmla="*/ 0 w 1411"/>
              <a:gd name="T31" fmla="*/ 814 h 1194"/>
              <a:gd name="T32" fmla="*/ 0 w 1411"/>
              <a:gd name="T33" fmla="*/ 922 h 1194"/>
              <a:gd name="T34" fmla="*/ 1411 w 1411"/>
              <a:gd name="T35" fmla="*/ 922 h 1194"/>
              <a:gd name="T36" fmla="*/ 1411 w 1411"/>
              <a:gd name="T37" fmla="*/ 814 h 1194"/>
              <a:gd name="T38" fmla="*/ 0 w 1411"/>
              <a:gd name="T39" fmla="*/ 814 h 1194"/>
              <a:gd name="T40" fmla="*/ 0 w 1411"/>
              <a:gd name="T41" fmla="*/ 1085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5 h 1194"/>
              <a:gd name="T48" fmla="*/ 0 w 1411"/>
              <a:gd name="T49" fmla="*/ 1085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8"/>
                </a:lnTo>
                <a:lnTo>
                  <a:pt x="1411" y="108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1411" y="380"/>
                </a:lnTo>
                <a:lnTo>
                  <a:pt x="1411" y="271"/>
                </a:lnTo>
                <a:lnTo>
                  <a:pt x="0" y="271"/>
                </a:lnTo>
                <a:close/>
                <a:moveTo>
                  <a:pt x="0" y="542"/>
                </a:moveTo>
                <a:lnTo>
                  <a:pt x="0" y="651"/>
                </a:lnTo>
                <a:lnTo>
                  <a:pt x="1411" y="651"/>
                </a:lnTo>
                <a:lnTo>
                  <a:pt x="1411" y="542"/>
                </a:lnTo>
                <a:lnTo>
                  <a:pt x="0" y="542"/>
                </a:lnTo>
                <a:close/>
                <a:moveTo>
                  <a:pt x="0" y="814"/>
                </a:moveTo>
                <a:lnTo>
                  <a:pt x="0" y="922"/>
                </a:lnTo>
                <a:lnTo>
                  <a:pt x="1411" y="922"/>
                </a:lnTo>
                <a:lnTo>
                  <a:pt x="1411" y="814"/>
                </a:lnTo>
                <a:lnTo>
                  <a:pt x="0" y="814"/>
                </a:lnTo>
                <a:close/>
                <a:moveTo>
                  <a:pt x="0" y="1085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5"/>
                </a:lnTo>
                <a:lnTo>
                  <a:pt x="0" y="108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Align Left">
            <a:extLst>
              <a:ext uri="{FF2B5EF4-FFF2-40B4-BE49-F238E27FC236}">
                <a16:creationId xmlns:a16="http://schemas.microsoft.com/office/drawing/2014/main" id="{F6A4A496-B980-4260-A823-A882669CA9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60911" y="3357944"/>
            <a:ext cx="163513" cy="136525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Angel">
            <a:extLst>
              <a:ext uri="{FF2B5EF4-FFF2-40B4-BE49-F238E27FC236}">
                <a16:creationId xmlns:a16="http://schemas.microsoft.com/office/drawing/2014/main" id="{60CF0BE1-4F23-429B-9CE5-EDD71B6B7D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4935" y="3346038"/>
            <a:ext cx="160338" cy="160337"/>
          </a:xfrm>
          <a:custGeom>
            <a:avLst/>
            <a:gdLst>
              <a:gd name="T0" fmla="*/ 695 w 1391"/>
              <a:gd name="T1" fmla="*/ 0 h 1391"/>
              <a:gd name="T2" fmla="*/ 429 w 1391"/>
              <a:gd name="T3" fmla="*/ 53 h 1391"/>
              <a:gd name="T4" fmla="*/ 426 w 1391"/>
              <a:gd name="T5" fmla="*/ 53 h 1391"/>
              <a:gd name="T6" fmla="*/ 414 w 1391"/>
              <a:gd name="T7" fmla="*/ 51 h 1391"/>
              <a:gd name="T8" fmla="*/ 173 w 1391"/>
              <a:gd name="T9" fmla="*/ 95 h 1391"/>
              <a:gd name="T10" fmla="*/ 93 w 1391"/>
              <a:gd name="T11" fmla="*/ 129 h 1391"/>
              <a:gd name="T12" fmla="*/ 46 w 1391"/>
              <a:gd name="T13" fmla="*/ 209 h 1391"/>
              <a:gd name="T14" fmla="*/ 73 w 1391"/>
              <a:gd name="T15" fmla="*/ 271 h 1391"/>
              <a:gd name="T16" fmla="*/ 120 w 1391"/>
              <a:gd name="T17" fmla="*/ 305 h 1391"/>
              <a:gd name="T18" fmla="*/ 0 w 1391"/>
              <a:gd name="T19" fmla="*/ 695 h 1391"/>
              <a:gd name="T20" fmla="*/ 695 w 1391"/>
              <a:gd name="T21" fmla="*/ 1391 h 1391"/>
              <a:gd name="T22" fmla="*/ 1391 w 1391"/>
              <a:gd name="T23" fmla="*/ 695 h 1391"/>
              <a:gd name="T24" fmla="*/ 1270 w 1391"/>
              <a:gd name="T25" fmla="*/ 305 h 1391"/>
              <a:gd name="T26" fmla="*/ 1318 w 1391"/>
              <a:gd name="T27" fmla="*/ 271 h 1391"/>
              <a:gd name="T28" fmla="*/ 1345 w 1391"/>
              <a:gd name="T29" fmla="*/ 209 h 1391"/>
              <a:gd name="T30" fmla="*/ 1299 w 1391"/>
              <a:gd name="T31" fmla="*/ 129 h 1391"/>
              <a:gd name="T32" fmla="*/ 1218 w 1391"/>
              <a:gd name="T33" fmla="*/ 95 h 1391"/>
              <a:gd name="T34" fmla="*/ 977 w 1391"/>
              <a:gd name="T35" fmla="*/ 51 h 1391"/>
              <a:gd name="T36" fmla="*/ 962 w 1391"/>
              <a:gd name="T37" fmla="*/ 53 h 1391"/>
              <a:gd name="T38" fmla="*/ 960 w 1391"/>
              <a:gd name="T39" fmla="*/ 53 h 1391"/>
              <a:gd name="T40" fmla="*/ 695 w 1391"/>
              <a:gd name="T41" fmla="*/ 0 h 1391"/>
              <a:gd name="T42" fmla="*/ 695 w 1391"/>
              <a:gd name="T43" fmla="*/ 109 h 1391"/>
              <a:gd name="T44" fmla="*/ 1077 w 1391"/>
              <a:gd name="T45" fmla="*/ 249 h 1391"/>
              <a:gd name="T46" fmla="*/ 695 w 1391"/>
              <a:gd name="T47" fmla="*/ 280 h 1391"/>
              <a:gd name="T48" fmla="*/ 315 w 1391"/>
              <a:gd name="T49" fmla="*/ 249 h 1391"/>
              <a:gd name="T50" fmla="*/ 695 w 1391"/>
              <a:gd name="T51" fmla="*/ 109 h 1391"/>
              <a:gd name="T52" fmla="*/ 212 w 1391"/>
              <a:gd name="T53" fmla="*/ 197 h 1391"/>
              <a:gd name="T54" fmla="*/ 192 w 1391"/>
              <a:gd name="T55" fmla="*/ 217 h 1391"/>
              <a:gd name="T56" fmla="*/ 176 w 1391"/>
              <a:gd name="T57" fmla="*/ 210 h 1391"/>
              <a:gd name="T58" fmla="*/ 203 w 1391"/>
              <a:gd name="T59" fmla="*/ 198 h 1391"/>
              <a:gd name="T60" fmla="*/ 212 w 1391"/>
              <a:gd name="T61" fmla="*/ 197 h 1391"/>
              <a:gd name="T62" fmla="*/ 1179 w 1391"/>
              <a:gd name="T63" fmla="*/ 197 h 1391"/>
              <a:gd name="T64" fmla="*/ 1187 w 1391"/>
              <a:gd name="T65" fmla="*/ 198 h 1391"/>
              <a:gd name="T66" fmla="*/ 1216 w 1391"/>
              <a:gd name="T67" fmla="*/ 210 h 1391"/>
              <a:gd name="T68" fmla="*/ 1199 w 1391"/>
              <a:gd name="T69" fmla="*/ 217 h 1391"/>
              <a:gd name="T70" fmla="*/ 1179 w 1391"/>
              <a:gd name="T71" fmla="*/ 197 h 1391"/>
              <a:gd name="T72" fmla="*/ 229 w 1391"/>
              <a:gd name="T73" fmla="*/ 341 h 1391"/>
              <a:gd name="T74" fmla="*/ 263 w 1391"/>
              <a:gd name="T75" fmla="*/ 349 h 1391"/>
              <a:gd name="T76" fmla="*/ 695 w 1391"/>
              <a:gd name="T77" fmla="*/ 388 h 1391"/>
              <a:gd name="T78" fmla="*/ 1128 w 1391"/>
              <a:gd name="T79" fmla="*/ 349 h 1391"/>
              <a:gd name="T80" fmla="*/ 1162 w 1391"/>
              <a:gd name="T81" fmla="*/ 341 h 1391"/>
              <a:gd name="T82" fmla="*/ 1282 w 1391"/>
              <a:gd name="T83" fmla="*/ 695 h 1391"/>
              <a:gd name="T84" fmla="*/ 695 w 1391"/>
              <a:gd name="T85" fmla="*/ 1282 h 1391"/>
              <a:gd name="T86" fmla="*/ 108 w 1391"/>
              <a:gd name="T87" fmla="*/ 695 h 1391"/>
              <a:gd name="T88" fmla="*/ 229 w 1391"/>
              <a:gd name="T89" fmla="*/ 341 h 1391"/>
              <a:gd name="T90" fmla="*/ 478 w 1391"/>
              <a:gd name="T91" fmla="*/ 478 h 1391"/>
              <a:gd name="T92" fmla="*/ 370 w 1391"/>
              <a:gd name="T93" fmla="*/ 587 h 1391"/>
              <a:gd name="T94" fmla="*/ 478 w 1391"/>
              <a:gd name="T95" fmla="*/ 695 h 1391"/>
              <a:gd name="T96" fmla="*/ 587 w 1391"/>
              <a:gd name="T97" fmla="*/ 587 h 1391"/>
              <a:gd name="T98" fmla="*/ 478 w 1391"/>
              <a:gd name="T99" fmla="*/ 478 h 1391"/>
              <a:gd name="T100" fmla="*/ 912 w 1391"/>
              <a:gd name="T101" fmla="*/ 478 h 1391"/>
              <a:gd name="T102" fmla="*/ 804 w 1391"/>
              <a:gd name="T103" fmla="*/ 587 h 1391"/>
              <a:gd name="T104" fmla="*/ 912 w 1391"/>
              <a:gd name="T105" fmla="*/ 695 h 1391"/>
              <a:gd name="T106" fmla="*/ 1021 w 1391"/>
              <a:gd name="T107" fmla="*/ 587 h 1391"/>
              <a:gd name="T108" fmla="*/ 912 w 1391"/>
              <a:gd name="T109" fmla="*/ 478 h 1391"/>
              <a:gd name="T110" fmla="*/ 302 w 1391"/>
              <a:gd name="T111" fmla="*/ 863 h 1391"/>
              <a:gd name="T112" fmla="*/ 695 w 1391"/>
              <a:gd name="T113" fmla="*/ 1069 h 1391"/>
              <a:gd name="T114" fmla="*/ 1089 w 1391"/>
              <a:gd name="T115" fmla="*/ 863 h 1391"/>
              <a:gd name="T116" fmla="*/ 695 w 1391"/>
              <a:gd name="T117" fmla="*/ 991 h 1391"/>
              <a:gd name="T118" fmla="*/ 302 w 1391"/>
              <a:gd name="T119" fmla="*/ 863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91" h="1391">
                <a:moveTo>
                  <a:pt x="695" y="0"/>
                </a:moveTo>
                <a:cubicBezTo>
                  <a:pt x="601" y="0"/>
                  <a:pt x="511" y="19"/>
                  <a:pt x="429" y="53"/>
                </a:cubicBezTo>
                <a:cubicBezTo>
                  <a:pt x="428" y="53"/>
                  <a:pt x="427" y="52"/>
                  <a:pt x="426" y="53"/>
                </a:cubicBezTo>
                <a:cubicBezTo>
                  <a:pt x="422" y="52"/>
                  <a:pt x="418" y="51"/>
                  <a:pt x="414" y="51"/>
                </a:cubicBezTo>
                <a:cubicBezTo>
                  <a:pt x="317" y="62"/>
                  <a:pt x="235" y="76"/>
                  <a:pt x="173" y="95"/>
                </a:cubicBezTo>
                <a:cubicBezTo>
                  <a:pt x="142" y="104"/>
                  <a:pt x="116" y="113"/>
                  <a:pt x="93" y="129"/>
                </a:cubicBezTo>
                <a:cubicBezTo>
                  <a:pt x="70" y="144"/>
                  <a:pt x="46" y="172"/>
                  <a:pt x="46" y="209"/>
                </a:cubicBezTo>
                <a:cubicBezTo>
                  <a:pt x="46" y="235"/>
                  <a:pt x="58" y="257"/>
                  <a:pt x="73" y="271"/>
                </a:cubicBezTo>
                <a:cubicBezTo>
                  <a:pt x="87" y="286"/>
                  <a:pt x="102" y="296"/>
                  <a:pt x="120" y="305"/>
                </a:cubicBezTo>
                <a:cubicBezTo>
                  <a:pt x="45" y="417"/>
                  <a:pt x="0" y="55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1" y="1079"/>
                  <a:pt x="1391" y="695"/>
                </a:cubicBezTo>
                <a:cubicBezTo>
                  <a:pt x="1391" y="551"/>
                  <a:pt x="1346" y="417"/>
                  <a:pt x="1270" y="305"/>
                </a:cubicBezTo>
                <a:cubicBezTo>
                  <a:pt x="1288" y="296"/>
                  <a:pt x="1304" y="286"/>
                  <a:pt x="1318" y="271"/>
                </a:cubicBezTo>
                <a:cubicBezTo>
                  <a:pt x="1332" y="257"/>
                  <a:pt x="1345" y="235"/>
                  <a:pt x="1345" y="209"/>
                </a:cubicBezTo>
                <a:cubicBezTo>
                  <a:pt x="1345" y="172"/>
                  <a:pt x="1322" y="144"/>
                  <a:pt x="1299" y="129"/>
                </a:cubicBezTo>
                <a:cubicBezTo>
                  <a:pt x="1276" y="113"/>
                  <a:pt x="1249" y="104"/>
                  <a:pt x="1218" y="95"/>
                </a:cubicBezTo>
                <a:cubicBezTo>
                  <a:pt x="1156" y="76"/>
                  <a:pt x="1074" y="62"/>
                  <a:pt x="977" y="51"/>
                </a:cubicBezTo>
                <a:cubicBezTo>
                  <a:pt x="972" y="51"/>
                  <a:pt x="967" y="51"/>
                  <a:pt x="962" y="53"/>
                </a:cubicBezTo>
                <a:lnTo>
                  <a:pt x="960" y="53"/>
                </a:lnTo>
                <a:cubicBezTo>
                  <a:pt x="878" y="19"/>
                  <a:pt x="789" y="0"/>
                  <a:pt x="695" y="0"/>
                </a:cubicBezTo>
                <a:close/>
                <a:moveTo>
                  <a:pt x="695" y="109"/>
                </a:moveTo>
                <a:cubicBezTo>
                  <a:pt x="841" y="109"/>
                  <a:pt x="974" y="161"/>
                  <a:pt x="1077" y="249"/>
                </a:cubicBezTo>
                <a:cubicBezTo>
                  <a:pt x="977" y="268"/>
                  <a:pt x="843" y="280"/>
                  <a:pt x="695" y="280"/>
                </a:cubicBezTo>
                <a:cubicBezTo>
                  <a:pt x="548" y="280"/>
                  <a:pt x="415" y="268"/>
                  <a:pt x="315" y="249"/>
                </a:cubicBezTo>
                <a:cubicBezTo>
                  <a:pt x="418" y="162"/>
                  <a:pt x="550" y="109"/>
                  <a:pt x="695" y="109"/>
                </a:cubicBezTo>
                <a:close/>
                <a:moveTo>
                  <a:pt x="212" y="197"/>
                </a:moveTo>
                <a:cubicBezTo>
                  <a:pt x="205" y="204"/>
                  <a:pt x="198" y="210"/>
                  <a:pt x="192" y="217"/>
                </a:cubicBezTo>
                <a:cubicBezTo>
                  <a:pt x="187" y="215"/>
                  <a:pt x="180" y="212"/>
                  <a:pt x="176" y="210"/>
                </a:cubicBezTo>
                <a:cubicBezTo>
                  <a:pt x="185" y="206"/>
                  <a:pt x="190" y="203"/>
                  <a:pt x="203" y="198"/>
                </a:cubicBezTo>
                <a:cubicBezTo>
                  <a:pt x="206" y="198"/>
                  <a:pt x="209" y="197"/>
                  <a:pt x="212" y="197"/>
                </a:cubicBezTo>
                <a:close/>
                <a:moveTo>
                  <a:pt x="1179" y="197"/>
                </a:moveTo>
                <a:cubicBezTo>
                  <a:pt x="1181" y="197"/>
                  <a:pt x="1185" y="198"/>
                  <a:pt x="1187" y="198"/>
                </a:cubicBezTo>
                <a:cubicBezTo>
                  <a:pt x="1201" y="203"/>
                  <a:pt x="1207" y="206"/>
                  <a:pt x="1216" y="210"/>
                </a:cubicBezTo>
                <a:cubicBezTo>
                  <a:pt x="1212" y="212"/>
                  <a:pt x="1204" y="215"/>
                  <a:pt x="1199" y="217"/>
                </a:cubicBezTo>
                <a:cubicBezTo>
                  <a:pt x="1192" y="210"/>
                  <a:pt x="1186" y="204"/>
                  <a:pt x="1179" y="197"/>
                </a:cubicBezTo>
                <a:close/>
                <a:moveTo>
                  <a:pt x="229" y="341"/>
                </a:moveTo>
                <a:cubicBezTo>
                  <a:pt x="240" y="344"/>
                  <a:pt x="250" y="347"/>
                  <a:pt x="263" y="349"/>
                </a:cubicBezTo>
                <a:cubicBezTo>
                  <a:pt x="376" y="373"/>
                  <a:pt x="528" y="388"/>
                  <a:pt x="695" y="388"/>
                </a:cubicBezTo>
                <a:cubicBezTo>
                  <a:pt x="863" y="388"/>
                  <a:pt x="1015" y="373"/>
                  <a:pt x="1128" y="349"/>
                </a:cubicBezTo>
                <a:cubicBezTo>
                  <a:pt x="1140" y="347"/>
                  <a:pt x="1150" y="344"/>
                  <a:pt x="1162" y="341"/>
                </a:cubicBezTo>
                <a:cubicBezTo>
                  <a:pt x="1237" y="440"/>
                  <a:pt x="1282" y="562"/>
                  <a:pt x="1282" y="695"/>
                </a:cubicBezTo>
                <a:cubicBezTo>
                  <a:pt x="1282" y="1019"/>
                  <a:pt x="1019" y="1282"/>
                  <a:pt x="695" y="1282"/>
                </a:cubicBezTo>
                <a:cubicBezTo>
                  <a:pt x="372" y="1282"/>
                  <a:pt x="108" y="1019"/>
                  <a:pt x="108" y="695"/>
                </a:cubicBezTo>
                <a:cubicBezTo>
                  <a:pt x="108" y="562"/>
                  <a:pt x="154" y="440"/>
                  <a:pt x="229" y="341"/>
                </a:cubicBezTo>
                <a:close/>
                <a:moveTo>
                  <a:pt x="478" y="478"/>
                </a:moveTo>
                <a:cubicBezTo>
                  <a:pt x="418" y="478"/>
                  <a:pt x="370" y="527"/>
                  <a:pt x="370" y="587"/>
                </a:cubicBezTo>
                <a:cubicBezTo>
                  <a:pt x="370" y="647"/>
                  <a:pt x="418" y="695"/>
                  <a:pt x="478" y="695"/>
                </a:cubicBezTo>
                <a:cubicBezTo>
                  <a:pt x="538" y="695"/>
                  <a:pt x="587" y="647"/>
                  <a:pt x="587" y="587"/>
                </a:cubicBezTo>
                <a:cubicBezTo>
                  <a:pt x="587" y="527"/>
                  <a:pt x="538" y="478"/>
                  <a:pt x="478" y="478"/>
                </a:cubicBezTo>
                <a:close/>
                <a:moveTo>
                  <a:pt x="912" y="478"/>
                </a:moveTo>
                <a:cubicBezTo>
                  <a:pt x="852" y="478"/>
                  <a:pt x="804" y="527"/>
                  <a:pt x="804" y="587"/>
                </a:cubicBezTo>
                <a:cubicBezTo>
                  <a:pt x="804" y="647"/>
                  <a:pt x="852" y="695"/>
                  <a:pt x="912" y="695"/>
                </a:cubicBezTo>
                <a:cubicBezTo>
                  <a:pt x="972" y="695"/>
                  <a:pt x="1021" y="647"/>
                  <a:pt x="1021" y="587"/>
                </a:cubicBezTo>
                <a:cubicBezTo>
                  <a:pt x="1021" y="527"/>
                  <a:pt x="972" y="478"/>
                  <a:pt x="912" y="478"/>
                </a:cubicBezTo>
                <a:close/>
                <a:moveTo>
                  <a:pt x="302" y="863"/>
                </a:moveTo>
                <a:cubicBezTo>
                  <a:pt x="389" y="987"/>
                  <a:pt x="533" y="1069"/>
                  <a:pt x="695" y="1069"/>
                </a:cubicBezTo>
                <a:cubicBezTo>
                  <a:pt x="858" y="1069"/>
                  <a:pt x="1002" y="987"/>
                  <a:pt x="1089" y="863"/>
                </a:cubicBezTo>
                <a:cubicBezTo>
                  <a:pt x="978" y="943"/>
                  <a:pt x="842" y="991"/>
                  <a:pt x="695" y="991"/>
                </a:cubicBezTo>
                <a:cubicBezTo>
                  <a:pt x="548" y="991"/>
                  <a:pt x="413" y="943"/>
                  <a:pt x="302" y="86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Angry">
            <a:extLst>
              <a:ext uri="{FF2B5EF4-FFF2-40B4-BE49-F238E27FC236}">
                <a16:creationId xmlns:a16="http://schemas.microsoft.com/office/drawing/2014/main" id="{48EB7BB7-5C2D-4859-8101-BE53C238C2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9079" y="3346038"/>
            <a:ext cx="160338" cy="160337"/>
          </a:xfrm>
          <a:custGeom>
            <a:avLst/>
            <a:gdLst>
              <a:gd name="T0" fmla="*/ 695 w 1391"/>
              <a:gd name="T1" fmla="*/ 0 h 1390"/>
              <a:gd name="T2" fmla="*/ 0 w 1391"/>
              <a:gd name="T3" fmla="*/ 695 h 1390"/>
              <a:gd name="T4" fmla="*/ 695 w 1391"/>
              <a:gd name="T5" fmla="*/ 1390 h 1390"/>
              <a:gd name="T6" fmla="*/ 1391 w 1391"/>
              <a:gd name="T7" fmla="*/ 695 h 1390"/>
              <a:gd name="T8" fmla="*/ 695 w 1391"/>
              <a:gd name="T9" fmla="*/ 0 h 1390"/>
              <a:gd name="T10" fmla="*/ 695 w 1391"/>
              <a:gd name="T11" fmla="*/ 108 h 1390"/>
              <a:gd name="T12" fmla="*/ 1282 w 1391"/>
              <a:gd name="T13" fmla="*/ 695 h 1390"/>
              <a:gd name="T14" fmla="*/ 695 w 1391"/>
              <a:gd name="T15" fmla="*/ 1282 h 1390"/>
              <a:gd name="T16" fmla="*/ 109 w 1391"/>
              <a:gd name="T17" fmla="*/ 695 h 1390"/>
              <a:gd name="T18" fmla="*/ 695 w 1391"/>
              <a:gd name="T19" fmla="*/ 108 h 1390"/>
              <a:gd name="T20" fmla="*/ 1024 w 1391"/>
              <a:gd name="T21" fmla="*/ 297 h 1390"/>
              <a:gd name="T22" fmla="*/ 1014 w 1391"/>
              <a:gd name="T23" fmla="*/ 298 h 1390"/>
              <a:gd name="T24" fmla="*/ 1002 w 1391"/>
              <a:gd name="T25" fmla="*/ 303 h 1390"/>
              <a:gd name="T26" fmla="*/ 775 w 1391"/>
              <a:gd name="T27" fmla="*/ 446 h 1390"/>
              <a:gd name="T28" fmla="*/ 770 w 1391"/>
              <a:gd name="T29" fmla="*/ 510 h 1390"/>
              <a:gd name="T30" fmla="*/ 835 w 1391"/>
              <a:gd name="T31" fmla="*/ 509 h 1390"/>
              <a:gd name="T32" fmla="*/ 1040 w 1391"/>
              <a:gd name="T33" fmla="*/ 381 h 1390"/>
              <a:gd name="T34" fmla="*/ 1069 w 1391"/>
              <a:gd name="T35" fmla="*/ 332 h 1390"/>
              <a:gd name="T36" fmla="*/ 1024 w 1391"/>
              <a:gd name="T37" fmla="*/ 297 h 1390"/>
              <a:gd name="T38" fmla="*/ 361 w 1391"/>
              <a:gd name="T39" fmla="*/ 298 h 1390"/>
              <a:gd name="T40" fmla="*/ 327 w 1391"/>
              <a:gd name="T41" fmla="*/ 337 h 1390"/>
              <a:gd name="T42" fmla="*/ 355 w 1391"/>
              <a:gd name="T43" fmla="*/ 381 h 1390"/>
              <a:gd name="T44" fmla="*/ 555 w 1391"/>
              <a:gd name="T45" fmla="*/ 507 h 1390"/>
              <a:gd name="T46" fmla="*/ 619 w 1391"/>
              <a:gd name="T47" fmla="*/ 513 h 1390"/>
              <a:gd name="T48" fmla="*/ 619 w 1391"/>
              <a:gd name="T49" fmla="*/ 449 h 1390"/>
              <a:gd name="T50" fmla="*/ 387 w 1391"/>
              <a:gd name="T51" fmla="*/ 302 h 1390"/>
              <a:gd name="T52" fmla="*/ 361 w 1391"/>
              <a:gd name="T53" fmla="*/ 298 h 1390"/>
              <a:gd name="T54" fmla="*/ 372 w 1391"/>
              <a:gd name="T55" fmla="*/ 481 h 1390"/>
              <a:gd name="T56" fmla="*/ 326 w 1391"/>
              <a:gd name="T57" fmla="*/ 631 h 1390"/>
              <a:gd name="T58" fmla="*/ 465 w 1391"/>
              <a:gd name="T59" fmla="*/ 749 h 1390"/>
              <a:gd name="T60" fmla="*/ 560 w 1391"/>
              <a:gd name="T61" fmla="*/ 600 h 1390"/>
              <a:gd name="T62" fmla="*/ 407 w 1391"/>
              <a:gd name="T63" fmla="*/ 493 h 1390"/>
              <a:gd name="T64" fmla="*/ 372 w 1391"/>
              <a:gd name="T65" fmla="*/ 481 h 1390"/>
              <a:gd name="T66" fmla="*/ 1009 w 1391"/>
              <a:gd name="T67" fmla="*/ 481 h 1390"/>
              <a:gd name="T68" fmla="*/ 984 w 1391"/>
              <a:gd name="T69" fmla="*/ 493 h 1390"/>
              <a:gd name="T70" fmla="*/ 831 w 1391"/>
              <a:gd name="T71" fmla="*/ 600 h 1390"/>
              <a:gd name="T72" fmla="*/ 926 w 1391"/>
              <a:gd name="T73" fmla="*/ 749 h 1390"/>
              <a:gd name="T74" fmla="*/ 1065 w 1391"/>
              <a:gd name="T75" fmla="*/ 631 h 1390"/>
              <a:gd name="T76" fmla="*/ 1009 w 1391"/>
              <a:gd name="T77" fmla="*/ 481 h 1390"/>
              <a:gd name="T78" fmla="*/ 897 w 1391"/>
              <a:gd name="T79" fmla="*/ 863 h 1390"/>
              <a:gd name="T80" fmla="*/ 695 w 1391"/>
              <a:gd name="T81" fmla="*/ 877 h 1390"/>
              <a:gd name="T82" fmla="*/ 497 w 1391"/>
              <a:gd name="T83" fmla="*/ 865 h 1390"/>
              <a:gd name="T84" fmla="*/ 377 w 1391"/>
              <a:gd name="T85" fmla="*/ 944 h 1390"/>
              <a:gd name="T86" fmla="*/ 695 w 1391"/>
              <a:gd name="T87" fmla="*/ 1124 h 1390"/>
              <a:gd name="T88" fmla="*/ 1014 w 1391"/>
              <a:gd name="T89" fmla="*/ 944 h 1390"/>
              <a:gd name="T90" fmla="*/ 897 w 1391"/>
              <a:gd name="T91" fmla="*/ 863 h 1390"/>
              <a:gd name="T92" fmla="*/ 885 w 1391"/>
              <a:gd name="T93" fmla="*/ 951 h 1390"/>
              <a:gd name="T94" fmla="*/ 897 w 1391"/>
              <a:gd name="T95" fmla="*/ 951 h 1390"/>
              <a:gd name="T96" fmla="*/ 919 w 1391"/>
              <a:gd name="T97" fmla="*/ 951 h 1390"/>
              <a:gd name="T98" fmla="*/ 750 w 1391"/>
              <a:gd name="T99" fmla="*/ 1033 h 1390"/>
              <a:gd name="T100" fmla="*/ 750 w 1391"/>
              <a:gd name="T101" fmla="*/ 961 h 1390"/>
              <a:gd name="T102" fmla="*/ 807 w 1391"/>
              <a:gd name="T103" fmla="*/ 956 h 1390"/>
              <a:gd name="T104" fmla="*/ 885 w 1391"/>
              <a:gd name="T105" fmla="*/ 951 h 1390"/>
              <a:gd name="T106" fmla="*/ 475 w 1391"/>
              <a:gd name="T107" fmla="*/ 953 h 1390"/>
              <a:gd name="T108" fmla="*/ 497 w 1391"/>
              <a:gd name="T109" fmla="*/ 953 h 1390"/>
              <a:gd name="T110" fmla="*/ 533 w 1391"/>
              <a:gd name="T111" fmla="*/ 955 h 1390"/>
              <a:gd name="T112" fmla="*/ 533 w 1391"/>
              <a:gd name="T113" fmla="*/ 992 h 1390"/>
              <a:gd name="T114" fmla="*/ 475 w 1391"/>
              <a:gd name="T115" fmla="*/ 953 h 1390"/>
              <a:gd name="T116" fmla="*/ 587 w 1391"/>
              <a:gd name="T117" fmla="*/ 958 h 1390"/>
              <a:gd name="T118" fmla="*/ 695 w 1391"/>
              <a:gd name="T119" fmla="*/ 963 h 1390"/>
              <a:gd name="T120" fmla="*/ 695 w 1391"/>
              <a:gd name="T121" fmla="*/ 1038 h 1390"/>
              <a:gd name="T122" fmla="*/ 587 w 1391"/>
              <a:gd name="T123" fmla="*/ 1017 h 1390"/>
              <a:gd name="T124" fmla="*/ 587 w 1391"/>
              <a:gd name="T125" fmla="*/ 958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91" h="1390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0"/>
                  <a:pt x="695" y="1390"/>
                </a:cubicBezTo>
                <a:cubicBezTo>
                  <a:pt x="1079" y="1390"/>
                  <a:pt x="1391" y="1079"/>
                  <a:pt x="1391" y="695"/>
                </a:cubicBezTo>
                <a:cubicBezTo>
                  <a:pt x="1391" y="311"/>
                  <a:pt x="1079" y="0"/>
                  <a:pt x="695" y="0"/>
                </a:cubicBezTo>
                <a:close/>
                <a:moveTo>
                  <a:pt x="695" y="108"/>
                </a:moveTo>
                <a:cubicBezTo>
                  <a:pt x="1019" y="108"/>
                  <a:pt x="1282" y="372"/>
                  <a:pt x="1282" y="695"/>
                </a:cubicBezTo>
                <a:cubicBezTo>
                  <a:pt x="1282" y="1019"/>
                  <a:pt x="1019" y="1282"/>
                  <a:pt x="695" y="1282"/>
                </a:cubicBezTo>
                <a:cubicBezTo>
                  <a:pt x="372" y="1282"/>
                  <a:pt x="109" y="1019"/>
                  <a:pt x="109" y="695"/>
                </a:cubicBezTo>
                <a:cubicBezTo>
                  <a:pt x="109" y="372"/>
                  <a:pt x="372" y="108"/>
                  <a:pt x="695" y="108"/>
                </a:cubicBezTo>
                <a:close/>
                <a:moveTo>
                  <a:pt x="1024" y="297"/>
                </a:moveTo>
                <a:cubicBezTo>
                  <a:pt x="1021" y="297"/>
                  <a:pt x="1018" y="297"/>
                  <a:pt x="1014" y="298"/>
                </a:cubicBezTo>
                <a:cubicBezTo>
                  <a:pt x="1010" y="299"/>
                  <a:pt x="1006" y="301"/>
                  <a:pt x="1002" y="303"/>
                </a:cubicBezTo>
                <a:cubicBezTo>
                  <a:pt x="850" y="375"/>
                  <a:pt x="775" y="446"/>
                  <a:pt x="775" y="446"/>
                </a:cubicBezTo>
                <a:cubicBezTo>
                  <a:pt x="756" y="461"/>
                  <a:pt x="753" y="492"/>
                  <a:pt x="770" y="510"/>
                </a:cubicBezTo>
                <a:cubicBezTo>
                  <a:pt x="787" y="528"/>
                  <a:pt x="819" y="527"/>
                  <a:pt x="835" y="509"/>
                </a:cubicBezTo>
                <a:cubicBezTo>
                  <a:pt x="835" y="509"/>
                  <a:pt x="897" y="448"/>
                  <a:pt x="1040" y="381"/>
                </a:cubicBezTo>
                <a:cubicBezTo>
                  <a:pt x="1060" y="375"/>
                  <a:pt x="1073" y="353"/>
                  <a:pt x="1069" y="332"/>
                </a:cubicBezTo>
                <a:cubicBezTo>
                  <a:pt x="1066" y="312"/>
                  <a:pt x="1045" y="296"/>
                  <a:pt x="1024" y="297"/>
                </a:cubicBezTo>
                <a:close/>
                <a:moveTo>
                  <a:pt x="361" y="298"/>
                </a:moveTo>
                <a:cubicBezTo>
                  <a:pt x="343" y="302"/>
                  <a:pt x="328" y="319"/>
                  <a:pt x="327" y="337"/>
                </a:cubicBezTo>
                <a:cubicBezTo>
                  <a:pt x="325" y="356"/>
                  <a:pt x="337" y="375"/>
                  <a:pt x="355" y="381"/>
                </a:cubicBezTo>
                <a:cubicBezTo>
                  <a:pt x="500" y="441"/>
                  <a:pt x="555" y="507"/>
                  <a:pt x="555" y="507"/>
                </a:cubicBezTo>
                <a:cubicBezTo>
                  <a:pt x="569" y="526"/>
                  <a:pt x="601" y="529"/>
                  <a:pt x="619" y="513"/>
                </a:cubicBezTo>
                <a:cubicBezTo>
                  <a:pt x="636" y="497"/>
                  <a:pt x="637" y="466"/>
                  <a:pt x="619" y="449"/>
                </a:cubicBezTo>
                <a:cubicBezTo>
                  <a:pt x="619" y="449"/>
                  <a:pt x="546" y="367"/>
                  <a:pt x="387" y="302"/>
                </a:cubicBezTo>
                <a:cubicBezTo>
                  <a:pt x="379" y="298"/>
                  <a:pt x="370" y="297"/>
                  <a:pt x="361" y="298"/>
                </a:cubicBezTo>
                <a:close/>
                <a:moveTo>
                  <a:pt x="372" y="481"/>
                </a:moveTo>
                <a:cubicBezTo>
                  <a:pt x="327" y="486"/>
                  <a:pt x="311" y="576"/>
                  <a:pt x="326" y="631"/>
                </a:cubicBezTo>
                <a:cubicBezTo>
                  <a:pt x="343" y="696"/>
                  <a:pt x="397" y="749"/>
                  <a:pt x="465" y="749"/>
                </a:cubicBezTo>
                <a:cubicBezTo>
                  <a:pt x="552" y="749"/>
                  <a:pt x="610" y="637"/>
                  <a:pt x="560" y="600"/>
                </a:cubicBezTo>
                <a:cubicBezTo>
                  <a:pt x="500" y="556"/>
                  <a:pt x="447" y="520"/>
                  <a:pt x="407" y="493"/>
                </a:cubicBezTo>
                <a:cubicBezTo>
                  <a:pt x="393" y="484"/>
                  <a:pt x="382" y="480"/>
                  <a:pt x="372" y="481"/>
                </a:cubicBezTo>
                <a:close/>
                <a:moveTo>
                  <a:pt x="1009" y="481"/>
                </a:moveTo>
                <a:cubicBezTo>
                  <a:pt x="1002" y="483"/>
                  <a:pt x="993" y="487"/>
                  <a:pt x="984" y="493"/>
                </a:cubicBezTo>
                <a:cubicBezTo>
                  <a:pt x="944" y="520"/>
                  <a:pt x="891" y="556"/>
                  <a:pt x="831" y="600"/>
                </a:cubicBezTo>
                <a:cubicBezTo>
                  <a:pt x="781" y="637"/>
                  <a:pt x="839" y="749"/>
                  <a:pt x="926" y="749"/>
                </a:cubicBezTo>
                <a:cubicBezTo>
                  <a:pt x="993" y="749"/>
                  <a:pt x="1048" y="696"/>
                  <a:pt x="1065" y="631"/>
                </a:cubicBezTo>
                <a:cubicBezTo>
                  <a:pt x="1081" y="572"/>
                  <a:pt x="1063" y="472"/>
                  <a:pt x="1009" y="481"/>
                </a:cubicBezTo>
                <a:close/>
                <a:moveTo>
                  <a:pt x="897" y="863"/>
                </a:moveTo>
                <a:cubicBezTo>
                  <a:pt x="836" y="863"/>
                  <a:pt x="760" y="877"/>
                  <a:pt x="695" y="877"/>
                </a:cubicBezTo>
                <a:cubicBezTo>
                  <a:pt x="633" y="877"/>
                  <a:pt x="558" y="865"/>
                  <a:pt x="497" y="865"/>
                </a:cubicBezTo>
                <a:cubicBezTo>
                  <a:pt x="428" y="865"/>
                  <a:pt x="377" y="880"/>
                  <a:pt x="377" y="944"/>
                </a:cubicBezTo>
                <a:cubicBezTo>
                  <a:pt x="377" y="1021"/>
                  <a:pt x="547" y="1124"/>
                  <a:pt x="695" y="1124"/>
                </a:cubicBezTo>
                <a:cubicBezTo>
                  <a:pt x="844" y="1124"/>
                  <a:pt x="1014" y="1024"/>
                  <a:pt x="1014" y="944"/>
                </a:cubicBezTo>
                <a:cubicBezTo>
                  <a:pt x="1014" y="879"/>
                  <a:pt x="964" y="863"/>
                  <a:pt x="897" y="863"/>
                </a:cubicBezTo>
                <a:close/>
                <a:moveTo>
                  <a:pt x="885" y="951"/>
                </a:moveTo>
                <a:lnTo>
                  <a:pt x="897" y="951"/>
                </a:lnTo>
                <a:cubicBezTo>
                  <a:pt x="906" y="951"/>
                  <a:pt x="914" y="951"/>
                  <a:pt x="919" y="951"/>
                </a:cubicBezTo>
                <a:cubicBezTo>
                  <a:pt x="894" y="978"/>
                  <a:pt x="826" y="1018"/>
                  <a:pt x="750" y="1033"/>
                </a:cubicBezTo>
                <a:lnTo>
                  <a:pt x="750" y="961"/>
                </a:lnTo>
                <a:cubicBezTo>
                  <a:pt x="769" y="960"/>
                  <a:pt x="788" y="958"/>
                  <a:pt x="807" y="956"/>
                </a:cubicBezTo>
                <a:cubicBezTo>
                  <a:pt x="836" y="954"/>
                  <a:pt x="861" y="952"/>
                  <a:pt x="885" y="951"/>
                </a:cubicBezTo>
                <a:close/>
                <a:moveTo>
                  <a:pt x="475" y="953"/>
                </a:moveTo>
                <a:cubicBezTo>
                  <a:pt x="481" y="952"/>
                  <a:pt x="488" y="953"/>
                  <a:pt x="497" y="953"/>
                </a:cubicBezTo>
                <a:cubicBezTo>
                  <a:pt x="508" y="953"/>
                  <a:pt x="521" y="954"/>
                  <a:pt x="533" y="955"/>
                </a:cubicBezTo>
                <a:lnTo>
                  <a:pt x="533" y="992"/>
                </a:lnTo>
                <a:cubicBezTo>
                  <a:pt x="508" y="979"/>
                  <a:pt x="487" y="965"/>
                  <a:pt x="475" y="953"/>
                </a:cubicBezTo>
                <a:close/>
                <a:moveTo>
                  <a:pt x="587" y="958"/>
                </a:moveTo>
                <a:cubicBezTo>
                  <a:pt x="623" y="961"/>
                  <a:pt x="660" y="963"/>
                  <a:pt x="695" y="963"/>
                </a:cubicBezTo>
                <a:lnTo>
                  <a:pt x="695" y="1038"/>
                </a:lnTo>
                <a:cubicBezTo>
                  <a:pt x="658" y="1038"/>
                  <a:pt x="621" y="1029"/>
                  <a:pt x="587" y="1017"/>
                </a:cubicBezTo>
                <a:lnTo>
                  <a:pt x="587" y="95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Clueless">
            <a:extLst>
              <a:ext uri="{FF2B5EF4-FFF2-40B4-BE49-F238E27FC236}">
                <a16:creationId xmlns:a16="http://schemas.microsoft.com/office/drawing/2014/main" id="{0193724A-C1D6-47D7-B691-588726400B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2370" y="3346038"/>
            <a:ext cx="160338" cy="160337"/>
          </a:xfrm>
          <a:custGeom>
            <a:avLst/>
            <a:gdLst>
              <a:gd name="T0" fmla="*/ 204 w 1396"/>
              <a:gd name="T1" fmla="*/ 0 h 1394"/>
              <a:gd name="T2" fmla="*/ 126 w 1396"/>
              <a:gd name="T3" fmla="*/ 17 h 1394"/>
              <a:gd name="T4" fmla="*/ 4 w 1396"/>
              <a:gd name="T5" fmla="*/ 108 h 1394"/>
              <a:gd name="T6" fmla="*/ 5 w 1396"/>
              <a:gd name="T7" fmla="*/ 125 h 1394"/>
              <a:gd name="T8" fmla="*/ 50 w 1396"/>
              <a:gd name="T9" fmla="*/ 173 h 1394"/>
              <a:gd name="T10" fmla="*/ 58 w 1396"/>
              <a:gd name="T11" fmla="*/ 178 h 1394"/>
              <a:gd name="T12" fmla="*/ 61 w 1396"/>
              <a:gd name="T13" fmla="*/ 178 h 1394"/>
              <a:gd name="T14" fmla="*/ 72 w 1396"/>
              <a:gd name="T15" fmla="*/ 171 h 1394"/>
              <a:gd name="T16" fmla="*/ 144 w 1396"/>
              <a:gd name="T17" fmla="*/ 113 h 1394"/>
              <a:gd name="T18" fmla="*/ 194 w 1396"/>
              <a:gd name="T19" fmla="*/ 105 h 1394"/>
              <a:gd name="T20" fmla="*/ 243 w 1396"/>
              <a:gd name="T21" fmla="*/ 149 h 1394"/>
              <a:gd name="T22" fmla="*/ 229 w 1396"/>
              <a:gd name="T23" fmla="*/ 288 h 1394"/>
              <a:gd name="T24" fmla="*/ 236 w 1396"/>
              <a:gd name="T25" fmla="*/ 476 h 1394"/>
              <a:gd name="T26" fmla="*/ 246 w 1396"/>
              <a:gd name="T27" fmla="*/ 498 h 1394"/>
              <a:gd name="T28" fmla="*/ 256 w 1396"/>
              <a:gd name="T29" fmla="*/ 507 h 1394"/>
              <a:gd name="T30" fmla="*/ 263 w 1396"/>
              <a:gd name="T31" fmla="*/ 505 h 1394"/>
              <a:gd name="T32" fmla="*/ 334 w 1396"/>
              <a:gd name="T33" fmla="*/ 476 h 1394"/>
              <a:gd name="T34" fmla="*/ 343 w 1396"/>
              <a:gd name="T35" fmla="*/ 470 h 1394"/>
              <a:gd name="T36" fmla="*/ 341 w 1396"/>
              <a:gd name="T37" fmla="*/ 459 h 1394"/>
              <a:gd name="T38" fmla="*/ 331 w 1396"/>
              <a:gd name="T39" fmla="*/ 437 h 1394"/>
              <a:gd name="T40" fmla="*/ 331 w 1396"/>
              <a:gd name="T41" fmla="*/ 293 h 1394"/>
              <a:gd name="T42" fmla="*/ 346 w 1396"/>
              <a:gd name="T43" fmla="*/ 96 h 1394"/>
              <a:gd name="T44" fmla="*/ 229 w 1396"/>
              <a:gd name="T45" fmla="*/ 1 h 1394"/>
              <a:gd name="T46" fmla="*/ 204 w 1396"/>
              <a:gd name="T47" fmla="*/ 0 h 1394"/>
              <a:gd name="T48" fmla="*/ 701 w 1396"/>
              <a:gd name="T49" fmla="*/ 3 h 1394"/>
              <a:gd name="T50" fmla="*/ 460 w 1396"/>
              <a:gd name="T51" fmla="*/ 46 h 1394"/>
              <a:gd name="T52" fmla="*/ 425 w 1396"/>
              <a:gd name="T53" fmla="*/ 116 h 1394"/>
              <a:gd name="T54" fmla="*/ 497 w 1396"/>
              <a:gd name="T55" fmla="*/ 147 h 1394"/>
              <a:gd name="T56" fmla="*/ 701 w 1396"/>
              <a:gd name="T57" fmla="*/ 112 h 1394"/>
              <a:gd name="T58" fmla="*/ 1288 w 1396"/>
              <a:gd name="T59" fmla="*/ 698 h 1394"/>
              <a:gd name="T60" fmla="*/ 701 w 1396"/>
              <a:gd name="T61" fmla="*/ 1285 h 1394"/>
              <a:gd name="T62" fmla="*/ 114 w 1396"/>
              <a:gd name="T63" fmla="*/ 698 h 1394"/>
              <a:gd name="T64" fmla="*/ 155 w 1396"/>
              <a:gd name="T65" fmla="*/ 486 h 1394"/>
              <a:gd name="T66" fmla="*/ 124 w 1396"/>
              <a:gd name="T67" fmla="*/ 415 h 1394"/>
              <a:gd name="T68" fmla="*/ 53 w 1396"/>
              <a:gd name="T69" fmla="*/ 446 h 1394"/>
              <a:gd name="T70" fmla="*/ 5 w 1396"/>
              <a:gd name="T71" fmla="*/ 698 h 1394"/>
              <a:gd name="T72" fmla="*/ 701 w 1396"/>
              <a:gd name="T73" fmla="*/ 1394 h 1394"/>
              <a:gd name="T74" fmla="*/ 1396 w 1396"/>
              <a:gd name="T75" fmla="*/ 698 h 1394"/>
              <a:gd name="T76" fmla="*/ 701 w 1396"/>
              <a:gd name="T77" fmla="*/ 3 h 1394"/>
              <a:gd name="T78" fmla="*/ 592 w 1396"/>
              <a:gd name="T79" fmla="*/ 319 h 1394"/>
              <a:gd name="T80" fmla="*/ 484 w 1396"/>
              <a:gd name="T81" fmla="*/ 427 h 1394"/>
              <a:gd name="T82" fmla="*/ 592 w 1396"/>
              <a:gd name="T83" fmla="*/ 536 h 1394"/>
              <a:gd name="T84" fmla="*/ 701 w 1396"/>
              <a:gd name="T85" fmla="*/ 427 h 1394"/>
              <a:gd name="T86" fmla="*/ 592 w 1396"/>
              <a:gd name="T87" fmla="*/ 319 h 1394"/>
              <a:gd name="T88" fmla="*/ 972 w 1396"/>
              <a:gd name="T89" fmla="*/ 319 h 1394"/>
              <a:gd name="T90" fmla="*/ 864 w 1396"/>
              <a:gd name="T91" fmla="*/ 427 h 1394"/>
              <a:gd name="T92" fmla="*/ 972 w 1396"/>
              <a:gd name="T93" fmla="*/ 536 h 1394"/>
              <a:gd name="T94" fmla="*/ 1081 w 1396"/>
              <a:gd name="T95" fmla="*/ 427 h 1394"/>
              <a:gd name="T96" fmla="*/ 972 w 1396"/>
              <a:gd name="T97" fmla="*/ 319 h 1394"/>
              <a:gd name="T98" fmla="*/ 343 w 1396"/>
              <a:gd name="T99" fmla="*/ 544 h 1394"/>
              <a:gd name="T100" fmla="*/ 324 w 1396"/>
              <a:gd name="T101" fmla="*/ 549 h 1394"/>
              <a:gd name="T102" fmla="*/ 285 w 1396"/>
              <a:gd name="T103" fmla="*/ 585 h 1394"/>
              <a:gd name="T104" fmla="*/ 285 w 1396"/>
              <a:gd name="T105" fmla="*/ 643 h 1394"/>
              <a:gd name="T106" fmla="*/ 343 w 1396"/>
              <a:gd name="T107" fmla="*/ 687 h 1394"/>
              <a:gd name="T108" fmla="*/ 377 w 1396"/>
              <a:gd name="T109" fmla="*/ 683 h 1394"/>
              <a:gd name="T110" fmla="*/ 418 w 1396"/>
              <a:gd name="T111" fmla="*/ 592 h 1394"/>
              <a:gd name="T112" fmla="*/ 362 w 1396"/>
              <a:gd name="T113" fmla="*/ 544 h 1394"/>
              <a:gd name="T114" fmla="*/ 343 w 1396"/>
              <a:gd name="T115" fmla="*/ 544 h 1394"/>
              <a:gd name="T116" fmla="*/ 840 w 1396"/>
              <a:gd name="T117" fmla="*/ 749 h 1394"/>
              <a:gd name="T118" fmla="*/ 494 w 1396"/>
              <a:gd name="T119" fmla="*/ 943 h 1394"/>
              <a:gd name="T120" fmla="*/ 855 w 1396"/>
              <a:gd name="T121" fmla="*/ 829 h 1394"/>
              <a:gd name="T122" fmla="*/ 1077 w 1396"/>
              <a:gd name="T123" fmla="*/ 866 h 1394"/>
              <a:gd name="T124" fmla="*/ 840 w 1396"/>
              <a:gd name="T125" fmla="*/ 74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96" h="1394">
                <a:moveTo>
                  <a:pt x="204" y="0"/>
                </a:moveTo>
                <a:cubicBezTo>
                  <a:pt x="179" y="0"/>
                  <a:pt x="153" y="6"/>
                  <a:pt x="126" y="17"/>
                </a:cubicBezTo>
                <a:cubicBezTo>
                  <a:pt x="76" y="36"/>
                  <a:pt x="27" y="72"/>
                  <a:pt x="4" y="108"/>
                </a:cubicBezTo>
                <a:cubicBezTo>
                  <a:pt x="0" y="113"/>
                  <a:pt x="1" y="121"/>
                  <a:pt x="5" y="125"/>
                </a:cubicBezTo>
                <a:lnTo>
                  <a:pt x="50" y="173"/>
                </a:lnTo>
                <a:cubicBezTo>
                  <a:pt x="52" y="175"/>
                  <a:pt x="55" y="177"/>
                  <a:pt x="58" y="178"/>
                </a:cubicBezTo>
                <a:lnTo>
                  <a:pt x="61" y="178"/>
                </a:lnTo>
                <a:cubicBezTo>
                  <a:pt x="66" y="177"/>
                  <a:pt x="69" y="175"/>
                  <a:pt x="72" y="171"/>
                </a:cubicBezTo>
                <a:cubicBezTo>
                  <a:pt x="86" y="148"/>
                  <a:pt x="115" y="125"/>
                  <a:pt x="144" y="113"/>
                </a:cubicBezTo>
                <a:cubicBezTo>
                  <a:pt x="163" y="106"/>
                  <a:pt x="179" y="103"/>
                  <a:pt x="194" y="105"/>
                </a:cubicBezTo>
                <a:cubicBezTo>
                  <a:pt x="217" y="108"/>
                  <a:pt x="233" y="124"/>
                  <a:pt x="243" y="149"/>
                </a:cubicBezTo>
                <a:cubicBezTo>
                  <a:pt x="258" y="187"/>
                  <a:pt x="250" y="228"/>
                  <a:pt x="229" y="288"/>
                </a:cubicBezTo>
                <a:cubicBezTo>
                  <a:pt x="206" y="359"/>
                  <a:pt x="208" y="424"/>
                  <a:pt x="236" y="476"/>
                </a:cubicBezTo>
                <a:lnTo>
                  <a:pt x="246" y="498"/>
                </a:lnTo>
                <a:cubicBezTo>
                  <a:pt x="248" y="502"/>
                  <a:pt x="252" y="506"/>
                  <a:pt x="256" y="507"/>
                </a:cubicBezTo>
                <a:cubicBezTo>
                  <a:pt x="259" y="507"/>
                  <a:pt x="261" y="506"/>
                  <a:pt x="263" y="505"/>
                </a:cubicBezTo>
                <a:lnTo>
                  <a:pt x="334" y="476"/>
                </a:lnTo>
                <a:cubicBezTo>
                  <a:pt x="338" y="475"/>
                  <a:pt x="342" y="473"/>
                  <a:pt x="343" y="470"/>
                </a:cubicBezTo>
                <a:cubicBezTo>
                  <a:pt x="344" y="466"/>
                  <a:pt x="343" y="463"/>
                  <a:pt x="341" y="459"/>
                </a:cubicBezTo>
                <a:lnTo>
                  <a:pt x="331" y="437"/>
                </a:lnTo>
                <a:cubicBezTo>
                  <a:pt x="311" y="394"/>
                  <a:pt x="312" y="351"/>
                  <a:pt x="331" y="293"/>
                </a:cubicBezTo>
                <a:cubicBezTo>
                  <a:pt x="355" y="221"/>
                  <a:pt x="372" y="161"/>
                  <a:pt x="346" y="96"/>
                </a:cubicBezTo>
                <a:cubicBezTo>
                  <a:pt x="325" y="44"/>
                  <a:pt x="282" y="9"/>
                  <a:pt x="229" y="1"/>
                </a:cubicBezTo>
                <a:cubicBezTo>
                  <a:pt x="221" y="0"/>
                  <a:pt x="212" y="0"/>
                  <a:pt x="204" y="0"/>
                </a:cubicBezTo>
                <a:close/>
                <a:moveTo>
                  <a:pt x="701" y="3"/>
                </a:moveTo>
                <a:cubicBezTo>
                  <a:pt x="616" y="3"/>
                  <a:pt x="535" y="18"/>
                  <a:pt x="460" y="46"/>
                </a:cubicBezTo>
                <a:cubicBezTo>
                  <a:pt x="432" y="54"/>
                  <a:pt x="415" y="88"/>
                  <a:pt x="425" y="116"/>
                </a:cubicBezTo>
                <a:cubicBezTo>
                  <a:pt x="435" y="144"/>
                  <a:pt x="470" y="159"/>
                  <a:pt x="497" y="147"/>
                </a:cubicBezTo>
                <a:cubicBezTo>
                  <a:pt x="561" y="124"/>
                  <a:pt x="629" y="112"/>
                  <a:pt x="701" y="112"/>
                </a:cubicBezTo>
                <a:cubicBezTo>
                  <a:pt x="1025" y="112"/>
                  <a:pt x="1288" y="374"/>
                  <a:pt x="1288" y="698"/>
                </a:cubicBezTo>
                <a:cubicBezTo>
                  <a:pt x="1288" y="1023"/>
                  <a:pt x="1025" y="1285"/>
                  <a:pt x="701" y="1285"/>
                </a:cubicBezTo>
                <a:cubicBezTo>
                  <a:pt x="376" y="1285"/>
                  <a:pt x="114" y="1023"/>
                  <a:pt x="114" y="698"/>
                </a:cubicBezTo>
                <a:cubicBezTo>
                  <a:pt x="114" y="623"/>
                  <a:pt x="129" y="552"/>
                  <a:pt x="155" y="486"/>
                </a:cubicBezTo>
                <a:cubicBezTo>
                  <a:pt x="165" y="460"/>
                  <a:pt x="151" y="426"/>
                  <a:pt x="124" y="415"/>
                </a:cubicBezTo>
                <a:cubicBezTo>
                  <a:pt x="98" y="405"/>
                  <a:pt x="64" y="419"/>
                  <a:pt x="53" y="446"/>
                </a:cubicBezTo>
                <a:cubicBezTo>
                  <a:pt x="23" y="524"/>
                  <a:pt x="5" y="610"/>
                  <a:pt x="5" y="698"/>
                </a:cubicBezTo>
                <a:cubicBezTo>
                  <a:pt x="5" y="1082"/>
                  <a:pt x="317" y="1394"/>
                  <a:pt x="701" y="1394"/>
                </a:cubicBezTo>
                <a:cubicBezTo>
                  <a:pt x="1084" y="1394"/>
                  <a:pt x="1396" y="1082"/>
                  <a:pt x="1396" y="698"/>
                </a:cubicBezTo>
                <a:cubicBezTo>
                  <a:pt x="1396" y="315"/>
                  <a:pt x="1084" y="3"/>
                  <a:pt x="701" y="3"/>
                </a:cubicBezTo>
                <a:close/>
                <a:moveTo>
                  <a:pt x="592" y="319"/>
                </a:moveTo>
                <a:cubicBezTo>
                  <a:pt x="532" y="319"/>
                  <a:pt x="484" y="367"/>
                  <a:pt x="484" y="427"/>
                </a:cubicBezTo>
                <a:cubicBezTo>
                  <a:pt x="484" y="487"/>
                  <a:pt x="532" y="536"/>
                  <a:pt x="592" y="536"/>
                </a:cubicBezTo>
                <a:cubicBezTo>
                  <a:pt x="652" y="536"/>
                  <a:pt x="701" y="487"/>
                  <a:pt x="701" y="427"/>
                </a:cubicBezTo>
                <a:cubicBezTo>
                  <a:pt x="701" y="367"/>
                  <a:pt x="652" y="319"/>
                  <a:pt x="592" y="319"/>
                </a:cubicBezTo>
                <a:close/>
                <a:moveTo>
                  <a:pt x="972" y="319"/>
                </a:moveTo>
                <a:cubicBezTo>
                  <a:pt x="912" y="319"/>
                  <a:pt x="864" y="367"/>
                  <a:pt x="864" y="427"/>
                </a:cubicBezTo>
                <a:cubicBezTo>
                  <a:pt x="864" y="487"/>
                  <a:pt x="912" y="536"/>
                  <a:pt x="972" y="536"/>
                </a:cubicBezTo>
                <a:cubicBezTo>
                  <a:pt x="1032" y="536"/>
                  <a:pt x="1081" y="487"/>
                  <a:pt x="1081" y="427"/>
                </a:cubicBezTo>
                <a:cubicBezTo>
                  <a:pt x="1081" y="367"/>
                  <a:pt x="1032" y="319"/>
                  <a:pt x="972" y="319"/>
                </a:cubicBezTo>
                <a:close/>
                <a:moveTo>
                  <a:pt x="343" y="544"/>
                </a:moveTo>
                <a:cubicBezTo>
                  <a:pt x="337" y="545"/>
                  <a:pt x="331" y="547"/>
                  <a:pt x="324" y="549"/>
                </a:cubicBezTo>
                <a:cubicBezTo>
                  <a:pt x="307" y="556"/>
                  <a:pt x="292" y="569"/>
                  <a:pt x="285" y="585"/>
                </a:cubicBezTo>
                <a:cubicBezTo>
                  <a:pt x="278" y="602"/>
                  <a:pt x="277" y="623"/>
                  <a:pt x="285" y="643"/>
                </a:cubicBezTo>
                <a:cubicBezTo>
                  <a:pt x="295" y="667"/>
                  <a:pt x="318" y="683"/>
                  <a:pt x="343" y="687"/>
                </a:cubicBezTo>
                <a:cubicBezTo>
                  <a:pt x="355" y="688"/>
                  <a:pt x="365" y="688"/>
                  <a:pt x="377" y="683"/>
                </a:cubicBezTo>
                <a:cubicBezTo>
                  <a:pt x="416" y="668"/>
                  <a:pt x="433" y="630"/>
                  <a:pt x="418" y="592"/>
                </a:cubicBezTo>
                <a:cubicBezTo>
                  <a:pt x="407" y="566"/>
                  <a:pt x="386" y="548"/>
                  <a:pt x="362" y="544"/>
                </a:cubicBezTo>
                <a:cubicBezTo>
                  <a:pt x="356" y="543"/>
                  <a:pt x="349" y="543"/>
                  <a:pt x="343" y="544"/>
                </a:cubicBezTo>
                <a:close/>
                <a:moveTo>
                  <a:pt x="840" y="749"/>
                </a:moveTo>
                <a:cubicBezTo>
                  <a:pt x="703" y="749"/>
                  <a:pt x="565" y="819"/>
                  <a:pt x="494" y="943"/>
                </a:cubicBezTo>
                <a:cubicBezTo>
                  <a:pt x="597" y="869"/>
                  <a:pt x="732" y="836"/>
                  <a:pt x="855" y="829"/>
                </a:cubicBezTo>
                <a:cubicBezTo>
                  <a:pt x="980" y="822"/>
                  <a:pt x="1035" y="843"/>
                  <a:pt x="1077" y="866"/>
                </a:cubicBezTo>
                <a:cubicBezTo>
                  <a:pt x="1054" y="808"/>
                  <a:pt x="972" y="749"/>
                  <a:pt x="840" y="74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Cool">
            <a:extLst>
              <a:ext uri="{FF2B5EF4-FFF2-40B4-BE49-F238E27FC236}">
                <a16:creationId xmlns:a16="http://schemas.microsoft.com/office/drawing/2014/main" id="{DCEB5500-A01F-4DDB-A367-107D4E1F1E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24133" y="3346038"/>
            <a:ext cx="165100" cy="160337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heck File">
            <a:extLst>
              <a:ext uri="{FF2B5EF4-FFF2-40B4-BE49-F238E27FC236}">
                <a16:creationId xmlns:a16="http://schemas.microsoft.com/office/drawing/2014/main" id="{BC143E84-9D9F-41A3-A4BC-66C554377F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4801" y="3344450"/>
            <a:ext cx="163513" cy="163512"/>
          </a:xfrm>
          <a:custGeom>
            <a:avLst/>
            <a:gdLst>
              <a:gd name="T0" fmla="*/ 217 w 1417"/>
              <a:gd name="T1" fmla="*/ 0 h 1411"/>
              <a:gd name="T2" fmla="*/ 0 w 1417"/>
              <a:gd name="T3" fmla="*/ 217 h 1411"/>
              <a:gd name="T4" fmla="*/ 0 w 1417"/>
              <a:gd name="T5" fmla="*/ 1194 h 1411"/>
              <a:gd name="T6" fmla="*/ 217 w 1417"/>
              <a:gd name="T7" fmla="*/ 1411 h 1411"/>
              <a:gd name="T8" fmla="*/ 863 w 1417"/>
              <a:gd name="T9" fmla="*/ 1411 h 1411"/>
              <a:gd name="T10" fmla="*/ 754 w 1417"/>
              <a:gd name="T11" fmla="*/ 1302 h 1411"/>
              <a:gd name="T12" fmla="*/ 217 w 1417"/>
              <a:gd name="T13" fmla="*/ 1302 h 1411"/>
              <a:gd name="T14" fmla="*/ 108 w 1417"/>
              <a:gd name="T15" fmla="*/ 1194 h 1411"/>
              <a:gd name="T16" fmla="*/ 108 w 1417"/>
              <a:gd name="T17" fmla="*/ 217 h 1411"/>
              <a:gd name="T18" fmla="*/ 217 w 1417"/>
              <a:gd name="T19" fmla="*/ 108 h 1411"/>
              <a:gd name="T20" fmla="*/ 614 w 1417"/>
              <a:gd name="T21" fmla="*/ 108 h 1411"/>
              <a:gd name="T22" fmla="*/ 651 w 1417"/>
              <a:gd name="T23" fmla="*/ 217 h 1411"/>
              <a:gd name="T24" fmla="*/ 651 w 1417"/>
              <a:gd name="T25" fmla="*/ 380 h 1411"/>
              <a:gd name="T26" fmla="*/ 705 w 1417"/>
              <a:gd name="T27" fmla="*/ 434 h 1411"/>
              <a:gd name="T28" fmla="*/ 868 w 1417"/>
              <a:gd name="T29" fmla="*/ 434 h 1411"/>
              <a:gd name="T30" fmla="*/ 977 w 1417"/>
              <a:gd name="T31" fmla="*/ 488 h 1411"/>
              <a:gd name="T32" fmla="*/ 977 w 1417"/>
              <a:gd name="T33" fmla="*/ 1021 h 1411"/>
              <a:gd name="T34" fmla="*/ 988 w 1417"/>
              <a:gd name="T35" fmla="*/ 1031 h 1411"/>
              <a:gd name="T36" fmla="*/ 1085 w 1417"/>
              <a:gd name="T37" fmla="*/ 885 h 1411"/>
              <a:gd name="T38" fmla="*/ 1085 w 1417"/>
              <a:gd name="T39" fmla="*/ 434 h 1411"/>
              <a:gd name="T40" fmla="*/ 939 w 1417"/>
              <a:gd name="T41" fmla="*/ 229 h 1411"/>
              <a:gd name="T42" fmla="*/ 895 w 1417"/>
              <a:gd name="T43" fmla="*/ 190 h 1411"/>
              <a:gd name="T44" fmla="*/ 858 w 1417"/>
              <a:gd name="T45" fmla="*/ 147 h 1411"/>
              <a:gd name="T46" fmla="*/ 651 w 1417"/>
              <a:gd name="T47" fmla="*/ 0 h 1411"/>
              <a:gd name="T48" fmla="*/ 217 w 1417"/>
              <a:gd name="T49" fmla="*/ 0 h 1411"/>
              <a:gd name="T50" fmla="*/ 1323 w 1417"/>
              <a:gd name="T51" fmla="*/ 760 h 1411"/>
              <a:gd name="T52" fmla="*/ 1287 w 1417"/>
              <a:gd name="T53" fmla="*/ 777 h 1411"/>
              <a:gd name="T54" fmla="*/ 999 w 1417"/>
              <a:gd name="T55" fmla="*/ 1199 h 1411"/>
              <a:gd name="T56" fmla="*/ 868 w 1417"/>
              <a:gd name="T57" fmla="*/ 1063 h 1411"/>
              <a:gd name="T58" fmla="*/ 819 w 1417"/>
              <a:gd name="T59" fmla="*/ 1063 h 1411"/>
              <a:gd name="T60" fmla="*/ 771 w 1417"/>
              <a:gd name="T61" fmla="*/ 1112 h 1411"/>
              <a:gd name="T62" fmla="*/ 771 w 1417"/>
              <a:gd name="T63" fmla="*/ 1162 h 1411"/>
              <a:gd name="T64" fmla="*/ 972 w 1417"/>
              <a:gd name="T65" fmla="*/ 1362 h 1411"/>
              <a:gd name="T66" fmla="*/ 1016 w 1417"/>
              <a:gd name="T67" fmla="*/ 1384 h 1411"/>
              <a:gd name="T68" fmla="*/ 1058 w 1417"/>
              <a:gd name="T69" fmla="*/ 1357 h 1411"/>
              <a:gd name="T70" fmla="*/ 1406 w 1417"/>
              <a:gd name="T71" fmla="*/ 846 h 1411"/>
              <a:gd name="T72" fmla="*/ 1396 w 1417"/>
              <a:gd name="T73" fmla="*/ 804 h 1411"/>
              <a:gd name="T74" fmla="*/ 1334 w 1417"/>
              <a:gd name="T75" fmla="*/ 765 h 1411"/>
              <a:gd name="T76" fmla="*/ 1323 w 1417"/>
              <a:gd name="T77" fmla="*/ 76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17" h="1411">
                <a:moveTo>
                  <a:pt x="217" y="0"/>
                </a:moveTo>
                <a:cubicBezTo>
                  <a:pt x="97" y="0"/>
                  <a:pt x="0" y="98"/>
                  <a:pt x="0" y="217"/>
                </a:cubicBezTo>
                <a:lnTo>
                  <a:pt x="0" y="1194"/>
                </a:lnTo>
                <a:cubicBezTo>
                  <a:pt x="0" y="1313"/>
                  <a:pt x="97" y="1411"/>
                  <a:pt x="217" y="1411"/>
                </a:cubicBezTo>
                <a:lnTo>
                  <a:pt x="863" y="1411"/>
                </a:lnTo>
                <a:lnTo>
                  <a:pt x="754" y="1302"/>
                </a:lnTo>
                <a:lnTo>
                  <a:pt x="217" y="1302"/>
                </a:lnTo>
                <a:cubicBezTo>
                  <a:pt x="157" y="1302"/>
                  <a:pt x="108" y="1254"/>
                  <a:pt x="108" y="1194"/>
                </a:cubicBezTo>
                <a:lnTo>
                  <a:pt x="108" y="217"/>
                </a:lnTo>
                <a:cubicBezTo>
                  <a:pt x="108" y="157"/>
                  <a:pt x="157" y="108"/>
                  <a:pt x="217" y="108"/>
                </a:cubicBezTo>
                <a:lnTo>
                  <a:pt x="614" y="108"/>
                </a:lnTo>
                <a:cubicBezTo>
                  <a:pt x="652" y="119"/>
                  <a:pt x="651" y="168"/>
                  <a:pt x="651" y="217"/>
                </a:cubicBezTo>
                <a:lnTo>
                  <a:pt x="651" y="380"/>
                </a:lnTo>
                <a:cubicBezTo>
                  <a:pt x="651" y="412"/>
                  <a:pt x="673" y="434"/>
                  <a:pt x="705" y="434"/>
                </a:cubicBezTo>
                <a:lnTo>
                  <a:pt x="868" y="434"/>
                </a:lnTo>
                <a:cubicBezTo>
                  <a:pt x="922" y="434"/>
                  <a:pt x="977" y="434"/>
                  <a:pt x="977" y="488"/>
                </a:cubicBezTo>
                <a:lnTo>
                  <a:pt x="977" y="1021"/>
                </a:lnTo>
                <a:lnTo>
                  <a:pt x="988" y="1031"/>
                </a:lnTo>
                <a:lnTo>
                  <a:pt x="1085" y="885"/>
                </a:lnTo>
                <a:lnTo>
                  <a:pt x="1085" y="434"/>
                </a:lnTo>
                <a:cubicBezTo>
                  <a:pt x="1085" y="374"/>
                  <a:pt x="1032" y="321"/>
                  <a:pt x="939" y="229"/>
                </a:cubicBezTo>
                <a:cubicBezTo>
                  <a:pt x="923" y="218"/>
                  <a:pt x="911" y="201"/>
                  <a:pt x="895" y="190"/>
                </a:cubicBezTo>
                <a:cubicBezTo>
                  <a:pt x="884" y="174"/>
                  <a:pt x="869" y="164"/>
                  <a:pt x="858" y="147"/>
                </a:cubicBezTo>
                <a:cubicBezTo>
                  <a:pt x="766" y="55"/>
                  <a:pt x="711" y="0"/>
                  <a:pt x="651" y="0"/>
                </a:cubicBezTo>
                <a:lnTo>
                  <a:pt x="217" y="0"/>
                </a:lnTo>
                <a:close/>
                <a:moveTo>
                  <a:pt x="1323" y="760"/>
                </a:moveTo>
                <a:cubicBezTo>
                  <a:pt x="1309" y="757"/>
                  <a:pt x="1295" y="764"/>
                  <a:pt x="1287" y="777"/>
                </a:cubicBezTo>
                <a:lnTo>
                  <a:pt x="999" y="1199"/>
                </a:lnTo>
                <a:lnTo>
                  <a:pt x="868" y="1063"/>
                </a:lnTo>
                <a:cubicBezTo>
                  <a:pt x="852" y="1047"/>
                  <a:pt x="830" y="1047"/>
                  <a:pt x="819" y="1063"/>
                </a:cubicBezTo>
                <a:lnTo>
                  <a:pt x="771" y="1112"/>
                </a:lnTo>
                <a:cubicBezTo>
                  <a:pt x="755" y="1129"/>
                  <a:pt x="755" y="1151"/>
                  <a:pt x="771" y="1162"/>
                </a:cubicBezTo>
                <a:lnTo>
                  <a:pt x="972" y="1362"/>
                </a:lnTo>
                <a:cubicBezTo>
                  <a:pt x="982" y="1373"/>
                  <a:pt x="999" y="1384"/>
                  <a:pt x="1016" y="1384"/>
                </a:cubicBezTo>
                <a:cubicBezTo>
                  <a:pt x="1032" y="1384"/>
                  <a:pt x="1047" y="1373"/>
                  <a:pt x="1058" y="1357"/>
                </a:cubicBezTo>
                <a:lnTo>
                  <a:pt x="1406" y="846"/>
                </a:lnTo>
                <a:cubicBezTo>
                  <a:pt x="1417" y="841"/>
                  <a:pt x="1412" y="815"/>
                  <a:pt x="1396" y="804"/>
                </a:cubicBezTo>
                <a:lnTo>
                  <a:pt x="1334" y="765"/>
                </a:lnTo>
                <a:cubicBezTo>
                  <a:pt x="1330" y="762"/>
                  <a:pt x="1327" y="760"/>
                  <a:pt x="1323" y="7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Delete File">
            <a:extLst>
              <a:ext uri="{FF2B5EF4-FFF2-40B4-BE49-F238E27FC236}">
                <a16:creationId xmlns:a16="http://schemas.microsoft.com/office/drawing/2014/main" id="{AF7EA364-E689-4C02-B28E-3E5A10DADA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9739" y="3345244"/>
            <a:ext cx="161925" cy="161925"/>
          </a:xfrm>
          <a:custGeom>
            <a:avLst/>
            <a:gdLst>
              <a:gd name="T0" fmla="*/ 217 w 1412"/>
              <a:gd name="T1" fmla="*/ 0 h 1410"/>
              <a:gd name="T2" fmla="*/ 0 w 1412"/>
              <a:gd name="T3" fmla="*/ 217 h 1410"/>
              <a:gd name="T4" fmla="*/ 0 w 1412"/>
              <a:gd name="T5" fmla="*/ 1139 h 1410"/>
              <a:gd name="T6" fmla="*/ 217 w 1412"/>
              <a:gd name="T7" fmla="*/ 1356 h 1410"/>
              <a:gd name="T8" fmla="*/ 777 w 1412"/>
              <a:gd name="T9" fmla="*/ 1356 h 1410"/>
              <a:gd name="T10" fmla="*/ 766 w 1412"/>
              <a:gd name="T11" fmla="*/ 1295 h 1410"/>
              <a:gd name="T12" fmla="*/ 777 w 1412"/>
              <a:gd name="T13" fmla="*/ 1248 h 1410"/>
              <a:gd name="T14" fmla="*/ 217 w 1412"/>
              <a:gd name="T15" fmla="*/ 1248 h 1410"/>
              <a:gd name="T16" fmla="*/ 108 w 1412"/>
              <a:gd name="T17" fmla="*/ 1139 h 1410"/>
              <a:gd name="T18" fmla="*/ 108 w 1412"/>
              <a:gd name="T19" fmla="*/ 217 h 1410"/>
              <a:gd name="T20" fmla="*/ 217 w 1412"/>
              <a:gd name="T21" fmla="*/ 108 h 1410"/>
              <a:gd name="T22" fmla="*/ 560 w 1412"/>
              <a:gd name="T23" fmla="*/ 108 h 1410"/>
              <a:gd name="T24" fmla="*/ 597 w 1412"/>
              <a:gd name="T25" fmla="*/ 217 h 1410"/>
              <a:gd name="T26" fmla="*/ 597 w 1412"/>
              <a:gd name="T27" fmla="*/ 379 h 1410"/>
              <a:gd name="T28" fmla="*/ 651 w 1412"/>
              <a:gd name="T29" fmla="*/ 434 h 1410"/>
              <a:gd name="T30" fmla="*/ 814 w 1412"/>
              <a:gd name="T31" fmla="*/ 434 h 1410"/>
              <a:gd name="T32" fmla="*/ 923 w 1412"/>
              <a:gd name="T33" fmla="*/ 488 h 1410"/>
              <a:gd name="T34" fmla="*/ 923 w 1412"/>
              <a:gd name="T35" fmla="*/ 775 h 1410"/>
              <a:gd name="T36" fmla="*/ 1031 w 1412"/>
              <a:gd name="T37" fmla="*/ 775 h 1410"/>
              <a:gd name="T38" fmla="*/ 1031 w 1412"/>
              <a:gd name="T39" fmla="*/ 434 h 1410"/>
              <a:gd name="T40" fmla="*/ 885 w 1412"/>
              <a:gd name="T41" fmla="*/ 227 h 1410"/>
              <a:gd name="T42" fmla="*/ 841 w 1412"/>
              <a:gd name="T43" fmla="*/ 190 h 1410"/>
              <a:gd name="T44" fmla="*/ 804 w 1412"/>
              <a:gd name="T45" fmla="*/ 145 h 1410"/>
              <a:gd name="T46" fmla="*/ 597 w 1412"/>
              <a:gd name="T47" fmla="*/ 0 h 1410"/>
              <a:gd name="T48" fmla="*/ 217 w 1412"/>
              <a:gd name="T49" fmla="*/ 0 h 1410"/>
              <a:gd name="T50" fmla="*/ 980 w 1412"/>
              <a:gd name="T51" fmla="*/ 870 h 1410"/>
              <a:gd name="T52" fmla="*/ 956 w 1412"/>
              <a:gd name="T53" fmla="*/ 878 h 1410"/>
              <a:gd name="T54" fmla="*/ 880 w 1412"/>
              <a:gd name="T55" fmla="*/ 954 h 1410"/>
              <a:gd name="T56" fmla="*/ 880 w 1412"/>
              <a:gd name="T57" fmla="*/ 1004 h 1410"/>
              <a:gd name="T58" fmla="*/ 1016 w 1412"/>
              <a:gd name="T59" fmla="*/ 1139 h 1410"/>
              <a:gd name="T60" fmla="*/ 880 w 1412"/>
              <a:gd name="T61" fmla="*/ 1275 h 1410"/>
              <a:gd name="T62" fmla="*/ 880 w 1412"/>
              <a:gd name="T63" fmla="*/ 1322 h 1410"/>
              <a:gd name="T64" fmla="*/ 956 w 1412"/>
              <a:gd name="T65" fmla="*/ 1399 h 1410"/>
              <a:gd name="T66" fmla="*/ 1004 w 1412"/>
              <a:gd name="T67" fmla="*/ 1399 h 1410"/>
              <a:gd name="T68" fmla="*/ 1140 w 1412"/>
              <a:gd name="T69" fmla="*/ 1263 h 1410"/>
              <a:gd name="T70" fmla="*/ 1275 w 1412"/>
              <a:gd name="T71" fmla="*/ 1399 h 1410"/>
              <a:gd name="T72" fmla="*/ 1324 w 1412"/>
              <a:gd name="T73" fmla="*/ 1399 h 1410"/>
              <a:gd name="T74" fmla="*/ 1401 w 1412"/>
              <a:gd name="T75" fmla="*/ 1322 h 1410"/>
              <a:gd name="T76" fmla="*/ 1401 w 1412"/>
              <a:gd name="T77" fmla="*/ 1275 h 1410"/>
              <a:gd name="T78" fmla="*/ 1265 w 1412"/>
              <a:gd name="T79" fmla="*/ 1139 h 1410"/>
              <a:gd name="T80" fmla="*/ 1401 w 1412"/>
              <a:gd name="T81" fmla="*/ 1004 h 1410"/>
              <a:gd name="T82" fmla="*/ 1401 w 1412"/>
              <a:gd name="T83" fmla="*/ 954 h 1410"/>
              <a:gd name="T84" fmla="*/ 1324 w 1412"/>
              <a:gd name="T85" fmla="*/ 878 h 1410"/>
              <a:gd name="T86" fmla="*/ 1275 w 1412"/>
              <a:gd name="T87" fmla="*/ 878 h 1410"/>
              <a:gd name="T88" fmla="*/ 1140 w 1412"/>
              <a:gd name="T89" fmla="*/ 1014 h 1410"/>
              <a:gd name="T90" fmla="*/ 1004 w 1412"/>
              <a:gd name="T91" fmla="*/ 878 h 1410"/>
              <a:gd name="T92" fmla="*/ 980 w 1412"/>
              <a:gd name="T93" fmla="*/ 870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12" h="1410">
                <a:moveTo>
                  <a:pt x="217" y="0"/>
                </a:moveTo>
                <a:cubicBezTo>
                  <a:pt x="98" y="0"/>
                  <a:pt x="0" y="97"/>
                  <a:pt x="0" y="217"/>
                </a:cubicBezTo>
                <a:lnTo>
                  <a:pt x="0" y="1139"/>
                </a:lnTo>
                <a:cubicBezTo>
                  <a:pt x="0" y="1259"/>
                  <a:pt x="98" y="1356"/>
                  <a:pt x="217" y="1356"/>
                </a:cubicBezTo>
                <a:lnTo>
                  <a:pt x="777" y="1356"/>
                </a:lnTo>
                <a:cubicBezTo>
                  <a:pt x="766" y="1340"/>
                  <a:pt x="766" y="1317"/>
                  <a:pt x="766" y="1295"/>
                </a:cubicBezTo>
                <a:cubicBezTo>
                  <a:pt x="766" y="1279"/>
                  <a:pt x="771" y="1264"/>
                  <a:pt x="777" y="1248"/>
                </a:cubicBezTo>
                <a:lnTo>
                  <a:pt x="217" y="1248"/>
                </a:lnTo>
                <a:cubicBezTo>
                  <a:pt x="157" y="1248"/>
                  <a:pt x="108" y="1199"/>
                  <a:pt x="108" y="1139"/>
                </a:cubicBezTo>
                <a:lnTo>
                  <a:pt x="108" y="217"/>
                </a:lnTo>
                <a:cubicBezTo>
                  <a:pt x="108" y="157"/>
                  <a:pt x="157" y="108"/>
                  <a:pt x="217" y="108"/>
                </a:cubicBezTo>
                <a:lnTo>
                  <a:pt x="560" y="108"/>
                </a:lnTo>
                <a:cubicBezTo>
                  <a:pt x="598" y="119"/>
                  <a:pt x="597" y="168"/>
                  <a:pt x="597" y="217"/>
                </a:cubicBezTo>
                <a:lnTo>
                  <a:pt x="597" y="379"/>
                </a:lnTo>
                <a:cubicBezTo>
                  <a:pt x="597" y="412"/>
                  <a:pt x="619" y="434"/>
                  <a:pt x="651" y="434"/>
                </a:cubicBezTo>
                <a:lnTo>
                  <a:pt x="814" y="434"/>
                </a:lnTo>
                <a:cubicBezTo>
                  <a:pt x="868" y="434"/>
                  <a:pt x="923" y="434"/>
                  <a:pt x="923" y="488"/>
                </a:cubicBezTo>
                <a:lnTo>
                  <a:pt x="923" y="775"/>
                </a:lnTo>
                <a:cubicBezTo>
                  <a:pt x="955" y="758"/>
                  <a:pt x="998" y="758"/>
                  <a:pt x="1031" y="775"/>
                </a:cubicBezTo>
                <a:lnTo>
                  <a:pt x="1031" y="434"/>
                </a:lnTo>
                <a:cubicBezTo>
                  <a:pt x="1031" y="374"/>
                  <a:pt x="977" y="319"/>
                  <a:pt x="885" y="227"/>
                </a:cubicBezTo>
                <a:cubicBezTo>
                  <a:pt x="869" y="216"/>
                  <a:pt x="857" y="200"/>
                  <a:pt x="841" y="190"/>
                </a:cubicBezTo>
                <a:cubicBezTo>
                  <a:pt x="830" y="173"/>
                  <a:pt x="815" y="162"/>
                  <a:pt x="804" y="145"/>
                </a:cubicBezTo>
                <a:cubicBezTo>
                  <a:pt x="712" y="53"/>
                  <a:pt x="657" y="0"/>
                  <a:pt x="597" y="0"/>
                </a:cubicBezTo>
                <a:lnTo>
                  <a:pt x="217" y="0"/>
                </a:lnTo>
                <a:close/>
                <a:moveTo>
                  <a:pt x="980" y="870"/>
                </a:moveTo>
                <a:cubicBezTo>
                  <a:pt x="971" y="870"/>
                  <a:pt x="962" y="873"/>
                  <a:pt x="956" y="878"/>
                </a:cubicBezTo>
                <a:lnTo>
                  <a:pt x="880" y="954"/>
                </a:lnTo>
                <a:cubicBezTo>
                  <a:pt x="869" y="965"/>
                  <a:pt x="869" y="993"/>
                  <a:pt x="880" y="1004"/>
                </a:cubicBezTo>
                <a:lnTo>
                  <a:pt x="1016" y="1139"/>
                </a:lnTo>
                <a:lnTo>
                  <a:pt x="880" y="1275"/>
                </a:lnTo>
                <a:cubicBezTo>
                  <a:pt x="869" y="1286"/>
                  <a:pt x="869" y="1312"/>
                  <a:pt x="880" y="1322"/>
                </a:cubicBezTo>
                <a:lnTo>
                  <a:pt x="956" y="1399"/>
                </a:lnTo>
                <a:cubicBezTo>
                  <a:pt x="967" y="1410"/>
                  <a:pt x="993" y="1410"/>
                  <a:pt x="1004" y="1399"/>
                </a:cubicBezTo>
                <a:lnTo>
                  <a:pt x="1140" y="1263"/>
                </a:lnTo>
                <a:lnTo>
                  <a:pt x="1275" y="1399"/>
                </a:lnTo>
                <a:cubicBezTo>
                  <a:pt x="1286" y="1410"/>
                  <a:pt x="1314" y="1410"/>
                  <a:pt x="1324" y="1399"/>
                </a:cubicBezTo>
                <a:lnTo>
                  <a:pt x="1401" y="1322"/>
                </a:lnTo>
                <a:cubicBezTo>
                  <a:pt x="1412" y="1312"/>
                  <a:pt x="1412" y="1286"/>
                  <a:pt x="1401" y="1275"/>
                </a:cubicBezTo>
                <a:lnTo>
                  <a:pt x="1265" y="1139"/>
                </a:lnTo>
                <a:lnTo>
                  <a:pt x="1401" y="1004"/>
                </a:lnTo>
                <a:cubicBezTo>
                  <a:pt x="1412" y="993"/>
                  <a:pt x="1412" y="965"/>
                  <a:pt x="1401" y="954"/>
                </a:cubicBezTo>
                <a:lnTo>
                  <a:pt x="1324" y="878"/>
                </a:lnTo>
                <a:cubicBezTo>
                  <a:pt x="1314" y="867"/>
                  <a:pt x="1286" y="867"/>
                  <a:pt x="1275" y="878"/>
                </a:cubicBezTo>
                <a:lnTo>
                  <a:pt x="1140" y="1014"/>
                </a:lnTo>
                <a:lnTo>
                  <a:pt x="1004" y="878"/>
                </a:lnTo>
                <a:cubicBezTo>
                  <a:pt x="998" y="873"/>
                  <a:pt x="990" y="870"/>
                  <a:pt x="980" y="87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Edit File">
            <a:extLst>
              <a:ext uri="{FF2B5EF4-FFF2-40B4-BE49-F238E27FC236}">
                <a16:creationId xmlns:a16="http://schemas.microsoft.com/office/drawing/2014/main" id="{B1A06757-C745-42EE-947C-ADD93E5315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42176" y="3345244"/>
            <a:ext cx="161925" cy="161925"/>
          </a:xfrm>
          <a:custGeom>
            <a:avLst/>
            <a:gdLst>
              <a:gd name="T0" fmla="*/ 217 w 1410"/>
              <a:gd name="T1" fmla="*/ 0 h 1406"/>
              <a:gd name="T2" fmla="*/ 0 w 1410"/>
              <a:gd name="T3" fmla="*/ 217 h 1406"/>
              <a:gd name="T4" fmla="*/ 0 w 1410"/>
              <a:gd name="T5" fmla="*/ 1140 h 1406"/>
              <a:gd name="T6" fmla="*/ 217 w 1410"/>
              <a:gd name="T7" fmla="*/ 1357 h 1406"/>
              <a:gd name="T8" fmla="*/ 661 w 1410"/>
              <a:gd name="T9" fmla="*/ 1357 h 1406"/>
              <a:gd name="T10" fmla="*/ 661 w 1410"/>
              <a:gd name="T11" fmla="*/ 1345 h 1406"/>
              <a:gd name="T12" fmla="*/ 688 w 1410"/>
              <a:gd name="T13" fmla="*/ 1248 h 1406"/>
              <a:gd name="T14" fmla="*/ 217 w 1410"/>
              <a:gd name="T15" fmla="*/ 1248 h 1406"/>
              <a:gd name="T16" fmla="*/ 108 w 1410"/>
              <a:gd name="T17" fmla="*/ 1140 h 1406"/>
              <a:gd name="T18" fmla="*/ 108 w 1410"/>
              <a:gd name="T19" fmla="*/ 217 h 1406"/>
              <a:gd name="T20" fmla="*/ 217 w 1410"/>
              <a:gd name="T21" fmla="*/ 109 h 1406"/>
              <a:gd name="T22" fmla="*/ 558 w 1410"/>
              <a:gd name="T23" fmla="*/ 109 h 1406"/>
              <a:gd name="T24" fmla="*/ 597 w 1410"/>
              <a:gd name="T25" fmla="*/ 217 h 1406"/>
              <a:gd name="T26" fmla="*/ 597 w 1410"/>
              <a:gd name="T27" fmla="*/ 380 h 1406"/>
              <a:gd name="T28" fmla="*/ 651 w 1410"/>
              <a:gd name="T29" fmla="*/ 434 h 1406"/>
              <a:gd name="T30" fmla="*/ 814 w 1410"/>
              <a:gd name="T31" fmla="*/ 434 h 1406"/>
              <a:gd name="T32" fmla="*/ 922 w 1410"/>
              <a:gd name="T33" fmla="*/ 489 h 1406"/>
              <a:gd name="T34" fmla="*/ 922 w 1410"/>
              <a:gd name="T35" fmla="*/ 923 h 1406"/>
              <a:gd name="T36" fmla="*/ 1031 w 1410"/>
              <a:gd name="T37" fmla="*/ 814 h 1406"/>
              <a:gd name="T38" fmla="*/ 1031 w 1410"/>
              <a:gd name="T39" fmla="*/ 434 h 1406"/>
              <a:gd name="T40" fmla="*/ 883 w 1410"/>
              <a:gd name="T41" fmla="*/ 227 h 1406"/>
              <a:gd name="T42" fmla="*/ 841 w 1410"/>
              <a:gd name="T43" fmla="*/ 190 h 1406"/>
              <a:gd name="T44" fmla="*/ 802 w 1410"/>
              <a:gd name="T45" fmla="*/ 146 h 1406"/>
              <a:gd name="T46" fmla="*/ 597 w 1410"/>
              <a:gd name="T47" fmla="*/ 0 h 1406"/>
              <a:gd name="T48" fmla="*/ 217 w 1410"/>
              <a:gd name="T49" fmla="*/ 0 h 1406"/>
              <a:gd name="T50" fmla="*/ 1267 w 1410"/>
              <a:gd name="T51" fmla="*/ 765 h 1406"/>
              <a:gd name="T52" fmla="*/ 1226 w 1410"/>
              <a:gd name="T53" fmla="*/ 782 h 1406"/>
              <a:gd name="T54" fmla="*/ 1160 w 1410"/>
              <a:gd name="T55" fmla="*/ 846 h 1406"/>
              <a:gd name="T56" fmla="*/ 1323 w 1410"/>
              <a:gd name="T57" fmla="*/ 1009 h 1406"/>
              <a:gd name="T58" fmla="*/ 1389 w 1410"/>
              <a:gd name="T59" fmla="*/ 945 h 1406"/>
              <a:gd name="T60" fmla="*/ 1389 w 1410"/>
              <a:gd name="T61" fmla="*/ 863 h 1406"/>
              <a:gd name="T62" fmla="*/ 1307 w 1410"/>
              <a:gd name="T63" fmla="*/ 782 h 1406"/>
              <a:gd name="T64" fmla="*/ 1267 w 1410"/>
              <a:gd name="T65" fmla="*/ 765 h 1406"/>
              <a:gd name="T66" fmla="*/ 1100 w 1410"/>
              <a:gd name="T67" fmla="*/ 901 h 1406"/>
              <a:gd name="T68" fmla="*/ 846 w 1410"/>
              <a:gd name="T69" fmla="*/ 1172 h 1406"/>
              <a:gd name="T70" fmla="*/ 834 w 1410"/>
              <a:gd name="T71" fmla="*/ 1182 h 1406"/>
              <a:gd name="T72" fmla="*/ 775 w 1410"/>
              <a:gd name="T73" fmla="*/ 1379 h 1406"/>
              <a:gd name="T74" fmla="*/ 780 w 1410"/>
              <a:gd name="T75" fmla="*/ 1399 h 1406"/>
              <a:gd name="T76" fmla="*/ 797 w 1410"/>
              <a:gd name="T77" fmla="*/ 1406 h 1406"/>
              <a:gd name="T78" fmla="*/ 802 w 1410"/>
              <a:gd name="T79" fmla="*/ 1406 h 1406"/>
              <a:gd name="T80" fmla="*/ 997 w 1410"/>
              <a:gd name="T81" fmla="*/ 1345 h 1406"/>
              <a:gd name="T82" fmla="*/ 1009 w 1410"/>
              <a:gd name="T83" fmla="*/ 1340 h 1406"/>
              <a:gd name="T84" fmla="*/ 1275 w 1410"/>
              <a:gd name="T85" fmla="*/ 1074 h 1406"/>
              <a:gd name="T86" fmla="*/ 1100 w 1410"/>
              <a:gd name="T87" fmla="*/ 901 h 1406"/>
              <a:gd name="T88" fmla="*/ 868 w 1410"/>
              <a:gd name="T89" fmla="*/ 1199 h 1406"/>
              <a:gd name="T90" fmla="*/ 949 w 1410"/>
              <a:gd name="T91" fmla="*/ 1216 h 1406"/>
              <a:gd name="T92" fmla="*/ 965 w 1410"/>
              <a:gd name="T93" fmla="*/ 1303 h 1406"/>
              <a:gd name="T94" fmla="*/ 856 w 1410"/>
              <a:gd name="T95" fmla="*/ 1330 h 1406"/>
              <a:gd name="T96" fmla="*/ 834 w 1410"/>
              <a:gd name="T97" fmla="*/ 1308 h 1406"/>
              <a:gd name="T98" fmla="*/ 868 w 1410"/>
              <a:gd name="T99" fmla="*/ 119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0" h="1406">
                <a:moveTo>
                  <a:pt x="217" y="0"/>
                </a:moveTo>
                <a:cubicBezTo>
                  <a:pt x="97" y="0"/>
                  <a:pt x="0" y="98"/>
                  <a:pt x="0" y="217"/>
                </a:cubicBezTo>
                <a:lnTo>
                  <a:pt x="0" y="1140"/>
                </a:lnTo>
                <a:cubicBezTo>
                  <a:pt x="0" y="1259"/>
                  <a:pt x="97" y="1357"/>
                  <a:pt x="217" y="1357"/>
                </a:cubicBezTo>
                <a:lnTo>
                  <a:pt x="661" y="1357"/>
                </a:lnTo>
                <a:lnTo>
                  <a:pt x="661" y="1345"/>
                </a:lnTo>
                <a:lnTo>
                  <a:pt x="688" y="1248"/>
                </a:lnTo>
                <a:lnTo>
                  <a:pt x="217" y="1248"/>
                </a:lnTo>
                <a:cubicBezTo>
                  <a:pt x="157" y="1248"/>
                  <a:pt x="108" y="1200"/>
                  <a:pt x="108" y="1140"/>
                </a:cubicBezTo>
                <a:lnTo>
                  <a:pt x="108" y="217"/>
                </a:lnTo>
                <a:cubicBezTo>
                  <a:pt x="108" y="158"/>
                  <a:pt x="157" y="109"/>
                  <a:pt x="217" y="109"/>
                </a:cubicBezTo>
                <a:lnTo>
                  <a:pt x="558" y="109"/>
                </a:lnTo>
                <a:cubicBezTo>
                  <a:pt x="596" y="120"/>
                  <a:pt x="597" y="168"/>
                  <a:pt x="597" y="217"/>
                </a:cubicBezTo>
                <a:lnTo>
                  <a:pt x="597" y="380"/>
                </a:lnTo>
                <a:cubicBezTo>
                  <a:pt x="597" y="413"/>
                  <a:pt x="618" y="434"/>
                  <a:pt x="651" y="434"/>
                </a:cubicBezTo>
                <a:lnTo>
                  <a:pt x="814" y="434"/>
                </a:lnTo>
                <a:cubicBezTo>
                  <a:pt x="868" y="434"/>
                  <a:pt x="922" y="434"/>
                  <a:pt x="922" y="489"/>
                </a:cubicBezTo>
                <a:lnTo>
                  <a:pt x="922" y="923"/>
                </a:lnTo>
                <a:lnTo>
                  <a:pt x="1031" y="814"/>
                </a:lnTo>
                <a:lnTo>
                  <a:pt x="1031" y="434"/>
                </a:lnTo>
                <a:cubicBezTo>
                  <a:pt x="1031" y="375"/>
                  <a:pt x="976" y="320"/>
                  <a:pt x="883" y="227"/>
                </a:cubicBezTo>
                <a:cubicBezTo>
                  <a:pt x="867" y="217"/>
                  <a:pt x="857" y="201"/>
                  <a:pt x="841" y="190"/>
                </a:cubicBezTo>
                <a:cubicBezTo>
                  <a:pt x="830" y="174"/>
                  <a:pt x="813" y="162"/>
                  <a:pt x="802" y="146"/>
                </a:cubicBezTo>
                <a:cubicBezTo>
                  <a:pt x="710" y="54"/>
                  <a:pt x="656" y="0"/>
                  <a:pt x="597" y="0"/>
                </a:cubicBezTo>
                <a:lnTo>
                  <a:pt x="217" y="0"/>
                </a:lnTo>
                <a:close/>
                <a:moveTo>
                  <a:pt x="1267" y="765"/>
                </a:moveTo>
                <a:cubicBezTo>
                  <a:pt x="1252" y="765"/>
                  <a:pt x="1237" y="771"/>
                  <a:pt x="1226" y="782"/>
                </a:cubicBezTo>
                <a:lnTo>
                  <a:pt x="1160" y="846"/>
                </a:lnTo>
                <a:lnTo>
                  <a:pt x="1323" y="1009"/>
                </a:lnTo>
                <a:lnTo>
                  <a:pt x="1389" y="945"/>
                </a:lnTo>
                <a:cubicBezTo>
                  <a:pt x="1410" y="923"/>
                  <a:pt x="1410" y="891"/>
                  <a:pt x="1389" y="863"/>
                </a:cubicBezTo>
                <a:lnTo>
                  <a:pt x="1307" y="782"/>
                </a:lnTo>
                <a:cubicBezTo>
                  <a:pt x="1296" y="771"/>
                  <a:pt x="1281" y="765"/>
                  <a:pt x="1267" y="765"/>
                </a:cubicBezTo>
                <a:close/>
                <a:moveTo>
                  <a:pt x="1100" y="901"/>
                </a:moveTo>
                <a:lnTo>
                  <a:pt x="846" y="1172"/>
                </a:lnTo>
                <a:cubicBezTo>
                  <a:pt x="840" y="1172"/>
                  <a:pt x="834" y="1177"/>
                  <a:pt x="834" y="1182"/>
                </a:cubicBezTo>
                <a:lnTo>
                  <a:pt x="775" y="1379"/>
                </a:lnTo>
                <a:cubicBezTo>
                  <a:pt x="769" y="1384"/>
                  <a:pt x="774" y="1394"/>
                  <a:pt x="780" y="1399"/>
                </a:cubicBezTo>
                <a:cubicBezTo>
                  <a:pt x="785" y="1405"/>
                  <a:pt x="791" y="1406"/>
                  <a:pt x="797" y="1406"/>
                </a:cubicBezTo>
                <a:lnTo>
                  <a:pt x="802" y="1406"/>
                </a:lnTo>
                <a:lnTo>
                  <a:pt x="997" y="1345"/>
                </a:lnTo>
                <a:cubicBezTo>
                  <a:pt x="1002" y="1345"/>
                  <a:pt x="1003" y="1346"/>
                  <a:pt x="1009" y="1340"/>
                </a:cubicBezTo>
                <a:lnTo>
                  <a:pt x="1275" y="1074"/>
                </a:lnTo>
                <a:lnTo>
                  <a:pt x="1100" y="901"/>
                </a:lnTo>
                <a:close/>
                <a:moveTo>
                  <a:pt x="868" y="1199"/>
                </a:moveTo>
                <a:lnTo>
                  <a:pt x="949" y="1216"/>
                </a:lnTo>
                <a:lnTo>
                  <a:pt x="965" y="1303"/>
                </a:lnTo>
                <a:lnTo>
                  <a:pt x="856" y="1330"/>
                </a:lnTo>
                <a:lnTo>
                  <a:pt x="834" y="1308"/>
                </a:lnTo>
                <a:lnTo>
                  <a:pt x="868" y="119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Favorite File">
            <a:extLst>
              <a:ext uri="{FF2B5EF4-FFF2-40B4-BE49-F238E27FC236}">
                <a16:creationId xmlns:a16="http://schemas.microsoft.com/office/drawing/2014/main" id="{213A3B90-2E4C-4856-9219-4ABC74DFC4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9795" y="3345244"/>
            <a:ext cx="163513" cy="161925"/>
          </a:xfrm>
          <a:custGeom>
            <a:avLst/>
            <a:gdLst>
              <a:gd name="T0" fmla="*/ 0 w 1415"/>
              <a:gd name="T1" fmla="*/ 217 h 1404"/>
              <a:gd name="T2" fmla="*/ 217 w 1415"/>
              <a:gd name="T3" fmla="*/ 1357 h 1404"/>
              <a:gd name="T4" fmla="*/ 760 w 1415"/>
              <a:gd name="T5" fmla="*/ 1313 h 1404"/>
              <a:gd name="T6" fmla="*/ 217 w 1415"/>
              <a:gd name="T7" fmla="*/ 1248 h 1404"/>
              <a:gd name="T8" fmla="*/ 108 w 1415"/>
              <a:gd name="T9" fmla="*/ 217 h 1404"/>
              <a:gd name="T10" fmla="*/ 560 w 1415"/>
              <a:gd name="T11" fmla="*/ 109 h 1404"/>
              <a:gd name="T12" fmla="*/ 597 w 1415"/>
              <a:gd name="T13" fmla="*/ 380 h 1404"/>
              <a:gd name="T14" fmla="*/ 814 w 1415"/>
              <a:gd name="T15" fmla="*/ 434 h 1404"/>
              <a:gd name="T16" fmla="*/ 922 w 1415"/>
              <a:gd name="T17" fmla="*/ 787 h 1404"/>
              <a:gd name="T18" fmla="*/ 1031 w 1415"/>
              <a:gd name="T19" fmla="*/ 674 h 1404"/>
              <a:gd name="T20" fmla="*/ 885 w 1415"/>
              <a:gd name="T21" fmla="*/ 227 h 1404"/>
              <a:gd name="T22" fmla="*/ 804 w 1415"/>
              <a:gd name="T23" fmla="*/ 146 h 1404"/>
              <a:gd name="T24" fmla="*/ 217 w 1415"/>
              <a:gd name="T25" fmla="*/ 0 h 1404"/>
              <a:gd name="T26" fmla="*/ 1036 w 1415"/>
              <a:gd name="T27" fmla="*/ 802 h 1404"/>
              <a:gd name="T28" fmla="*/ 805 w 1415"/>
              <a:gd name="T29" fmla="*/ 972 h 1404"/>
              <a:gd name="T30" fmla="*/ 777 w 1415"/>
              <a:gd name="T31" fmla="*/ 1065 h 1404"/>
              <a:gd name="T32" fmla="*/ 863 w 1415"/>
              <a:gd name="T33" fmla="*/ 1337 h 1404"/>
              <a:gd name="T34" fmla="*/ 943 w 1415"/>
              <a:gd name="T35" fmla="*/ 1394 h 1404"/>
              <a:gd name="T36" fmla="*/ 1228 w 1415"/>
              <a:gd name="T37" fmla="*/ 1394 h 1404"/>
              <a:gd name="T38" fmla="*/ 1307 w 1415"/>
              <a:gd name="T39" fmla="*/ 1337 h 1404"/>
              <a:gd name="T40" fmla="*/ 1394 w 1415"/>
              <a:gd name="T41" fmla="*/ 1065 h 1404"/>
              <a:gd name="T42" fmla="*/ 1365 w 1415"/>
              <a:gd name="T43" fmla="*/ 972 h 1404"/>
              <a:gd name="T44" fmla="*/ 1134 w 1415"/>
              <a:gd name="T45" fmla="*/ 802 h 1404"/>
              <a:gd name="T46" fmla="*/ 1077 w 1415"/>
              <a:gd name="T47" fmla="*/ 770 h 1404"/>
              <a:gd name="T48" fmla="*/ 1118 w 1415"/>
              <a:gd name="T49" fmla="*/ 1021 h 1404"/>
              <a:gd name="T50" fmla="*/ 1240 w 1415"/>
              <a:gd name="T51" fmla="*/ 1064 h 1404"/>
              <a:gd name="T52" fmla="*/ 1167 w 1415"/>
              <a:gd name="T53" fmla="*/ 1165 h 1404"/>
              <a:gd name="T54" fmla="*/ 1111 w 1415"/>
              <a:gd name="T55" fmla="*/ 1206 h 1404"/>
              <a:gd name="T56" fmla="*/ 990 w 1415"/>
              <a:gd name="T57" fmla="*/ 1245 h 1404"/>
              <a:gd name="T58" fmla="*/ 987 w 1415"/>
              <a:gd name="T59" fmla="*/ 1118 h 1404"/>
              <a:gd name="T60" fmla="*/ 1012 w 1415"/>
              <a:gd name="T61" fmla="*/ 1052 h 1404"/>
              <a:gd name="T62" fmla="*/ 1085 w 1415"/>
              <a:gd name="T63" fmla="*/ 953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5" h="1404">
                <a:moveTo>
                  <a:pt x="217" y="0"/>
                </a:moveTo>
                <a:cubicBezTo>
                  <a:pt x="98" y="0"/>
                  <a:pt x="0" y="98"/>
                  <a:pt x="0" y="217"/>
                </a:cubicBezTo>
                <a:lnTo>
                  <a:pt x="0" y="1140"/>
                </a:lnTo>
                <a:cubicBezTo>
                  <a:pt x="0" y="1259"/>
                  <a:pt x="98" y="1357"/>
                  <a:pt x="217" y="1357"/>
                </a:cubicBezTo>
                <a:lnTo>
                  <a:pt x="755" y="1357"/>
                </a:lnTo>
                <a:cubicBezTo>
                  <a:pt x="755" y="1346"/>
                  <a:pt x="754" y="1329"/>
                  <a:pt x="760" y="1313"/>
                </a:cubicBezTo>
                <a:lnTo>
                  <a:pt x="770" y="1248"/>
                </a:lnTo>
                <a:lnTo>
                  <a:pt x="217" y="1248"/>
                </a:lnTo>
                <a:cubicBezTo>
                  <a:pt x="157" y="1248"/>
                  <a:pt x="108" y="1200"/>
                  <a:pt x="108" y="1140"/>
                </a:cubicBezTo>
                <a:lnTo>
                  <a:pt x="108" y="217"/>
                </a:lnTo>
                <a:cubicBezTo>
                  <a:pt x="108" y="158"/>
                  <a:pt x="157" y="109"/>
                  <a:pt x="217" y="109"/>
                </a:cubicBezTo>
                <a:lnTo>
                  <a:pt x="560" y="109"/>
                </a:lnTo>
                <a:cubicBezTo>
                  <a:pt x="598" y="120"/>
                  <a:pt x="597" y="168"/>
                  <a:pt x="597" y="217"/>
                </a:cubicBezTo>
                <a:lnTo>
                  <a:pt x="597" y="380"/>
                </a:lnTo>
                <a:cubicBezTo>
                  <a:pt x="597" y="413"/>
                  <a:pt x="619" y="434"/>
                  <a:pt x="651" y="434"/>
                </a:cubicBezTo>
                <a:lnTo>
                  <a:pt x="814" y="434"/>
                </a:lnTo>
                <a:cubicBezTo>
                  <a:pt x="868" y="434"/>
                  <a:pt x="922" y="434"/>
                  <a:pt x="922" y="489"/>
                </a:cubicBezTo>
                <a:lnTo>
                  <a:pt x="922" y="787"/>
                </a:lnTo>
                <a:lnTo>
                  <a:pt x="939" y="755"/>
                </a:lnTo>
                <a:cubicBezTo>
                  <a:pt x="956" y="717"/>
                  <a:pt x="993" y="690"/>
                  <a:pt x="1031" y="674"/>
                </a:cubicBezTo>
                <a:lnTo>
                  <a:pt x="1031" y="434"/>
                </a:lnTo>
                <a:cubicBezTo>
                  <a:pt x="1031" y="375"/>
                  <a:pt x="977" y="320"/>
                  <a:pt x="885" y="227"/>
                </a:cubicBezTo>
                <a:cubicBezTo>
                  <a:pt x="869" y="217"/>
                  <a:pt x="857" y="201"/>
                  <a:pt x="841" y="190"/>
                </a:cubicBezTo>
                <a:cubicBezTo>
                  <a:pt x="830" y="174"/>
                  <a:pt x="815" y="162"/>
                  <a:pt x="804" y="146"/>
                </a:cubicBezTo>
                <a:cubicBezTo>
                  <a:pt x="711" y="54"/>
                  <a:pt x="657" y="0"/>
                  <a:pt x="597" y="0"/>
                </a:cubicBezTo>
                <a:lnTo>
                  <a:pt x="217" y="0"/>
                </a:lnTo>
                <a:close/>
                <a:moveTo>
                  <a:pt x="1077" y="770"/>
                </a:moveTo>
                <a:cubicBezTo>
                  <a:pt x="1059" y="773"/>
                  <a:pt x="1043" y="786"/>
                  <a:pt x="1036" y="802"/>
                </a:cubicBezTo>
                <a:lnTo>
                  <a:pt x="967" y="948"/>
                </a:lnTo>
                <a:lnTo>
                  <a:pt x="805" y="972"/>
                </a:lnTo>
                <a:cubicBezTo>
                  <a:pt x="785" y="975"/>
                  <a:pt x="768" y="990"/>
                  <a:pt x="762" y="1010"/>
                </a:cubicBezTo>
                <a:cubicBezTo>
                  <a:pt x="756" y="1029"/>
                  <a:pt x="762" y="1051"/>
                  <a:pt x="777" y="1065"/>
                </a:cubicBezTo>
                <a:lnTo>
                  <a:pt x="890" y="1176"/>
                </a:lnTo>
                <a:lnTo>
                  <a:pt x="863" y="1337"/>
                </a:lnTo>
                <a:cubicBezTo>
                  <a:pt x="859" y="1357"/>
                  <a:pt x="868" y="1379"/>
                  <a:pt x="885" y="1391"/>
                </a:cubicBezTo>
                <a:cubicBezTo>
                  <a:pt x="901" y="1403"/>
                  <a:pt x="925" y="1404"/>
                  <a:pt x="943" y="1394"/>
                </a:cubicBezTo>
                <a:lnTo>
                  <a:pt x="1085" y="1315"/>
                </a:lnTo>
                <a:lnTo>
                  <a:pt x="1228" y="1394"/>
                </a:lnTo>
                <a:cubicBezTo>
                  <a:pt x="1246" y="1404"/>
                  <a:pt x="1269" y="1403"/>
                  <a:pt x="1286" y="1391"/>
                </a:cubicBezTo>
                <a:cubicBezTo>
                  <a:pt x="1303" y="1379"/>
                  <a:pt x="1311" y="1357"/>
                  <a:pt x="1307" y="1337"/>
                </a:cubicBezTo>
                <a:lnTo>
                  <a:pt x="1280" y="1176"/>
                </a:lnTo>
                <a:lnTo>
                  <a:pt x="1394" y="1065"/>
                </a:lnTo>
                <a:cubicBezTo>
                  <a:pt x="1409" y="1051"/>
                  <a:pt x="1415" y="1029"/>
                  <a:pt x="1409" y="1010"/>
                </a:cubicBezTo>
                <a:cubicBezTo>
                  <a:pt x="1403" y="990"/>
                  <a:pt x="1385" y="975"/>
                  <a:pt x="1365" y="972"/>
                </a:cubicBezTo>
                <a:lnTo>
                  <a:pt x="1204" y="948"/>
                </a:lnTo>
                <a:lnTo>
                  <a:pt x="1134" y="802"/>
                </a:lnTo>
                <a:cubicBezTo>
                  <a:pt x="1126" y="782"/>
                  <a:pt x="1104" y="769"/>
                  <a:pt x="1082" y="770"/>
                </a:cubicBezTo>
                <a:cubicBezTo>
                  <a:pt x="1080" y="770"/>
                  <a:pt x="1079" y="770"/>
                  <a:pt x="1077" y="770"/>
                </a:cubicBezTo>
                <a:close/>
                <a:moveTo>
                  <a:pt x="1085" y="953"/>
                </a:moveTo>
                <a:lnTo>
                  <a:pt x="1118" y="1021"/>
                </a:lnTo>
                <a:cubicBezTo>
                  <a:pt x="1125" y="1037"/>
                  <a:pt x="1141" y="1049"/>
                  <a:pt x="1158" y="1052"/>
                </a:cubicBezTo>
                <a:lnTo>
                  <a:pt x="1240" y="1064"/>
                </a:lnTo>
                <a:lnTo>
                  <a:pt x="1184" y="1118"/>
                </a:lnTo>
                <a:cubicBezTo>
                  <a:pt x="1171" y="1130"/>
                  <a:pt x="1164" y="1148"/>
                  <a:pt x="1167" y="1165"/>
                </a:cubicBezTo>
                <a:lnTo>
                  <a:pt x="1180" y="1245"/>
                </a:lnTo>
                <a:lnTo>
                  <a:pt x="1111" y="1206"/>
                </a:lnTo>
                <a:cubicBezTo>
                  <a:pt x="1095" y="1198"/>
                  <a:pt x="1075" y="1198"/>
                  <a:pt x="1060" y="1206"/>
                </a:cubicBezTo>
                <a:lnTo>
                  <a:pt x="990" y="1245"/>
                </a:lnTo>
                <a:lnTo>
                  <a:pt x="1004" y="1165"/>
                </a:lnTo>
                <a:cubicBezTo>
                  <a:pt x="1006" y="1148"/>
                  <a:pt x="1000" y="1130"/>
                  <a:pt x="987" y="1118"/>
                </a:cubicBezTo>
                <a:lnTo>
                  <a:pt x="931" y="1064"/>
                </a:lnTo>
                <a:lnTo>
                  <a:pt x="1012" y="1052"/>
                </a:lnTo>
                <a:cubicBezTo>
                  <a:pt x="1030" y="1049"/>
                  <a:pt x="1046" y="1037"/>
                  <a:pt x="1053" y="1021"/>
                </a:cubicBezTo>
                <a:lnTo>
                  <a:pt x="1085" y="95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American Express">
            <a:extLst>
              <a:ext uri="{FF2B5EF4-FFF2-40B4-BE49-F238E27FC236}">
                <a16:creationId xmlns:a16="http://schemas.microsoft.com/office/drawing/2014/main" id="{15C56C65-CC9E-422A-B751-00C0297B33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5586" y="3369850"/>
            <a:ext cx="161925" cy="112712"/>
          </a:xfrm>
          <a:custGeom>
            <a:avLst/>
            <a:gdLst>
              <a:gd name="T0" fmla="*/ 0 w 1411"/>
              <a:gd name="T1" fmla="*/ 212 h 977"/>
              <a:gd name="T2" fmla="*/ 212 w 1411"/>
              <a:gd name="T3" fmla="*/ 977 h 977"/>
              <a:gd name="T4" fmla="*/ 1411 w 1411"/>
              <a:gd name="T5" fmla="*/ 765 h 977"/>
              <a:gd name="T6" fmla="*/ 1199 w 1411"/>
              <a:gd name="T7" fmla="*/ 0 h 977"/>
              <a:gd name="T8" fmla="*/ 212 w 1411"/>
              <a:gd name="T9" fmla="*/ 109 h 977"/>
              <a:gd name="T10" fmla="*/ 1303 w 1411"/>
              <a:gd name="T11" fmla="*/ 212 h 977"/>
              <a:gd name="T12" fmla="*/ 1199 w 1411"/>
              <a:gd name="T13" fmla="*/ 868 h 977"/>
              <a:gd name="T14" fmla="*/ 109 w 1411"/>
              <a:gd name="T15" fmla="*/ 765 h 977"/>
              <a:gd name="T16" fmla="*/ 212 w 1411"/>
              <a:gd name="T17" fmla="*/ 109 h 977"/>
              <a:gd name="T18" fmla="*/ 114 w 1411"/>
              <a:gd name="T19" fmla="*/ 589 h 977"/>
              <a:gd name="T20" fmla="*/ 202 w 1411"/>
              <a:gd name="T21" fmla="*/ 533 h 977"/>
              <a:gd name="T22" fmla="*/ 349 w 1411"/>
              <a:gd name="T23" fmla="*/ 589 h 977"/>
              <a:gd name="T24" fmla="*/ 473 w 1411"/>
              <a:gd name="T25" fmla="*/ 404 h 977"/>
              <a:gd name="T26" fmla="*/ 612 w 1411"/>
              <a:gd name="T27" fmla="*/ 589 h 977"/>
              <a:gd name="T28" fmla="*/ 695 w 1411"/>
              <a:gd name="T29" fmla="*/ 589 h 977"/>
              <a:gd name="T30" fmla="*/ 756 w 1411"/>
              <a:gd name="T31" fmla="*/ 339 h 977"/>
              <a:gd name="T32" fmla="*/ 583 w 1411"/>
              <a:gd name="T33" fmla="*/ 507 h 977"/>
              <a:gd name="T34" fmla="*/ 412 w 1411"/>
              <a:gd name="T35" fmla="*/ 339 h 977"/>
              <a:gd name="T36" fmla="*/ 304 w 1411"/>
              <a:gd name="T37" fmla="*/ 339 h 977"/>
              <a:gd name="T38" fmla="*/ 838 w 1411"/>
              <a:gd name="T39" fmla="*/ 339 h 977"/>
              <a:gd name="T40" fmla="*/ 1072 w 1411"/>
              <a:gd name="T41" fmla="*/ 590 h 977"/>
              <a:gd name="T42" fmla="*/ 1218 w 1411"/>
              <a:gd name="T43" fmla="*/ 590 h 977"/>
              <a:gd name="T44" fmla="*/ 1187 w 1411"/>
              <a:gd name="T45" fmla="*/ 461 h 977"/>
              <a:gd name="T46" fmla="*/ 1219 w 1411"/>
              <a:gd name="T47" fmla="*/ 339 h 977"/>
              <a:gd name="T48" fmla="*/ 1080 w 1411"/>
              <a:gd name="T49" fmla="*/ 339 h 977"/>
              <a:gd name="T50" fmla="*/ 261 w 1411"/>
              <a:gd name="T51" fmla="*/ 392 h 977"/>
              <a:gd name="T52" fmla="*/ 226 w 1411"/>
              <a:gd name="T53" fmla="*/ 480 h 977"/>
              <a:gd name="T54" fmla="*/ 899 w 1411"/>
              <a:gd name="T55" fmla="*/ 392 h 977"/>
              <a:gd name="T56" fmla="*/ 1108 w 1411"/>
              <a:gd name="T57" fmla="*/ 461 h 977"/>
              <a:gd name="T58" fmla="*/ 899 w 1411"/>
              <a:gd name="T59" fmla="*/ 536 h 977"/>
              <a:gd name="T60" fmla="*/ 1035 w 1411"/>
              <a:gd name="T61" fmla="*/ 487 h 977"/>
              <a:gd name="T62" fmla="*/ 899 w 1411"/>
              <a:gd name="T63" fmla="*/ 439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1" h="977">
                <a:moveTo>
                  <a:pt x="212" y="0"/>
                </a:moveTo>
                <a:cubicBezTo>
                  <a:pt x="95" y="0"/>
                  <a:pt x="0" y="95"/>
                  <a:pt x="0" y="212"/>
                </a:cubicBezTo>
                <a:lnTo>
                  <a:pt x="0" y="765"/>
                </a:lnTo>
                <a:cubicBezTo>
                  <a:pt x="0" y="882"/>
                  <a:pt x="95" y="977"/>
                  <a:pt x="212" y="977"/>
                </a:cubicBezTo>
                <a:lnTo>
                  <a:pt x="1199" y="977"/>
                </a:lnTo>
                <a:cubicBezTo>
                  <a:pt x="1316" y="977"/>
                  <a:pt x="1411" y="882"/>
                  <a:pt x="1411" y="765"/>
                </a:cubicBezTo>
                <a:lnTo>
                  <a:pt x="1411" y="212"/>
                </a:lnTo>
                <a:cubicBezTo>
                  <a:pt x="1411" y="95"/>
                  <a:pt x="1316" y="0"/>
                  <a:pt x="1199" y="0"/>
                </a:cubicBezTo>
                <a:lnTo>
                  <a:pt x="212" y="0"/>
                </a:lnTo>
                <a:close/>
                <a:moveTo>
                  <a:pt x="212" y="109"/>
                </a:moveTo>
                <a:lnTo>
                  <a:pt x="1199" y="109"/>
                </a:lnTo>
                <a:cubicBezTo>
                  <a:pt x="1256" y="109"/>
                  <a:pt x="1303" y="155"/>
                  <a:pt x="1303" y="212"/>
                </a:cubicBezTo>
                <a:lnTo>
                  <a:pt x="1303" y="765"/>
                </a:lnTo>
                <a:cubicBezTo>
                  <a:pt x="1303" y="822"/>
                  <a:pt x="1256" y="868"/>
                  <a:pt x="1199" y="868"/>
                </a:cubicBezTo>
                <a:lnTo>
                  <a:pt x="212" y="868"/>
                </a:lnTo>
                <a:cubicBezTo>
                  <a:pt x="155" y="868"/>
                  <a:pt x="109" y="822"/>
                  <a:pt x="109" y="765"/>
                </a:cubicBezTo>
                <a:lnTo>
                  <a:pt x="109" y="212"/>
                </a:lnTo>
                <a:cubicBezTo>
                  <a:pt x="109" y="155"/>
                  <a:pt x="155" y="109"/>
                  <a:pt x="212" y="109"/>
                </a:cubicBezTo>
                <a:close/>
                <a:moveTo>
                  <a:pt x="222" y="339"/>
                </a:moveTo>
                <a:lnTo>
                  <a:pt x="114" y="589"/>
                </a:lnTo>
                <a:lnTo>
                  <a:pt x="178" y="589"/>
                </a:lnTo>
                <a:lnTo>
                  <a:pt x="202" y="533"/>
                </a:lnTo>
                <a:lnTo>
                  <a:pt x="326" y="533"/>
                </a:lnTo>
                <a:lnTo>
                  <a:pt x="349" y="589"/>
                </a:lnTo>
                <a:lnTo>
                  <a:pt x="473" y="589"/>
                </a:lnTo>
                <a:lnTo>
                  <a:pt x="473" y="404"/>
                </a:lnTo>
                <a:lnTo>
                  <a:pt x="556" y="589"/>
                </a:lnTo>
                <a:lnTo>
                  <a:pt x="612" y="589"/>
                </a:lnTo>
                <a:lnTo>
                  <a:pt x="695" y="407"/>
                </a:lnTo>
                <a:lnTo>
                  <a:pt x="695" y="589"/>
                </a:lnTo>
                <a:lnTo>
                  <a:pt x="756" y="589"/>
                </a:lnTo>
                <a:lnTo>
                  <a:pt x="756" y="339"/>
                </a:lnTo>
                <a:lnTo>
                  <a:pt x="660" y="339"/>
                </a:lnTo>
                <a:lnTo>
                  <a:pt x="583" y="507"/>
                </a:lnTo>
                <a:lnTo>
                  <a:pt x="509" y="339"/>
                </a:lnTo>
                <a:lnTo>
                  <a:pt x="412" y="339"/>
                </a:lnTo>
                <a:lnTo>
                  <a:pt x="412" y="580"/>
                </a:lnTo>
                <a:lnTo>
                  <a:pt x="304" y="339"/>
                </a:lnTo>
                <a:lnTo>
                  <a:pt x="222" y="339"/>
                </a:lnTo>
                <a:close/>
                <a:moveTo>
                  <a:pt x="838" y="339"/>
                </a:moveTo>
                <a:lnTo>
                  <a:pt x="838" y="590"/>
                </a:lnTo>
                <a:lnTo>
                  <a:pt x="1072" y="590"/>
                </a:lnTo>
                <a:lnTo>
                  <a:pt x="1147" y="507"/>
                </a:lnTo>
                <a:lnTo>
                  <a:pt x="1218" y="590"/>
                </a:lnTo>
                <a:lnTo>
                  <a:pt x="1297" y="590"/>
                </a:lnTo>
                <a:lnTo>
                  <a:pt x="1187" y="461"/>
                </a:lnTo>
                <a:lnTo>
                  <a:pt x="1297" y="339"/>
                </a:lnTo>
                <a:lnTo>
                  <a:pt x="1219" y="339"/>
                </a:lnTo>
                <a:lnTo>
                  <a:pt x="1148" y="417"/>
                </a:lnTo>
                <a:lnTo>
                  <a:pt x="1080" y="339"/>
                </a:lnTo>
                <a:lnTo>
                  <a:pt x="838" y="339"/>
                </a:lnTo>
                <a:close/>
                <a:moveTo>
                  <a:pt x="261" y="392"/>
                </a:moveTo>
                <a:lnTo>
                  <a:pt x="300" y="480"/>
                </a:lnTo>
                <a:lnTo>
                  <a:pt x="226" y="480"/>
                </a:lnTo>
                <a:lnTo>
                  <a:pt x="261" y="392"/>
                </a:lnTo>
                <a:close/>
                <a:moveTo>
                  <a:pt x="899" y="392"/>
                </a:moveTo>
                <a:lnTo>
                  <a:pt x="1048" y="393"/>
                </a:lnTo>
                <a:lnTo>
                  <a:pt x="1108" y="461"/>
                </a:lnTo>
                <a:lnTo>
                  <a:pt x="1040" y="536"/>
                </a:lnTo>
                <a:lnTo>
                  <a:pt x="899" y="536"/>
                </a:lnTo>
                <a:lnTo>
                  <a:pt x="899" y="487"/>
                </a:lnTo>
                <a:lnTo>
                  <a:pt x="1035" y="487"/>
                </a:lnTo>
                <a:lnTo>
                  <a:pt x="1035" y="439"/>
                </a:lnTo>
                <a:lnTo>
                  <a:pt x="899" y="439"/>
                </a:lnTo>
                <a:lnTo>
                  <a:pt x="899" y="39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Bank">
            <a:extLst>
              <a:ext uri="{FF2B5EF4-FFF2-40B4-BE49-F238E27FC236}">
                <a16:creationId xmlns:a16="http://schemas.microsoft.com/office/drawing/2014/main" id="{59C9919D-016E-4D4E-AF79-6B5AF1CC8E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8936" y="3344450"/>
            <a:ext cx="163513" cy="163512"/>
          </a:xfrm>
          <a:custGeom>
            <a:avLst/>
            <a:gdLst>
              <a:gd name="T0" fmla="*/ 705 w 1411"/>
              <a:gd name="T1" fmla="*/ 0 h 1411"/>
              <a:gd name="T2" fmla="*/ 0 w 1411"/>
              <a:gd name="T3" fmla="*/ 326 h 1411"/>
              <a:gd name="T4" fmla="*/ 0 w 1411"/>
              <a:gd name="T5" fmla="*/ 380 h 1411"/>
              <a:gd name="T6" fmla="*/ 108 w 1411"/>
              <a:gd name="T7" fmla="*/ 380 h 1411"/>
              <a:gd name="T8" fmla="*/ 162 w 1411"/>
              <a:gd name="T9" fmla="*/ 434 h 1411"/>
              <a:gd name="T10" fmla="*/ 1248 w 1411"/>
              <a:gd name="T11" fmla="*/ 434 h 1411"/>
              <a:gd name="T12" fmla="*/ 1302 w 1411"/>
              <a:gd name="T13" fmla="*/ 380 h 1411"/>
              <a:gd name="T14" fmla="*/ 1411 w 1411"/>
              <a:gd name="T15" fmla="*/ 380 h 1411"/>
              <a:gd name="T16" fmla="*/ 1411 w 1411"/>
              <a:gd name="T17" fmla="*/ 326 h 1411"/>
              <a:gd name="T18" fmla="*/ 705 w 1411"/>
              <a:gd name="T19" fmla="*/ 0 h 1411"/>
              <a:gd name="T20" fmla="*/ 217 w 1411"/>
              <a:gd name="T21" fmla="*/ 488 h 1411"/>
              <a:gd name="T22" fmla="*/ 217 w 1411"/>
              <a:gd name="T23" fmla="*/ 1140 h 1411"/>
              <a:gd name="T24" fmla="*/ 162 w 1411"/>
              <a:gd name="T25" fmla="*/ 1140 h 1411"/>
              <a:gd name="T26" fmla="*/ 108 w 1411"/>
              <a:gd name="T27" fmla="*/ 1194 h 1411"/>
              <a:gd name="T28" fmla="*/ 108 w 1411"/>
              <a:gd name="T29" fmla="*/ 1248 h 1411"/>
              <a:gd name="T30" fmla="*/ 1302 w 1411"/>
              <a:gd name="T31" fmla="*/ 1248 h 1411"/>
              <a:gd name="T32" fmla="*/ 1302 w 1411"/>
              <a:gd name="T33" fmla="*/ 1194 h 1411"/>
              <a:gd name="T34" fmla="*/ 1248 w 1411"/>
              <a:gd name="T35" fmla="*/ 1140 h 1411"/>
              <a:gd name="T36" fmla="*/ 1194 w 1411"/>
              <a:gd name="T37" fmla="*/ 1140 h 1411"/>
              <a:gd name="T38" fmla="*/ 1194 w 1411"/>
              <a:gd name="T39" fmla="*/ 488 h 1411"/>
              <a:gd name="T40" fmla="*/ 1031 w 1411"/>
              <a:gd name="T41" fmla="*/ 488 h 1411"/>
              <a:gd name="T42" fmla="*/ 1031 w 1411"/>
              <a:gd name="T43" fmla="*/ 1140 h 1411"/>
              <a:gd name="T44" fmla="*/ 922 w 1411"/>
              <a:gd name="T45" fmla="*/ 1140 h 1411"/>
              <a:gd name="T46" fmla="*/ 922 w 1411"/>
              <a:gd name="T47" fmla="*/ 488 h 1411"/>
              <a:gd name="T48" fmla="*/ 759 w 1411"/>
              <a:gd name="T49" fmla="*/ 488 h 1411"/>
              <a:gd name="T50" fmla="*/ 759 w 1411"/>
              <a:gd name="T51" fmla="*/ 1140 h 1411"/>
              <a:gd name="T52" fmla="*/ 651 w 1411"/>
              <a:gd name="T53" fmla="*/ 1140 h 1411"/>
              <a:gd name="T54" fmla="*/ 651 w 1411"/>
              <a:gd name="T55" fmla="*/ 488 h 1411"/>
              <a:gd name="T56" fmla="*/ 488 w 1411"/>
              <a:gd name="T57" fmla="*/ 488 h 1411"/>
              <a:gd name="T58" fmla="*/ 488 w 1411"/>
              <a:gd name="T59" fmla="*/ 1140 h 1411"/>
              <a:gd name="T60" fmla="*/ 380 w 1411"/>
              <a:gd name="T61" fmla="*/ 1140 h 1411"/>
              <a:gd name="T62" fmla="*/ 380 w 1411"/>
              <a:gd name="T63" fmla="*/ 488 h 1411"/>
              <a:gd name="T64" fmla="*/ 217 w 1411"/>
              <a:gd name="T65" fmla="*/ 488 h 1411"/>
              <a:gd name="T66" fmla="*/ 54 w 1411"/>
              <a:gd name="T67" fmla="*/ 1303 h 1411"/>
              <a:gd name="T68" fmla="*/ 0 w 1411"/>
              <a:gd name="T69" fmla="*/ 1357 h 1411"/>
              <a:gd name="T70" fmla="*/ 0 w 1411"/>
              <a:gd name="T71" fmla="*/ 1411 h 1411"/>
              <a:gd name="T72" fmla="*/ 1411 w 1411"/>
              <a:gd name="T73" fmla="*/ 1411 h 1411"/>
              <a:gd name="T74" fmla="*/ 1411 w 1411"/>
              <a:gd name="T75" fmla="*/ 1357 h 1411"/>
              <a:gd name="T76" fmla="*/ 1356 w 1411"/>
              <a:gd name="T77" fmla="*/ 1303 h 1411"/>
              <a:gd name="T78" fmla="*/ 54 w 1411"/>
              <a:gd name="T79" fmla="*/ 130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411">
                <a:moveTo>
                  <a:pt x="705" y="0"/>
                </a:moveTo>
                <a:lnTo>
                  <a:pt x="0" y="326"/>
                </a:lnTo>
                <a:lnTo>
                  <a:pt x="0" y="380"/>
                </a:lnTo>
                <a:lnTo>
                  <a:pt x="108" y="380"/>
                </a:lnTo>
                <a:cubicBezTo>
                  <a:pt x="108" y="410"/>
                  <a:pt x="132" y="434"/>
                  <a:pt x="162" y="434"/>
                </a:cubicBezTo>
                <a:lnTo>
                  <a:pt x="1248" y="434"/>
                </a:lnTo>
                <a:cubicBezTo>
                  <a:pt x="1278" y="434"/>
                  <a:pt x="1302" y="410"/>
                  <a:pt x="1302" y="380"/>
                </a:cubicBezTo>
                <a:lnTo>
                  <a:pt x="1411" y="380"/>
                </a:lnTo>
                <a:lnTo>
                  <a:pt x="1411" y="326"/>
                </a:lnTo>
                <a:lnTo>
                  <a:pt x="705" y="0"/>
                </a:lnTo>
                <a:close/>
                <a:moveTo>
                  <a:pt x="217" y="488"/>
                </a:moveTo>
                <a:lnTo>
                  <a:pt x="217" y="1140"/>
                </a:lnTo>
                <a:lnTo>
                  <a:pt x="162" y="1140"/>
                </a:lnTo>
                <a:cubicBezTo>
                  <a:pt x="132" y="1140"/>
                  <a:pt x="108" y="1164"/>
                  <a:pt x="108" y="1194"/>
                </a:cubicBezTo>
                <a:lnTo>
                  <a:pt x="108" y="1248"/>
                </a:lnTo>
                <a:lnTo>
                  <a:pt x="1302" y="1248"/>
                </a:lnTo>
                <a:lnTo>
                  <a:pt x="1302" y="1194"/>
                </a:lnTo>
                <a:cubicBezTo>
                  <a:pt x="1302" y="1164"/>
                  <a:pt x="1278" y="1140"/>
                  <a:pt x="1248" y="1140"/>
                </a:cubicBezTo>
                <a:lnTo>
                  <a:pt x="1194" y="1140"/>
                </a:lnTo>
                <a:lnTo>
                  <a:pt x="1194" y="488"/>
                </a:lnTo>
                <a:lnTo>
                  <a:pt x="1031" y="488"/>
                </a:lnTo>
                <a:lnTo>
                  <a:pt x="1031" y="1140"/>
                </a:lnTo>
                <a:lnTo>
                  <a:pt x="922" y="1140"/>
                </a:lnTo>
                <a:lnTo>
                  <a:pt x="922" y="488"/>
                </a:lnTo>
                <a:lnTo>
                  <a:pt x="759" y="488"/>
                </a:lnTo>
                <a:lnTo>
                  <a:pt x="759" y="1140"/>
                </a:lnTo>
                <a:lnTo>
                  <a:pt x="651" y="1140"/>
                </a:lnTo>
                <a:lnTo>
                  <a:pt x="651" y="488"/>
                </a:lnTo>
                <a:lnTo>
                  <a:pt x="488" y="488"/>
                </a:lnTo>
                <a:lnTo>
                  <a:pt x="488" y="1140"/>
                </a:lnTo>
                <a:lnTo>
                  <a:pt x="380" y="1140"/>
                </a:lnTo>
                <a:lnTo>
                  <a:pt x="380" y="488"/>
                </a:lnTo>
                <a:lnTo>
                  <a:pt x="217" y="488"/>
                </a:lnTo>
                <a:close/>
                <a:moveTo>
                  <a:pt x="54" y="1303"/>
                </a:moveTo>
                <a:cubicBezTo>
                  <a:pt x="24" y="1303"/>
                  <a:pt x="0" y="1327"/>
                  <a:pt x="0" y="1357"/>
                </a:cubicBezTo>
                <a:lnTo>
                  <a:pt x="0" y="1411"/>
                </a:lnTo>
                <a:lnTo>
                  <a:pt x="1411" y="1411"/>
                </a:lnTo>
                <a:lnTo>
                  <a:pt x="1411" y="1357"/>
                </a:lnTo>
                <a:cubicBezTo>
                  <a:pt x="1411" y="1327"/>
                  <a:pt x="1386" y="1303"/>
                  <a:pt x="1356" y="1303"/>
                </a:cubicBezTo>
                <a:lnTo>
                  <a:pt x="54" y="130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nknotes">
            <a:extLst>
              <a:ext uri="{FF2B5EF4-FFF2-40B4-BE49-F238E27FC236}">
                <a16:creationId xmlns:a16="http://schemas.microsoft.com/office/drawing/2014/main" id="{246996CA-F363-4BB6-A552-BF3D2F505F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52717" y="3349213"/>
            <a:ext cx="160338" cy="153987"/>
          </a:xfrm>
          <a:custGeom>
            <a:avLst/>
            <a:gdLst>
              <a:gd name="T0" fmla="*/ 761 w 1399"/>
              <a:gd name="T1" fmla="*/ 156 h 1330"/>
              <a:gd name="T2" fmla="*/ 0 w 1399"/>
              <a:gd name="T3" fmla="*/ 573 h 1330"/>
              <a:gd name="T4" fmla="*/ 123 w 1399"/>
              <a:gd name="T5" fmla="*/ 624 h 1330"/>
              <a:gd name="T6" fmla="*/ 249 w 1399"/>
              <a:gd name="T7" fmla="*/ 543 h 1330"/>
              <a:gd name="T8" fmla="*/ 880 w 1399"/>
              <a:gd name="T9" fmla="*/ 192 h 1330"/>
              <a:gd name="T10" fmla="*/ 932 w 1399"/>
              <a:gd name="T11" fmla="*/ 219 h 1330"/>
              <a:gd name="T12" fmla="*/ 1038 w 1399"/>
              <a:gd name="T13" fmla="*/ 238 h 1330"/>
              <a:gd name="T14" fmla="*/ 1195 w 1399"/>
              <a:gd name="T15" fmla="*/ 451 h 1330"/>
              <a:gd name="T16" fmla="*/ 1168 w 1399"/>
              <a:gd name="T17" fmla="*/ 504 h 1330"/>
              <a:gd name="T18" fmla="*/ 1345 w 1399"/>
              <a:gd name="T19" fmla="*/ 543 h 1330"/>
              <a:gd name="T20" fmla="*/ 1048 w 1399"/>
              <a:gd name="T21" fmla="*/ 0 h 1330"/>
              <a:gd name="T22" fmla="*/ 932 w 1399"/>
              <a:gd name="T23" fmla="*/ 428 h 1330"/>
              <a:gd name="T24" fmla="*/ 1073 w 1399"/>
              <a:gd name="T25" fmla="*/ 428 h 1330"/>
              <a:gd name="T26" fmla="*/ 724 w 1399"/>
              <a:gd name="T27" fmla="*/ 406 h 1330"/>
              <a:gd name="T28" fmla="*/ 503 w 1399"/>
              <a:gd name="T29" fmla="*/ 543 h 1330"/>
              <a:gd name="T30" fmla="*/ 880 w 1399"/>
              <a:gd name="T31" fmla="*/ 494 h 1330"/>
              <a:gd name="T32" fmla="*/ 205 w 1399"/>
              <a:gd name="T33" fmla="*/ 624 h 1330"/>
              <a:gd name="T34" fmla="*/ 205 w 1399"/>
              <a:gd name="T35" fmla="*/ 1004 h 1330"/>
              <a:gd name="T36" fmla="*/ 531 w 1399"/>
              <a:gd name="T37" fmla="*/ 1330 h 1330"/>
              <a:gd name="T38" fmla="*/ 1399 w 1399"/>
              <a:gd name="T39" fmla="*/ 1330 h 1330"/>
              <a:gd name="T40" fmla="*/ 1399 w 1399"/>
              <a:gd name="T41" fmla="*/ 950 h 1330"/>
              <a:gd name="T42" fmla="*/ 1073 w 1399"/>
              <a:gd name="T43" fmla="*/ 624 h 1330"/>
              <a:gd name="T44" fmla="*/ 205 w 1399"/>
              <a:gd name="T45" fmla="*/ 624 h 1330"/>
              <a:gd name="T46" fmla="*/ 1160 w 1399"/>
              <a:gd name="T47" fmla="*/ 711 h 1330"/>
              <a:gd name="T48" fmla="*/ 1192 w 1399"/>
              <a:gd name="T49" fmla="*/ 760 h 1330"/>
              <a:gd name="T50" fmla="*/ 1277 w 1399"/>
              <a:gd name="T51" fmla="*/ 828 h 1330"/>
              <a:gd name="T52" fmla="*/ 1312 w 1399"/>
              <a:gd name="T53" fmla="*/ 1091 h 1330"/>
              <a:gd name="T54" fmla="*/ 1263 w 1399"/>
              <a:gd name="T55" fmla="*/ 1123 h 1330"/>
              <a:gd name="T56" fmla="*/ 1195 w 1399"/>
              <a:gd name="T57" fmla="*/ 1208 h 1330"/>
              <a:gd name="T58" fmla="*/ 444 w 1399"/>
              <a:gd name="T59" fmla="*/ 1243 h 1330"/>
              <a:gd name="T60" fmla="*/ 410 w 1399"/>
              <a:gd name="T61" fmla="*/ 1194 h 1330"/>
              <a:gd name="T62" fmla="*/ 327 w 1399"/>
              <a:gd name="T63" fmla="*/ 1126 h 1330"/>
              <a:gd name="T64" fmla="*/ 291 w 1399"/>
              <a:gd name="T65" fmla="*/ 863 h 1330"/>
              <a:gd name="T66" fmla="*/ 341 w 1399"/>
              <a:gd name="T67" fmla="*/ 830 h 1330"/>
              <a:gd name="T68" fmla="*/ 408 w 1399"/>
              <a:gd name="T69" fmla="*/ 746 h 1330"/>
              <a:gd name="T70" fmla="*/ 802 w 1399"/>
              <a:gd name="T71" fmla="*/ 792 h 1330"/>
              <a:gd name="T72" fmla="*/ 802 w 1399"/>
              <a:gd name="T73" fmla="*/ 1162 h 1330"/>
              <a:gd name="T74" fmla="*/ 802 w 1399"/>
              <a:gd name="T75" fmla="*/ 792 h 1330"/>
              <a:gd name="T76" fmla="*/ 378 w 1399"/>
              <a:gd name="T77" fmla="*/ 977 h 1330"/>
              <a:gd name="T78" fmla="*/ 519 w 1399"/>
              <a:gd name="T79" fmla="*/ 977 h 1330"/>
              <a:gd name="T80" fmla="*/ 1155 w 1399"/>
              <a:gd name="T81" fmla="*/ 906 h 1330"/>
              <a:gd name="T82" fmla="*/ 1155 w 1399"/>
              <a:gd name="T83" fmla="*/ 1047 h 1330"/>
              <a:gd name="T84" fmla="*/ 1155 w 1399"/>
              <a:gd name="T85" fmla="*/ 906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9" h="1330">
                <a:moveTo>
                  <a:pt x="1048" y="0"/>
                </a:moveTo>
                <a:lnTo>
                  <a:pt x="761" y="156"/>
                </a:lnTo>
                <a:lnTo>
                  <a:pt x="286" y="417"/>
                </a:lnTo>
                <a:lnTo>
                  <a:pt x="0" y="573"/>
                </a:lnTo>
                <a:lnTo>
                  <a:pt x="123" y="799"/>
                </a:lnTo>
                <a:lnTo>
                  <a:pt x="123" y="624"/>
                </a:lnTo>
                <a:cubicBezTo>
                  <a:pt x="123" y="579"/>
                  <a:pt x="160" y="543"/>
                  <a:pt x="205" y="543"/>
                </a:cubicBezTo>
                <a:lnTo>
                  <a:pt x="249" y="543"/>
                </a:lnTo>
                <a:lnTo>
                  <a:pt x="251" y="536"/>
                </a:lnTo>
                <a:lnTo>
                  <a:pt x="880" y="192"/>
                </a:lnTo>
                <a:lnTo>
                  <a:pt x="927" y="205"/>
                </a:lnTo>
                <a:cubicBezTo>
                  <a:pt x="929" y="210"/>
                  <a:pt x="930" y="215"/>
                  <a:pt x="932" y="219"/>
                </a:cubicBezTo>
                <a:cubicBezTo>
                  <a:pt x="951" y="253"/>
                  <a:pt x="993" y="265"/>
                  <a:pt x="1027" y="246"/>
                </a:cubicBezTo>
                <a:cubicBezTo>
                  <a:pt x="1032" y="244"/>
                  <a:pt x="1034" y="241"/>
                  <a:pt x="1038" y="238"/>
                </a:cubicBezTo>
                <a:lnTo>
                  <a:pt x="1085" y="251"/>
                </a:lnTo>
                <a:lnTo>
                  <a:pt x="1195" y="451"/>
                </a:lnTo>
                <a:lnTo>
                  <a:pt x="1182" y="501"/>
                </a:lnTo>
                <a:cubicBezTo>
                  <a:pt x="1178" y="502"/>
                  <a:pt x="1172" y="502"/>
                  <a:pt x="1168" y="504"/>
                </a:cubicBezTo>
                <a:cubicBezTo>
                  <a:pt x="1152" y="513"/>
                  <a:pt x="1142" y="527"/>
                  <a:pt x="1136" y="543"/>
                </a:cubicBezTo>
                <a:lnTo>
                  <a:pt x="1345" y="543"/>
                </a:lnTo>
                <a:lnTo>
                  <a:pt x="1204" y="287"/>
                </a:lnTo>
                <a:lnTo>
                  <a:pt x="1048" y="0"/>
                </a:lnTo>
                <a:close/>
                <a:moveTo>
                  <a:pt x="1002" y="356"/>
                </a:moveTo>
                <a:cubicBezTo>
                  <a:pt x="963" y="356"/>
                  <a:pt x="932" y="389"/>
                  <a:pt x="932" y="428"/>
                </a:cubicBezTo>
                <a:cubicBezTo>
                  <a:pt x="932" y="466"/>
                  <a:pt x="963" y="497"/>
                  <a:pt x="1002" y="497"/>
                </a:cubicBezTo>
                <a:cubicBezTo>
                  <a:pt x="1041" y="497"/>
                  <a:pt x="1073" y="466"/>
                  <a:pt x="1073" y="428"/>
                </a:cubicBezTo>
                <a:cubicBezTo>
                  <a:pt x="1073" y="389"/>
                  <a:pt x="1041" y="356"/>
                  <a:pt x="1002" y="356"/>
                </a:cubicBezTo>
                <a:close/>
                <a:moveTo>
                  <a:pt x="724" y="406"/>
                </a:moveTo>
                <a:cubicBezTo>
                  <a:pt x="684" y="404"/>
                  <a:pt x="642" y="413"/>
                  <a:pt x="603" y="434"/>
                </a:cubicBezTo>
                <a:cubicBezTo>
                  <a:pt x="556" y="460"/>
                  <a:pt x="522" y="500"/>
                  <a:pt x="503" y="543"/>
                </a:cubicBezTo>
                <a:lnTo>
                  <a:pt x="897" y="543"/>
                </a:lnTo>
                <a:cubicBezTo>
                  <a:pt x="894" y="526"/>
                  <a:pt x="888" y="509"/>
                  <a:pt x="880" y="494"/>
                </a:cubicBezTo>
                <a:cubicBezTo>
                  <a:pt x="849" y="438"/>
                  <a:pt x="790" y="408"/>
                  <a:pt x="724" y="406"/>
                </a:cubicBezTo>
                <a:close/>
                <a:moveTo>
                  <a:pt x="205" y="624"/>
                </a:moveTo>
                <a:lnTo>
                  <a:pt x="205" y="950"/>
                </a:lnTo>
                <a:lnTo>
                  <a:pt x="205" y="1004"/>
                </a:lnTo>
                <a:lnTo>
                  <a:pt x="205" y="1330"/>
                </a:lnTo>
                <a:lnTo>
                  <a:pt x="531" y="1330"/>
                </a:lnTo>
                <a:lnTo>
                  <a:pt x="1073" y="1330"/>
                </a:lnTo>
                <a:lnTo>
                  <a:pt x="1399" y="1330"/>
                </a:lnTo>
                <a:lnTo>
                  <a:pt x="1399" y="1004"/>
                </a:lnTo>
                <a:lnTo>
                  <a:pt x="1399" y="950"/>
                </a:lnTo>
                <a:lnTo>
                  <a:pt x="1399" y="624"/>
                </a:lnTo>
                <a:lnTo>
                  <a:pt x="1073" y="624"/>
                </a:lnTo>
                <a:lnTo>
                  <a:pt x="531" y="624"/>
                </a:lnTo>
                <a:lnTo>
                  <a:pt x="205" y="624"/>
                </a:lnTo>
                <a:close/>
                <a:moveTo>
                  <a:pt x="444" y="711"/>
                </a:moveTo>
                <a:lnTo>
                  <a:pt x="1160" y="711"/>
                </a:lnTo>
                <a:lnTo>
                  <a:pt x="1195" y="746"/>
                </a:lnTo>
                <a:cubicBezTo>
                  <a:pt x="1194" y="751"/>
                  <a:pt x="1192" y="755"/>
                  <a:pt x="1192" y="760"/>
                </a:cubicBezTo>
                <a:cubicBezTo>
                  <a:pt x="1192" y="799"/>
                  <a:pt x="1224" y="830"/>
                  <a:pt x="1263" y="830"/>
                </a:cubicBezTo>
                <a:cubicBezTo>
                  <a:pt x="1268" y="830"/>
                  <a:pt x="1272" y="829"/>
                  <a:pt x="1277" y="828"/>
                </a:cubicBezTo>
                <a:lnTo>
                  <a:pt x="1312" y="863"/>
                </a:lnTo>
                <a:lnTo>
                  <a:pt x="1312" y="1091"/>
                </a:lnTo>
                <a:lnTo>
                  <a:pt x="1277" y="1126"/>
                </a:lnTo>
                <a:cubicBezTo>
                  <a:pt x="1272" y="1125"/>
                  <a:pt x="1268" y="1123"/>
                  <a:pt x="1263" y="1123"/>
                </a:cubicBezTo>
                <a:cubicBezTo>
                  <a:pt x="1224" y="1123"/>
                  <a:pt x="1192" y="1155"/>
                  <a:pt x="1192" y="1194"/>
                </a:cubicBezTo>
                <a:cubicBezTo>
                  <a:pt x="1192" y="1199"/>
                  <a:pt x="1194" y="1203"/>
                  <a:pt x="1195" y="1208"/>
                </a:cubicBezTo>
                <a:lnTo>
                  <a:pt x="1160" y="1243"/>
                </a:lnTo>
                <a:lnTo>
                  <a:pt x="444" y="1243"/>
                </a:lnTo>
                <a:lnTo>
                  <a:pt x="408" y="1208"/>
                </a:lnTo>
                <a:cubicBezTo>
                  <a:pt x="409" y="1203"/>
                  <a:pt x="410" y="1199"/>
                  <a:pt x="410" y="1194"/>
                </a:cubicBezTo>
                <a:cubicBezTo>
                  <a:pt x="410" y="1155"/>
                  <a:pt x="379" y="1123"/>
                  <a:pt x="341" y="1123"/>
                </a:cubicBezTo>
                <a:cubicBezTo>
                  <a:pt x="336" y="1123"/>
                  <a:pt x="331" y="1126"/>
                  <a:pt x="327" y="1126"/>
                </a:cubicBezTo>
                <a:lnTo>
                  <a:pt x="291" y="1091"/>
                </a:lnTo>
                <a:lnTo>
                  <a:pt x="291" y="863"/>
                </a:lnTo>
                <a:lnTo>
                  <a:pt x="327" y="828"/>
                </a:lnTo>
                <a:cubicBezTo>
                  <a:pt x="331" y="829"/>
                  <a:pt x="336" y="830"/>
                  <a:pt x="341" y="830"/>
                </a:cubicBezTo>
                <a:cubicBezTo>
                  <a:pt x="379" y="830"/>
                  <a:pt x="410" y="799"/>
                  <a:pt x="410" y="760"/>
                </a:cubicBezTo>
                <a:cubicBezTo>
                  <a:pt x="410" y="755"/>
                  <a:pt x="409" y="751"/>
                  <a:pt x="408" y="746"/>
                </a:cubicBezTo>
                <a:lnTo>
                  <a:pt x="444" y="711"/>
                </a:lnTo>
                <a:close/>
                <a:moveTo>
                  <a:pt x="802" y="792"/>
                </a:moveTo>
                <a:cubicBezTo>
                  <a:pt x="684" y="792"/>
                  <a:pt x="588" y="875"/>
                  <a:pt x="588" y="977"/>
                </a:cubicBezTo>
                <a:cubicBezTo>
                  <a:pt x="588" y="1079"/>
                  <a:pt x="684" y="1162"/>
                  <a:pt x="802" y="1162"/>
                </a:cubicBezTo>
                <a:cubicBezTo>
                  <a:pt x="920" y="1162"/>
                  <a:pt x="1016" y="1079"/>
                  <a:pt x="1016" y="977"/>
                </a:cubicBezTo>
                <a:cubicBezTo>
                  <a:pt x="1016" y="875"/>
                  <a:pt x="920" y="792"/>
                  <a:pt x="802" y="792"/>
                </a:cubicBezTo>
                <a:close/>
                <a:moveTo>
                  <a:pt x="449" y="906"/>
                </a:moveTo>
                <a:cubicBezTo>
                  <a:pt x="410" y="906"/>
                  <a:pt x="378" y="938"/>
                  <a:pt x="378" y="977"/>
                </a:cubicBezTo>
                <a:cubicBezTo>
                  <a:pt x="378" y="1016"/>
                  <a:pt x="410" y="1047"/>
                  <a:pt x="449" y="1047"/>
                </a:cubicBezTo>
                <a:cubicBezTo>
                  <a:pt x="488" y="1047"/>
                  <a:pt x="519" y="1016"/>
                  <a:pt x="519" y="977"/>
                </a:cubicBezTo>
                <a:cubicBezTo>
                  <a:pt x="519" y="938"/>
                  <a:pt x="488" y="906"/>
                  <a:pt x="449" y="906"/>
                </a:cubicBezTo>
                <a:close/>
                <a:moveTo>
                  <a:pt x="1155" y="906"/>
                </a:moveTo>
                <a:cubicBezTo>
                  <a:pt x="1116" y="906"/>
                  <a:pt x="1083" y="938"/>
                  <a:pt x="1083" y="977"/>
                </a:cubicBezTo>
                <a:cubicBezTo>
                  <a:pt x="1083" y="1016"/>
                  <a:pt x="1116" y="1047"/>
                  <a:pt x="1155" y="1047"/>
                </a:cubicBezTo>
                <a:cubicBezTo>
                  <a:pt x="1194" y="1047"/>
                  <a:pt x="1224" y="1016"/>
                  <a:pt x="1224" y="977"/>
                </a:cubicBezTo>
                <a:cubicBezTo>
                  <a:pt x="1224" y="938"/>
                  <a:pt x="1194" y="906"/>
                  <a:pt x="1155" y="90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Bearish">
            <a:extLst>
              <a:ext uri="{FF2B5EF4-FFF2-40B4-BE49-F238E27FC236}">
                <a16:creationId xmlns:a16="http://schemas.microsoft.com/office/drawing/2014/main" id="{558A309C-55E9-4026-8D6D-86E207EA4E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1004" y="3346038"/>
            <a:ext cx="163513" cy="160337"/>
          </a:xfrm>
          <a:custGeom>
            <a:avLst/>
            <a:gdLst>
              <a:gd name="T0" fmla="*/ 93 w 1411"/>
              <a:gd name="T1" fmla="*/ 0 h 1394"/>
              <a:gd name="T2" fmla="*/ 15 w 1411"/>
              <a:gd name="T3" fmla="*/ 78 h 1394"/>
              <a:gd name="T4" fmla="*/ 341 w 1411"/>
              <a:gd name="T5" fmla="*/ 404 h 1394"/>
              <a:gd name="T6" fmla="*/ 380 w 1411"/>
              <a:gd name="T7" fmla="*/ 441 h 1394"/>
              <a:gd name="T8" fmla="*/ 419 w 1411"/>
              <a:gd name="T9" fmla="*/ 404 h 1394"/>
              <a:gd name="T10" fmla="*/ 488 w 1411"/>
              <a:gd name="T11" fmla="*/ 334 h 1394"/>
              <a:gd name="T12" fmla="*/ 775 w 1411"/>
              <a:gd name="T13" fmla="*/ 621 h 1394"/>
              <a:gd name="T14" fmla="*/ 814 w 1411"/>
              <a:gd name="T15" fmla="*/ 658 h 1394"/>
              <a:gd name="T16" fmla="*/ 853 w 1411"/>
              <a:gd name="T17" fmla="*/ 621 h 1394"/>
              <a:gd name="T18" fmla="*/ 923 w 1411"/>
              <a:gd name="T19" fmla="*/ 551 h 1394"/>
              <a:gd name="T20" fmla="*/ 1155 w 1411"/>
              <a:gd name="T21" fmla="*/ 783 h 1394"/>
              <a:gd name="T22" fmla="*/ 1031 w 1411"/>
              <a:gd name="T23" fmla="*/ 907 h 1394"/>
              <a:gd name="T24" fmla="*/ 1411 w 1411"/>
              <a:gd name="T25" fmla="*/ 962 h 1394"/>
              <a:gd name="T26" fmla="*/ 1357 w 1411"/>
              <a:gd name="T27" fmla="*/ 582 h 1394"/>
              <a:gd name="T28" fmla="*/ 1233 w 1411"/>
              <a:gd name="T29" fmla="*/ 705 h 1394"/>
              <a:gd name="T30" fmla="*/ 962 w 1411"/>
              <a:gd name="T31" fmla="*/ 434 h 1394"/>
              <a:gd name="T32" fmla="*/ 923 w 1411"/>
              <a:gd name="T33" fmla="*/ 397 h 1394"/>
              <a:gd name="T34" fmla="*/ 884 w 1411"/>
              <a:gd name="T35" fmla="*/ 434 h 1394"/>
              <a:gd name="T36" fmla="*/ 814 w 1411"/>
              <a:gd name="T37" fmla="*/ 504 h 1394"/>
              <a:gd name="T38" fmla="*/ 527 w 1411"/>
              <a:gd name="T39" fmla="*/ 217 h 1394"/>
              <a:gd name="T40" fmla="*/ 488 w 1411"/>
              <a:gd name="T41" fmla="*/ 180 h 1394"/>
              <a:gd name="T42" fmla="*/ 449 w 1411"/>
              <a:gd name="T43" fmla="*/ 217 h 1394"/>
              <a:gd name="T44" fmla="*/ 380 w 1411"/>
              <a:gd name="T45" fmla="*/ 287 h 1394"/>
              <a:gd name="T46" fmla="*/ 93 w 1411"/>
              <a:gd name="T47" fmla="*/ 0 h 1394"/>
              <a:gd name="T48" fmla="*/ 0 w 1411"/>
              <a:gd name="T49" fmla="*/ 417 h 1394"/>
              <a:gd name="T50" fmla="*/ 0 w 1411"/>
              <a:gd name="T51" fmla="*/ 1394 h 1394"/>
              <a:gd name="T52" fmla="*/ 108 w 1411"/>
              <a:gd name="T53" fmla="*/ 1394 h 1394"/>
              <a:gd name="T54" fmla="*/ 108 w 1411"/>
              <a:gd name="T55" fmla="*/ 417 h 1394"/>
              <a:gd name="T56" fmla="*/ 0 w 1411"/>
              <a:gd name="T57" fmla="*/ 417 h 1394"/>
              <a:gd name="T58" fmla="*/ 217 w 1411"/>
              <a:gd name="T59" fmla="*/ 580 h 1394"/>
              <a:gd name="T60" fmla="*/ 217 w 1411"/>
              <a:gd name="T61" fmla="*/ 1394 h 1394"/>
              <a:gd name="T62" fmla="*/ 326 w 1411"/>
              <a:gd name="T63" fmla="*/ 1394 h 1394"/>
              <a:gd name="T64" fmla="*/ 326 w 1411"/>
              <a:gd name="T65" fmla="*/ 580 h 1394"/>
              <a:gd name="T66" fmla="*/ 217 w 1411"/>
              <a:gd name="T67" fmla="*/ 580 h 1394"/>
              <a:gd name="T68" fmla="*/ 434 w 1411"/>
              <a:gd name="T69" fmla="*/ 743 h 1394"/>
              <a:gd name="T70" fmla="*/ 434 w 1411"/>
              <a:gd name="T71" fmla="*/ 1394 h 1394"/>
              <a:gd name="T72" fmla="*/ 543 w 1411"/>
              <a:gd name="T73" fmla="*/ 1394 h 1394"/>
              <a:gd name="T74" fmla="*/ 543 w 1411"/>
              <a:gd name="T75" fmla="*/ 743 h 1394"/>
              <a:gd name="T76" fmla="*/ 434 w 1411"/>
              <a:gd name="T77" fmla="*/ 743 h 1394"/>
              <a:gd name="T78" fmla="*/ 651 w 1411"/>
              <a:gd name="T79" fmla="*/ 851 h 1394"/>
              <a:gd name="T80" fmla="*/ 651 w 1411"/>
              <a:gd name="T81" fmla="*/ 1394 h 1394"/>
              <a:gd name="T82" fmla="*/ 760 w 1411"/>
              <a:gd name="T83" fmla="*/ 1394 h 1394"/>
              <a:gd name="T84" fmla="*/ 760 w 1411"/>
              <a:gd name="T85" fmla="*/ 851 h 1394"/>
              <a:gd name="T86" fmla="*/ 651 w 1411"/>
              <a:gd name="T87" fmla="*/ 851 h 1394"/>
              <a:gd name="T88" fmla="*/ 868 w 1411"/>
              <a:gd name="T89" fmla="*/ 960 h 1394"/>
              <a:gd name="T90" fmla="*/ 868 w 1411"/>
              <a:gd name="T91" fmla="*/ 1394 h 1394"/>
              <a:gd name="T92" fmla="*/ 977 w 1411"/>
              <a:gd name="T93" fmla="*/ 1394 h 1394"/>
              <a:gd name="T94" fmla="*/ 977 w 1411"/>
              <a:gd name="T95" fmla="*/ 960 h 1394"/>
              <a:gd name="T96" fmla="*/ 868 w 1411"/>
              <a:gd name="T97" fmla="*/ 960 h 1394"/>
              <a:gd name="T98" fmla="*/ 1085 w 1411"/>
              <a:gd name="T99" fmla="*/ 1068 h 1394"/>
              <a:gd name="T100" fmla="*/ 1085 w 1411"/>
              <a:gd name="T101" fmla="*/ 1394 h 1394"/>
              <a:gd name="T102" fmla="*/ 1194 w 1411"/>
              <a:gd name="T103" fmla="*/ 1394 h 1394"/>
              <a:gd name="T104" fmla="*/ 1194 w 1411"/>
              <a:gd name="T105" fmla="*/ 1068 h 1394"/>
              <a:gd name="T106" fmla="*/ 1085 w 1411"/>
              <a:gd name="T107" fmla="*/ 1068 h 1394"/>
              <a:gd name="T108" fmla="*/ 1302 w 1411"/>
              <a:gd name="T109" fmla="*/ 1177 h 1394"/>
              <a:gd name="T110" fmla="*/ 1302 w 1411"/>
              <a:gd name="T111" fmla="*/ 1394 h 1394"/>
              <a:gd name="T112" fmla="*/ 1411 w 1411"/>
              <a:gd name="T113" fmla="*/ 1394 h 1394"/>
              <a:gd name="T114" fmla="*/ 1411 w 1411"/>
              <a:gd name="T115" fmla="*/ 1177 h 1394"/>
              <a:gd name="T116" fmla="*/ 1302 w 1411"/>
              <a:gd name="T117" fmla="*/ 1177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1" h="1394">
                <a:moveTo>
                  <a:pt x="93" y="0"/>
                </a:moveTo>
                <a:lnTo>
                  <a:pt x="15" y="78"/>
                </a:lnTo>
                <a:lnTo>
                  <a:pt x="341" y="404"/>
                </a:lnTo>
                <a:lnTo>
                  <a:pt x="380" y="441"/>
                </a:lnTo>
                <a:lnTo>
                  <a:pt x="419" y="404"/>
                </a:lnTo>
                <a:lnTo>
                  <a:pt x="488" y="334"/>
                </a:lnTo>
                <a:lnTo>
                  <a:pt x="775" y="621"/>
                </a:lnTo>
                <a:lnTo>
                  <a:pt x="814" y="658"/>
                </a:lnTo>
                <a:lnTo>
                  <a:pt x="853" y="621"/>
                </a:lnTo>
                <a:lnTo>
                  <a:pt x="923" y="551"/>
                </a:lnTo>
                <a:lnTo>
                  <a:pt x="1155" y="783"/>
                </a:lnTo>
                <a:lnTo>
                  <a:pt x="1031" y="907"/>
                </a:lnTo>
                <a:lnTo>
                  <a:pt x="1411" y="962"/>
                </a:lnTo>
                <a:lnTo>
                  <a:pt x="1357" y="582"/>
                </a:lnTo>
                <a:lnTo>
                  <a:pt x="1233" y="705"/>
                </a:lnTo>
                <a:lnTo>
                  <a:pt x="962" y="434"/>
                </a:lnTo>
                <a:lnTo>
                  <a:pt x="923" y="397"/>
                </a:lnTo>
                <a:lnTo>
                  <a:pt x="884" y="434"/>
                </a:lnTo>
                <a:lnTo>
                  <a:pt x="814" y="504"/>
                </a:lnTo>
                <a:lnTo>
                  <a:pt x="527" y="217"/>
                </a:lnTo>
                <a:lnTo>
                  <a:pt x="488" y="180"/>
                </a:lnTo>
                <a:lnTo>
                  <a:pt x="449" y="217"/>
                </a:lnTo>
                <a:lnTo>
                  <a:pt x="380" y="287"/>
                </a:lnTo>
                <a:lnTo>
                  <a:pt x="93" y="0"/>
                </a:lnTo>
                <a:close/>
                <a:moveTo>
                  <a:pt x="0" y="417"/>
                </a:moveTo>
                <a:lnTo>
                  <a:pt x="0" y="1394"/>
                </a:lnTo>
                <a:lnTo>
                  <a:pt x="108" y="1394"/>
                </a:lnTo>
                <a:lnTo>
                  <a:pt x="108" y="417"/>
                </a:lnTo>
                <a:lnTo>
                  <a:pt x="0" y="417"/>
                </a:lnTo>
                <a:close/>
                <a:moveTo>
                  <a:pt x="217" y="580"/>
                </a:moveTo>
                <a:lnTo>
                  <a:pt x="217" y="1394"/>
                </a:lnTo>
                <a:lnTo>
                  <a:pt x="326" y="1394"/>
                </a:lnTo>
                <a:lnTo>
                  <a:pt x="326" y="580"/>
                </a:lnTo>
                <a:lnTo>
                  <a:pt x="217" y="580"/>
                </a:lnTo>
                <a:close/>
                <a:moveTo>
                  <a:pt x="434" y="743"/>
                </a:moveTo>
                <a:lnTo>
                  <a:pt x="434" y="1394"/>
                </a:lnTo>
                <a:lnTo>
                  <a:pt x="543" y="1394"/>
                </a:lnTo>
                <a:lnTo>
                  <a:pt x="543" y="743"/>
                </a:lnTo>
                <a:lnTo>
                  <a:pt x="434" y="743"/>
                </a:lnTo>
                <a:close/>
                <a:moveTo>
                  <a:pt x="651" y="851"/>
                </a:moveTo>
                <a:lnTo>
                  <a:pt x="651" y="1394"/>
                </a:lnTo>
                <a:lnTo>
                  <a:pt x="760" y="1394"/>
                </a:lnTo>
                <a:lnTo>
                  <a:pt x="760" y="851"/>
                </a:lnTo>
                <a:lnTo>
                  <a:pt x="651" y="851"/>
                </a:lnTo>
                <a:close/>
                <a:moveTo>
                  <a:pt x="868" y="960"/>
                </a:moveTo>
                <a:lnTo>
                  <a:pt x="868" y="1394"/>
                </a:lnTo>
                <a:lnTo>
                  <a:pt x="977" y="1394"/>
                </a:lnTo>
                <a:lnTo>
                  <a:pt x="977" y="960"/>
                </a:lnTo>
                <a:lnTo>
                  <a:pt x="868" y="960"/>
                </a:lnTo>
                <a:close/>
                <a:moveTo>
                  <a:pt x="1085" y="1068"/>
                </a:moveTo>
                <a:lnTo>
                  <a:pt x="1085" y="1394"/>
                </a:lnTo>
                <a:lnTo>
                  <a:pt x="1194" y="1394"/>
                </a:lnTo>
                <a:lnTo>
                  <a:pt x="1194" y="1068"/>
                </a:lnTo>
                <a:lnTo>
                  <a:pt x="1085" y="1068"/>
                </a:lnTo>
                <a:close/>
                <a:moveTo>
                  <a:pt x="1302" y="1177"/>
                </a:moveTo>
                <a:lnTo>
                  <a:pt x="1302" y="1394"/>
                </a:lnTo>
                <a:lnTo>
                  <a:pt x="1411" y="1394"/>
                </a:lnTo>
                <a:lnTo>
                  <a:pt x="1411" y="1177"/>
                </a:lnTo>
                <a:lnTo>
                  <a:pt x="1302" y="117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Workstation">
            <a:extLst>
              <a:ext uri="{FF2B5EF4-FFF2-40B4-BE49-F238E27FC236}">
                <a16:creationId xmlns:a16="http://schemas.microsoft.com/office/drawing/2014/main" id="{729A922C-620A-40CC-B0C1-FDF44B62E2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11673" y="3345244"/>
            <a:ext cx="161925" cy="161925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Controller">
            <a:extLst>
              <a:ext uri="{FF2B5EF4-FFF2-40B4-BE49-F238E27FC236}">
                <a16:creationId xmlns:a16="http://schemas.microsoft.com/office/drawing/2014/main" id="{C4A1C2A9-AA5E-4012-AE93-4280DDFF95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5698" y="3347625"/>
            <a:ext cx="158750" cy="157162"/>
          </a:xfrm>
          <a:custGeom>
            <a:avLst/>
            <a:gdLst>
              <a:gd name="T0" fmla="*/ 1290 w 1387"/>
              <a:gd name="T1" fmla="*/ 0 h 1355"/>
              <a:gd name="T2" fmla="*/ 1236 w 1387"/>
              <a:gd name="T3" fmla="*/ 56 h 1355"/>
              <a:gd name="T4" fmla="*/ 1211 w 1387"/>
              <a:gd name="T5" fmla="*/ 136 h 1355"/>
              <a:gd name="T6" fmla="*/ 1019 w 1387"/>
              <a:gd name="T7" fmla="*/ 219 h 1355"/>
              <a:gd name="T8" fmla="*/ 692 w 1387"/>
              <a:gd name="T9" fmla="*/ 350 h 1355"/>
              <a:gd name="T10" fmla="*/ 641 w 1387"/>
              <a:gd name="T11" fmla="*/ 490 h 1355"/>
              <a:gd name="T12" fmla="*/ 695 w 1387"/>
              <a:gd name="T13" fmla="*/ 545 h 1355"/>
              <a:gd name="T14" fmla="*/ 749 w 1387"/>
              <a:gd name="T15" fmla="*/ 490 h 1355"/>
              <a:gd name="T16" fmla="*/ 778 w 1387"/>
              <a:gd name="T17" fmla="*/ 414 h 1355"/>
              <a:gd name="T18" fmla="*/ 1019 w 1387"/>
              <a:gd name="T19" fmla="*/ 328 h 1355"/>
              <a:gd name="T20" fmla="*/ 1302 w 1387"/>
              <a:gd name="T21" fmla="*/ 194 h 1355"/>
              <a:gd name="T22" fmla="*/ 1345 w 1387"/>
              <a:gd name="T23" fmla="*/ 56 h 1355"/>
              <a:gd name="T24" fmla="*/ 1290 w 1387"/>
              <a:gd name="T25" fmla="*/ 0 h 1355"/>
              <a:gd name="T26" fmla="*/ 366 w 1387"/>
              <a:gd name="T27" fmla="*/ 495 h 1355"/>
              <a:gd name="T28" fmla="*/ 0 w 1387"/>
              <a:gd name="T29" fmla="*/ 1103 h 1355"/>
              <a:gd name="T30" fmla="*/ 169 w 1387"/>
              <a:gd name="T31" fmla="*/ 1355 h 1355"/>
              <a:gd name="T32" fmla="*/ 693 w 1387"/>
              <a:gd name="T33" fmla="*/ 1082 h 1355"/>
              <a:gd name="T34" fmla="*/ 1218 w 1387"/>
              <a:gd name="T35" fmla="*/ 1355 h 1355"/>
              <a:gd name="T36" fmla="*/ 1387 w 1387"/>
              <a:gd name="T37" fmla="*/ 1103 h 1355"/>
              <a:gd name="T38" fmla="*/ 1021 w 1387"/>
              <a:gd name="T39" fmla="*/ 495 h 1355"/>
              <a:gd name="T40" fmla="*/ 693 w 1387"/>
              <a:gd name="T41" fmla="*/ 658 h 1355"/>
              <a:gd name="T42" fmla="*/ 366 w 1387"/>
              <a:gd name="T43" fmla="*/ 495 h 1355"/>
              <a:gd name="T44" fmla="*/ 1019 w 1387"/>
              <a:gd name="T45" fmla="*/ 694 h 1355"/>
              <a:gd name="T46" fmla="*/ 1087 w 1387"/>
              <a:gd name="T47" fmla="*/ 762 h 1355"/>
              <a:gd name="T48" fmla="*/ 1019 w 1387"/>
              <a:gd name="T49" fmla="*/ 831 h 1355"/>
              <a:gd name="T50" fmla="*/ 951 w 1387"/>
              <a:gd name="T51" fmla="*/ 762 h 1355"/>
              <a:gd name="T52" fmla="*/ 1019 w 1387"/>
              <a:gd name="T53" fmla="*/ 694 h 1355"/>
              <a:gd name="T54" fmla="*/ 314 w 1387"/>
              <a:gd name="T55" fmla="*/ 707 h 1355"/>
              <a:gd name="T56" fmla="*/ 422 w 1387"/>
              <a:gd name="T57" fmla="*/ 707 h 1355"/>
              <a:gd name="T58" fmla="*/ 422 w 1387"/>
              <a:gd name="T59" fmla="*/ 816 h 1355"/>
              <a:gd name="T60" fmla="*/ 531 w 1387"/>
              <a:gd name="T61" fmla="*/ 816 h 1355"/>
              <a:gd name="T62" fmla="*/ 531 w 1387"/>
              <a:gd name="T63" fmla="*/ 925 h 1355"/>
              <a:gd name="T64" fmla="*/ 422 w 1387"/>
              <a:gd name="T65" fmla="*/ 925 h 1355"/>
              <a:gd name="T66" fmla="*/ 422 w 1387"/>
              <a:gd name="T67" fmla="*/ 1033 h 1355"/>
              <a:gd name="T68" fmla="*/ 314 w 1387"/>
              <a:gd name="T69" fmla="*/ 1033 h 1355"/>
              <a:gd name="T70" fmla="*/ 314 w 1387"/>
              <a:gd name="T71" fmla="*/ 925 h 1355"/>
              <a:gd name="T72" fmla="*/ 205 w 1387"/>
              <a:gd name="T73" fmla="*/ 925 h 1355"/>
              <a:gd name="T74" fmla="*/ 205 w 1387"/>
              <a:gd name="T75" fmla="*/ 816 h 1355"/>
              <a:gd name="T76" fmla="*/ 314 w 1387"/>
              <a:gd name="T77" fmla="*/ 816 h 1355"/>
              <a:gd name="T78" fmla="*/ 314 w 1387"/>
              <a:gd name="T79" fmla="*/ 707 h 1355"/>
              <a:gd name="T80" fmla="*/ 911 w 1387"/>
              <a:gd name="T81" fmla="*/ 802 h 1355"/>
              <a:gd name="T82" fmla="*/ 978 w 1387"/>
              <a:gd name="T83" fmla="*/ 870 h 1355"/>
              <a:gd name="T84" fmla="*/ 911 w 1387"/>
              <a:gd name="T85" fmla="*/ 940 h 1355"/>
              <a:gd name="T86" fmla="*/ 843 w 1387"/>
              <a:gd name="T87" fmla="*/ 870 h 1355"/>
              <a:gd name="T88" fmla="*/ 911 w 1387"/>
              <a:gd name="T89" fmla="*/ 802 h 1355"/>
              <a:gd name="T90" fmla="*/ 1128 w 1387"/>
              <a:gd name="T91" fmla="*/ 802 h 1355"/>
              <a:gd name="T92" fmla="*/ 1195 w 1387"/>
              <a:gd name="T93" fmla="*/ 870 h 1355"/>
              <a:gd name="T94" fmla="*/ 1128 w 1387"/>
              <a:gd name="T95" fmla="*/ 940 h 1355"/>
              <a:gd name="T96" fmla="*/ 1060 w 1387"/>
              <a:gd name="T97" fmla="*/ 870 h 1355"/>
              <a:gd name="T98" fmla="*/ 1128 w 1387"/>
              <a:gd name="T99" fmla="*/ 802 h 1355"/>
              <a:gd name="T100" fmla="*/ 1019 w 1387"/>
              <a:gd name="T101" fmla="*/ 911 h 1355"/>
              <a:gd name="T102" fmla="*/ 1087 w 1387"/>
              <a:gd name="T103" fmla="*/ 979 h 1355"/>
              <a:gd name="T104" fmla="*/ 1019 w 1387"/>
              <a:gd name="T105" fmla="*/ 1048 h 1355"/>
              <a:gd name="T106" fmla="*/ 951 w 1387"/>
              <a:gd name="T107" fmla="*/ 979 h 1355"/>
              <a:gd name="T108" fmla="*/ 1019 w 1387"/>
              <a:gd name="T109" fmla="*/ 911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7" h="1355">
                <a:moveTo>
                  <a:pt x="1290" y="0"/>
                </a:moveTo>
                <a:cubicBezTo>
                  <a:pt x="1261" y="0"/>
                  <a:pt x="1235" y="27"/>
                  <a:pt x="1236" y="56"/>
                </a:cubicBezTo>
                <a:cubicBezTo>
                  <a:pt x="1236" y="56"/>
                  <a:pt x="1236" y="95"/>
                  <a:pt x="1211" y="136"/>
                </a:cubicBezTo>
                <a:cubicBezTo>
                  <a:pt x="1185" y="176"/>
                  <a:pt x="1140" y="219"/>
                  <a:pt x="1019" y="219"/>
                </a:cubicBezTo>
                <a:cubicBezTo>
                  <a:pt x="844" y="219"/>
                  <a:pt x="742" y="281"/>
                  <a:pt x="692" y="350"/>
                </a:cubicBezTo>
                <a:cubicBezTo>
                  <a:pt x="641" y="418"/>
                  <a:pt x="641" y="490"/>
                  <a:pt x="641" y="490"/>
                </a:cubicBezTo>
                <a:cubicBezTo>
                  <a:pt x="640" y="519"/>
                  <a:pt x="666" y="545"/>
                  <a:pt x="695" y="545"/>
                </a:cubicBezTo>
                <a:cubicBezTo>
                  <a:pt x="724" y="545"/>
                  <a:pt x="750" y="519"/>
                  <a:pt x="749" y="490"/>
                </a:cubicBezTo>
                <a:cubicBezTo>
                  <a:pt x="749" y="490"/>
                  <a:pt x="748" y="454"/>
                  <a:pt x="778" y="414"/>
                </a:cubicBezTo>
                <a:cubicBezTo>
                  <a:pt x="808" y="374"/>
                  <a:pt x="868" y="328"/>
                  <a:pt x="1019" y="328"/>
                </a:cubicBezTo>
                <a:cubicBezTo>
                  <a:pt x="1169" y="328"/>
                  <a:pt x="1260" y="262"/>
                  <a:pt x="1302" y="194"/>
                </a:cubicBezTo>
                <a:cubicBezTo>
                  <a:pt x="1345" y="125"/>
                  <a:pt x="1345" y="56"/>
                  <a:pt x="1345" y="56"/>
                </a:cubicBezTo>
                <a:cubicBezTo>
                  <a:pt x="1346" y="27"/>
                  <a:pt x="1319" y="0"/>
                  <a:pt x="1290" y="0"/>
                </a:cubicBezTo>
                <a:close/>
                <a:moveTo>
                  <a:pt x="366" y="495"/>
                </a:moveTo>
                <a:cubicBezTo>
                  <a:pt x="217" y="495"/>
                  <a:pt x="0" y="764"/>
                  <a:pt x="0" y="1103"/>
                </a:cubicBezTo>
                <a:cubicBezTo>
                  <a:pt x="0" y="1209"/>
                  <a:pt x="80" y="1355"/>
                  <a:pt x="169" y="1355"/>
                </a:cubicBezTo>
                <a:cubicBezTo>
                  <a:pt x="347" y="1355"/>
                  <a:pt x="381" y="1082"/>
                  <a:pt x="693" y="1082"/>
                </a:cubicBezTo>
                <a:cubicBezTo>
                  <a:pt x="1006" y="1082"/>
                  <a:pt x="1040" y="1355"/>
                  <a:pt x="1218" y="1355"/>
                </a:cubicBezTo>
                <a:cubicBezTo>
                  <a:pt x="1306" y="1355"/>
                  <a:pt x="1387" y="1209"/>
                  <a:pt x="1387" y="1103"/>
                </a:cubicBezTo>
                <a:cubicBezTo>
                  <a:pt x="1387" y="764"/>
                  <a:pt x="1170" y="495"/>
                  <a:pt x="1021" y="495"/>
                </a:cubicBezTo>
                <a:cubicBezTo>
                  <a:pt x="872" y="495"/>
                  <a:pt x="843" y="658"/>
                  <a:pt x="693" y="658"/>
                </a:cubicBezTo>
                <a:cubicBezTo>
                  <a:pt x="544" y="658"/>
                  <a:pt x="515" y="495"/>
                  <a:pt x="366" y="495"/>
                </a:cubicBezTo>
                <a:close/>
                <a:moveTo>
                  <a:pt x="1019" y="694"/>
                </a:moveTo>
                <a:cubicBezTo>
                  <a:pt x="1057" y="694"/>
                  <a:pt x="1087" y="724"/>
                  <a:pt x="1087" y="762"/>
                </a:cubicBezTo>
                <a:cubicBezTo>
                  <a:pt x="1087" y="800"/>
                  <a:pt x="1057" y="831"/>
                  <a:pt x="1019" y="831"/>
                </a:cubicBezTo>
                <a:cubicBezTo>
                  <a:pt x="981" y="831"/>
                  <a:pt x="951" y="800"/>
                  <a:pt x="951" y="762"/>
                </a:cubicBezTo>
                <a:cubicBezTo>
                  <a:pt x="951" y="724"/>
                  <a:pt x="981" y="694"/>
                  <a:pt x="1019" y="694"/>
                </a:cubicBezTo>
                <a:close/>
                <a:moveTo>
                  <a:pt x="314" y="707"/>
                </a:moveTo>
                <a:lnTo>
                  <a:pt x="422" y="707"/>
                </a:lnTo>
                <a:lnTo>
                  <a:pt x="422" y="816"/>
                </a:lnTo>
                <a:lnTo>
                  <a:pt x="531" y="816"/>
                </a:lnTo>
                <a:lnTo>
                  <a:pt x="531" y="925"/>
                </a:lnTo>
                <a:lnTo>
                  <a:pt x="422" y="925"/>
                </a:lnTo>
                <a:lnTo>
                  <a:pt x="422" y="1033"/>
                </a:lnTo>
                <a:lnTo>
                  <a:pt x="314" y="1033"/>
                </a:lnTo>
                <a:lnTo>
                  <a:pt x="314" y="925"/>
                </a:lnTo>
                <a:lnTo>
                  <a:pt x="205" y="925"/>
                </a:lnTo>
                <a:lnTo>
                  <a:pt x="205" y="816"/>
                </a:lnTo>
                <a:lnTo>
                  <a:pt x="314" y="816"/>
                </a:lnTo>
                <a:lnTo>
                  <a:pt x="314" y="707"/>
                </a:lnTo>
                <a:close/>
                <a:moveTo>
                  <a:pt x="911" y="802"/>
                </a:moveTo>
                <a:cubicBezTo>
                  <a:pt x="948" y="802"/>
                  <a:pt x="978" y="832"/>
                  <a:pt x="978" y="870"/>
                </a:cubicBezTo>
                <a:cubicBezTo>
                  <a:pt x="978" y="908"/>
                  <a:pt x="948" y="940"/>
                  <a:pt x="911" y="940"/>
                </a:cubicBezTo>
                <a:cubicBezTo>
                  <a:pt x="873" y="940"/>
                  <a:pt x="843" y="908"/>
                  <a:pt x="843" y="870"/>
                </a:cubicBezTo>
                <a:cubicBezTo>
                  <a:pt x="843" y="832"/>
                  <a:pt x="873" y="802"/>
                  <a:pt x="911" y="802"/>
                </a:cubicBezTo>
                <a:close/>
                <a:moveTo>
                  <a:pt x="1128" y="802"/>
                </a:moveTo>
                <a:cubicBezTo>
                  <a:pt x="1166" y="802"/>
                  <a:pt x="1195" y="832"/>
                  <a:pt x="1195" y="870"/>
                </a:cubicBezTo>
                <a:cubicBezTo>
                  <a:pt x="1195" y="908"/>
                  <a:pt x="1166" y="940"/>
                  <a:pt x="1128" y="940"/>
                </a:cubicBezTo>
                <a:cubicBezTo>
                  <a:pt x="1090" y="940"/>
                  <a:pt x="1060" y="908"/>
                  <a:pt x="1060" y="870"/>
                </a:cubicBezTo>
                <a:cubicBezTo>
                  <a:pt x="1060" y="832"/>
                  <a:pt x="1090" y="802"/>
                  <a:pt x="1128" y="802"/>
                </a:cubicBezTo>
                <a:close/>
                <a:moveTo>
                  <a:pt x="1019" y="911"/>
                </a:moveTo>
                <a:cubicBezTo>
                  <a:pt x="1057" y="911"/>
                  <a:pt x="1087" y="941"/>
                  <a:pt x="1087" y="979"/>
                </a:cubicBezTo>
                <a:cubicBezTo>
                  <a:pt x="1087" y="1017"/>
                  <a:pt x="1057" y="1048"/>
                  <a:pt x="1019" y="1048"/>
                </a:cubicBezTo>
                <a:cubicBezTo>
                  <a:pt x="981" y="1048"/>
                  <a:pt x="951" y="1017"/>
                  <a:pt x="951" y="979"/>
                </a:cubicBezTo>
                <a:cubicBezTo>
                  <a:pt x="951" y="941"/>
                  <a:pt x="981" y="911"/>
                  <a:pt x="1019" y="9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Display">
            <a:extLst>
              <a:ext uri="{FF2B5EF4-FFF2-40B4-BE49-F238E27FC236}">
                <a16:creationId xmlns:a16="http://schemas.microsoft.com/office/drawing/2014/main" id="{0B774CA5-3993-4149-8BA6-FC0BA437FC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1424" y="3347625"/>
            <a:ext cx="161925" cy="157162"/>
          </a:xfrm>
          <a:custGeom>
            <a:avLst/>
            <a:gdLst>
              <a:gd name="T0" fmla="*/ 163 w 1411"/>
              <a:gd name="T1" fmla="*/ 0 h 1357"/>
              <a:gd name="T2" fmla="*/ 0 w 1411"/>
              <a:gd name="T3" fmla="*/ 163 h 1357"/>
              <a:gd name="T4" fmla="*/ 0 w 1411"/>
              <a:gd name="T5" fmla="*/ 923 h 1357"/>
              <a:gd name="T6" fmla="*/ 163 w 1411"/>
              <a:gd name="T7" fmla="*/ 1086 h 1357"/>
              <a:gd name="T8" fmla="*/ 543 w 1411"/>
              <a:gd name="T9" fmla="*/ 1086 h 1357"/>
              <a:gd name="T10" fmla="*/ 543 w 1411"/>
              <a:gd name="T11" fmla="*/ 1140 h 1357"/>
              <a:gd name="T12" fmla="*/ 597 w 1411"/>
              <a:gd name="T13" fmla="*/ 1194 h 1357"/>
              <a:gd name="T14" fmla="*/ 814 w 1411"/>
              <a:gd name="T15" fmla="*/ 1194 h 1357"/>
              <a:gd name="T16" fmla="*/ 868 w 1411"/>
              <a:gd name="T17" fmla="*/ 1140 h 1357"/>
              <a:gd name="T18" fmla="*/ 868 w 1411"/>
              <a:gd name="T19" fmla="*/ 1086 h 1357"/>
              <a:gd name="T20" fmla="*/ 1248 w 1411"/>
              <a:gd name="T21" fmla="*/ 1086 h 1357"/>
              <a:gd name="T22" fmla="*/ 1411 w 1411"/>
              <a:gd name="T23" fmla="*/ 923 h 1357"/>
              <a:gd name="T24" fmla="*/ 1411 w 1411"/>
              <a:gd name="T25" fmla="*/ 163 h 1357"/>
              <a:gd name="T26" fmla="*/ 1248 w 1411"/>
              <a:gd name="T27" fmla="*/ 0 h 1357"/>
              <a:gd name="T28" fmla="*/ 163 w 1411"/>
              <a:gd name="T29" fmla="*/ 0 h 1357"/>
              <a:gd name="T30" fmla="*/ 163 w 1411"/>
              <a:gd name="T31" fmla="*/ 109 h 1357"/>
              <a:gd name="T32" fmla="*/ 1248 w 1411"/>
              <a:gd name="T33" fmla="*/ 109 h 1357"/>
              <a:gd name="T34" fmla="*/ 1303 w 1411"/>
              <a:gd name="T35" fmla="*/ 163 h 1357"/>
              <a:gd name="T36" fmla="*/ 1303 w 1411"/>
              <a:gd name="T37" fmla="*/ 814 h 1357"/>
              <a:gd name="T38" fmla="*/ 1248 w 1411"/>
              <a:gd name="T39" fmla="*/ 869 h 1357"/>
              <a:gd name="T40" fmla="*/ 163 w 1411"/>
              <a:gd name="T41" fmla="*/ 869 h 1357"/>
              <a:gd name="T42" fmla="*/ 108 w 1411"/>
              <a:gd name="T43" fmla="*/ 814 h 1357"/>
              <a:gd name="T44" fmla="*/ 108 w 1411"/>
              <a:gd name="T45" fmla="*/ 163 h 1357"/>
              <a:gd name="T46" fmla="*/ 163 w 1411"/>
              <a:gd name="T47" fmla="*/ 109 h 1357"/>
              <a:gd name="T48" fmla="*/ 1263 w 1411"/>
              <a:gd name="T49" fmla="*/ 938 h 1357"/>
              <a:gd name="T50" fmla="*/ 1303 w 1411"/>
              <a:gd name="T51" fmla="*/ 977 h 1357"/>
              <a:gd name="T52" fmla="*/ 1263 w 1411"/>
              <a:gd name="T53" fmla="*/ 1016 h 1357"/>
              <a:gd name="T54" fmla="*/ 1224 w 1411"/>
              <a:gd name="T55" fmla="*/ 977 h 1357"/>
              <a:gd name="T56" fmla="*/ 1263 w 1411"/>
              <a:gd name="T57" fmla="*/ 938 h 1357"/>
              <a:gd name="T58" fmla="*/ 326 w 1411"/>
              <a:gd name="T59" fmla="*/ 1248 h 1357"/>
              <a:gd name="T60" fmla="*/ 271 w 1411"/>
              <a:gd name="T61" fmla="*/ 1303 h 1357"/>
              <a:gd name="T62" fmla="*/ 271 w 1411"/>
              <a:gd name="T63" fmla="*/ 1357 h 1357"/>
              <a:gd name="T64" fmla="*/ 1140 w 1411"/>
              <a:gd name="T65" fmla="*/ 1357 h 1357"/>
              <a:gd name="T66" fmla="*/ 1140 w 1411"/>
              <a:gd name="T67" fmla="*/ 1303 h 1357"/>
              <a:gd name="T68" fmla="*/ 1085 w 1411"/>
              <a:gd name="T69" fmla="*/ 1248 h 1357"/>
              <a:gd name="T70" fmla="*/ 326 w 1411"/>
              <a:gd name="T71" fmla="*/ 1248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1" h="1357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543" y="1086"/>
                </a:lnTo>
                <a:lnTo>
                  <a:pt x="543" y="1140"/>
                </a:lnTo>
                <a:cubicBezTo>
                  <a:pt x="543" y="1170"/>
                  <a:pt x="567" y="1194"/>
                  <a:pt x="597" y="1194"/>
                </a:cubicBezTo>
                <a:lnTo>
                  <a:pt x="814" y="1194"/>
                </a:lnTo>
                <a:cubicBezTo>
                  <a:pt x="844" y="1194"/>
                  <a:pt x="868" y="1166"/>
                  <a:pt x="868" y="1140"/>
                </a:cubicBezTo>
                <a:lnTo>
                  <a:pt x="868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163"/>
                </a:lnTo>
                <a:cubicBezTo>
                  <a:pt x="1411" y="73"/>
                  <a:pt x="1338" y="0"/>
                  <a:pt x="1248" y="0"/>
                </a:cubicBezTo>
                <a:lnTo>
                  <a:pt x="163" y="0"/>
                </a:lnTo>
                <a:close/>
                <a:moveTo>
                  <a:pt x="163" y="109"/>
                </a:moveTo>
                <a:lnTo>
                  <a:pt x="1248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814"/>
                </a:lnTo>
                <a:cubicBezTo>
                  <a:pt x="1303" y="844"/>
                  <a:pt x="1278" y="869"/>
                  <a:pt x="1248" y="869"/>
                </a:cubicBezTo>
                <a:lnTo>
                  <a:pt x="163" y="869"/>
                </a:lnTo>
                <a:cubicBezTo>
                  <a:pt x="133" y="869"/>
                  <a:pt x="108" y="844"/>
                  <a:pt x="108" y="814"/>
                </a:cubicBezTo>
                <a:lnTo>
                  <a:pt x="108" y="163"/>
                </a:lnTo>
                <a:cubicBezTo>
                  <a:pt x="108" y="133"/>
                  <a:pt x="133" y="109"/>
                  <a:pt x="163" y="109"/>
                </a:cubicBezTo>
                <a:close/>
                <a:moveTo>
                  <a:pt x="1263" y="938"/>
                </a:moveTo>
                <a:cubicBezTo>
                  <a:pt x="1285" y="938"/>
                  <a:pt x="1303" y="955"/>
                  <a:pt x="1303" y="977"/>
                </a:cubicBezTo>
                <a:cubicBezTo>
                  <a:pt x="1303" y="999"/>
                  <a:pt x="1285" y="1016"/>
                  <a:pt x="1263" y="1016"/>
                </a:cubicBezTo>
                <a:cubicBezTo>
                  <a:pt x="1242" y="1016"/>
                  <a:pt x="1224" y="999"/>
                  <a:pt x="1224" y="977"/>
                </a:cubicBezTo>
                <a:cubicBezTo>
                  <a:pt x="1224" y="955"/>
                  <a:pt x="1242" y="938"/>
                  <a:pt x="1263" y="938"/>
                </a:cubicBezTo>
                <a:close/>
                <a:moveTo>
                  <a:pt x="326" y="1248"/>
                </a:moveTo>
                <a:cubicBezTo>
                  <a:pt x="296" y="1248"/>
                  <a:pt x="271" y="1303"/>
                  <a:pt x="271" y="1303"/>
                </a:cubicBezTo>
                <a:lnTo>
                  <a:pt x="271" y="1357"/>
                </a:lnTo>
                <a:lnTo>
                  <a:pt x="1140" y="1357"/>
                </a:lnTo>
                <a:lnTo>
                  <a:pt x="1140" y="1303"/>
                </a:lnTo>
                <a:cubicBezTo>
                  <a:pt x="1140" y="1273"/>
                  <a:pt x="1115" y="1248"/>
                  <a:pt x="1085" y="1248"/>
                </a:cubicBezTo>
                <a:lnTo>
                  <a:pt x="326" y="12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Hard Drive">
            <a:extLst>
              <a:ext uri="{FF2B5EF4-FFF2-40B4-BE49-F238E27FC236}">
                <a16:creationId xmlns:a16="http://schemas.microsoft.com/office/drawing/2014/main" id="{BC80B01E-AD33-44CA-8608-AAE424E643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73861" y="3344450"/>
            <a:ext cx="161925" cy="163512"/>
          </a:xfrm>
          <a:custGeom>
            <a:avLst/>
            <a:gdLst>
              <a:gd name="T0" fmla="*/ 325 w 1411"/>
              <a:gd name="T1" fmla="*/ 0 h 1411"/>
              <a:gd name="T2" fmla="*/ 163 w 1411"/>
              <a:gd name="T3" fmla="*/ 163 h 1411"/>
              <a:gd name="T4" fmla="*/ 0 w 1411"/>
              <a:gd name="T5" fmla="*/ 1033 h 1411"/>
              <a:gd name="T6" fmla="*/ 163 w 1411"/>
              <a:gd name="T7" fmla="*/ 977 h 1411"/>
              <a:gd name="T8" fmla="*/ 1248 w 1411"/>
              <a:gd name="T9" fmla="*/ 977 h 1411"/>
              <a:gd name="T10" fmla="*/ 1411 w 1411"/>
              <a:gd name="T11" fmla="*/ 1033 h 1411"/>
              <a:gd name="T12" fmla="*/ 1248 w 1411"/>
              <a:gd name="T13" fmla="*/ 163 h 1411"/>
              <a:gd name="T14" fmla="*/ 1085 w 1411"/>
              <a:gd name="T15" fmla="*/ 0 h 1411"/>
              <a:gd name="T16" fmla="*/ 325 w 1411"/>
              <a:gd name="T17" fmla="*/ 0 h 1411"/>
              <a:gd name="T18" fmla="*/ 705 w 1411"/>
              <a:gd name="T19" fmla="*/ 171 h 1411"/>
              <a:gd name="T20" fmla="*/ 1129 w 1411"/>
              <a:gd name="T21" fmla="*/ 490 h 1411"/>
              <a:gd name="T22" fmla="*/ 705 w 1411"/>
              <a:gd name="T23" fmla="*/ 811 h 1411"/>
              <a:gd name="T24" fmla="*/ 280 w 1411"/>
              <a:gd name="T25" fmla="*/ 490 h 1411"/>
              <a:gd name="T26" fmla="*/ 705 w 1411"/>
              <a:gd name="T27" fmla="*/ 171 h 1411"/>
              <a:gd name="T28" fmla="*/ 705 w 1411"/>
              <a:gd name="T29" fmla="*/ 387 h 1411"/>
              <a:gd name="T30" fmla="*/ 602 w 1411"/>
              <a:gd name="T31" fmla="*/ 463 h 1411"/>
              <a:gd name="T32" fmla="*/ 705 w 1411"/>
              <a:gd name="T33" fmla="*/ 541 h 1411"/>
              <a:gd name="T34" fmla="*/ 809 w 1411"/>
              <a:gd name="T35" fmla="*/ 463 h 1411"/>
              <a:gd name="T36" fmla="*/ 705 w 1411"/>
              <a:gd name="T37" fmla="*/ 387 h 1411"/>
              <a:gd name="T38" fmla="*/ 449 w 1411"/>
              <a:gd name="T39" fmla="*/ 412 h 1411"/>
              <a:gd name="T40" fmla="*/ 427 w 1411"/>
              <a:gd name="T41" fmla="*/ 488 h 1411"/>
              <a:gd name="T42" fmla="*/ 705 w 1411"/>
              <a:gd name="T43" fmla="*/ 666 h 1411"/>
              <a:gd name="T44" fmla="*/ 449 w 1411"/>
              <a:gd name="T45" fmla="*/ 412 h 1411"/>
              <a:gd name="T46" fmla="*/ 163 w 1411"/>
              <a:gd name="T47" fmla="*/ 1031 h 1411"/>
              <a:gd name="T48" fmla="*/ 0 w 1411"/>
              <a:gd name="T49" fmla="*/ 1194 h 1411"/>
              <a:gd name="T50" fmla="*/ 0 w 1411"/>
              <a:gd name="T51" fmla="*/ 1248 h 1411"/>
              <a:gd name="T52" fmla="*/ 163 w 1411"/>
              <a:gd name="T53" fmla="*/ 1411 h 1411"/>
              <a:gd name="T54" fmla="*/ 1248 w 1411"/>
              <a:gd name="T55" fmla="*/ 1411 h 1411"/>
              <a:gd name="T56" fmla="*/ 1411 w 1411"/>
              <a:gd name="T57" fmla="*/ 1248 h 1411"/>
              <a:gd name="T58" fmla="*/ 1411 w 1411"/>
              <a:gd name="T59" fmla="*/ 1194 h 1411"/>
              <a:gd name="T60" fmla="*/ 1248 w 1411"/>
              <a:gd name="T61" fmla="*/ 1031 h 1411"/>
              <a:gd name="T62" fmla="*/ 163 w 1411"/>
              <a:gd name="T63" fmla="*/ 1031 h 1411"/>
              <a:gd name="T64" fmla="*/ 1167 w 1411"/>
              <a:gd name="T65" fmla="*/ 1140 h 1411"/>
              <a:gd name="T66" fmla="*/ 1248 w 1411"/>
              <a:gd name="T67" fmla="*/ 1221 h 1411"/>
              <a:gd name="T68" fmla="*/ 1167 w 1411"/>
              <a:gd name="T69" fmla="*/ 1302 h 1411"/>
              <a:gd name="T70" fmla="*/ 1085 w 1411"/>
              <a:gd name="T71" fmla="*/ 1221 h 1411"/>
              <a:gd name="T72" fmla="*/ 1167 w 1411"/>
              <a:gd name="T73" fmla="*/ 114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325" y="0"/>
                </a:moveTo>
                <a:cubicBezTo>
                  <a:pt x="236" y="0"/>
                  <a:pt x="163" y="73"/>
                  <a:pt x="163" y="163"/>
                </a:cubicBezTo>
                <a:lnTo>
                  <a:pt x="0" y="1033"/>
                </a:lnTo>
                <a:cubicBezTo>
                  <a:pt x="45" y="998"/>
                  <a:pt x="101" y="977"/>
                  <a:pt x="163" y="977"/>
                </a:cubicBezTo>
                <a:lnTo>
                  <a:pt x="1248" y="977"/>
                </a:lnTo>
                <a:cubicBezTo>
                  <a:pt x="1309" y="977"/>
                  <a:pt x="1365" y="998"/>
                  <a:pt x="1411" y="1033"/>
                </a:cubicBezTo>
                <a:lnTo>
                  <a:pt x="1248" y="163"/>
                </a:lnTo>
                <a:cubicBezTo>
                  <a:pt x="1248" y="73"/>
                  <a:pt x="1175" y="0"/>
                  <a:pt x="1085" y="0"/>
                </a:cubicBezTo>
                <a:lnTo>
                  <a:pt x="325" y="0"/>
                </a:lnTo>
                <a:close/>
                <a:moveTo>
                  <a:pt x="705" y="171"/>
                </a:moveTo>
                <a:cubicBezTo>
                  <a:pt x="940" y="171"/>
                  <a:pt x="1129" y="314"/>
                  <a:pt x="1129" y="490"/>
                </a:cubicBezTo>
                <a:cubicBezTo>
                  <a:pt x="1129" y="666"/>
                  <a:pt x="940" y="811"/>
                  <a:pt x="705" y="811"/>
                </a:cubicBezTo>
                <a:cubicBezTo>
                  <a:pt x="471" y="811"/>
                  <a:pt x="280" y="666"/>
                  <a:pt x="280" y="490"/>
                </a:cubicBezTo>
                <a:cubicBezTo>
                  <a:pt x="280" y="314"/>
                  <a:pt x="471" y="171"/>
                  <a:pt x="705" y="171"/>
                </a:cubicBezTo>
                <a:close/>
                <a:moveTo>
                  <a:pt x="705" y="387"/>
                </a:moveTo>
                <a:cubicBezTo>
                  <a:pt x="648" y="387"/>
                  <a:pt x="602" y="420"/>
                  <a:pt x="602" y="463"/>
                </a:cubicBezTo>
                <a:cubicBezTo>
                  <a:pt x="602" y="506"/>
                  <a:pt x="648" y="541"/>
                  <a:pt x="705" y="541"/>
                </a:cubicBezTo>
                <a:cubicBezTo>
                  <a:pt x="763" y="541"/>
                  <a:pt x="809" y="506"/>
                  <a:pt x="809" y="463"/>
                </a:cubicBezTo>
                <a:cubicBezTo>
                  <a:pt x="809" y="420"/>
                  <a:pt x="763" y="387"/>
                  <a:pt x="705" y="387"/>
                </a:cubicBezTo>
                <a:close/>
                <a:moveTo>
                  <a:pt x="449" y="412"/>
                </a:moveTo>
                <a:cubicBezTo>
                  <a:pt x="435" y="436"/>
                  <a:pt x="427" y="461"/>
                  <a:pt x="427" y="488"/>
                </a:cubicBezTo>
                <a:cubicBezTo>
                  <a:pt x="427" y="597"/>
                  <a:pt x="552" y="666"/>
                  <a:pt x="705" y="666"/>
                </a:cubicBezTo>
                <a:cubicBezTo>
                  <a:pt x="637" y="659"/>
                  <a:pt x="433" y="571"/>
                  <a:pt x="449" y="412"/>
                </a:cubicBezTo>
                <a:close/>
                <a:moveTo>
                  <a:pt x="163" y="1031"/>
                </a:moveTo>
                <a:cubicBezTo>
                  <a:pt x="73" y="1031"/>
                  <a:pt x="0" y="1104"/>
                  <a:pt x="0" y="1194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1194"/>
                </a:lnTo>
                <a:cubicBezTo>
                  <a:pt x="1411" y="1104"/>
                  <a:pt x="1338" y="1031"/>
                  <a:pt x="1248" y="1031"/>
                </a:cubicBezTo>
                <a:lnTo>
                  <a:pt x="163" y="1031"/>
                </a:lnTo>
                <a:close/>
                <a:moveTo>
                  <a:pt x="1167" y="1140"/>
                </a:moveTo>
                <a:cubicBezTo>
                  <a:pt x="1212" y="1140"/>
                  <a:pt x="1248" y="1176"/>
                  <a:pt x="1248" y="1221"/>
                </a:cubicBezTo>
                <a:cubicBezTo>
                  <a:pt x="1248" y="1266"/>
                  <a:pt x="1212" y="1302"/>
                  <a:pt x="1167" y="1302"/>
                </a:cubicBezTo>
                <a:cubicBezTo>
                  <a:pt x="1122" y="1302"/>
                  <a:pt x="1085" y="1266"/>
                  <a:pt x="1085" y="1221"/>
                </a:cubicBezTo>
                <a:cubicBezTo>
                  <a:pt x="1085" y="1176"/>
                  <a:pt x="1122" y="1140"/>
                  <a:pt x="1167" y="11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Android">
            <a:extLst>
              <a:ext uri="{FF2B5EF4-FFF2-40B4-BE49-F238E27FC236}">
                <a16:creationId xmlns:a16="http://schemas.microsoft.com/office/drawing/2014/main" id="{C01B6BAC-531C-486A-8C49-BD157896D4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88019" y="3344450"/>
            <a:ext cx="139700" cy="163513"/>
          </a:xfrm>
          <a:custGeom>
            <a:avLst/>
            <a:gdLst>
              <a:gd name="T0" fmla="*/ 1207 w 1207"/>
              <a:gd name="T1" fmla="*/ 531 h 1413"/>
              <a:gd name="T2" fmla="*/ 1207 w 1207"/>
              <a:gd name="T3" fmla="*/ 872 h 1413"/>
              <a:gd name="T4" fmla="*/ 1121 w 1207"/>
              <a:gd name="T5" fmla="*/ 959 h 1413"/>
              <a:gd name="T6" fmla="*/ 1036 w 1207"/>
              <a:gd name="T7" fmla="*/ 872 h 1413"/>
              <a:gd name="T8" fmla="*/ 1036 w 1207"/>
              <a:gd name="T9" fmla="*/ 531 h 1413"/>
              <a:gd name="T10" fmla="*/ 1121 w 1207"/>
              <a:gd name="T11" fmla="*/ 444 h 1413"/>
              <a:gd name="T12" fmla="*/ 1207 w 1207"/>
              <a:gd name="T13" fmla="*/ 531 h 1413"/>
              <a:gd name="T14" fmla="*/ 86 w 1207"/>
              <a:gd name="T15" fmla="*/ 444 h 1413"/>
              <a:gd name="T16" fmla="*/ 0 w 1207"/>
              <a:gd name="T17" fmla="*/ 531 h 1413"/>
              <a:gd name="T18" fmla="*/ 0 w 1207"/>
              <a:gd name="T19" fmla="*/ 872 h 1413"/>
              <a:gd name="T20" fmla="*/ 86 w 1207"/>
              <a:gd name="T21" fmla="*/ 959 h 1413"/>
              <a:gd name="T22" fmla="*/ 172 w 1207"/>
              <a:gd name="T23" fmla="*/ 872 h 1413"/>
              <a:gd name="T24" fmla="*/ 172 w 1207"/>
              <a:gd name="T25" fmla="*/ 531 h 1413"/>
              <a:gd name="T26" fmla="*/ 86 w 1207"/>
              <a:gd name="T27" fmla="*/ 444 h 1413"/>
              <a:gd name="T28" fmla="*/ 223 w 1207"/>
              <a:gd name="T29" fmla="*/ 1069 h 1413"/>
              <a:gd name="T30" fmla="*/ 290 w 1207"/>
              <a:gd name="T31" fmla="*/ 1136 h 1413"/>
              <a:gd name="T32" fmla="*/ 367 w 1207"/>
              <a:gd name="T33" fmla="*/ 1136 h 1413"/>
              <a:gd name="T34" fmla="*/ 367 w 1207"/>
              <a:gd name="T35" fmla="*/ 1325 h 1413"/>
              <a:gd name="T36" fmla="*/ 453 w 1207"/>
              <a:gd name="T37" fmla="*/ 1413 h 1413"/>
              <a:gd name="T38" fmla="*/ 539 w 1207"/>
              <a:gd name="T39" fmla="*/ 1325 h 1413"/>
              <a:gd name="T40" fmla="*/ 539 w 1207"/>
              <a:gd name="T41" fmla="*/ 1136 h 1413"/>
              <a:gd name="T42" fmla="*/ 672 w 1207"/>
              <a:gd name="T43" fmla="*/ 1136 h 1413"/>
              <a:gd name="T44" fmla="*/ 672 w 1207"/>
              <a:gd name="T45" fmla="*/ 1326 h 1413"/>
              <a:gd name="T46" fmla="*/ 758 w 1207"/>
              <a:gd name="T47" fmla="*/ 1413 h 1413"/>
              <a:gd name="T48" fmla="*/ 844 w 1207"/>
              <a:gd name="T49" fmla="*/ 1326 h 1413"/>
              <a:gd name="T50" fmla="*/ 844 w 1207"/>
              <a:gd name="T51" fmla="*/ 1136 h 1413"/>
              <a:gd name="T52" fmla="*/ 920 w 1207"/>
              <a:gd name="T53" fmla="*/ 1136 h 1413"/>
              <a:gd name="T54" fmla="*/ 987 w 1207"/>
              <a:gd name="T55" fmla="*/ 1069 h 1413"/>
              <a:gd name="T56" fmla="*/ 987 w 1207"/>
              <a:gd name="T57" fmla="*/ 446 h 1413"/>
              <a:gd name="T58" fmla="*/ 223 w 1207"/>
              <a:gd name="T59" fmla="*/ 446 h 1413"/>
              <a:gd name="T60" fmla="*/ 223 w 1207"/>
              <a:gd name="T61" fmla="*/ 1069 h 1413"/>
              <a:gd name="T62" fmla="*/ 986 w 1207"/>
              <a:gd name="T63" fmla="*/ 391 h 1413"/>
              <a:gd name="T64" fmla="*/ 222 w 1207"/>
              <a:gd name="T65" fmla="*/ 391 h 1413"/>
              <a:gd name="T66" fmla="*/ 423 w 1207"/>
              <a:gd name="T67" fmla="*/ 124 h 1413"/>
              <a:gd name="T68" fmla="*/ 352 w 1207"/>
              <a:gd name="T69" fmla="*/ 21 h 1413"/>
              <a:gd name="T70" fmla="*/ 354 w 1207"/>
              <a:gd name="T71" fmla="*/ 3 h 1413"/>
              <a:gd name="T72" fmla="*/ 372 w 1207"/>
              <a:gd name="T73" fmla="*/ 8 h 1413"/>
              <a:gd name="T74" fmla="*/ 445 w 1207"/>
              <a:gd name="T75" fmla="*/ 114 h 1413"/>
              <a:gd name="T76" fmla="*/ 604 w 1207"/>
              <a:gd name="T77" fmla="*/ 84 h 1413"/>
              <a:gd name="T78" fmla="*/ 762 w 1207"/>
              <a:gd name="T79" fmla="*/ 114 h 1413"/>
              <a:gd name="T80" fmla="*/ 835 w 1207"/>
              <a:gd name="T81" fmla="*/ 8 h 1413"/>
              <a:gd name="T82" fmla="*/ 853 w 1207"/>
              <a:gd name="T83" fmla="*/ 3 h 1413"/>
              <a:gd name="T84" fmla="*/ 855 w 1207"/>
              <a:gd name="T85" fmla="*/ 21 h 1413"/>
              <a:gd name="T86" fmla="*/ 785 w 1207"/>
              <a:gd name="T87" fmla="*/ 124 h 1413"/>
              <a:gd name="T88" fmla="*/ 986 w 1207"/>
              <a:gd name="T89" fmla="*/ 391 h 1413"/>
              <a:gd name="T90" fmla="*/ 485 w 1207"/>
              <a:gd name="T91" fmla="*/ 243 h 1413"/>
              <a:gd name="T92" fmla="*/ 443 w 1207"/>
              <a:gd name="T93" fmla="*/ 201 h 1413"/>
              <a:gd name="T94" fmla="*/ 400 w 1207"/>
              <a:gd name="T95" fmla="*/ 243 h 1413"/>
              <a:gd name="T96" fmla="*/ 443 w 1207"/>
              <a:gd name="T97" fmla="*/ 285 h 1413"/>
              <a:gd name="T98" fmla="*/ 485 w 1207"/>
              <a:gd name="T99" fmla="*/ 243 h 1413"/>
              <a:gd name="T100" fmla="*/ 812 w 1207"/>
              <a:gd name="T101" fmla="*/ 243 h 1413"/>
              <a:gd name="T102" fmla="*/ 770 w 1207"/>
              <a:gd name="T103" fmla="*/ 201 h 1413"/>
              <a:gd name="T104" fmla="*/ 728 w 1207"/>
              <a:gd name="T105" fmla="*/ 243 h 1413"/>
              <a:gd name="T106" fmla="*/ 770 w 1207"/>
              <a:gd name="T107" fmla="*/ 285 h 1413"/>
              <a:gd name="T108" fmla="*/ 812 w 1207"/>
              <a:gd name="T109" fmla="*/ 243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7" h="1413">
                <a:moveTo>
                  <a:pt x="1207" y="531"/>
                </a:moveTo>
                <a:lnTo>
                  <a:pt x="1207" y="872"/>
                </a:lnTo>
                <a:cubicBezTo>
                  <a:pt x="1207" y="920"/>
                  <a:pt x="1169" y="959"/>
                  <a:pt x="1121" y="959"/>
                </a:cubicBezTo>
                <a:cubicBezTo>
                  <a:pt x="1074" y="959"/>
                  <a:pt x="1036" y="920"/>
                  <a:pt x="1036" y="872"/>
                </a:cubicBezTo>
                <a:lnTo>
                  <a:pt x="1036" y="531"/>
                </a:lnTo>
                <a:cubicBezTo>
                  <a:pt x="1036" y="483"/>
                  <a:pt x="1074" y="444"/>
                  <a:pt x="1121" y="444"/>
                </a:cubicBezTo>
                <a:cubicBezTo>
                  <a:pt x="1169" y="444"/>
                  <a:pt x="1207" y="483"/>
                  <a:pt x="1207" y="531"/>
                </a:cubicBezTo>
                <a:close/>
                <a:moveTo>
                  <a:pt x="86" y="444"/>
                </a:moveTo>
                <a:cubicBezTo>
                  <a:pt x="38" y="444"/>
                  <a:pt x="0" y="483"/>
                  <a:pt x="0" y="531"/>
                </a:cubicBezTo>
                <a:lnTo>
                  <a:pt x="0" y="872"/>
                </a:lnTo>
                <a:cubicBezTo>
                  <a:pt x="0" y="920"/>
                  <a:pt x="38" y="959"/>
                  <a:pt x="86" y="959"/>
                </a:cubicBezTo>
                <a:cubicBezTo>
                  <a:pt x="133" y="959"/>
                  <a:pt x="172" y="920"/>
                  <a:pt x="172" y="872"/>
                </a:cubicBezTo>
                <a:lnTo>
                  <a:pt x="172" y="531"/>
                </a:lnTo>
                <a:cubicBezTo>
                  <a:pt x="172" y="483"/>
                  <a:pt x="133" y="444"/>
                  <a:pt x="86" y="444"/>
                </a:cubicBezTo>
                <a:close/>
                <a:moveTo>
                  <a:pt x="223" y="1069"/>
                </a:moveTo>
                <a:cubicBezTo>
                  <a:pt x="223" y="1106"/>
                  <a:pt x="253" y="1136"/>
                  <a:pt x="290" y="1136"/>
                </a:cubicBezTo>
                <a:lnTo>
                  <a:pt x="367" y="1136"/>
                </a:lnTo>
                <a:lnTo>
                  <a:pt x="367" y="1325"/>
                </a:lnTo>
                <a:cubicBezTo>
                  <a:pt x="367" y="1374"/>
                  <a:pt x="405" y="1413"/>
                  <a:pt x="453" y="1413"/>
                </a:cubicBezTo>
                <a:cubicBezTo>
                  <a:pt x="500" y="1413"/>
                  <a:pt x="539" y="1374"/>
                  <a:pt x="539" y="1325"/>
                </a:cubicBezTo>
                <a:lnTo>
                  <a:pt x="539" y="1136"/>
                </a:lnTo>
                <a:lnTo>
                  <a:pt x="672" y="1136"/>
                </a:lnTo>
                <a:lnTo>
                  <a:pt x="672" y="1326"/>
                </a:lnTo>
                <a:cubicBezTo>
                  <a:pt x="672" y="1374"/>
                  <a:pt x="711" y="1413"/>
                  <a:pt x="758" y="1413"/>
                </a:cubicBezTo>
                <a:cubicBezTo>
                  <a:pt x="805" y="1413"/>
                  <a:pt x="844" y="1374"/>
                  <a:pt x="844" y="1326"/>
                </a:cubicBezTo>
                <a:lnTo>
                  <a:pt x="844" y="1136"/>
                </a:lnTo>
                <a:lnTo>
                  <a:pt x="920" y="1136"/>
                </a:lnTo>
                <a:cubicBezTo>
                  <a:pt x="957" y="1136"/>
                  <a:pt x="987" y="1106"/>
                  <a:pt x="987" y="1069"/>
                </a:cubicBezTo>
                <a:lnTo>
                  <a:pt x="987" y="446"/>
                </a:lnTo>
                <a:lnTo>
                  <a:pt x="223" y="446"/>
                </a:lnTo>
                <a:lnTo>
                  <a:pt x="223" y="1069"/>
                </a:lnTo>
                <a:close/>
                <a:moveTo>
                  <a:pt x="986" y="391"/>
                </a:moveTo>
                <a:lnTo>
                  <a:pt x="222" y="391"/>
                </a:lnTo>
                <a:cubicBezTo>
                  <a:pt x="232" y="275"/>
                  <a:pt x="310" y="176"/>
                  <a:pt x="423" y="124"/>
                </a:cubicBezTo>
                <a:lnTo>
                  <a:pt x="352" y="21"/>
                </a:lnTo>
                <a:cubicBezTo>
                  <a:pt x="348" y="15"/>
                  <a:pt x="349" y="7"/>
                  <a:pt x="354" y="3"/>
                </a:cubicBezTo>
                <a:cubicBezTo>
                  <a:pt x="360" y="0"/>
                  <a:pt x="368" y="2"/>
                  <a:pt x="372" y="8"/>
                </a:cubicBezTo>
                <a:lnTo>
                  <a:pt x="445" y="114"/>
                </a:lnTo>
                <a:cubicBezTo>
                  <a:pt x="494" y="95"/>
                  <a:pt x="547" y="84"/>
                  <a:pt x="604" y="84"/>
                </a:cubicBezTo>
                <a:cubicBezTo>
                  <a:pt x="660" y="84"/>
                  <a:pt x="714" y="95"/>
                  <a:pt x="762" y="114"/>
                </a:cubicBezTo>
                <a:lnTo>
                  <a:pt x="835" y="8"/>
                </a:lnTo>
                <a:cubicBezTo>
                  <a:pt x="840" y="2"/>
                  <a:pt x="848" y="0"/>
                  <a:pt x="853" y="3"/>
                </a:cubicBezTo>
                <a:cubicBezTo>
                  <a:pt x="859" y="7"/>
                  <a:pt x="860" y="15"/>
                  <a:pt x="855" y="21"/>
                </a:cubicBezTo>
                <a:lnTo>
                  <a:pt x="785" y="124"/>
                </a:lnTo>
                <a:cubicBezTo>
                  <a:pt x="897" y="176"/>
                  <a:pt x="976" y="275"/>
                  <a:pt x="986" y="391"/>
                </a:cubicBezTo>
                <a:close/>
                <a:moveTo>
                  <a:pt x="485" y="243"/>
                </a:moveTo>
                <a:cubicBezTo>
                  <a:pt x="485" y="220"/>
                  <a:pt x="466" y="201"/>
                  <a:pt x="443" y="201"/>
                </a:cubicBezTo>
                <a:cubicBezTo>
                  <a:pt x="419" y="201"/>
                  <a:pt x="400" y="220"/>
                  <a:pt x="400" y="243"/>
                </a:cubicBezTo>
                <a:cubicBezTo>
                  <a:pt x="400" y="266"/>
                  <a:pt x="419" y="285"/>
                  <a:pt x="443" y="285"/>
                </a:cubicBezTo>
                <a:cubicBezTo>
                  <a:pt x="466" y="285"/>
                  <a:pt x="485" y="266"/>
                  <a:pt x="485" y="243"/>
                </a:cubicBezTo>
                <a:close/>
                <a:moveTo>
                  <a:pt x="812" y="243"/>
                </a:moveTo>
                <a:cubicBezTo>
                  <a:pt x="812" y="220"/>
                  <a:pt x="794" y="201"/>
                  <a:pt x="770" y="201"/>
                </a:cubicBezTo>
                <a:cubicBezTo>
                  <a:pt x="747" y="201"/>
                  <a:pt x="728" y="220"/>
                  <a:pt x="728" y="243"/>
                </a:cubicBezTo>
                <a:cubicBezTo>
                  <a:pt x="728" y="266"/>
                  <a:pt x="747" y="285"/>
                  <a:pt x="770" y="285"/>
                </a:cubicBezTo>
                <a:cubicBezTo>
                  <a:pt x="794" y="285"/>
                  <a:pt x="812" y="266"/>
                  <a:pt x="812" y="24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Bluetooth">
            <a:extLst>
              <a:ext uri="{FF2B5EF4-FFF2-40B4-BE49-F238E27FC236}">
                <a16:creationId xmlns:a16="http://schemas.microsoft.com/office/drawing/2014/main" id="{F138CD36-D7DF-44E7-8D1D-9AE24EC814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91628" y="3344450"/>
            <a:ext cx="119063" cy="163513"/>
          </a:xfrm>
          <a:custGeom>
            <a:avLst/>
            <a:gdLst>
              <a:gd name="T0" fmla="*/ 578 w 1032"/>
              <a:gd name="T1" fmla="*/ 349 h 1411"/>
              <a:gd name="T2" fmla="*/ 695 w 1032"/>
              <a:gd name="T3" fmla="*/ 465 h 1411"/>
              <a:gd name="T4" fmla="*/ 578 w 1032"/>
              <a:gd name="T5" fmla="*/ 582 h 1411"/>
              <a:gd name="T6" fmla="*/ 578 w 1032"/>
              <a:gd name="T7" fmla="*/ 349 h 1411"/>
              <a:gd name="T8" fmla="*/ 578 w 1032"/>
              <a:gd name="T9" fmla="*/ 349 h 1411"/>
              <a:gd name="T10" fmla="*/ 578 w 1032"/>
              <a:gd name="T11" fmla="*/ 1063 h 1411"/>
              <a:gd name="T12" fmla="*/ 695 w 1032"/>
              <a:gd name="T13" fmla="*/ 946 h 1411"/>
              <a:gd name="T14" fmla="*/ 578 w 1032"/>
              <a:gd name="T15" fmla="*/ 830 h 1411"/>
              <a:gd name="T16" fmla="*/ 578 w 1032"/>
              <a:gd name="T17" fmla="*/ 1063 h 1411"/>
              <a:gd name="T18" fmla="*/ 578 w 1032"/>
              <a:gd name="T19" fmla="*/ 1063 h 1411"/>
              <a:gd name="T20" fmla="*/ 453 w 1032"/>
              <a:gd name="T21" fmla="*/ 706 h 1411"/>
              <a:gd name="T22" fmla="*/ 201 w 1032"/>
              <a:gd name="T23" fmla="*/ 453 h 1411"/>
              <a:gd name="T24" fmla="*/ 274 w 1032"/>
              <a:gd name="T25" fmla="*/ 380 h 1411"/>
              <a:gd name="T26" fmla="*/ 475 w 1032"/>
              <a:gd name="T27" fmla="*/ 581 h 1411"/>
              <a:gd name="T28" fmla="*/ 475 w 1032"/>
              <a:gd name="T29" fmla="*/ 99 h 1411"/>
              <a:gd name="T30" fmla="*/ 841 w 1032"/>
              <a:gd name="T31" fmla="*/ 464 h 1411"/>
              <a:gd name="T32" fmla="*/ 599 w 1032"/>
              <a:gd name="T33" fmla="*/ 706 h 1411"/>
              <a:gd name="T34" fmla="*/ 841 w 1032"/>
              <a:gd name="T35" fmla="*/ 947 h 1411"/>
              <a:gd name="T36" fmla="*/ 475 w 1032"/>
              <a:gd name="T37" fmla="*/ 1312 h 1411"/>
              <a:gd name="T38" fmla="*/ 475 w 1032"/>
              <a:gd name="T39" fmla="*/ 831 h 1411"/>
              <a:gd name="T40" fmla="*/ 274 w 1032"/>
              <a:gd name="T41" fmla="*/ 1032 h 1411"/>
              <a:gd name="T42" fmla="*/ 201 w 1032"/>
              <a:gd name="T43" fmla="*/ 959 h 1411"/>
              <a:gd name="T44" fmla="*/ 453 w 1032"/>
              <a:gd name="T45" fmla="*/ 706 h 1411"/>
              <a:gd name="T46" fmla="*/ 453 w 1032"/>
              <a:gd name="T47" fmla="*/ 706 h 1411"/>
              <a:gd name="T48" fmla="*/ 516 w 1032"/>
              <a:gd name="T49" fmla="*/ 1411 h 1411"/>
              <a:gd name="T50" fmla="*/ 1032 w 1032"/>
              <a:gd name="T51" fmla="*/ 706 h 1411"/>
              <a:gd name="T52" fmla="*/ 516 w 1032"/>
              <a:gd name="T53" fmla="*/ 0 h 1411"/>
              <a:gd name="T54" fmla="*/ 0 w 1032"/>
              <a:gd name="T55" fmla="*/ 706 h 1411"/>
              <a:gd name="T56" fmla="*/ 516 w 1032"/>
              <a:gd name="T57" fmla="*/ 1411 h 1411"/>
              <a:gd name="T58" fmla="*/ 516 w 1032"/>
              <a:gd name="T59" fmla="*/ 141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32" h="1411">
                <a:moveTo>
                  <a:pt x="578" y="349"/>
                </a:moveTo>
                <a:lnTo>
                  <a:pt x="695" y="465"/>
                </a:lnTo>
                <a:lnTo>
                  <a:pt x="578" y="582"/>
                </a:lnTo>
                <a:lnTo>
                  <a:pt x="578" y="349"/>
                </a:lnTo>
                <a:lnTo>
                  <a:pt x="578" y="349"/>
                </a:lnTo>
                <a:close/>
                <a:moveTo>
                  <a:pt x="578" y="1063"/>
                </a:moveTo>
                <a:lnTo>
                  <a:pt x="695" y="946"/>
                </a:lnTo>
                <a:lnTo>
                  <a:pt x="578" y="830"/>
                </a:lnTo>
                <a:lnTo>
                  <a:pt x="578" y="1063"/>
                </a:lnTo>
                <a:lnTo>
                  <a:pt x="578" y="1063"/>
                </a:lnTo>
                <a:close/>
                <a:moveTo>
                  <a:pt x="453" y="706"/>
                </a:moveTo>
                <a:lnTo>
                  <a:pt x="201" y="453"/>
                </a:lnTo>
                <a:lnTo>
                  <a:pt x="274" y="380"/>
                </a:lnTo>
                <a:lnTo>
                  <a:pt x="475" y="581"/>
                </a:lnTo>
                <a:lnTo>
                  <a:pt x="475" y="99"/>
                </a:lnTo>
                <a:lnTo>
                  <a:pt x="841" y="464"/>
                </a:lnTo>
                <a:lnTo>
                  <a:pt x="599" y="706"/>
                </a:lnTo>
                <a:lnTo>
                  <a:pt x="841" y="947"/>
                </a:lnTo>
                <a:lnTo>
                  <a:pt x="475" y="1312"/>
                </a:lnTo>
                <a:lnTo>
                  <a:pt x="475" y="831"/>
                </a:lnTo>
                <a:lnTo>
                  <a:pt x="274" y="1032"/>
                </a:lnTo>
                <a:lnTo>
                  <a:pt x="201" y="959"/>
                </a:lnTo>
                <a:lnTo>
                  <a:pt x="453" y="706"/>
                </a:lnTo>
                <a:lnTo>
                  <a:pt x="453" y="706"/>
                </a:lnTo>
                <a:close/>
                <a:moveTo>
                  <a:pt x="516" y="1411"/>
                </a:moveTo>
                <a:cubicBezTo>
                  <a:pt x="821" y="1411"/>
                  <a:pt x="1032" y="1265"/>
                  <a:pt x="1032" y="706"/>
                </a:cubicBezTo>
                <a:cubicBezTo>
                  <a:pt x="1032" y="146"/>
                  <a:pt x="821" y="0"/>
                  <a:pt x="516" y="0"/>
                </a:cubicBezTo>
                <a:cubicBezTo>
                  <a:pt x="211" y="0"/>
                  <a:pt x="0" y="146"/>
                  <a:pt x="0" y="706"/>
                </a:cubicBezTo>
                <a:cubicBezTo>
                  <a:pt x="0" y="1265"/>
                  <a:pt x="211" y="1411"/>
                  <a:pt x="516" y="1411"/>
                </a:cubicBezTo>
                <a:lnTo>
                  <a:pt x="516" y="141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Dribbble">
            <a:extLst>
              <a:ext uri="{FF2B5EF4-FFF2-40B4-BE49-F238E27FC236}">
                <a16:creationId xmlns:a16="http://schemas.microsoft.com/office/drawing/2014/main" id="{B01ACFF0-CF2E-494F-B972-A4B79B90AF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09219" y="3343656"/>
            <a:ext cx="161925" cy="165100"/>
          </a:xfrm>
          <a:custGeom>
            <a:avLst/>
            <a:gdLst>
              <a:gd name="T0" fmla="*/ 265 w 1411"/>
              <a:gd name="T1" fmla="*/ 0 h 1411"/>
              <a:gd name="T2" fmla="*/ 0 w 1411"/>
              <a:gd name="T3" fmla="*/ 264 h 1411"/>
              <a:gd name="T4" fmla="*/ 0 w 1411"/>
              <a:gd name="T5" fmla="*/ 1146 h 1411"/>
              <a:gd name="T6" fmla="*/ 265 w 1411"/>
              <a:gd name="T7" fmla="*/ 1411 h 1411"/>
              <a:gd name="T8" fmla="*/ 1147 w 1411"/>
              <a:gd name="T9" fmla="*/ 1411 h 1411"/>
              <a:gd name="T10" fmla="*/ 1411 w 1411"/>
              <a:gd name="T11" fmla="*/ 1146 h 1411"/>
              <a:gd name="T12" fmla="*/ 1411 w 1411"/>
              <a:gd name="T13" fmla="*/ 264 h 1411"/>
              <a:gd name="T14" fmla="*/ 1147 w 1411"/>
              <a:gd name="T15" fmla="*/ 0 h 1411"/>
              <a:gd name="T16" fmla="*/ 265 w 1411"/>
              <a:gd name="T17" fmla="*/ 0 h 1411"/>
              <a:gd name="T18" fmla="*/ 730 w 1411"/>
              <a:gd name="T19" fmla="*/ 149 h 1411"/>
              <a:gd name="T20" fmla="*/ 888 w 1411"/>
              <a:gd name="T21" fmla="*/ 553 h 1411"/>
              <a:gd name="T22" fmla="*/ 784 w 1411"/>
              <a:gd name="T23" fmla="*/ 994 h 1411"/>
              <a:gd name="T24" fmla="*/ 863 w 1411"/>
              <a:gd name="T25" fmla="*/ 1051 h 1411"/>
              <a:gd name="T26" fmla="*/ 984 w 1411"/>
              <a:gd name="T27" fmla="*/ 830 h 1411"/>
              <a:gd name="T28" fmla="*/ 1052 w 1411"/>
              <a:gd name="T29" fmla="*/ 795 h 1411"/>
              <a:gd name="T30" fmla="*/ 1088 w 1411"/>
              <a:gd name="T31" fmla="*/ 862 h 1411"/>
              <a:gd name="T32" fmla="*/ 863 w 1411"/>
              <a:gd name="T33" fmla="*/ 1160 h 1411"/>
              <a:gd name="T34" fmla="*/ 727 w 1411"/>
              <a:gd name="T35" fmla="*/ 1093 h 1411"/>
              <a:gd name="T36" fmla="*/ 527 w 1411"/>
              <a:gd name="T37" fmla="*/ 1220 h 1411"/>
              <a:gd name="T38" fmla="*/ 283 w 1411"/>
              <a:gd name="T39" fmla="*/ 954 h 1411"/>
              <a:gd name="T40" fmla="*/ 509 w 1411"/>
              <a:gd name="T41" fmla="*/ 662 h 1411"/>
              <a:gd name="T42" fmla="*/ 581 w 1411"/>
              <a:gd name="T43" fmla="*/ 675 h 1411"/>
              <a:gd name="T44" fmla="*/ 575 w 1411"/>
              <a:gd name="T45" fmla="*/ 546 h 1411"/>
              <a:gd name="T46" fmla="*/ 730 w 1411"/>
              <a:gd name="T47" fmla="*/ 149 h 1411"/>
              <a:gd name="T48" fmla="*/ 733 w 1411"/>
              <a:gd name="T49" fmla="*/ 265 h 1411"/>
              <a:gd name="T50" fmla="*/ 685 w 1411"/>
              <a:gd name="T51" fmla="*/ 546 h 1411"/>
              <a:gd name="T52" fmla="*/ 723 w 1411"/>
              <a:gd name="T53" fmla="*/ 860 h 1411"/>
              <a:gd name="T54" fmla="*/ 779 w 1411"/>
              <a:gd name="T55" fmla="*/ 553 h 1411"/>
              <a:gd name="T56" fmla="*/ 733 w 1411"/>
              <a:gd name="T57" fmla="*/ 265 h 1411"/>
              <a:gd name="T58" fmla="*/ 509 w 1411"/>
              <a:gd name="T59" fmla="*/ 771 h 1411"/>
              <a:gd name="T60" fmla="*/ 391 w 1411"/>
              <a:gd name="T61" fmla="*/ 954 h 1411"/>
              <a:gd name="T62" fmla="*/ 527 w 1411"/>
              <a:gd name="T63" fmla="*/ 1111 h 1411"/>
              <a:gd name="T64" fmla="*/ 661 w 1411"/>
              <a:gd name="T65" fmla="*/ 997 h 1411"/>
              <a:gd name="T66" fmla="*/ 599 w 1411"/>
              <a:gd name="T67" fmla="*/ 813 h 1411"/>
              <a:gd name="T68" fmla="*/ 591 w 1411"/>
              <a:gd name="T69" fmla="*/ 806 h 1411"/>
              <a:gd name="T70" fmla="*/ 509 w 1411"/>
              <a:gd name="T71" fmla="*/ 77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11" h="1411">
                <a:moveTo>
                  <a:pt x="265" y="0"/>
                </a:moveTo>
                <a:cubicBezTo>
                  <a:pt x="119" y="0"/>
                  <a:pt x="0" y="118"/>
                  <a:pt x="0" y="264"/>
                </a:cubicBezTo>
                <a:lnTo>
                  <a:pt x="0" y="1146"/>
                </a:lnTo>
                <a:cubicBezTo>
                  <a:pt x="0" y="1293"/>
                  <a:pt x="119" y="1411"/>
                  <a:pt x="265" y="1411"/>
                </a:cubicBezTo>
                <a:lnTo>
                  <a:pt x="1147" y="1411"/>
                </a:lnTo>
                <a:cubicBezTo>
                  <a:pt x="1293" y="1411"/>
                  <a:pt x="1411" y="1293"/>
                  <a:pt x="1411" y="1146"/>
                </a:cubicBezTo>
                <a:lnTo>
                  <a:pt x="1411" y="264"/>
                </a:lnTo>
                <a:cubicBezTo>
                  <a:pt x="1411" y="118"/>
                  <a:pt x="1293" y="0"/>
                  <a:pt x="1147" y="0"/>
                </a:cubicBezTo>
                <a:lnTo>
                  <a:pt x="265" y="0"/>
                </a:lnTo>
                <a:close/>
                <a:moveTo>
                  <a:pt x="730" y="149"/>
                </a:moveTo>
                <a:cubicBezTo>
                  <a:pt x="802" y="149"/>
                  <a:pt x="888" y="219"/>
                  <a:pt x="888" y="553"/>
                </a:cubicBezTo>
                <a:cubicBezTo>
                  <a:pt x="888" y="672"/>
                  <a:pt x="852" y="851"/>
                  <a:pt x="784" y="994"/>
                </a:cubicBezTo>
                <a:cubicBezTo>
                  <a:pt x="813" y="1034"/>
                  <a:pt x="842" y="1051"/>
                  <a:pt x="863" y="1051"/>
                </a:cubicBezTo>
                <a:cubicBezTo>
                  <a:pt x="890" y="1045"/>
                  <a:pt x="950" y="935"/>
                  <a:pt x="984" y="830"/>
                </a:cubicBezTo>
                <a:cubicBezTo>
                  <a:pt x="993" y="801"/>
                  <a:pt x="1024" y="786"/>
                  <a:pt x="1052" y="795"/>
                </a:cubicBezTo>
                <a:cubicBezTo>
                  <a:pt x="1081" y="804"/>
                  <a:pt x="1097" y="834"/>
                  <a:pt x="1088" y="862"/>
                </a:cubicBezTo>
                <a:cubicBezTo>
                  <a:pt x="1060" y="952"/>
                  <a:pt x="981" y="1160"/>
                  <a:pt x="863" y="1160"/>
                </a:cubicBezTo>
                <a:cubicBezTo>
                  <a:pt x="825" y="1160"/>
                  <a:pt x="775" y="1142"/>
                  <a:pt x="727" y="1093"/>
                </a:cubicBezTo>
                <a:cubicBezTo>
                  <a:pt x="673" y="1169"/>
                  <a:pt x="606" y="1220"/>
                  <a:pt x="527" y="1220"/>
                </a:cubicBezTo>
                <a:cubicBezTo>
                  <a:pt x="358" y="1220"/>
                  <a:pt x="283" y="1087"/>
                  <a:pt x="283" y="954"/>
                </a:cubicBezTo>
                <a:cubicBezTo>
                  <a:pt x="283" y="814"/>
                  <a:pt x="353" y="662"/>
                  <a:pt x="509" y="662"/>
                </a:cubicBezTo>
                <a:cubicBezTo>
                  <a:pt x="536" y="662"/>
                  <a:pt x="560" y="668"/>
                  <a:pt x="581" y="675"/>
                </a:cubicBezTo>
                <a:cubicBezTo>
                  <a:pt x="577" y="636"/>
                  <a:pt x="575" y="592"/>
                  <a:pt x="575" y="546"/>
                </a:cubicBezTo>
                <a:cubicBezTo>
                  <a:pt x="575" y="542"/>
                  <a:pt x="578" y="149"/>
                  <a:pt x="730" y="149"/>
                </a:cubicBezTo>
                <a:close/>
                <a:moveTo>
                  <a:pt x="733" y="265"/>
                </a:moveTo>
                <a:cubicBezTo>
                  <a:pt x="711" y="305"/>
                  <a:pt x="685" y="422"/>
                  <a:pt x="685" y="546"/>
                </a:cubicBezTo>
                <a:cubicBezTo>
                  <a:pt x="685" y="680"/>
                  <a:pt x="700" y="783"/>
                  <a:pt x="723" y="860"/>
                </a:cubicBezTo>
                <a:cubicBezTo>
                  <a:pt x="757" y="761"/>
                  <a:pt x="779" y="649"/>
                  <a:pt x="779" y="553"/>
                </a:cubicBezTo>
                <a:cubicBezTo>
                  <a:pt x="779" y="371"/>
                  <a:pt x="750" y="291"/>
                  <a:pt x="733" y="265"/>
                </a:cubicBezTo>
                <a:close/>
                <a:moveTo>
                  <a:pt x="509" y="771"/>
                </a:moveTo>
                <a:cubicBezTo>
                  <a:pt x="392" y="771"/>
                  <a:pt x="391" y="947"/>
                  <a:pt x="391" y="954"/>
                </a:cubicBezTo>
                <a:cubicBezTo>
                  <a:pt x="391" y="1001"/>
                  <a:pt x="404" y="1111"/>
                  <a:pt x="527" y="1111"/>
                </a:cubicBezTo>
                <a:cubicBezTo>
                  <a:pt x="573" y="1111"/>
                  <a:pt x="620" y="1066"/>
                  <a:pt x="661" y="997"/>
                </a:cubicBezTo>
                <a:cubicBezTo>
                  <a:pt x="636" y="949"/>
                  <a:pt x="614" y="889"/>
                  <a:pt x="599" y="813"/>
                </a:cubicBezTo>
                <a:cubicBezTo>
                  <a:pt x="596" y="811"/>
                  <a:pt x="594" y="809"/>
                  <a:pt x="591" y="806"/>
                </a:cubicBezTo>
                <a:cubicBezTo>
                  <a:pt x="591" y="806"/>
                  <a:pt x="555" y="771"/>
                  <a:pt x="509" y="771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Dropbox">
            <a:extLst>
              <a:ext uri="{FF2B5EF4-FFF2-40B4-BE49-F238E27FC236}">
                <a16:creationId xmlns:a16="http://schemas.microsoft.com/office/drawing/2014/main" id="{57AF0348-D42F-4587-AC0A-14F288D242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45064" y="3801841"/>
            <a:ext cx="163513" cy="155575"/>
          </a:xfrm>
          <a:custGeom>
            <a:avLst/>
            <a:gdLst>
              <a:gd name="T0" fmla="*/ 429 w 1411"/>
              <a:gd name="T1" fmla="*/ 0 h 1354"/>
              <a:gd name="T2" fmla="*/ 0 w 1411"/>
              <a:gd name="T3" fmla="*/ 277 h 1354"/>
              <a:gd name="T4" fmla="*/ 295 w 1411"/>
              <a:gd name="T5" fmla="*/ 499 h 1354"/>
              <a:gd name="T6" fmla="*/ 706 w 1411"/>
              <a:gd name="T7" fmla="*/ 238 h 1354"/>
              <a:gd name="T8" fmla="*/ 429 w 1411"/>
              <a:gd name="T9" fmla="*/ 0 h 1354"/>
              <a:gd name="T10" fmla="*/ 706 w 1411"/>
              <a:gd name="T11" fmla="*/ 238 h 1354"/>
              <a:gd name="T12" fmla="*/ 1138 w 1411"/>
              <a:gd name="T13" fmla="*/ 489 h 1354"/>
              <a:gd name="T14" fmla="*/ 1411 w 1411"/>
              <a:gd name="T15" fmla="*/ 263 h 1354"/>
              <a:gd name="T16" fmla="*/ 994 w 1411"/>
              <a:gd name="T17" fmla="*/ 0 h 1354"/>
              <a:gd name="T18" fmla="*/ 706 w 1411"/>
              <a:gd name="T19" fmla="*/ 238 h 1354"/>
              <a:gd name="T20" fmla="*/ 1138 w 1411"/>
              <a:gd name="T21" fmla="*/ 489 h 1354"/>
              <a:gd name="T22" fmla="*/ 706 w 1411"/>
              <a:gd name="T23" fmla="*/ 760 h 1354"/>
              <a:gd name="T24" fmla="*/ 989 w 1411"/>
              <a:gd name="T25" fmla="*/ 972 h 1354"/>
              <a:gd name="T26" fmla="*/ 1411 w 1411"/>
              <a:gd name="T27" fmla="*/ 721 h 1354"/>
              <a:gd name="T28" fmla="*/ 1138 w 1411"/>
              <a:gd name="T29" fmla="*/ 489 h 1354"/>
              <a:gd name="T30" fmla="*/ 706 w 1411"/>
              <a:gd name="T31" fmla="*/ 760 h 1354"/>
              <a:gd name="T32" fmla="*/ 295 w 1411"/>
              <a:gd name="T33" fmla="*/ 499 h 1354"/>
              <a:gd name="T34" fmla="*/ 0 w 1411"/>
              <a:gd name="T35" fmla="*/ 721 h 1354"/>
              <a:gd name="T36" fmla="*/ 429 w 1411"/>
              <a:gd name="T37" fmla="*/ 972 h 1354"/>
              <a:gd name="T38" fmla="*/ 706 w 1411"/>
              <a:gd name="T39" fmla="*/ 760 h 1354"/>
              <a:gd name="T40" fmla="*/ 706 w 1411"/>
              <a:gd name="T41" fmla="*/ 850 h 1354"/>
              <a:gd name="T42" fmla="*/ 433 w 1411"/>
              <a:gd name="T43" fmla="*/ 1060 h 1354"/>
              <a:gd name="T44" fmla="*/ 273 w 1411"/>
              <a:gd name="T45" fmla="*/ 967 h 1354"/>
              <a:gd name="T46" fmla="*/ 273 w 1411"/>
              <a:gd name="T47" fmla="*/ 1069 h 1354"/>
              <a:gd name="T48" fmla="*/ 706 w 1411"/>
              <a:gd name="T49" fmla="*/ 1354 h 1354"/>
              <a:gd name="T50" fmla="*/ 1138 w 1411"/>
              <a:gd name="T51" fmla="*/ 1070 h 1354"/>
              <a:gd name="T52" fmla="*/ 1138 w 1411"/>
              <a:gd name="T53" fmla="*/ 969 h 1354"/>
              <a:gd name="T54" fmla="*/ 984 w 1411"/>
              <a:gd name="T55" fmla="*/ 1060 h 1354"/>
              <a:gd name="T56" fmla="*/ 706 w 1411"/>
              <a:gd name="T57" fmla="*/ 850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11" h="1354">
                <a:moveTo>
                  <a:pt x="429" y="0"/>
                </a:moveTo>
                <a:lnTo>
                  <a:pt x="0" y="277"/>
                </a:lnTo>
                <a:lnTo>
                  <a:pt x="295" y="499"/>
                </a:lnTo>
                <a:lnTo>
                  <a:pt x="706" y="238"/>
                </a:lnTo>
                <a:lnTo>
                  <a:pt x="429" y="0"/>
                </a:lnTo>
                <a:close/>
                <a:moveTo>
                  <a:pt x="706" y="238"/>
                </a:moveTo>
                <a:lnTo>
                  <a:pt x="1138" y="489"/>
                </a:lnTo>
                <a:lnTo>
                  <a:pt x="1411" y="263"/>
                </a:lnTo>
                <a:lnTo>
                  <a:pt x="994" y="0"/>
                </a:lnTo>
                <a:lnTo>
                  <a:pt x="706" y="238"/>
                </a:lnTo>
                <a:close/>
                <a:moveTo>
                  <a:pt x="1138" y="489"/>
                </a:moveTo>
                <a:lnTo>
                  <a:pt x="706" y="760"/>
                </a:lnTo>
                <a:lnTo>
                  <a:pt x="989" y="972"/>
                </a:lnTo>
                <a:lnTo>
                  <a:pt x="1411" y="721"/>
                </a:lnTo>
                <a:lnTo>
                  <a:pt x="1138" y="489"/>
                </a:lnTo>
                <a:close/>
                <a:moveTo>
                  <a:pt x="706" y="760"/>
                </a:moveTo>
                <a:lnTo>
                  <a:pt x="295" y="499"/>
                </a:lnTo>
                <a:lnTo>
                  <a:pt x="0" y="721"/>
                </a:lnTo>
                <a:lnTo>
                  <a:pt x="429" y="972"/>
                </a:lnTo>
                <a:lnTo>
                  <a:pt x="706" y="760"/>
                </a:lnTo>
                <a:close/>
                <a:moveTo>
                  <a:pt x="706" y="850"/>
                </a:moveTo>
                <a:lnTo>
                  <a:pt x="433" y="1060"/>
                </a:lnTo>
                <a:lnTo>
                  <a:pt x="273" y="967"/>
                </a:lnTo>
                <a:lnTo>
                  <a:pt x="273" y="1069"/>
                </a:lnTo>
                <a:lnTo>
                  <a:pt x="706" y="1354"/>
                </a:lnTo>
                <a:lnTo>
                  <a:pt x="1138" y="1070"/>
                </a:lnTo>
                <a:lnTo>
                  <a:pt x="1138" y="969"/>
                </a:lnTo>
                <a:lnTo>
                  <a:pt x="984" y="1060"/>
                </a:lnTo>
                <a:lnTo>
                  <a:pt x="706" y="85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Airplane">
            <a:extLst>
              <a:ext uri="{FF2B5EF4-FFF2-40B4-BE49-F238E27FC236}">
                <a16:creationId xmlns:a16="http://schemas.microsoft.com/office/drawing/2014/main" id="{821A1562-CD18-433B-978D-4A09F27722C0}"/>
              </a:ext>
            </a:extLst>
          </p:cNvPr>
          <p:cNvSpPr>
            <a:spLocks noChangeAspect="1"/>
          </p:cNvSpPr>
          <p:nvPr/>
        </p:nvSpPr>
        <p:spPr bwMode="auto">
          <a:xfrm>
            <a:off x="1692623" y="3805016"/>
            <a:ext cx="163513" cy="149225"/>
          </a:xfrm>
          <a:custGeom>
            <a:avLst/>
            <a:gdLst>
              <a:gd name="T0" fmla="*/ 1303 w 1412"/>
              <a:gd name="T1" fmla="*/ 543 h 1303"/>
              <a:gd name="T2" fmla="*/ 863 w 1412"/>
              <a:gd name="T3" fmla="*/ 543 h 1303"/>
              <a:gd name="T4" fmla="*/ 391 w 1412"/>
              <a:gd name="T5" fmla="*/ 0 h 1303"/>
              <a:gd name="T6" fmla="*/ 272 w 1412"/>
              <a:gd name="T7" fmla="*/ 0 h 1303"/>
              <a:gd name="T8" fmla="*/ 559 w 1412"/>
              <a:gd name="T9" fmla="*/ 543 h 1303"/>
              <a:gd name="T10" fmla="*/ 218 w 1412"/>
              <a:gd name="T11" fmla="*/ 543 h 1303"/>
              <a:gd name="T12" fmla="*/ 55 w 1412"/>
              <a:gd name="T13" fmla="*/ 326 h 1303"/>
              <a:gd name="T14" fmla="*/ 0 w 1412"/>
              <a:gd name="T15" fmla="*/ 326 h 1303"/>
              <a:gd name="T16" fmla="*/ 55 w 1412"/>
              <a:gd name="T17" fmla="*/ 651 h 1303"/>
              <a:gd name="T18" fmla="*/ 0 w 1412"/>
              <a:gd name="T19" fmla="*/ 977 h 1303"/>
              <a:gd name="T20" fmla="*/ 55 w 1412"/>
              <a:gd name="T21" fmla="*/ 977 h 1303"/>
              <a:gd name="T22" fmla="*/ 218 w 1412"/>
              <a:gd name="T23" fmla="*/ 760 h 1303"/>
              <a:gd name="T24" fmla="*/ 559 w 1412"/>
              <a:gd name="T25" fmla="*/ 760 h 1303"/>
              <a:gd name="T26" fmla="*/ 272 w 1412"/>
              <a:gd name="T27" fmla="*/ 1303 h 1303"/>
              <a:gd name="T28" fmla="*/ 391 w 1412"/>
              <a:gd name="T29" fmla="*/ 1303 h 1303"/>
              <a:gd name="T30" fmla="*/ 863 w 1412"/>
              <a:gd name="T31" fmla="*/ 760 h 1303"/>
              <a:gd name="T32" fmla="*/ 1303 w 1412"/>
              <a:gd name="T33" fmla="*/ 760 h 1303"/>
              <a:gd name="T34" fmla="*/ 1412 w 1412"/>
              <a:gd name="T35" fmla="*/ 651 h 1303"/>
              <a:gd name="T36" fmla="*/ 1303 w 1412"/>
              <a:gd name="T37" fmla="*/ 54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2" h="1303">
                <a:moveTo>
                  <a:pt x="1303" y="543"/>
                </a:moveTo>
                <a:lnTo>
                  <a:pt x="863" y="543"/>
                </a:lnTo>
                <a:lnTo>
                  <a:pt x="391" y="0"/>
                </a:lnTo>
                <a:lnTo>
                  <a:pt x="272" y="0"/>
                </a:lnTo>
                <a:lnTo>
                  <a:pt x="559" y="543"/>
                </a:lnTo>
                <a:lnTo>
                  <a:pt x="218" y="543"/>
                </a:lnTo>
                <a:lnTo>
                  <a:pt x="55" y="326"/>
                </a:lnTo>
                <a:lnTo>
                  <a:pt x="0" y="326"/>
                </a:lnTo>
                <a:lnTo>
                  <a:pt x="55" y="651"/>
                </a:lnTo>
                <a:lnTo>
                  <a:pt x="0" y="977"/>
                </a:lnTo>
                <a:lnTo>
                  <a:pt x="55" y="977"/>
                </a:lnTo>
                <a:lnTo>
                  <a:pt x="218" y="760"/>
                </a:lnTo>
                <a:lnTo>
                  <a:pt x="559" y="760"/>
                </a:lnTo>
                <a:lnTo>
                  <a:pt x="272" y="1303"/>
                </a:lnTo>
                <a:lnTo>
                  <a:pt x="391" y="1303"/>
                </a:lnTo>
                <a:lnTo>
                  <a:pt x="863" y="760"/>
                </a:lnTo>
                <a:lnTo>
                  <a:pt x="1303" y="760"/>
                </a:lnTo>
                <a:cubicBezTo>
                  <a:pt x="1363" y="760"/>
                  <a:pt x="1412" y="711"/>
                  <a:pt x="1412" y="651"/>
                </a:cubicBezTo>
                <a:cubicBezTo>
                  <a:pt x="1412" y="592"/>
                  <a:pt x="1363" y="543"/>
                  <a:pt x="1303" y="54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Bicycle">
            <a:extLst>
              <a:ext uri="{FF2B5EF4-FFF2-40B4-BE49-F238E27FC236}">
                <a16:creationId xmlns:a16="http://schemas.microsoft.com/office/drawing/2014/main" id="{1C8F9409-4D01-42BC-8EED-8A26871383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69208" y="3819303"/>
            <a:ext cx="160338" cy="120650"/>
          </a:xfrm>
          <a:custGeom>
            <a:avLst/>
            <a:gdLst>
              <a:gd name="T0" fmla="*/ 1014 w 1391"/>
              <a:gd name="T1" fmla="*/ 21 h 1044"/>
              <a:gd name="T2" fmla="*/ 863 w 1391"/>
              <a:gd name="T3" fmla="*/ 68 h 1044"/>
              <a:gd name="T4" fmla="*/ 857 w 1391"/>
              <a:gd name="T5" fmla="*/ 275 h 1044"/>
              <a:gd name="T6" fmla="*/ 516 w 1391"/>
              <a:gd name="T7" fmla="*/ 236 h 1044"/>
              <a:gd name="T8" fmla="*/ 533 w 1391"/>
              <a:gd name="T9" fmla="*/ 180 h 1044"/>
              <a:gd name="T10" fmla="*/ 321 w 1391"/>
              <a:gd name="T11" fmla="*/ 218 h 1044"/>
              <a:gd name="T12" fmla="*/ 458 w 1391"/>
              <a:gd name="T13" fmla="*/ 309 h 1044"/>
              <a:gd name="T14" fmla="*/ 294 w 1391"/>
              <a:gd name="T15" fmla="*/ 791 h 1044"/>
              <a:gd name="T16" fmla="*/ 673 w 1391"/>
              <a:gd name="T17" fmla="*/ 791 h 1044"/>
              <a:gd name="T18" fmla="*/ 689 w 1391"/>
              <a:gd name="T19" fmla="*/ 787 h 1044"/>
              <a:gd name="T20" fmla="*/ 707 w 1391"/>
              <a:gd name="T21" fmla="*/ 772 h 1044"/>
              <a:gd name="T22" fmla="*/ 916 w 1391"/>
              <a:gd name="T23" fmla="*/ 462 h 1044"/>
              <a:gd name="T24" fmla="*/ 1127 w 1391"/>
              <a:gd name="T25" fmla="*/ 786 h 1044"/>
              <a:gd name="T26" fmla="*/ 970 w 1391"/>
              <a:gd name="T27" fmla="*/ 374 h 1044"/>
              <a:gd name="T28" fmla="*/ 970 w 1391"/>
              <a:gd name="T29" fmla="*/ 370 h 1044"/>
              <a:gd name="T30" fmla="*/ 952 w 1391"/>
              <a:gd name="T31" fmla="*/ 304 h 1044"/>
              <a:gd name="T32" fmla="*/ 911 w 1391"/>
              <a:gd name="T33" fmla="*/ 148 h 1044"/>
              <a:gd name="T34" fmla="*/ 1082 w 1391"/>
              <a:gd name="T35" fmla="*/ 67 h 1044"/>
              <a:gd name="T36" fmla="*/ 1043 w 1391"/>
              <a:gd name="T37" fmla="*/ 2 h 1044"/>
              <a:gd name="T38" fmla="*/ 563 w 1391"/>
              <a:gd name="T39" fmla="*/ 357 h 1044"/>
              <a:gd name="T40" fmla="*/ 884 w 1391"/>
              <a:gd name="T41" fmla="*/ 365 h 1044"/>
              <a:gd name="T42" fmla="*/ 563 w 1391"/>
              <a:gd name="T43" fmla="*/ 357 h 1044"/>
              <a:gd name="T44" fmla="*/ 614 w 1391"/>
              <a:gd name="T45" fmla="*/ 709 h 1044"/>
              <a:gd name="T46" fmla="*/ 499 w 1391"/>
              <a:gd name="T47" fmla="*/ 413 h 1044"/>
              <a:gd name="T48" fmla="*/ 0 w 1391"/>
              <a:gd name="T49" fmla="*/ 750 h 1044"/>
              <a:gd name="T50" fmla="*/ 560 w 1391"/>
              <a:gd name="T51" fmla="*/ 842 h 1044"/>
              <a:gd name="T52" fmla="*/ 294 w 1391"/>
              <a:gd name="T53" fmla="*/ 945 h 1044"/>
              <a:gd name="T54" fmla="*/ 283 w 1391"/>
              <a:gd name="T55" fmla="*/ 560 h 1044"/>
              <a:gd name="T56" fmla="*/ 288 w 1391"/>
              <a:gd name="T57" fmla="*/ 462 h 1044"/>
              <a:gd name="T58" fmla="*/ 1065 w 1391"/>
              <a:gd name="T59" fmla="*/ 467 h 1044"/>
              <a:gd name="T60" fmla="*/ 1298 w 1391"/>
              <a:gd name="T61" fmla="*/ 755 h 1044"/>
              <a:gd name="T62" fmla="*/ 908 w 1391"/>
              <a:gd name="T63" fmla="*/ 755 h 1044"/>
              <a:gd name="T64" fmla="*/ 896 w 1391"/>
              <a:gd name="T65" fmla="*/ 555 h 1044"/>
              <a:gd name="T66" fmla="*/ 1103 w 1391"/>
              <a:gd name="T67" fmla="*/ 1044 h 1044"/>
              <a:gd name="T68" fmla="*/ 1103 w 1391"/>
              <a:gd name="T69" fmla="*/ 462 h 1044"/>
              <a:gd name="T70" fmla="*/ 489 w 1391"/>
              <a:gd name="T71" fmla="*/ 543 h 1044"/>
              <a:gd name="T72" fmla="*/ 456 w 1391"/>
              <a:gd name="T73" fmla="*/ 657 h 1044"/>
              <a:gd name="T74" fmla="*/ 489 w 1391"/>
              <a:gd name="T75" fmla="*/ 543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1" h="1044">
                <a:moveTo>
                  <a:pt x="1040" y="2"/>
                </a:moveTo>
                <a:cubicBezTo>
                  <a:pt x="1029" y="5"/>
                  <a:pt x="1020" y="12"/>
                  <a:pt x="1014" y="21"/>
                </a:cubicBezTo>
                <a:cubicBezTo>
                  <a:pt x="997" y="47"/>
                  <a:pt x="963" y="61"/>
                  <a:pt x="928" y="67"/>
                </a:cubicBezTo>
                <a:cubicBezTo>
                  <a:pt x="893" y="72"/>
                  <a:pt x="863" y="68"/>
                  <a:pt x="863" y="68"/>
                </a:cubicBezTo>
                <a:cubicBezTo>
                  <a:pt x="839" y="66"/>
                  <a:pt x="815" y="91"/>
                  <a:pt x="819" y="116"/>
                </a:cubicBezTo>
                <a:cubicBezTo>
                  <a:pt x="819" y="116"/>
                  <a:pt x="831" y="182"/>
                  <a:pt x="857" y="275"/>
                </a:cubicBezTo>
                <a:lnTo>
                  <a:pt x="531" y="275"/>
                </a:lnTo>
                <a:lnTo>
                  <a:pt x="516" y="236"/>
                </a:lnTo>
                <a:cubicBezTo>
                  <a:pt x="572" y="222"/>
                  <a:pt x="592" y="214"/>
                  <a:pt x="592" y="196"/>
                </a:cubicBezTo>
                <a:cubicBezTo>
                  <a:pt x="592" y="179"/>
                  <a:pt x="565" y="180"/>
                  <a:pt x="533" y="180"/>
                </a:cubicBezTo>
                <a:lnTo>
                  <a:pt x="353" y="180"/>
                </a:lnTo>
                <a:cubicBezTo>
                  <a:pt x="326" y="180"/>
                  <a:pt x="321" y="190"/>
                  <a:pt x="321" y="218"/>
                </a:cubicBezTo>
                <a:cubicBezTo>
                  <a:pt x="321" y="314"/>
                  <a:pt x="365" y="286"/>
                  <a:pt x="438" y="258"/>
                </a:cubicBezTo>
                <a:lnTo>
                  <a:pt x="458" y="309"/>
                </a:lnTo>
                <a:lnTo>
                  <a:pt x="258" y="731"/>
                </a:lnTo>
                <a:cubicBezTo>
                  <a:pt x="245" y="756"/>
                  <a:pt x="266" y="790"/>
                  <a:pt x="294" y="791"/>
                </a:cubicBezTo>
                <a:lnTo>
                  <a:pt x="670" y="791"/>
                </a:lnTo>
                <a:lnTo>
                  <a:pt x="673" y="791"/>
                </a:lnTo>
                <a:cubicBezTo>
                  <a:pt x="676" y="791"/>
                  <a:pt x="679" y="791"/>
                  <a:pt x="682" y="791"/>
                </a:cubicBezTo>
                <a:cubicBezTo>
                  <a:pt x="684" y="790"/>
                  <a:pt x="687" y="789"/>
                  <a:pt x="689" y="787"/>
                </a:cubicBezTo>
                <a:cubicBezTo>
                  <a:pt x="694" y="786"/>
                  <a:pt x="698" y="783"/>
                  <a:pt x="702" y="779"/>
                </a:cubicBezTo>
                <a:cubicBezTo>
                  <a:pt x="704" y="777"/>
                  <a:pt x="706" y="775"/>
                  <a:pt x="707" y="772"/>
                </a:cubicBezTo>
                <a:lnTo>
                  <a:pt x="713" y="765"/>
                </a:lnTo>
                <a:lnTo>
                  <a:pt x="916" y="462"/>
                </a:lnTo>
                <a:cubicBezTo>
                  <a:pt x="954" y="564"/>
                  <a:pt x="1005" y="673"/>
                  <a:pt x="1069" y="770"/>
                </a:cubicBezTo>
                <a:cubicBezTo>
                  <a:pt x="1079" y="791"/>
                  <a:pt x="1108" y="799"/>
                  <a:pt x="1127" y="786"/>
                </a:cubicBezTo>
                <a:cubicBezTo>
                  <a:pt x="1146" y="774"/>
                  <a:pt x="1151" y="744"/>
                  <a:pt x="1137" y="726"/>
                </a:cubicBezTo>
                <a:cubicBezTo>
                  <a:pt x="1061" y="611"/>
                  <a:pt x="1006" y="482"/>
                  <a:pt x="970" y="374"/>
                </a:cubicBezTo>
                <a:cubicBezTo>
                  <a:pt x="970" y="373"/>
                  <a:pt x="970" y="372"/>
                  <a:pt x="970" y="372"/>
                </a:cubicBezTo>
                <a:cubicBezTo>
                  <a:pt x="970" y="371"/>
                  <a:pt x="971" y="371"/>
                  <a:pt x="970" y="370"/>
                </a:cubicBezTo>
                <a:cubicBezTo>
                  <a:pt x="970" y="366"/>
                  <a:pt x="970" y="362"/>
                  <a:pt x="969" y="358"/>
                </a:cubicBezTo>
                <a:lnTo>
                  <a:pt x="952" y="304"/>
                </a:lnTo>
                <a:cubicBezTo>
                  <a:pt x="950" y="300"/>
                  <a:pt x="949" y="297"/>
                  <a:pt x="947" y="294"/>
                </a:cubicBezTo>
                <a:cubicBezTo>
                  <a:pt x="927" y="226"/>
                  <a:pt x="916" y="172"/>
                  <a:pt x="911" y="148"/>
                </a:cubicBezTo>
                <a:cubicBezTo>
                  <a:pt x="924" y="148"/>
                  <a:pt x="924" y="149"/>
                  <a:pt x="940" y="146"/>
                </a:cubicBezTo>
                <a:cubicBezTo>
                  <a:pt x="986" y="139"/>
                  <a:pt x="1046" y="121"/>
                  <a:pt x="1082" y="67"/>
                </a:cubicBezTo>
                <a:cubicBezTo>
                  <a:pt x="1092" y="54"/>
                  <a:pt x="1093" y="35"/>
                  <a:pt x="1084" y="21"/>
                </a:cubicBezTo>
                <a:cubicBezTo>
                  <a:pt x="1076" y="8"/>
                  <a:pt x="1059" y="0"/>
                  <a:pt x="1043" y="2"/>
                </a:cubicBezTo>
                <a:cubicBezTo>
                  <a:pt x="1042" y="2"/>
                  <a:pt x="1041" y="2"/>
                  <a:pt x="1040" y="2"/>
                </a:cubicBezTo>
                <a:close/>
                <a:moveTo>
                  <a:pt x="563" y="357"/>
                </a:moveTo>
                <a:lnTo>
                  <a:pt x="880" y="357"/>
                </a:lnTo>
                <a:cubicBezTo>
                  <a:pt x="881" y="359"/>
                  <a:pt x="883" y="362"/>
                  <a:pt x="884" y="365"/>
                </a:cubicBezTo>
                <a:lnTo>
                  <a:pt x="684" y="662"/>
                </a:lnTo>
                <a:lnTo>
                  <a:pt x="563" y="357"/>
                </a:lnTo>
                <a:close/>
                <a:moveTo>
                  <a:pt x="499" y="413"/>
                </a:moveTo>
                <a:lnTo>
                  <a:pt x="614" y="709"/>
                </a:lnTo>
                <a:lnTo>
                  <a:pt x="358" y="709"/>
                </a:lnTo>
                <a:lnTo>
                  <a:pt x="499" y="413"/>
                </a:lnTo>
                <a:close/>
                <a:moveTo>
                  <a:pt x="288" y="462"/>
                </a:moveTo>
                <a:cubicBezTo>
                  <a:pt x="131" y="462"/>
                  <a:pt x="0" y="593"/>
                  <a:pt x="0" y="750"/>
                </a:cubicBezTo>
                <a:cubicBezTo>
                  <a:pt x="0" y="908"/>
                  <a:pt x="131" y="1037"/>
                  <a:pt x="288" y="1037"/>
                </a:cubicBezTo>
                <a:cubicBezTo>
                  <a:pt x="413" y="1037"/>
                  <a:pt x="522" y="956"/>
                  <a:pt x="560" y="842"/>
                </a:cubicBezTo>
                <a:lnTo>
                  <a:pt x="461" y="842"/>
                </a:lnTo>
                <a:cubicBezTo>
                  <a:pt x="429" y="901"/>
                  <a:pt x="364" y="945"/>
                  <a:pt x="294" y="945"/>
                </a:cubicBezTo>
                <a:cubicBezTo>
                  <a:pt x="185" y="945"/>
                  <a:pt x="99" y="859"/>
                  <a:pt x="99" y="750"/>
                </a:cubicBezTo>
                <a:cubicBezTo>
                  <a:pt x="99" y="647"/>
                  <a:pt x="180" y="560"/>
                  <a:pt x="283" y="560"/>
                </a:cubicBezTo>
                <a:lnTo>
                  <a:pt x="326" y="467"/>
                </a:lnTo>
                <a:cubicBezTo>
                  <a:pt x="315" y="467"/>
                  <a:pt x="305" y="462"/>
                  <a:pt x="288" y="462"/>
                </a:cubicBezTo>
                <a:close/>
                <a:moveTo>
                  <a:pt x="1082" y="462"/>
                </a:moveTo>
                <a:cubicBezTo>
                  <a:pt x="1076" y="462"/>
                  <a:pt x="1071" y="464"/>
                  <a:pt x="1065" y="467"/>
                </a:cubicBezTo>
                <a:cubicBezTo>
                  <a:pt x="1076" y="499"/>
                  <a:pt x="1092" y="528"/>
                  <a:pt x="1103" y="560"/>
                </a:cubicBezTo>
                <a:cubicBezTo>
                  <a:pt x="1211" y="560"/>
                  <a:pt x="1298" y="647"/>
                  <a:pt x="1298" y="755"/>
                </a:cubicBezTo>
                <a:cubicBezTo>
                  <a:pt x="1298" y="864"/>
                  <a:pt x="1211" y="950"/>
                  <a:pt x="1103" y="950"/>
                </a:cubicBezTo>
                <a:cubicBezTo>
                  <a:pt x="994" y="950"/>
                  <a:pt x="908" y="864"/>
                  <a:pt x="908" y="755"/>
                </a:cubicBezTo>
                <a:cubicBezTo>
                  <a:pt x="908" y="717"/>
                  <a:pt x="918" y="679"/>
                  <a:pt x="940" y="652"/>
                </a:cubicBezTo>
                <a:cubicBezTo>
                  <a:pt x="923" y="619"/>
                  <a:pt x="907" y="588"/>
                  <a:pt x="896" y="555"/>
                </a:cubicBezTo>
                <a:cubicBezTo>
                  <a:pt x="847" y="609"/>
                  <a:pt x="814" y="679"/>
                  <a:pt x="814" y="755"/>
                </a:cubicBezTo>
                <a:cubicBezTo>
                  <a:pt x="814" y="913"/>
                  <a:pt x="945" y="1044"/>
                  <a:pt x="1103" y="1044"/>
                </a:cubicBezTo>
                <a:cubicBezTo>
                  <a:pt x="1260" y="1044"/>
                  <a:pt x="1391" y="913"/>
                  <a:pt x="1391" y="755"/>
                </a:cubicBezTo>
                <a:cubicBezTo>
                  <a:pt x="1391" y="598"/>
                  <a:pt x="1260" y="462"/>
                  <a:pt x="1103" y="462"/>
                </a:cubicBezTo>
                <a:cubicBezTo>
                  <a:pt x="1094" y="462"/>
                  <a:pt x="1088" y="461"/>
                  <a:pt x="1082" y="462"/>
                </a:cubicBezTo>
                <a:close/>
                <a:moveTo>
                  <a:pt x="489" y="543"/>
                </a:moveTo>
                <a:lnTo>
                  <a:pt x="446" y="636"/>
                </a:lnTo>
                <a:cubicBezTo>
                  <a:pt x="452" y="642"/>
                  <a:pt x="451" y="646"/>
                  <a:pt x="456" y="657"/>
                </a:cubicBezTo>
                <a:lnTo>
                  <a:pt x="560" y="657"/>
                </a:lnTo>
                <a:cubicBezTo>
                  <a:pt x="544" y="613"/>
                  <a:pt x="527" y="576"/>
                  <a:pt x="489" y="54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Car">
            <a:extLst>
              <a:ext uri="{FF2B5EF4-FFF2-40B4-BE49-F238E27FC236}">
                <a16:creationId xmlns:a16="http://schemas.microsoft.com/office/drawing/2014/main" id="{D5632C4C-223E-4971-A717-B97087665C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2522" y="3826447"/>
            <a:ext cx="125413" cy="106363"/>
          </a:xfrm>
          <a:custGeom>
            <a:avLst/>
            <a:gdLst>
              <a:gd name="T0" fmla="*/ 325 w 1085"/>
              <a:gd name="T1" fmla="*/ 0 h 922"/>
              <a:gd name="T2" fmla="*/ 163 w 1085"/>
              <a:gd name="T3" fmla="*/ 163 h 922"/>
              <a:gd name="T4" fmla="*/ 73 w 1085"/>
              <a:gd name="T5" fmla="*/ 434 h 922"/>
              <a:gd name="T6" fmla="*/ 54 w 1085"/>
              <a:gd name="T7" fmla="*/ 434 h 922"/>
              <a:gd name="T8" fmla="*/ 0 w 1085"/>
              <a:gd name="T9" fmla="*/ 488 h 922"/>
              <a:gd name="T10" fmla="*/ 0 w 1085"/>
              <a:gd name="T11" fmla="*/ 760 h 922"/>
              <a:gd name="T12" fmla="*/ 54 w 1085"/>
              <a:gd name="T13" fmla="*/ 814 h 922"/>
              <a:gd name="T14" fmla="*/ 54 w 1085"/>
              <a:gd name="T15" fmla="*/ 868 h 922"/>
              <a:gd name="T16" fmla="*/ 108 w 1085"/>
              <a:gd name="T17" fmla="*/ 922 h 922"/>
              <a:gd name="T18" fmla="*/ 217 w 1085"/>
              <a:gd name="T19" fmla="*/ 922 h 922"/>
              <a:gd name="T20" fmla="*/ 271 w 1085"/>
              <a:gd name="T21" fmla="*/ 868 h 922"/>
              <a:gd name="T22" fmla="*/ 271 w 1085"/>
              <a:gd name="T23" fmla="*/ 814 h 922"/>
              <a:gd name="T24" fmla="*/ 814 w 1085"/>
              <a:gd name="T25" fmla="*/ 814 h 922"/>
              <a:gd name="T26" fmla="*/ 814 w 1085"/>
              <a:gd name="T27" fmla="*/ 868 h 922"/>
              <a:gd name="T28" fmla="*/ 868 w 1085"/>
              <a:gd name="T29" fmla="*/ 922 h 922"/>
              <a:gd name="T30" fmla="*/ 977 w 1085"/>
              <a:gd name="T31" fmla="*/ 922 h 922"/>
              <a:gd name="T32" fmla="*/ 1031 w 1085"/>
              <a:gd name="T33" fmla="*/ 868 h 922"/>
              <a:gd name="T34" fmla="*/ 1031 w 1085"/>
              <a:gd name="T35" fmla="*/ 814 h 922"/>
              <a:gd name="T36" fmla="*/ 1085 w 1085"/>
              <a:gd name="T37" fmla="*/ 760 h 922"/>
              <a:gd name="T38" fmla="*/ 1085 w 1085"/>
              <a:gd name="T39" fmla="*/ 488 h 922"/>
              <a:gd name="T40" fmla="*/ 1031 w 1085"/>
              <a:gd name="T41" fmla="*/ 434 h 922"/>
              <a:gd name="T42" fmla="*/ 1012 w 1085"/>
              <a:gd name="T43" fmla="*/ 434 h 922"/>
              <a:gd name="T44" fmla="*/ 922 w 1085"/>
              <a:gd name="T45" fmla="*/ 163 h 922"/>
              <a:gd name="T46" fmla="*/ 760 w 1085"/>
              <a:gd name="T47" fmla="*/ 0 h 922"/>
              <a:gd name="T48" fmla="*/ 325 w 1085"/>
              <a:gd name="T49" fmla="*/ 0 h 922"/>
              <a:gd name="T50" fmla="*/ 325 w 1085"/>
              <a:gd name="T51" fmla="*/ 108 h 922"/>
              <a:gd name="T52" fmla="*/ 760 w 1085"/>
              <a:gd name="T53" fmla="*/ 108 h 922"/>
              <a:gd name="T54" fmla="*/ 819 w 1085"/>
              <a:gd name="T55" fmla="*/ 196 h 922"/>
              <a:gd name="T56" fmla="*/ 899 w 1085"/>
              <a:gd name="T57" fmla="*/ 434 h 922"/>
              <a:gd name="T58" fmla="*/ 190 w 1085"/>
              <a:gd name="T59" fmla="*/ 434 h 922"/>
              <a:gd name="T60" fmla="*/ 266 w 1085"/>
              <a:gd name="T61" fmla="*/ 196 h 922"/>
              <a:gd name="T62" fmla="*/ 325 w 1085"/>
              <a:gd name="T63" fmla="*/ 108 h 922"/>
              <a:gd name="T64" fmla="*/ 190 w 1085"/>
              <a:gd name="T65" fmla="*/ 529 h 922"/>
              <a:gd name="T66" fmla="*/ 286 w 1085"/>
              <a:gd name="T67" fmla="*/ 624 h 922"/>
              <a:gd name="T68" fmla="*/ 190 w 1085"/>
              <a:gd name="T69" fmla="*/ 721 h 922"/>
              <a:gd name="T70" fmla="*/ 93 w 1085"/>
              <a:gd name="T71" fmla="*/ 624 h 922"/>
              <a:gd name="T72" fmla="*/ 190 w 1085"/>
              <a:gd name="T73" fmla="*/ 529 h 922"/>
              <a:gd name="T74" fmla="*/ 895 w 1085"/>
              <a:gd name="T75" fmla="*/ 529 h 922"/>
              <a:gd name="T76" fmla="*/ 992 w 1085"/>
              <a:gd name="T77" fmla="*/ 624 h 922"/>
              <a:gd name="T78" fmla="*/ 895 w 1085"/>
              <a:gd name="T79" fmla="*/ 721 h 922"/>
              <a:gd name="T80" fmla="*/ 799 w 1085"/>
              <a:gd name="T81" fmla="*/ 624 h 922"/>
              <a:gd name="T82" fmla="*/ 895 w 1085"/>
              <a:gd name="T83" fmla="*/ 529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5" h="922">
                <a:moveTo>
                  <a:pt x="325" y="0"/>
                </a:moveTo>
                <a:cubicBezTo>
                  <a:pt x="236" y="0"/>
                  <a:pt x="198" y="54"/>
                  <a:pt x="163" y="163"/>
                </a:cubicBezTo>
                <a:cubicBezTo>
                  <a:pt x="133" y="253"/>
                  <a:pt x="90" y="381"/>
                  <a:pt x="73" y="434"/>
                </a:cubicBezTo>
                <a:lnTo>
                  <a:pt x="54" y="434"/>
                </a:lnTo>
                <a:cubicBezTo>
                  <a:pt x="24" y="434"/>
                  <a:pt x="0" y="458"/>
                  <a:pt x="0" y="488"/>
                </a:cubicBezTo>
                <a:lnTo>
                  <a:pt x="0" y="760"/>
                </a:lnTo>
                <a:cubicBezTo>
                  <a:pt x="0" y="789"/>
                  <a:pt x="24" y="814"/>
                  <a:pt x="54" y="814"/>
                </a:cubicBezTo>
                <a:lnTo>
                  <a:pt x="54" y="868"/>
                </a:lnTo>
                <a:cubicBezTo>
                  <a:pt x="54" y="898"/>
                  <a:pt x="78" y="922"/>
                  <a:pt x="108" y="922"/>
                </a:cubicBezTo>
                <a:lnTo>
                  <a:pt x="217" y="922"/>
                </a:lnTo>
                <a:cubicBezTo>
                  <a:pt x="247" y="922"/>
                  <a:pt x="271" y="898"/>
                  <a:pt x="271" y="868"/>
                </a:cubicBezTo>
                <a:lnTo>
                  <a:pt x="271" y="814"/>
                </a:lnTo>
                <a:lnTo>
                  <a:pt x="814" y="814"/>
                </a:lnTo>
                <a:lnTo>
                  <a:pt x="814" y="868"/>
                </a:lnTo>
                <a:cubicBezTo>
                  <a:pt x="814" y="898"/>
                  <a:pt x="838" y="922"/>
                  <a:pt x="868" y="922"/>
                </a:cubicBezTo>
                <a:lnTo>
                  <a:pt x="977" y="922"/>
                </a:lnTo>
                <a:cubicBezTo>
                  <a:pt x="1007" y="922"/>
                  <a:pt x="1031" y="898"/>
                  <a:pt x="1031" y="868"/>
                </a:cubicBezTo>
                <a:lnTo>
                  <a:pt x="1031" y="814"/>
                </a:lnTo>
                <a:cubicBezTo>
                  <a:pt x="1061" y="814"/>
                  <a:pt x="1085" y="789"/>
                  <a:pt x="1085" y="760"/>
                </a:cubicBezTo>
                <a:lnTo>
                  <a:pt x="1085" y="488"/>
                </a:lnTo>
                <a:cubicBezTo>
                  <a:pt x="1085" y="458"/>
                  <a:pt x="1061" y="434"/>
                  <a:pt x="1031" y="434"/>
                </a:cubicBezTo>
                <a:lnTo>
                  <a:pt x="1012" y="434"/>
                </a:lnTo>
                <a:cubicBezTo>
                  <a:pt x="994" y="381"/>
                  <a:pt x="951" y="252"/>
                  <a:pt x="922" y="163"/>
                </a:cubicBezTo>
                <a:cubicBezTo>
                  <a:pt x="888" y="56"/>
                  <a:pt x="849" y="0"/>
                  <a:pt x="760" y="0"/>
                </a:cubicBezTo>
                <a:lnTo>
                  <a:pt x="325" y="0"/>
                </a:lnTo>
                <a:close/>
                <a:moveTo>
                  <a:pt x="325" y="108"/>
                </a:moveTo>
                <a:lnTo>
                  <a:pt x="760" y="108"/>
                </a:lnTo>
                <a:cubicBezTo>
                  <a:pt x="777" y="108"/>
                  <a:pt x="791" y="109"/>
                  <a:pt x="819" y="196"/>
                </a:cubicBezTo>
                <a:cubicBezTo>
                  <a:pt x="833" y="240"/>
                  <a:pt x="886" y="396"/>
                  <a:pt x="899" y="434"/>
                </a:cubicBezTo>
                <a:lnTo>
                  <a:pt x="190" y="434"/>
                </a:lnTo>
                <a:cubicBezTo>
                  <a:pt x="202" y="396"/>
                  <a:pt x="252" y="240"/>
                  <a:pt x="266" y="196"/>
                </a:cubicBezTo>
                <a:cubicBezTo>
                  <a:pt x="295" y="108"/>
                  <a:pt x="307" y="108"/>
                  <a:pt x="325" y="108"/>
                </a:cubicBezTo>
                <a:close/>
                <a:moveTo>
                  <a:pt x="190" y="529"/>
                </a:moveTo>
                <a:cubicBezTo>
                  <a:pt x="243" y="529"/>
                  <a:pt x="286" y="571"/>
                  <a:pt x="286" y="624"/>
                </a:cubicBezTo>
                <a:cubicBezTo>
                  <a:pt x="286" y="677"/>
                  <a:pt x="243" y="721"/>
                  <a:pt x="190" y="721"/>
                </a:cubicBezTo>
                <a:cubicBezTo>
                  <a:pt x="137" y="721"/>
                  <a:pt x="93" y="677"/>
                  <a:pt x="93" y="624"/>
                </a:cubicBezTo>
                <a:cubicBezTo>
                  <a:pt x="93" y="571"/>
                  <a:pt x="137" y="529"/>
                  <a:pt x="190" y="529"/>
                </a:cubicBezTo>
                <a:close/>
                <a:moveTo>
                  <a:pt x="895" y="529"/>
                </a:moveTo>
                <a:cubicBezTo>
                  <a:pt x="948" y="529"/>
                  <a:pt x="992" y="571"/>
                  <a:pt x="992" y="624"/>
                </a:cubicBezTo>
                <a:cubicBezTo>
                  <a:pt x="992" y="677"/>
                  <a:pt x="948" y="721"/>
                  <a:pt x="895" y="721"/>
                </a:cubicBezTo>
                <a:cubicBezTo>
                  <a:pt x="842" y="721"/>
                  <a:pt x="799" y="677"/>
                  <a:pt x="799" y="624"/>
                </a:cubicBezTo>
                <a:cubicBezTo>
                  <a:pt x="799" y="571"/>
                  <a:pt x="842" y="529"/>
                  <a:pt x="895" y="52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Compass">
            <a:extLst>
              <a:ext uri="{FF2B5EF4-FFF2-40B4-BE49-F238E27FC236}">
                <a16:creationId xmlns:a16="http://schemas.microsoft.com/office/drawing/2014/main" id="{B70328CA-3F47-40A7-83DF-B7EDD0F2C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4935" y="3799459"/>
            <a:ext cx="160338" cy="160338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6 h 1391"/>
              <a:gd name="T4" fmla="*/ 695 w 1390"/>
              <a:gd name="T5" fmla="*/ 1391 h 1391"/>
              <a:gd name="T6" fmla="*/ 1390 w 1390"/>
              <a:gd name="T7" fmla="*/ 696 h 1391"/>
              <a:gd name="T8" fmla="*/ 695 w 1390"/>
              <a:gd name="T9" fmla="*/ 0 h 1391"/>
              <a:gd name="T10" fmla="*/ 637 w 1390"/>
              <a:gd name="T11" fmla="*/ 166 h 1391"/>
              <a:gd name="T12" fmla="*/ 624 w 1390"/>
              <a:gd name="T13" fmla="*/ 207 h 1391"/>
              <a:gd name="T14" fmla="*/ 695 w 1390"/>
              <a:gd name="T15" fmla="*/ 280 h 1391"/>
              <a:gd name="T16" fmla="*/ 766 w 1390"/>
              <a:gd name="T17" fmla="*/ 207 h 1391"/>
              <a:gd name="T18" fmla="*/ 753 w 1390"/>
              <a:gd name="T19" fmla="*/ 166 h 1391"/>
              <a:gd name="T20" fmla="*/ 1224 w 1390"/>
              <a:gd name="T21" fmla="*/ 638 h 1391"/>
              <a:gd name="T22" fmla="*/ 1183 w 1390"/>
              <a:gd name="T23" fmla="*/ 624 h 1391"/>
              <a:gd name="T24" fmla="*/ 1112 w 1390"/>
              <a:gd name="T25" fmla="*/ 696 h 1391"/>
              <a:gd name="T26" fmla="*/ 1183 w 1390"/>
              <a:gd name="T27" fmla="*/ 769 h 1391"/>
              <a:gd name="T28" fmla="*/ 1224 w 1390"/>
              <a:gd name="T29" fmla="*/ 753 h 1391"/>
              <a:gd name="T30" fmla="*/ 753 w 1390"/>
              <a:gd name="T31" fmla="*/ 1226 h 1391"/>
              <a:gd name="T32" fmla="*/ 766 w 1390"/>
              <a:gd name="T33" fmla="*/ 1184 h 1391"/>
              <a:gd name="T34" fmla="*/ 695 w 1390"/>
              <a:gd name="T35" fmla="*/ 1113 h 1391"/>
              <a:gd name="T36" fmla="*/ 624 w 1390"/>
              <a:gd name="T37" fmla="*/ 1184 h 1391"/>
              <a:gd name="T38" fmla="*/ 637 w 1390"/>
              <a:gd name="T39" fmla="*/ 1226 h 1391"/>
              <a:gd name="T40" fmla="*/ 166 w 1390"/>
              <a:gd name="T41" fmla="*/ 753 h 1391"/>
              <a:gd name="T42" fmla="*/ 207 w 1390"/>
              <a:gd name="T43" fmla="*/ 769 h 1391"/>
              <a:gd name="T44" fmla="*/ 278 w 1390"/>
              <a:gd name="T45" fmla="*/ 696 h 1391"/>
              <a:gd name="T46" fmla="*/ 207 w 1390"/>
              <a:gd name="T47" fmla="*/ 624 h 1391"/>
              <a:gd name="T48" fmla="*/ 166 w 1390"/>
              <a:gd name="T49" fmla="*/ 638 h 1391"/>
              <a:gd name="T50" fmla="*/ 637 w 1390"/>
              <a:gd name="T51" fmla="*/ 166 h 1391"/>
              <a:gd name="T52" fmla="*/ 983 w 1390"/>
              <a:gd name="T53" fmla="*/ 407 h 1391"/>
              <a:gd name="T54" fmla="*/ 607 w 1390"/>
              <a:gd name="T55" fmla="*/ 607 h 1391"/>
              <a:gd name="T56" fmla="*/ 407 w 1390"/>
              <a:gd name="T57" fmla="*/ 984 h 1391"/>
              <a:gd name="T58" fmla="*/ 783 w 1390"/>
              <a:gd name="T59" fmla="*/ 784 h 1391"/>
              <a:gd name="T60" fmla="*/ 983 w 1390"/>
              <a:gd name="T61" fmla="*/ 407 h 1391"/>
              <a:gd name="T62" fmla="*/ 695 w 1390"/>
              <a:gd name="T63" fmla="*/ 628 h 1391"/>
              <a:gd name="T64" fmla="*/ 763 w 1390"/>
              <a:gd name="T65" fmla="*/ 696 h 1391"/>
              <a:gd name="T66" fmla="*/ 695 w 1390"/>
              <a:gd name="T67" fmla="*/ 763 h 1391"/>
              <a:gd name="T68" fmla="*/ 627 w 1390"/>
              <a:gd name="T69" fmla="*/ 696 h 1391"/>
              <a:gd name="T70" fmla="*/ 695 w 1390"/>
              <a:gd name="T71" fmla="*/ 628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2"/>
                  <a:pt x="0" y="696"/>
                </a:cubicBezTo>
                <a:cubicBezTo>
                  <a:pt x="0" y="1080"/>
                  <a:pt x="311" y="1391"/>
                  <a:pt x="695" y="1391"/>
                </a:cubicBezTo>
                <a:cubicBezTo>
                  <a:pt x="1079" y="1391"/>
                  <a:pt x="1390" y="1080"/>
                  <a:pt x="1390" y="696"/>
                </a:cubicBezTo>
                <a:cubicBezTo>
                  <a:pt x="1390" y="312"/>
                  <a:pt x="1079" y="0"/>
                  <a:pt x="695" y="0"/>
                </a:cubicBezTo>
                <a:close/>
                <a:moveTo>
                  <a:pt x="637" y="166"/>
                </a:moveTo>
                <a:cubicBezTo>
                  <a:pt x="629" y="178"/>
                  <a:pt x="624" y="192"/>
                  <a:pt x="624" y="207"/>
                </a:cubicBezTo>
                <a:cubicBezTo>
                  <a:pt x="624" y="247"/>
                  <a:pt x="655" y="280"/>
                  <a:pt x="695" y="280"/>
                </a:cubicBezTo>
                <a:cubicBezTo>
                  <a:pt x="735" y="280"/>
                  <a:pt x="766" y="247"/>
                  <a:pt x="766" y="207"/>
                </a:cubicBezTo>
                <a:cubicBezTo>
                  <a:pt x="766" y="192"/>
                  <a:pt x="761" y="178"/>
                  <a:pt x="753" y="166"/>
                </a:cubicBezTo>
                <a:cubicBezTo>
                  <a:pt x="1000" y="193"/>
                  <a:pt x="1197" y="390"/>
                  <a:pt x="1224" y="638"/>
                </a:cubicBezTo>
                <a:cubicBezTo>
                  <a:pt x="1212" y="630"/>
                  <a:pt x="1199" y="624"/>
                  <a:pt x="1183" y="624"/>
                </a:cubicBezTo>
                <a:cubicBezTo>
                  <a:pt x="1144" y="624"/>
                  <a:pt x="1112" y="656"/>
                  <a:pt x="1112" y="696"/>
                </a:cubicBezTo>
                <a:cubicBezTo>
                  <a:pt x="1112" y="735"/>
                  <a:pt x="1144" y="769"/>
                  <a:pt x="1183" y="769"/>
                </a:cubicBezTo>
                <a:cubicBezTo>
                  <a:pt x="1199" y="769"/>
                  <a:pt x="1212" y="761"/>
                  <a:pt x="1224" y="753"/>
                </a:cubicBezTo>
                <a:cubicBezTo>
                  <a:pt x="1197" y="1001"/>
                  <a:pt x="1000" y="1200"/>
                  <a:pt x="753" y="1226"/>
                </a:cubicBezTo>
                <a:cubicBezTo>
                  <a:pt x="761" y="1215"/>
                  <a:pt x="766" y="1200"/>
                  <a:pt x="766" y="1184"/>
                </a:cubicBezTo>
                <a:cubicBezTo>
                  <a:pt x="766" y="1144"/>
                  <a:pt x="735" y="1113"/>
                  <a:pt x="695" y="1113"/>
                </a:cubicBezTo>
                <a:cubicBezTo>
                  <a:pt x="655" y="1113"/>
                  <a:pt x="624" y="1144"/>
                  <a:pt x="624" y="1184"/>
                </a:cubicBezTo>
                <a:cubicBezTo>
                  <a:pt x="624" y="1200"/>
                  <a:pt x="629" y="1215"/>
                  <a:pt x="637" y="1226"/>
                </a:cubicBezTo>
                <a:cubicBezTo>
                  <a:pt x="390" y="1200"/>
                  <a:pt x="193" y="1001"/>
                  <a:pt x="166" y="753"/>
                </a:cubicBezTo>
                <a:cubicBezTo>
                  <a:pt x="177" y="761"/>
                  <a:pt x="191" y="769"/>
                  <a:pt x="207" y="769"/>
                </a:cubicBezTo>
                <a:cubicBezTo>
                  <a:pt x="246" y="769"/>
                  <a:pt x="278" y="735"/>
                  <a:pt x="278" y="696"/>
                </a:cubicBezTo>
                <a:cubicBezTo>
                  <a:pt x="278" y="656"/>
                  <a:pt x="246" y="624"/>
                  <a:pt x="207" y="624"/>
                </a:cubicBezTo>
                <a:cubicBezTo>
                  <a:pt x="191" y="624"/>
                  <a:pt x="177" y="630"/>
                  <a:pt x="166" y="638"/>
                </a:cubicBezTo>
                <a:cubicBezTo>
                  <a:pt x="193" y="390"/>
                  <a:pt x="390" y="193"/>
                  <a:pt x="637" y="166"/>
                </a:cubicBezTo>
                <a:close/>
                <a:moveTo>
                  <a:pt x="983" y="407"/>
                </a:moveTo>
                <a:lnTo>
                  <a:pt x="607" y="607"/>
                </a:lnTo>
                <a:lnTo>
                  <a:pt x="407" y="984"/>
                </a:lnTo>
                <a:lnTo>
                  <a:pt x="783" y="784"/>
                </a:lnTo>
                <a:lnTo>
                  <a:pt x="983" y="407"/>
                </a:lnTo>
                <a:close/>
                <a:moveTo>
                  <a:pt x="695" y="628"/>
                </a:moveTo>
                <a:cubicBezTo>
                  <a:pt x="733" y="628"/>
                  <a:pt x="763" y="658"/>
                  <a:pt x="763" y="696"/>
                </a:cubicBezTo>
                <a:cubicBezTo>
                  <a:pt x="763" y="733"/>
                  <a:pt x="733" y="763"/>
                  <a:pt x="695" y="763"/>
                </a:cubicBezTo>
                <a:cubicBezTo>
                  <a:pt x="657" y="763"/>
                  <a:pt x="627" y="733"/>
                  <a:pt x="627" y="696"/>
                </a:cubicBezTo>
                <a:cubicBezTo>
                  <a:pt x="627" y="658"/>
                  <a:pt x="657" y="628"/>
                  <a:pt x="695" y="62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Audio">
            <a:extLst>
              <a:ext uri="{FF2B5EF4-FFF2-40B4-BE49-F238E27FC236}">
                <a16:creationId xmlns:a16="http://schemas.microsoft.com/office/drawing/2014/main" id="{B4B789CA-5677-4C2D-A940-921D5E054C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93223" y="3826447"/>
            <a:ext cx="163513" cy="106363"/>
          </a:xfrm>
          <a:custGeom>
            <a:avLst/>
            <a:gdLst>
              <a:gd name="T0" fmla="*/ 2 w 1415"/>
              <a:gd name="T1" fmla="*/ 60 h 925"/>
              <a:gd name="T2" fmla="*/ 324 w 1415"/>
              <a:gd name="T3" fmla="*/ 106 h 925"/>
              <a:gd name="T4" fmla="*/ 324 w 1415"/>
              <a:gd name="T5" fmla="*/ 4 h 925"/>
              <a:gd name="T6" fmla="*/ 42 w 1415"/>
              <a:gd name="T7" fmla="*/ 4 h 925"/>
              <a:gd name="T8" fmla="*/ 2 w 1415"/>
              <a:gd name="T9" fmla="*/ 223 h 925"/>
              <a:gd name="T10" fmla="*/ 324 w 1415"/>
              <a:gd name="T11" fmla="*/ 269 h 925"/>
              <a:gd name="T12" fmla="*/ 324 w 1415"/>
              <a:gd name="T13" fmla="*/ 167 h 925"/>
              <a:gd name="T14" fmla="*/ 42 w 1415"/>
              <a:gd name="T15" fmla="*/ 167 h 925"/>
              <a:gd name="T16" fmla="*/ 1034 w 1415"/>
              <a:gd name="T17" fmla="*/ 223 h 925"/>
              <a:gd name="T18" fmla="*/ 1355 w 1415"/>
              <a:gd name="T19" fmla="*/ 269 h 925"/>
              <a:gd name="T20" fmla="*/ 1355 w 1415"/>
              <a:gd name="T21" fmla="*/ 167 h 925"/>
              <a:gd name="T22" fmla="*/ 1073 w 1415"/>
              <a:gd name="T23" fmla="*/ 167 h 925"/>
              <a:gd name="T24" fmla="*/ 2 w 1415"/>
              <a:gd name="T25" fmla="*/ 385 h 925"/>
              <a:gd name="T26" fmla="*/ 324 w 1415"/>
              <a:gd name="T27" fmla="*/ 432 h 925"/>
              <a:gd name="T28" fmla="*/ 324 w 1415"/>
              <a:gd name="T29" fmla="*/ 330 h 925"/>
              <a:gd name="T30" fmla="*/ 42 w 1415"/>
              <a:gd name="T31" fmla="*/ 330 h 925"/>
              <a:gd name="T32" fmla="*/ 491 w 1415"/>
              <a:gd name="T33" fmla="*/ 385 h 925"/>
              <a:gd name="T34" fmla="*/ 866 w 1415"/>
              <a:gd name="T35" fmla="*/ 432 h 925"/>
              <a:gd name="T36" fmla="*/ 866 w 1415"/>
              <a:gd name="T37" fmla="*/ 330 h 925"/>
              <a:gd name="T38" fmla="*/ 530 w 1415"/>
              <a:gd name="T39" fmla="*/ 330 h 925"/>
              <a:gd name="T40" fmla="*/ 1034 w 1415"/>
              <a:gd name="T41" fmla="*/ 385 h 925"/>
              <a:gd name="T42" fmla="*/ 1355 w 1415"/>
              <a:gd name="T43" fmla="*/ 432 h 925"/>
              <a:gd name="T44" fmla="*/ 1355 w 1415"/>
              <a:gd name="T45" fmla="*/ 330 h 925"/>
              <a:gd name="T46" fmla="*/ 1073 w 1415"/>
              <a:gd name="T47" fmla="*/ 330 h 925"/>
              <a:gd name="T48" fmla="*/ 2 w 1415"/>
              <a:gd name="T49" fmla="*/ 548 h 925"/>
              <a:gd name="T50" fmla="*/ 324 w 1415"/>
              <a:gd name="T51" fmla="*/ 595 h 925"/>
              <a:gd name="T52" fmla="*/ 324 w 1415"/>
              <a:gd name="T53" fmla="*/ 493 h 925"/>
              <a:gd name="T54" fmla="*/ 42 w 1415"/>
              <a:gd name="T55" fmla="*/ 493 h 925"/>
              <a:gd name="T56" fmla="*/ 491 w 1415"/>
              <a:gd name="T57" fmla="*/ 548 h 925"/>
              <a:gd name="T58" fmla="*/ 866 w 1415"/>
              <a:gd name="T59" fmla="*/ 595 h 925"/>
              <a:gd name="T60" fmla="*/ 866 w 1415"/>
              <a:gd name="T61" fmla="*/ 493 h 925"/>
              <a:gd name="T62" fmla="*/ 530 w 1415"/>
              <a:gd name="T63" fmla="*/ 493 h 925"/>
              <a:gd name="T64" fmla="*/ 1034 w 1415"/>
              <a:gd name="T65" fmla="*/ 548 h 925"/>
              <a:gd name="T66" fmla="*/ 1355 w 1415"/>
              <a:gd name="T67" fmla="*/ 595 h 925"/>
              <a:gd name="T68" fmla="*/ 1355 w 1415"/>
              <a:gd name="T69" fmla="*/ 493 h 925"/>
              <a:gd name="T70" fmla="*/ 1073 w 1415"/>
              <a:gd name="T71" fmla="*/ 493 h 925"/>
              <a:gd name="T72" fmla="*/ 2 w 1415"/>
              <a:gd name="T73" fmla="*/ 711 h 925"/>
              <a:gd name="T74" fmla="*/ 324 w 1415"/>
              <a:gd name="T75" fmla="*/ 757 h 925"/>
              <a:gd name="T76" fmla="*/ 324 w 1415"/>
              <a:gd name="T77" fmla="*/ 656 h 925"/>
              <a:gd name="T78" fmla="*/ 42 w 1415"/>
              <a:gd name="T79" fmla="*/ 656 h 925"/>
              <a:gd name="T80" fmla="*/ 491 w 1415"/>
              <a:gd name="T81" fmla="*/ 711 h 925"/>
              <a:gd name="T82" fmla="*/ 866 w 1415"/>
              <a:gd name="T83" fmla="*/ 757 h 925"/>
              <a:gd name="T84" fmla="*/ 866 w 1415"/>
              <a:gd name="T85" fmla="*/ 656 h 925"/>
              <a:gd name="T86" fmla="*/ 530 w 1415"/>
              <a:gd name="T87" fmla="*/ 656 h 925"/>
              <a:gd name="T88" fmla="*/ 1034 w 1415"/>
              <a:gd name="T89" fmla="*/ 711 h 925"/>
              <a:gd name="T90" fmla="*/ 1355 w 1415"/>
              <a:gd name="T91" fmla="*/ 757 h 925"/>
              <a:gd name="T92" fmla="*/ 1355 w 1415"/>
              <a:gd name="T93" fmla="*/ 656 h 925"/>
              <a:gd name="T94" fmla="*/ 1073 w 1415"/>
              <a:gd name="T95" fmla="*/ 656 h 925"/>
              <a:gd name="T96" fmla="*/ 2 w 1415"/>
              <a:gd name="T97" fmla="*/ 874 h 925"/>
              <a:gd name="T98" fmla="*/ 324 w 1415"/>
              <a:gd name="T99" fmla="*/ 920 h 925"/>
              <a:gd name="T100" fmla="*/ 324 w 1415"/>
              <a:gd name="T101" fmla="*/ 818 h 925"/>
              <a:gd name="T102" fmla="*/ 42 w 1415"/>
              <a:gd name="T103" fmla="*/ 818 h 925"/>
              <a:gd name="T104" fmla="*/ 491 w 1415"/>
              <a:gd name="T105" fmla="*/ 874 h 925"/>
              <a:gd name="T106" fmla="*/ 866 w 1415"/>
              <a:gd name="T107" fmla="*/ 920 h 925"/>
              <a:gd name="T108" fmla="*/ 866 w 1415"/>
              <a:gd name="T109" fmla="*/ 818 h 925"/>
              <a:gd name="T110" fmla="*/ 530 w 1415"/>
              <a:gd name="T111" fmla="*/ 818 h 925"/>
              <a:gd name="T112" fmla="*/ 1034 w 1415"/>
              <a:gd name="T113" fmla="*/ 874 h 925"/>
              <a:gd name="T114" fmla="*/ 1355 w 1415"/>
              <a:gd name="T115" fmla="*/ 920 h 925"/>
              <a:gd name="T116" fmla="*/ 1355 w 1415"/>
              <a:gd name="T117" fmla="*/ 818 h 925"/>
              <a:gd name="T118" fmla="*/ 1073 w 1415"/>
              <a:gd name="T119" fmla="*/ 818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15" h="925">
                <a:moveTo>
                  <a:pt x="42" y="4"/>
                </a:moveTo>
                <a:cubicBezTo>
                  <a:pt x="18" y="10"/>
                  <a:pt x="0" y="35"/>
                  <a:pt x="2" y="60"/>
                </a:cubicBezTo>
                <a:cubicBezTo>
                  <a:pt x="5" y="84"/>
                  <a:pt x="27" y="105"/>
                  <a:pt x="52" y="106"/>
                </a:cubicBezTo>
                <a:lnTo>
                  <a:pt x="324" y="106"/>
                </a:lnTo>
                <a:cubicBezTo>
                  <a:pt x="353" y="111"/>
                  <a:pt x="384" y="85"/>
                  <a:pt x="384" y="55"/>
                </a:cubicBezTo>
                <a:cubicBezTo>
                  <a:pt x="384" y="25"/>
                  <a:pt x="353" y="0"/>
                  <a:pt x="324" y="4"/>
                </a:cubicBezTo>
                <a:lnTo>
                  <a:pt x="52" y="4"/>
                </a:lnTo>
                <a:cubicBezTo>
                  <a:pt x="49" y="4"/>
                  <a:pt x="45" y="4"/>
                  <a:pt x="42" y="4"/>
                </a:cubicBezTo>
                <a:close/>
                <a:moveTo>
                  <a:pt x="42" y="167"/>
                </a:moveTo>
                <a:cubicBezTo>
                  <a:pt x="18" y="173"/>
                  <a:pt x="0" y="198"/>
                  <a:pt x="2" y="223"/>
                </a:cubicBezTo>
                <a:cubicBezTo>
                  <a:pt x="5" y="247"/>
                  <a:pt x="27" y="268"/>
                  <a:pt x="52" y="269"/>
                </a:cubicBezTo>
                <a:lnTo>
                  <a:pt x="324" y="269"/>
                </a:lnTo>
                <a:cubicBezTo>
                  <a:pt x="353" y="274"/>
                  <a:pt x="384" y="248"/>
                  <a:pt x="384" y="218"/>
                </a:cubicBezTo>
                <a:cubicBezTo>
                  <a:pt x="384" y="188"/>
                  <a:pt x="353" y="162"/>
                  <a:pt x="324" y="167"/>
                </a:cubicBezTo>
                <a:lnTo>
                  <a:pt x="52" y="167"/>
                </a:lnTo>
                <a:cubicBezTo>
                  <a:pt x="49" y="167"/>
                  <a:pt x="45" y="167"/>
                  <a:pt x="42" y="167"/>
                </a:cubicBezTo>
                <a:close/>
                <a:moveTo>
                  <a:pt x="1073" y="167"/>
                </a:moveTo>
                <a:cubicBezTo>
                  <a:pt x="1049" y="173"/>
                  <a:pt x="1031" y="198"/>
                  <a:pt x="1034" y="223"/>
                </a:cubicBezTo>
                <a:cubicBezTo>
                  <a:pt x="1036" y="247"/>
                  <a:pt x="1059" y="268"/>
                  <a:pt x="1083" y="269"/>
                </a:cubicBezTo>
                <a:lnTo>
                  <a:pt x="1355" y="269"/>
                </a:lnTo>
                <a:cubicBezTo>
                  <a:pt x="1384" y="274"/>
                  <a:pt x="1415" y="248"/>
                  <a:pt x="1415" y="218"/>
                </a:cubicBezTo>
                <a:cubicBezTo>
                  <a:pt x="1415" y="188"/>
                  <a:pt x="1384" y="162"/>
                  <a:pt x="1355" y="167"/>
                </a:cubicBezTo>
                <a:lnTo>
                  <a:pt x="1083" y="167"/>
                </a:lnTo>
                <a:cubicBezTo>
                  <a:pt x="1080" y="167"/>
                  <a:pt x="1077" y="167"/>
                  <a:pt x="1073" y="167"/>
                </a:cubicBezTo>
                <a:close/>
                <a:moveTo>
                  <a:pt x="42" y="330"/>
                </a:moveTo>
                <a:cubicBezTo>
                  <a:pt x="18" y="336"/>
                  <a:pt x="0" y="361"/>
                  <a:pt x="2" y="385"/>
                </a:cubicBezTo>
                <a:cubicBezTo>
                  <a:pt x="5" y="410"/>
                  <a:pt x="27" y="431"/>
                  <a:pt x="52" y="432"/>
                </a:cubicBezTo>
                <a:lnTo>
                  <a:pt x="324" y="432"/>
                </a:lnTo>
                <a:cubicBezTo>
                  <a:pt x="353" y="437"/>
                  <a:pt x="384" y="411"/>
                  <a:pt x="384" y="381"/>
                </a:cubicBezTo>
                <a:cubicBezTo>
                  <a:pt x="384" y="351"/>
                  <a:pt x="353" y="325"/>
                  <a:pt x="324" y="330"/>
                </a:cubicBezTo>
                <a:lnTo>
                  <a:pt x="52" y="330"/>
                </a:lnTo>
                <a:cubicBezTo>
                  <a:pt x="49" y="330"/>
                  <a:pt x="45" y="330"/>
                  <a:pt x="42" y="330"/>
                </a:cubicBezTo>
                <a:close/>
                <a:moveTo>
                  <a:pt x="530" y="330"/>
                </a:moveTo>
                <a:cubicBezTo>
                  <a:pt x="506" y="336"/>
                  <a:pt x="488" y="361"/>
                  <a:pt x="491" y="385"/>
                </a:cubicBezTo>
                <a:cubicBezTo>
                  <a:pt x="493" y="410"/>
                  <a:pt x="516" y="431"/>
                  <a:pt x="541" y="432"/>
                </a:cubicBezTo>
                <a:lnTo>
                  <a:pt x="866" y="432"/>
                </a:lnTo>
                <a:cubicBezTo>
                  <a:pt x="896" y="437"/>
                  <a:pt x="926" y="411"/>
                  <a:pt x="926" y="381"/>
                </a:cubicBezTo>
                <a:cubicBezTo>
                  <a:pt x="926" y="351"/>
                  <a:pt x="896" y="325"/>
                  <a:pt x="866" y="330"/>
                </a:cubicBezTo>
                <a:lnTo>
                  <a:pt x="541" y="330"/>
                </a:lnTo>
                <a:cubicBezTo>
                  <a:pt x="537" y="330"/>
                  <a:pt x="534" y="330"/>
                  <a:pt x="530" y="330"/>
                </a:cubicBezTo>
                <a:close/>
                <a:moveTo>
                  <a:pt x="1073" y="330"/>
                </a:moveTo>
                <a:cubicBezTo>
                  <a:pt x="1049" y="336"/>
                  <a:pt x="1031" y="361"/>
                  <a:pt x="1034" y="385"/>
                </a:cubicBezTo>
                <a:cubicBezTo>
                  <a:pt x="1036" y="410"/>
                  <a:pt x="1059" y="431"/>
                  <a:pt x="1083" y="432"/>
                </a:cubicBezTo>
                <a:lnTo>
                  <a:pt x="1355" y="432"/>
                </a:lnTo>
                <a:cubicBezTo>
                  <a:pt x="1384" y="437"/>
                  <a:pt x="1415" y="411"/>
                  <a:pt x="1415" y="381"/>
                </a:cubicBezTo>
                <a:cubicBezTo>
                  <a:pt x="1415" y="351"/>
                  <a:pt x="1384" y="325"/>
                  <a:pt x="1355" y="330"/>
                </a:cubicBezTo>
                <a:lnTo>
                  <a:pt x="1083" y="330"/>
                </a:lnTo>
                <a:cubicBezTo>
                  <a:pt x="1080" y="330"/>
                  <a:pt x="1077" y="330"/>
                  <a:pt x="1073" y="330"/>
                </a:cubicBezTo>
                <a:close/>
                <a:moveTo>
                  <a:pt x="42" y="493"/>
                </a:moveTo>
                <a:cubicBezTo>
                  <a:pt x="18" y="498"/>
                  <a:pt x="0" y="524"/>
                  <a:pt x="2" y="548"/>
                </a:cubicBezTo>
                <a:cubicBezTo>
                  <a:pt x="5" y="573"/>
                  <a:pt x="27" y="594"/>
                  <a:pt x="52" y="595"/>
                </a:cubicBezTo>
                <a:lnTo>
                  <a:pt x="324" y="595"/>
                </a:lnTo>
                <a:cubicBezTo>
                  <a:pt x="353" y="599"/>
                  <a:pt x="384" y="573"/>
                  <a:pt x="384" y="544"/>
                </a:cubicBezTo>
                <a:cubicBezTo>
                  <a:pt x="384" y="514"/>
                  <a:pt x="353" y="488"/>
                  <a:pt x="324" y="493"/>
                </a:cubicBezTo>
                <a:lnTo>
                  <a:pt x="52" y="493"/>
                </a:lnTo>
                <a:cubicBezTo>
                  <a:pt x="49" y="492"/>
                  <a:pt x="45" y="492"/>
                  <a:pt x="42" y="493"/>
                </a:cubicBezTo>
                <a:close/>
                <a:moveTo>
                  <a:pt x="530" y="493"/>
                </a:moveTo>
                <a:cubicBezTo>
                  <a:pt x="506" y="498"/>
                  <a:pt x="488" y="524"/>
                  <a:pt x="491" y="548"/>
                </a:cubicBezTo>
                <a:cubicBezTo>
                  <a:pt x="493" y="573"/>
                  <a:pt x="516" y="594"/>
                  <a:pt x="541" y="595"/>
                </a:cubicBezTo>
                <a:lnTo>
                  <a:pt x="866" y="595"/>
                </a:lnTo>
                <a:cubicBezTo>
                  <a:pt x="896" y="599"/>
                  <a:pt x="926" y="573"/>
                  <a:pt x="926" y="544"/>
                </a:cubicBezTo>
                <a:cubicBezTo>
                  <a:pt x="926" y="514"/>
                  <a:pt x="896" y="488"/>
                  <a:pt x="866" y="493"/>
                </a:cubicBezTo>
                <a:lnTo>
                  <a:pt x="541" y="493"/>
                </a:lnTo>
                <a:cubicBezTo>
                  <a:pt x="537" y="492"/>
                  <a:pt x="534" y="492"/>
                  <a:pt x="530" y="493"/>
                </a:cubicBezTo>
                <a:close/>
                <a:moveTo>
                  <a:pt x="1073" y="493"/>
                </a:moveTo>
                <a:cubicBezTo>
                  <a:pt x="1049" y="498"/>
                  <a:pt x="1031" y="524"/>
                  <a:pt x="1034" y="548"/>
                </a:cubicBezTo>
                <a:cubicBezTo>
                  <a:pt x="1036" y="573"/>
                  <a:pt x="1059" y="594"/>
                  <a:pt x="1083" y="595"/>
                </a:cubicBezTo>
                <a:lnTo>
                  <a:pt x="1355" y="595"/>
                </a:lnTo>
                <a:cubicBezTo>
                  <a:pt x="1384" y="599"/>
                  <a:pt x="1415" y="573"/>
                  <a:pt x="1415" y="544"/>
                </a:cubicBezTo>
                <a:cubicBezTo>
                  <a:pt x="1415" y="514"/>
                  <a:pt x="1384" y="488"/>
                  <a:pt x="1355" y="493"/>
                </a:cubicBezTo>
                <a:lnTo>
                  <a:pt x="1083" y="493"/>
                </a:lnTo>
                <a:cubicBezTo>
                  <a:pt x="1080" y="492"/>
                  <a:pt x="1077" y="492"/>
                  <a:pt x="1073" y="493"/>
                </a:cubicBezTo>
                <a:close/>
                <a:moveTo>
                  <a:pt x="42" y="656"/>
                </a:moveTo>
                <a:cubicBezTo>
                  <a:pt x="18" y="661"/>
                  <a:pt x="0" y="686"/>
                  <a:pt x="2" y="711"/>
                </a:cubicBezTo>
                <a:cubicBezTo>
                  <a:pt x="5" y="736"/>
                  <a:pt x="27" y="757"/>
                  <a:pt x="52" y="757"/>
                </a:cubicBezTo>
                <a:lnTo>
                  <a:pt x="324" y="757"/>
                </a:lnTo>
                <a:cubicBezTo>
                  <a:pt x="353" y="762"/>
                  <a:pt x="384" y="736"/>
                  <a:pt x="384" y="707"/>
                </a:cubicBezTo>
                <a:cubicBezTo>
                  <a:pt x="384" y="677"/>
                  <a:pt x="353" y="651"/>
                  <a:pt x="324" y="656"/>
                </a:cubicBezTo>
                <a:lnTo>
                  <a:pt x="52" y="656"/>
                </a:lnTo>
                <a:cubicBezTo>
                  <a:pt x="49" y="655"/>
                  <a:pt x="45" y="655"/>
                  <a:pt x="42" y="656"/>
                </a:cubicBezTo>
                <a:close/>
                <a:moveTo>
                  <a:pt x="530" y="656"/>
                </a:moveTo>
                <a:cubicBezTo>
                  <a:pt x="506" y="661"/>
                  <a:pt x="488" y="686"/>
                  <a:pt x="491" y="711"/>
                </a:cubicBezTo>
                <a:cubicBezTo>
                  <a:pt x="493" y="736"/>
                  <a:pt x="516" y="757"/>
                  <a:pt x="541" y="757"/>
                </a:cubicBezTo>
                <a:lnTo>
                  <a:pt x="866" y="757"/>
                </a:lnTo>
                <a:cubicBezTo>
                  <a:pt x="896" y="762"/>
                  <a:pt x="926" y="736"/>
                  <a:pt x="926" y="707"/>
                </a:cubicBezTo>
                <a:cubicBezTo>
                  <a:pt x="926" y="677"/>
                  <a:pt x="896" y="651"/>
                  <a:pt x="866" y="656"/>
                </a:cubicBezTo>
                <a:lnTo>
                  <a:pt x="541" y="656"/>
                </a:lnTo>
                <a:cubicBezTo>
                  <a:pt x="537" y="655"/>
                  <a:pt x="534" y="655"/>
                  <a:pt x="530" y="656"/>
                </a:cubicBezTo>
                <a:close/>
                <a:moveTo>
                  <a:pt x="1073" y="656"/>
                </a:moveTo>
                <a:cubicBezTo>
                  <a:pt x="1049" y="661"/>
                  <a:pt x="1031" y="686"/>
                  <a:pt x="1034" y="711"/>
                </a:cubicBezTo>
                <a:cubicBezTo>
                  <a:pt x="1036" y="736"/>
                  <a:pt x="1059" y="757"/>
                  <a:pt x="1083" y="757"/>
                </a:cubicBezTo>
                <a:lnTo>
                  <a:pt x="1355" y="757"/>
                </a:lnTo>
                <a:cubicBezTo>
                  <a:pt x="1384" y="762"/>
                  <a:pt x="1415" y="736"/>
                  <a:pt x="1415" y="707"/>
                </a:cubicBezTo>
                <a:cubicBezTo>
                  <a:pt x="1415" y="677"/>
                  <a:pt x="1384" y="651"/>
                  <a:pt x="1355" y="656"/>
                </a:cubicBezTo>
                <a:lnTo>
                  <a:pt x="1083" y="656"/>
                </a:lnTo>
                <a:cubicBezTo>
                  <a:pt x="1080" y="655"/>
                  <a:pt x="1077" y="655"/>
                  <a:pt x="1073" y="656"/>
                </a:cubicBezTo>
                <a:close/>
                <a:moveTo>
                  <a:pt x="42" y="818"/>
                </a:moveTo>
                <a:cubicBezTo>
                  <a:pt x="18" y="824"/>
                  <a:pt x="0" y="849"/>
                  <a:pt x="2" y="874"/>
                </a:cubicBezTo>
                <a:cubicBezTo>
                  <a:pt x="5" y="898"/>
                  <a:pt x="27" y="919"/>
                  <a:pt x="52" y="920"/>
                </a:cubicBezTo>
                <a:lnTo>
                  <a:pt x="324" y="920"/>
                </a:lnTo>
                <a:cubicBezTo>
                  <a:pt x="353" y="925"/>
                  <a:pt x="384" y="899"/>
                  <a:pt x="384" y="869"/>
                </a:cubicBezTo>
                <a:cubicBezTo>
                  <a:pt x="384" y="840"/>
                  <a:pt x="353" y="814"/>
                  <a:pt x="324" y="818"/>
                </a:cubicBezTo>
                <a:lnTo>
                  <a:pt x="52" y="818"/>
                </a:lnTo>
                <a:cubicBezTo>
                  <a:pt x="49" y="818"/>
                  <a:pt x="45" y="818"/>
                  <a:pt x="42" y="818"/>
                </a:cubicBezTo>
                <a:close/>
                <a:moveTo>
                  <a:pt x="530" y="818"/>
                </a:moveTo>
                <a:cubicBezTo>
                  <a:pt x="506" y="824"/>
                  <a:pt x="488" y="849"/>
                  <a:pt x="491" y="874"/>
                </a:cubicBezTo>
                <a:cubicBezTo>
                  <a:pt x="493" y="898"/>
                  <a:pt x="516" y="919"/>
                  <a:pt x="541" y="920"/>
                </a:cubicBezTo>
                <a:lnTo>
                  <a:pt x="866" y="920"/>
                </a:lnTo>
                <a:cubicBezTo>
                  <a:pt x="896" y="925"/>
                  <a:pt x="926" y="899"/>
                  <a:pt x="926" y="869"/>
                </a:cubicBezTo>
                <a:cubicBezTo>
                  <a:pt x="926" y="840"/>
                  <a:pt x="896" y="814"/>
                  <a:pt x="866" y="818"/>
                </a:cubicBezTo>
                <a:lnTo>
                  <a:pt x="541" y="818"/>
                </a:lnTo>
                <a:cubicBezTo>
                  <a:pt x="537" y="818"/>
                  <a:pt x="534" y="818"/>
                  <a:pt x="530" y="818"/>
                </a:cubicBezTo>
                <a:close/>
                <a:moveTo>
                  <a:pt x="1073" y="818"/>
                </a:moveTo>
                <a:cubicBezTo>
                  <a:pt x="1049" y="824"/>
                  <a:pt x="1031" y="849"/>
                  <a:pt x="1034" y="874"/>
                </a:cubicBezTo>
                <a:cubicBezTo>
                  <a:pt x="1036" y="898"/>
                  <a:pt x="1059" y="919"/>
                  <a:pt x="1083" y="920"/>
                </a:cubicBezTo>
                <a:lnTo>
                  <a:pt x="1355" y="920"/>
                </a:lnTo>
                <a:cubicBezTo>
                  <a:pt x="1384" y="925"/>
                  <a:pt x="1415" y="899"/>
                  <a:pt x="1415" y="869"/>
                </a:cubicBezTo>
                <a:cubicBezTo>
                  <a:pt x="1415" y="840"/>
                  <a:pt x="1384" y="814"/>
                  <a:pt x="1355" y="818"/>
                </a:cubicBezTo>
                <a:lnTo>
                  <a:pt x="1083" y="818"/>
                </a:lnTo>
                <a:cubicBezTo>
                  <a:pt x="1080" y="818"/>
                  <a:pt x="1077" y="818"/>
                  <a:pt x="1073" y="81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Camera">
            <a:extLst>
              <a:ext uri="{FF2B5EF4-FFF2-40B4-BE49-F238E27FC236}">
                <a16:creationId xmlns:a16="http://schemas.microsoft.com/office/drawing/2014/main" id="{0F46D2A7-7EC9-499E-877F-83D62BA5F0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5600" y="3813747"/>
            <a:ext cx="161925" cy="131763"/>
          </a:xfrm>
          <a:custGeom>
            <a:avLst/>
            <a:gdLst>
              <a:gd name="T0" fmla="*/ 570 w 1411"/>
              <a:gd name="T1" fmla="*/ 0 h 1139"/>
              <a:gd name="T2" fmla="*/ 494 w 1411"/>
              <a:gd name="T3" fmla="*/ 37 h 1139"/>
              <a:gd name="T4" fmla="*/ 424 w 1411"/>
              <a:gd name="T5" fmla="*/ 163 h 1139"/>
              <a:gd name="T6" fmla="*/ 326 w 1411"/>
              <a:gd name="T7" fmla="*/ 163 h 1139"/>
              <a:gd name="T8" fmla="*/ 272 w 1411"/>
              <a:gd name="T9" fmla="*/ 108 h 1139"/>
              <a:gd name="T10" fmla="*/ 163 w 1411"/>
              <a:gd name="T11" fmla="*/ 108 h 1139"/>
              <a:gd name="T12" fmla="*/ 109 w 1411"/>
              <a:gd name="T13" fmla="*/ 163 h 1139"/>
              <a:gd name="T14" fmla="*/ 109 w 1411"/>
              <a:gd name="T15" fmla="*/ 173 h 1139"/>
              <a:gd name="T16" fmla="*/ 0 w 1411"/>
              <a:gd name="T17" fmla="*/ 325 h 1139"/>
              <a:gd name="T18" fmla="*/ 0 w 1411"/>
              <a:gd name="T19" fmla="*/ 875 h 1139"/>
              <a:gd name="T20" fmla="*/ 265 w 1411"/>
              <a:gd name="T21" fmla="*/ 1139 h 1139"/>
              <a:gd name="T22" fmla="*/ 1147 w 1411"/>
              <a:gd name="T23" fmla="*/ 1139 h 1139"/>
              <a:gd name="T24" fmla="*/ 1411 w 1411"/>
              <a:gd name="T25" fmla="*/ 875 h 1139"/>
              <a:gd name="T26" fmla="*/ 1411 w 1411"/>
              <a:gd name="T27" fmla="*/ 427 h 1139"/>
              <a:gd name="T28" fmla="*/ 1147 w 1411"/>
              <a:gd name="T29" fmla="*/ 163 h 1139"/>
              <a:gd name="T30" fmla="*/ 1096 w 1411"/>
              <a:gd name="T31" fmla="*/ 163 h 1139"/>
              <a:gd name="T32" fmla="*/ 1026 w 1411"/>
              <a:gd name="T33" fmla="*/ 37 h 1139"/>
              <a:gd name="T34" fmla="*/ 950 w 1411"/>
              <a:gd name="T35" fmla="*/ 0 h 1139"/>
              <a:gd name="T36" fmla="*/ 570 w 1411"/>
              <a:gd name="T37" fmla="*/ 0 h 1139"/>
              <a:gd name="T38" fmla="*/ 217 w 1411"/>
              <a:gd name="T39" fmla="*/ 190 h 1139"/>
              <a:gd name="T40" fmla="*/ 299 w 1411"/>
              <a:gd name="T41" fmla="*/ 271 h 1139"/>
              <a:gd name="T42" fmla="*/ 217 w 1411"/>
              <a:gd name="T43" fmla="*/ 352 h 1139"/>
              <a:gd name="T44" fmla="*/ 136 w 1411"/>
              <a:gd name="T45" fmla="*/ 271 h 1139"/>
              <a:gd name="T46" fmla="*/ 217 w 1411"/>
              <a:gd name="T47" fmla="*/ 190 h 1139"/>
              <a:gd name="T48" fmla="*/ 760 w 1411"/>
              <a:gd name="T49" fmla="*/ 213 h 1139"/>
              <a:gd name="T50" fmla="*/ 1143 w 1411"/>
              <a:gd name="T51" fmla="*/ 597 h 1139"/>
              <a:gd name="T52" fmla="*/ 760 w 1411"/>
              <a:gd name="T53" fmla="*/ 980 h 1139"/>
              <a:gd name="T54" fmla="*/ 377 w 1411"/>
              <a:gd name="T55" fmla="*/ 597 h 1139"/>
              <a:gd name="T56" fmla="*/ 760 w 1411"/>
              <a:gd name="T57" fmla="*/ 213 h 1139"/>
              <a:gd name="T58" fmla="*/ 760 w 1411"/>
              <a:gd name="T59" fmla="*/ 336 h 1139"/>
              <a:gd name="T60" fmla="*/ 499 w 1411"/>
              <a:gd name="T61" fmla="*/ 597 h 1139"/>
              <a:gd name="T62" fmla="*/ 760 w 1411"/>
              <a:gd name="T63" fmla="*/ 858 h 1139"/>
              <a:gd name="T64" fmla="*/ 1021 w 1411"/>
              <a:gd name="T65" fmla="*/ 597 h 1139"/>
              <a:gd name="T66" fmla="*/ 760 w 1411"/>
              <a:gd name="T67" fmla="*/ 336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1" h="1139">
                <a:moveTo>
                  <a:pt x="570" y="0"/>
                </a:moveTo>
                <a:cubicBezTo>
                  <a:pt x="532" y="0"/>
                  <a:pt x="506" y="15"/>
                  <a:pt x="494" y="37"/>
                </a:cubicBezTo>
                <a:lnTo>
                  <a:pt x="424" y="163"/>
                </a:lnTo>
                <a:lnTo>
                  <a:pt x="326" y="163"/>
                </a:lnTo>
                <a:cubicBezTo>
                  <a:pt x="326" y="133"/>
                  <a:pt x="302" y="108"/>
                  <a:pt x="272" y="108"/>
                </a:cubicBezTo>
                <a:lnTo>
                  <a:pt x="163" y="108"/>
                </a:lnTo>
                <a:cubicBezTo>
                  <a:pt x="133" y="108"/>
                  <a:pt x="109" y="133"/>
                  <a:pt x="109" y="163"/>
                </a:cubicBezTo>
                <a:lnTo>
                  <a:pt x="109" y="173"/>
                </a:lnTo>
                <a:cubicBezTo>
                  <a:pt x="46" y="195"/>
                  <a:pt x="0" y="255"/>
                  <a:pt x="0" y="325"/>
                </a:cubicBezTo>
                <a:lnTo>
                  <a:pt x="0" y="875"/>
                </a:lnTo>
                <a:cubicBezTo>
                  <a:pt x="0" y="1021"/>
                  <a:pt x="119" y="1139"/>
                  <a:pt x="265" y="1139"/>
                </a:cubicBezTo>
                <a:lnTo>
                  <a:pt x="1147" y="1139"/>
                </a:lnTo>
                <a:cubicBezTo>
                  <a:pt x="1293" y="1139"/>
                  <a:pt x="1411" y="1021"/>
                  <a:pt x="1411" y="875"/>
                </a:cubicBezTo>
                <a:lnTo>
                  <a:pt x="1411" y="427"/>
                </a:lnTo>
                <a:cubicBezTo>
                  <a:pt x="1411" y="281"/>
                  <a:pt x="1293" y="163"/>
                  <a:pt x="1147" y="163"/>
                </a:cubicBezTo>
                <a:lnTo>
                  <a:pt x="1096" y="163"/>
                </a:lnTo>
                <a:lnTo>
                  <a:pt x="1026" y="37"/>
                </a:lnTo>
                <a:cubicBezTo>
                  <a:pt x="1014" y="15"/>
                  <a:pt x="987" y="0"/>
                  <a:pt x="950" y="0"/>
                </a:cubicBezTo>
                <a:lnTo>
                  <a:pt x="570" y="0"/>
                </a:lnTo>
                <a:close/>
                <a:moveTo>
                  <a:pt x="217" y="190"/>
                </a:moveTo>
                <a:cubicBezTo>
                  <a:pt x="262" y="190"/>
                  <a:pt x="299" y="226"/>
                  <a:pt x="299" y="271"/>
                </a:cubicBezTo>
                <a:cubicBezTo>
                  <a:pt x="299" y="316"/>
                  <a:pt x="262" y="352"/>
                  <a:pt x="217" y="352"/>
                </a:cubicBezTo>
                <a:cubicBezTo>
                  <a:pt x="172" y="352"/>
                  <a:pt x="136" y="316"/>
                  <a:pt x="136" y="271"/>
                </a:cubicBezTo>
                <a:cubicBezTo>
                  <a:pt x="136" y="226"/>
                  <a:pt x="172" y="190"/>
                  <a:pt x="217" y="190"/>
                </a:cubicBezTo>
                <a:close/>
                <a:moveTo>
                  <a:pt x="760" y="213"/>
                </a:moveTo>
                <a:cubicBezTo>
                  <a:pt x="972" y="213"/>
                  <a:pt x="1143" y="385"/>
                  <a:pt x="1143" y="597"/>
                </a:cubicBezTo>
                <a:cubicBezTo>
                  <a:pt x="1143" y="808"/>
                  <a:pt x="972" y="980"/>
                  <a:pt x="760" y="980"/>
                </a:cubicBezTo>
                <a:cubicBezTo>
                  <a:pt x="548" y="980"/>
                  <a:pt x="377" y="808"/>
                  <a:pt x="377" y="597"/>
                </a:cubicBezTo>
                <a:cubicBezTo>
                  <a:pt x="377" y="385"/>
                  <a:pt x="548" y="213"/>
                  <a:pt x="760" y="213"/>
                </a:cubicBezTo>
                <a:close/>
                <a:moveTo>
                  <a:pt x="760" y="336"/>
                </a:moveTo>
                <a:cubicBezTo>
                  <a:pt x="616" y="336"/>
                  <a:pt x="499" y="452"/>
                  <a:pt x="499" y="597"/>
                </a:cubicBezTo>
                <a:cubicBezTo>
                  <a:pt x="499" y="741"/>
                  <a:pt x="616" y="858"/>
                  <a:pt x="760" y="858"/>
                </a:cubicBezTo>
                <a:cubicBezTo>
                  <a:pt x="904" y="858"/>
                  <a:pt x="1021" y="741"/>
                  <a:pt x="1021" y="597"/>
                </a:cubicBezTo>
                <a:cubicBezTo>
                  <a:pt x="1021" y="452"/>
                  <a:pt x="904" y="336"/>
                  <a:pt x="760" y="3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Clapperboard">
            <a:extLst>
              <a:ext uri="{FF2B5EF4-FFF2-40B4-BE49-F238E27FC236}">
                <a16:creationId xmlns:a16="http://schemas.microsoft.com/office/drawing/2014/main" id="{8DBF5B29-1550-4279-A3BF-246C2CE278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80598" y="3797872"/>
            <a:ext cx="161925" cy="163513"/>
          </a:xfrm>
          <a:custGeom>
            <a:avLst/>
            <a:gdLst>
              <a:gd name="T0" fmla="*/ 1315 w 1412"/>
              <a:gd name="T1" fmla="*/ 0 h 1408"/>
              <a:gd name="T2" fmla="*/ 1052 w 1412"/>
              <a:gd name="T3" fmla="*/ 68 h 1408"/>
              <a:gd name="T4" fmla="*/ 1184 w 1412"/>
              <a:gd name="T5" fmla="*/ 146 h 1408"/>
              <a:gd name="T6" fmla="*/ 976 w 1412"/>
              <a:gd name="T7" fmla="*/ 200 h 1408"/>
              <a:gd name="T8" fmla="*/ 842 w 1412"/>
              <a:gd name="T9" fmla="*/ 124 h 1408"/>
              <a:gd name="T10" fmla="*/ 581 w 1412"/>
              <a:gd name="T11" fmla="*/ 192 h 1408"/>
              <a:gd name="T12" fmla="*/ 713 w 1412"/>
              <a:gd name="T13" fmla="*/ 270 h 1408"/>
              <a:gd name="T14" fmla="*/ 502 w 1412"/>
              <a:gd name="T15" fmla="*/ 324 h 1408"/>
              <a:gd name="T16" fmla="*/ 370 w 1412"/>
              <a:gd name="T17" fmla="*/ 248 h 1408"/>
              <a:gd name="T18" fmla="*/ 107 w 1412"/>
              <a:gd name="T19" fmla="*/ 316 h 1408"/>
              <a:gd name="T20" fmla="*/ 306 w 1412"/>
              <a:gd name="T21" fmla="*/ 433 h 1408"/>
              <a:gd name="T22" fmla="*/ 1356 w 1412"/>
              <a:gd name="T23" fmla="*/ 158 h 1408"/>
              <a:gd name="T24" fmla="*/ 1315 w 1412"/>
              <a:gd name="T25" fmla="*/ 0 h 1408"/>
              <a:gd name="T26" fmla="*/ 109 w 1412"/>
              <a:gd name="T27" fmla="*/ 431 h 1408"/>
              <a:gd name="T28" fmla="*/ 0 w 1412"/>
              <a:gd name="T29" fmla="*/ 539 h 1408"/>
              <a:gd name="T30" fmla="*/ 109 w 1412"/>
              <a:gd name="T31" fmla="*/ 648 h 1408"/>
              <a:gd name="T32" fmla="*/ 218 w 1412"/>
              <a:gd name="T33" fmla="*/ 539 h 1408"/>
              <a:gd name="T34" fmla="*/ 109 w 1412"/>
              <a:gd name="T35" fmla="*/ 431 h 1408"/>
              <a:gd name="T36" fmla="*/ 326 w 1412"/>
              <a:gd name="T37" fmla="*/ 594 h 1408"/>
              <a:gd name="T38" fmla="*/ 163 w 1412"/>
              <a:gd name="T39" fmla="*/ 756 h 1408"/>
              <a:gd name="T40" fmla="*/ 435 w 1412"/>
              <a:gd name="T41" fmla="*/ 756 h 1408"/>
              <a:gd name="T42" fmla="*/ 597 w 1412"/>
              <a:gd name="T43" fmla="*/ 594 h 1408"/>
              <a:gd name="T44" fmla="*/ 326 w 1412"/>
              <a:gd name="T45" fmla="*/ 594 h 1408"/>
              <a:gd name="T46" fmla="*/ 815 w 1412"/>
              <a:gd name="T47" fmla="*/ 594 h 1408"/>
              <a:gd name="T48" fmla="*/ 652 w 1412"/>
              <a:gd name="T49" fmla="*/ 756 h 1408"/>
              <a:gd name="T50" fmla="*/ 923 w 1412"/>
              <a:gd name="T51" fmla="*/ 756 h 1408"/>
              <a:gd name="T52" fmla="*/ 1086 w 1412"/>
              <a:gd name="T53" fmla="*/ 594 h 1408"/>
              <a:gd name="T54" fmla="*/ 815 w 1412"/>
              <a:gd name="T55" fmla="*/ 594 h 1408"/>
              <a:gd name="T56" fmla="*/ 1303 w 1412"/>
              <a:gd name="T57" fmla="*/ 594 h 1408"/>
              <a:gd name="T58" fmla="*/ 1140 w 1412"/>
              <a:gd name="T59" fmla="*/ 756 h 1408"/>
              <a:gd name="T60" fmla="*/ 1412 w 1412"/>
              <a:gd name="T61" fmla="*/ 756 h 1408"/>
              <a:gd name="T62" fmla="*/ 1412 w 1412"/>
              <a:gd name="T63" fmla="*/ 594 h 1408"/>
              <a:gd name="T64" fmla="*/ 1303 w 1412"/>
              <a:gd name="T65" fmla="*/ 594 h 1408"/>
              <a:gd name="T66" fmla="*/ 0 w 1412"/>
              <a:gd name="T67" fmla="*/ 811 h 1408"/>
              <a:gd name="T68" fmla="*/ 0 w 1412"/>
              <a:gd name="T69" fmla="*/ 1245 h 1408"/>
              <a:gd name="T70" fmla="*/ 163 w 1412"/>
              <a:gd name="T71" fmla="*/ 1408 h 1408"/>
              <a:gd name="T72" fmla="*/ 1249 w 1412"/>
              <a:gd name="T73" fmla="*/ 1408 h 1408"/>
              <a:gd name="T74" fmla="*/ 1412 w 1412"/>
              <a:gd name="T75" fmla="*/ 1245 h 1408"/>
              <a:gd name="T76" fmla="*/ 1412 w 1412"/>
              <a:gd name="T77" fmla="*/ 811 h 1408"/>
              <a:gd name="T78" fmla="*/ 0 w 1412"/>
              <a:gd name="T79" fmla="*/ 811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2" h="1408">
                <a:moveTo>
                  <a:pt x="1315" y="0"/>
                </a:moveTo>
                <a:lnTo>
                  <a:pt x="1052" y="68"/>
                </a:lnTo>
                <a:lnTo>
                  <a:pt x="1184" y="146"/>
                </a:lnTo>
                <a:lnTo>
                  <a:pt x="976" y="200"/>
                </a:lnTo>
                <a:lnTo>
                  <a:pt x="842" y="124"/>
                </a:lnTo>
                <a:lnTo>
                  <a:pt x="581" y="192"/>
                </a:lnTo>
                <a:lnTo>
                  <a:pt x="713" y="270"/>
                </a:lnTo>
                <a:lnTo>
                  <a:pt x="502" y="324"/>
                </a:lnTo>
                <a:lnTo>
                  <a:pt x="370" y="248"/>
                </a:lnTo>
                <a:lnTo>
                  <a:pt x="107" y="316"/>
                </a:lnTo>
                <a:lnTo>
                  <a:pt x="306" y="433"/>
                </a:lnTo>
                <a:lnTo>
                  <a:pt x="1356" y="158"/>
                </a:lnTo>
                <a:lnTo>
                  <a:pt x="1315" y="0"/>
                </a:lnTo>
                <a:close/>
                <a:moveTo>
                  <a:pt x="109" y="431"/>
                </a:moveTo>
                <a:cubicBezTo>
                  <a:pt x="49" y="431"/>
                  <a:pt x="0" y="479"/>
                  <a:pt x="0" y="539"/>
                </a:cubicBezTo>
                <a:cubicBezTo>
                  <a:pt x="0" y="599"/>
                  <a:pt x="49" y="648"/>
                  <a:pt x="109" y="648"/>
                </a:cubicBezTo>
                <a:cubicBezTo>
                  <a:pt x="169" y="648"/>
                  <a:pt x="218" y="599"/>
                  <a:pt x="218" y="539"/>
                </a:cubicBezTo>
                <a:cubicBezTo>
                  <a:pt x="218" y="479"/>
                  <a:pt x="169" y="431"/>
                  <a:pt x="109" y="431"/>
                </a:cubicBezTo>
                <a:close/>
                <a:moveTo>
                  <a:pt x="326" y="594"/>
                </a:moveTo>
                <a:lnTo>
                  <a:pt x="163" y="756"/>
                </a:lnTo>
                <a:lnTo>
                  <a:pt x="435" y="756"/>
                </a:lnTo>
                <a:lnTo>
                  <a:pt x="597" y="594"/>
                </a:lnTo>
                <a:lnTo>
                  <a:pt x="326" y="594"/>
                </a:lnTo>
                <a:close/>
                <a:moveTo>
                  <a:pt x="815" y="594"/>
                </a:moveTo>
                <a:lnTo>
                  <a:pt x="652" y="756"/>
                </a:lnTo>
                <a:lnTo>
                  <a:pt x="923" y="756"/>
                </a:lnTo>
                <a:lnTo>
                  <a:pt x="1086" y="594"/>
                </a:lnTo>
                <a:lnTo>
                  <a:pt x="815" y="594"/>
                </a:lnTo>
                <a:close/>
                <a:moveTo>
                  <a:pt x="1303" y="594"/>
                </a:moveTo>
                <a:lnTo>
                  <a:pt x="1140" y="756"/>
                </a:lnTo>
                <a:lnTo>
                  <a:pt x="1412" y="756"/>
                </a:lnTo>
                <a:lnTo>
                  <a:pt x="1412" y="594"/>
                </a:lnTo>
                <a:lnTo>
                  <a:pt x="1303" y="594"/>
                </a:lnTo>
                <a:close/>
                <a:moveTo>
                  <a:pt x="0" y="811"/>
                </a:moveTo>
                <a:lnTo>
                  <a:pt x="0" y="1245"/>
                </a:lnTo>
                <a:cubicBezTo>
                  <a:pt x="0" y="1335"/>
                  <a:pt x="73" y="1408"/>
                  <a:pt x="163" y="1408"/>
                </a:cubicBezTo>
                <a:lnTo>
                  <a:pt x="1249" y="1408"/>
                </a:lnTo>
                <a:cubicBezTo>
                  <a:pt x="1339" y="1408"/>
                  <a:pt x="1412" y="1335"/>
                  <a:pt x="1412" y="1245"/>
                </a:cubicBezTo>
                <a:lnTo>
                  <a:pt x="1412" y="811"/>
                </a:lnTo>
                <a:lnTo>
                  <a:pt x="0" y="81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Closed Captioning">
            <a:extLst>
              <a:ext uri="{FF2B5EF4-FFF2-40B4-BE49-F238E27FC236}">
                <a16:creationId xmlns:a16="http://schemas.microsoft.com/office/drawing/2014/main" id="{A6BE35DD-AC68-4FA7-9366-C0FD63839A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4087" y="3835972"/>
            <a:ext cx="138113" cy="87313"/>
          </a:xfrm>
          <a:custGeom>
            <a:avLst/>
            <a:gdLst>
              <a:gd name="T0" fmla="*/ 369 w 1194"/>
              <a:gd name="T1" fmla="*/ 0 h 760"/>
              <a:gd name="T2" fmla="*/ 103 w 1194"/>
              <a:gd name="T3" fmla="*/ 109 h 760"/>
              <a:gd name="T4" fmla="*/ 0 w 1194"/>
              <a:gd name="T5" fmla="*/ 397 h 760"/>
              <a:gd name="T6" fmla="*/ 93 w 1194"/>
              <a:gd name="T7" fmla="*/ 662 h 760"/>
              <a:gd name="T8" fmla="*/ 342 w 1194"/>
              <a:gd name="T9" fmla="*/ 760 h 760"/>
              <a:gd name="T10" fmla="*/ 542 w 1194"/>
              <a:gd name="T11" fmla="*/ 723 h 760"/>
              <a:gd name="T12" fmla="*/ 537 w 1194"/>
              <a:gd name="T13" fmla="*/ 723 h 760"/>
              <a:gd name="T14" fmla="*/ 537 w 1194"/>
              <a:gd name="T15" fmla="*/ 570 h 760"/>
              <a:gd name="T16" fmla="*/ 369 w 1194"/>
              <a:gd name="T17" fmla="*/ 619 h 760"/>
              <a:gd name="T18" fmla="*/ 217 w 1194"/>
              <a:gd name="T19" fmla="*/ 553 h 760"/>
              <a:gd name="T20" fmla="*/ 162 w 1194"/>
              <a:gd name="T21" fmla="*/ 385 h 760"/>
              <a:gd name="T22" fmla="*/ 229 w 1194"/>
              <a:gd name="T23" fmla="*/ 207 h 760"/>
              <a:gd name="T24" fmla="*/ 385 w 1194"/>
              <a:gd name="T25" fmla="*/ 141 h 760"/>
              <a:gd name="T26" fmla="*/ 542 w 1194"/>
              <a:gd name="T27" fmla="*/ 185 h 760"/>
              <a:gd name="T28" fmla="*/ 542 w 1194"/>
              <a:gd name="T29" fmla="*/ 27 h 760"/>
              <a:gd name="T30" fmla="*/ 369 w 1194"/>
              <a:gd name="T31" fmla="*/ 0 h 760"/>
              <a:gd name="T32" fmla="*/ 1021 w 1194"/>
              <a:gd name="T33" fmla="*/ 0 h 760"/>
              <a:gd name="T34" fmla="*/ 754 w 1194"/>
              <a:gd name="T35" fmla="*/ 109 h 760"/>
              <a:gd name="T36" fmla="*/ 651 w 1194"/>
              <a:gd name="T37" fmla="*/ 397 h 760"/>
              <a:gd name="T38" fmla="*/ 744 w 1194"/>
              <a:gd name="T39" fmla="*/ 662 h 760"/>
              <a:gd name="T40" fmla="*/ 993 w 1194"/>
              <a:gd name="T41" fmla="*/ 760 h 760"/>
              <a:gd name="T42" fmla="*/ 1194 w 1194"/>
              <a:gd name="T43" fmla="*/ 723 h 760"/>
              <a:gd name="T44" fmla="*/ 1194 w 1194"/>
              <a:gd name="T45" fmla="*/ 565 h 760"/>
              <a:gd name="T46" fmla="*/ 1026 w 1194"/>
              <a:gd name="T47" fmla="*/ 614 h 760"/>
              <a:gd name="T48" fmla="*/ 873 w 1194"/>
              <a:gd name="T49" fmla="*/ 548 h 760"/>
              <a:gd name="T50" fmla="*/ 819 w 1194"/>
              <a:gd name="T51" fmla="*/ 380 h 760"/>
              <a:gd name="T52" fmla="*/ 880 w 1194"/>
              <a:gd name="T53" fmla="*/ 207 h 760"/>
              <a:gd name="T54" fmla="*/ 1036 w 1194"/>
              <a:gd name="T55" fmla="*/ 141 h 760"/>
              <a:gd name="T56" fmla="*/ 1194 w 1194"/>
              <a:gd name="T57" fmla="*/ 185 h 760"/>
              <a:gd name="T58" fmla="*/ 1194 w 1194"/>
              <a:gd name="T59" fmla="*/ 27 h 760"/>
              <a:gd name="T60" fmla="*/ 1021 w 1194"/>
              <a:gd name="T61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4" h="760">
                <a:moveTo>
                  <a:pt x="369" y="0"/>
                </a:moveTo>
                <a:cubicBezTo>
                  <a:pt x="261" y="0"/>
                  <a:pt x="174" y="33"/>
                  <a:pt x="103" y="109"/>
                </a:cubicBezTo>
                <a:cubicBezTo>
                  <a:pt x="32" y="185"/>
                  <a:pt x="0" y="278"/>
                  <a:pt x="0" y="397"/>
                </a:cubicBezTo>
                <a:cubicBezTo>
                  <a:pt x="0" y="505"/>
                  <a:pt x="33" y="596"/>
                  <a:pt x="93" y="662"/>
                </a:cubicBezTo>
                <a:cubicBezTo>
                  <a:pt x="153" y="727"/>
                  <a:pt x="234" y="760"/>
                  <a:pt x="342" y="760"/>
                </a:cubicBezTo>
                <a:cubicBezTo>
                  <a:pt x="424" y="760"/>
                  <a:pt x="493" y="750"/>
                  <a:pt x="542" y="723"/>
                </a:cubicBezTo>
                <a:lnTo>
                  <a:pt x="537" y="723"/>
                </a:lnTo>
                <a:lnTo>
                  <a:pt x="537" y="570"/>
                </a:lnTo>
                <a:cubicBezTo>
                  <a:pt x="488" y="603"/>
                  <a:pt x="429" y="619"/>
                  <a:pt x="369" y="619"/>
                </a:cubicBezTo>
                <a:cubicBezTo>
                  <a:pt x="304" y="619"/>
                  <a:pt x="255" y="596"/>
                  <a:pt x="217" y="553"/>
                </a:cubicBezTo>
                <a:cubicBezTo>
                  <a:pt x="179" y="515"/>
                  <a:pt x="162" y="456"/>
                  <a:pt x="162" y="385"/>
                </a:cubicBezTo>
                <a:cubicBezTo>
                  <a:pt x="162" y="309"/>
                  <a:pt x="185" y="250"/>
                  <a:pt x="229" y="207"/>
                </a:cubicBezTo>
                <a:cubicBezTo>
                  <a:pt x="267" y="164"/>
                  <a:pt x="319" y="141"/>
                  <a:pt x="385" y="141"/>
                </a:cubicBezTo>
                <a:cubicBezTo>
                  <a:pt x="444" y="141"/>
                  <a:pt x="493" y="158"/>
                  <a:pt x="542" y="185"/>
                </a:cubicBezTo>
                <a:lnTo>
                  <a:pt x="542" y="27"/>
                </a:lnTo>
                <a:cubicBezTo>
                  <a:pt x="493" y="11"/>
                  <a:pt x="440" y="0"/>
                  <a:pt x="369" y="0"/>
                </a:cubicBezTo>
                <a:close/>
                <a:moveTo>
                  <a:pt x="1021" y="0"/>
                </a:moveTo>
                <a:cubicBezTo>
                  <a:pt x="912" y="0"/>
                  <a:pt x="825" y="33"/>
                  <a:pt x="754" y="109"/>
                </a:cubicBezTo>
                <a:cubicBezTo>
                  <a:pt x="684" y="185"/>
                  <a:pt x="651" y="278"/>
                  <a:pt x="651" y="397"/>
                </a:cubicBezTo>
                <a:cubicBezTo>
                  <a:pt x="651" y="505"/>
                  <a:pt x="684" y="596"/>
                  <a:pt x="744" y="662"/>
                </a:cubicBezTo>
                <a:cubicBezTo>
                  <a:pt x="804" y="727"/>
                  <a:pt x="885" y="760"/>
                  <a:pt x="993" y="760"/>
                </a:cubicBezTo>
                <a:cubicBezTo>
                  <a:pt x="1075" y="760"/>
                  <a:pt x="1145" y="750"/>
                  <a:pt x="1194" y="723"/>
                </a:cubicBezTo>
                <a:lnTo>
                  <a:pt x="1194" y="565"/>
                </a:lnTo>
                <a:cubicBezTo>
                  <a:pt x="1145" y="597"/>
                  <a:pt x="1085" y="614"/>
                  <a:pt x="1026" y="614"/>
                </a:cubicBezTo>
                <a:cubicBezTo>
                  <a:pt x="961" y="614"/>
                  <a:pt x="911" y="591"/>
                  <a:pt x="873" y="548"/>
                </a:cubicBezTo>
                <a:cubicBezTo>
                  <a:pt x="835" y="510"/>
                  <a:pt x="819" y="451"/>
                  <a:pt x="819" y="380"/>
                </a:cubicBezTo>
                <a:cubicBezTo>
                  <a:pt x="819" y="309"/>
                  <a:pt x="842" y="250"/>
                  <a:pt x="880" y="207"/>
                </a:cubicBezTo>
                <a:cubicBezTo>
                  <a:pt x="918" y="164"/>
                  <a:pt x="971" y="141"/>
                  <a:pt x="1036" y="141"/>
                </a:cubicBezTo>
                <a:cubicBezTo>
                  <a:pt x="1096" y="141"/>
                  <a:pt x="1145" y="158"/>
                  <a:pt x="1194" y="185"/>
                </a:cubicBezTo>
                <a:lnTo>
                  <a:pt x="1194" y="27"/>
                </a:lnTo>
                <a:cubicBezTo>
                  <a:pt x="1145" y="11"/>
                  <a:pt x="1091" y="0"/>
                  <a:pt x="1021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Battery">
            <a:extLst>
              <a:ext uri="{FF2B5EF4-FFF2-40B4-BE49-F238E27FC236}">
                <a16:creationId xmlns:a16="http://schemas.microsoft.com/office/drawing/2014/main" id="{FE280C04-EE61-46CD-A0FF-E7BC5B15DB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85471" y="3829622"/>
            <a:ext cx="161925" cy="100013"/>
          </a:xfrm>
          <a:custGeom>
            <a:avLst/>
            <a:gdLst>
              <a:gd name="T0" fmla="*/ 272 w 1411"/>
              <a:gd name="T1" fmla="*/ 0 h 868"/>
              <a:gd name="T2" fmla="*/ 109 w 1411"/>
              <a:gd name="T3" fmla="*/ 162 h 868"/>
              <a:gd name="T4" fmla="*/ 109 w 1411"/>
              <a:gd name="T5" fmla="*/ 217 h 868"/>
              <a:gd name="T6" fmla="*/ 55 w 1411"/>
              <a:gd name="T7" fmla="*/ 217 h 868"/>
              <a:gd name="T8" fmla="*/ 0 w 1411"/>
              <a:gd name="T9" fmla="*/ 271 h 868"/>
              <a:gd name="T10" fmla="*/ 0 w 1411"/>
              <a:gd name="T11" fmla="*/ 597 h 868"/>
              <a:gd name="T12" fmla="*/ 55 w 1411"/>
              <a:gd name="T13" fmla="*/ 651 h 868"/>
              <a:gd name="T14" fmla="*/ 109 w 1411"/>
              <a:gd name="T15" fmla="*/ 651 h 868"/>
              <a:gd name="T16" fmla="*/ 109 w 1411"/>
              <a:gd name="T17" fmla="*/ 705 h 868"/>
              <a:gd name="T18" fmla="*/ 272 w 1411"/>
              <a:gd name="T19" fmla="*/ 868 h 868"/>
              <a:gd name="T20" fmla="*/ 1249 w 1411"/>
              <a:gd name="T21" fmla="*/ 868 h 868"/>
              <a:gd name="T22" fmla="*/ 1411 w 1411"/>
              <a:gd name="T23" fmla="*/ 705 h 868"/>
              <a:gd name="T24" fmla="*/ 1411 w 1411"/>
              <a:gd name="T25" fmla="*/ 162 h 868"/>
              <a:gd name="T26" fmla="*/ 1249 w 1411"/>
              <a:gd name="T27" fmla="*/ 0 h 868"/>
              <a:gd name="T28" fmla="*/ 272 w 1411"/>
              <a:gd name="T29" fmla="*/ 0 h 868"/>
              <a:gd name="T30" fmla="*/ 272 w 1411"/>
              <a:gd name="T31" fmla="*/ 108 h 868"/>
              <a:gd name="T32" fmla="*/ 441 w 1411"/>
              <a:gd name="T33" fmla="*/ 108 h 868"/>
              <a:gd name="T34" fmla="*/ 441 w 1411"/>
              <a:gd name="T35" fmla="*/ 759 h 868"/>
              <a:gd name="T36" fmla="*/ 272 w 1411"/>
              <a:gd name="T37" fmla="*/ 759 h 868"/>
              <a:gd name="T38" fmla="*/ 217 w 1411"/>
              <a:gd name="T39" fmla="*/ 705 h 868"/>
              <a:gd name="T40" fmla="*/ 217 w 1411"/>
              <a:gd name="T41" fmla="*/ 651 h 868"/>
              <a:gd name="T42" fmla="*/ 217 w 1411"/>
              <a:gd name="T43" fmla="*/ 542 h 868"/>
              <a:gd name="T44" fmla="*/ 109 w 1411"/>
              <a:gd name="T45" fmla="*/ 542 h 868"/>
              <a:gd name="T46" fmla="*/ 109 w 1411"/>
              <a:gd name="T47" fmla="*/ 325 h 868"/>
              <a:gd name="T48" fmla="*/ 217 w 1411"/>
              <a:gd name="T49" fmla="*/ 325 h 868"/>
              <a:gd name="T50" fmla="*/ 217 w 1411"/>
              <a:gd name="T51" fmla="*/ 217 h 868"/>
              <a:gd name="T52" fmla="*/ 217 w 1411"/>
              <a:gd name="T53" fmla="*/ 162 h 868"/>
              <a:gd name="T54" fmla="*/ 272 w 1411"/>
              <a:gd name="T55" fmla="*/ 108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11" h="868">
                <a:moveTo>
                  <a:pt x="272" y="0"/>
                </a:moveTo>
                <a:cubicBezTo>
                  <a:pt x="179" y="0"/>
                  <a:pt x="109" y="70"/>
                  <a:pt x="109" y="162"/>
                </a:cubicBezTo>
                <a:lnTo>
                  <a:pt x="109" y="217"/>
                </a:lnTo>
                <a:lnTo>
                  <a:pt x="55" y="217"/>
                </a:lnTo>
                <a:cubicBezTo>
                  <a:pt x="22" y="217"/>
                  <a:pt x="0" y="238"/>
                  <a:pt x="0" y="271"/>
                </a:cubicBezTo>
                <a:lnTo>
                  <a:pt x="0" y="597"/>
                </a:lnTo>
                <a:cubicBezTo>
                  <a:pt x="0" y="629"/>
                  <a:pt x="22" y="651"/>
                  <a:pt x="55" y="651"/>
                </a:cubicBezTo>
                <a:lnTo>
                  <a:pt x="109" y="651"/>
                </a:lnTo>
                <a:lnTo>
                  <a:pt x="109" y="705"/>
                </a:lnTo>
                <a:cubicBezTo>
                  <a:pt x="109" y="797"/>
                  <a:pt x="179" y="868"/>
                  <a:pt x="272" y="868"/>
                </a:cubicBezTo>
                <a:lnTo>
                  <a:pt x="1249" y="868"/>
                </a:lnTo>
                <a:cubicBezTo>
                  <a:pt x="1341" y="868"/>
                  <a:pt x="1411" y="797"/>
                  <a:pt x="1411" y="705"/>
                </a:cubicBezTo>
                <a:lnTo>
                  <a:pt x="1411" y="162"/>
                </a:lnTo>
                <a:cubicBezTo>
                  <a:pt x="1411" y="70"/>
                  <a:pt x="1341" y="0"/>
                  <a:pt x="1249" y="0"/>
                </a:cubicBezTo>
                <a:lnTo>
                  <a:pt x="272" y="0"/>
                </a:lnTo>
                <a:close/>
                <a:moveTo>
                  <a:pt x="272" y="108"/>
                </a:moveTo>
                <a:lnTo>
                  <a:pt x="441" y="108"/>
                </a:lnTo>
                <a:lnTo>
                  <a:pt x="441" y="759"/>
                </a:lnTo>
                <a:lnTo>
                  <a:pt x="272" y="759"/>
                </a:lnTo>
                <a:cubicBezTo>
                  <a:pt x="239" y="759"/>
                  <a:pt x="217" y="738"/>
                  <a:pt x="217" y="705"/>
                </a:cubicBezTo>
                <a:lnTo>
                  <a:pt x="217" y="651"/>
                </a:lnTo>
                <a:lnTo>
                  <a:pt x="217" y="542"/>
                </a:lnTo>
                <a:lnTo>
                  <a:pt x="109" y="542"/>
                </a:lnTo>
                <a:lnTo>
                  <a:pt x="109" y="325"/>
                </a:lnTo>
                <a:lnTo>
                  <a:pt x="217" y="325"/>
                </a:lnTo>
                <a:lnTo>
                  <a:pt x="217" y="217"/>
                </a:lnTo>
                <a:lnTo>
                  <a:pt x="217" y="162"/>
                </a:lnTo>
                <a:cubicBezTo>
                  <a:pt x="217" y="130"/>
                  <a:pt x="239" y="108"/>
                  <a:pt x="272" y="10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GPS (2)">
            <a:extLst>
              <a:ext uri="{FF2B5EF4-FFF2-40B4-BE49-F238E27FC236}">
                <a16:creationId xmlns:a16="http://schemas.microsoft.com/office/drawing/2014/main" id="{A7C2BD81-528F-41CC-92B7-3E98919998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5789" y="3802634"/>
            <a:ext cx="138113" cy="153988"/>
          </a:xfrm>
          <a:custGeom>
            <a:avLst/>
            <a:gdLst>
              <a:gd name="T0" fmla="*/ 603 w 1207"/>
              <a:gd name="T1" fmla="*/ 0 h 1326"/>
              <a:gd name="T2" fmla="*/ 0 w 1207"/>
              <a:gd name="T3" fmla="*/ 1326 h 1326"/>
              <a:gd name="T4" fmla="*/ 603 w 1207"/>
              <a:gd name="T5" fmla="*/ 1177 h 1326"/>
              <a:gd name="T6" fmla="*/ 1207 w 1207"/>
              <a:gd name="T7" fmla="*/ 1326 h 1326"/>
              <a:gd name="T8" fmla="*/ 603 w 1207"/>
              <a:gd name="T9" fmla="*/ 0 h 1326"/>
              <a:gd name="T10" fmla="*/ 603 w 1207"/>
              <a:gd name="T11" fmla="*/ 271 h 1326"/>
              <a:gd name="T12" fmla="*/ 603 w 1207"/>
              <a:gd name="T13" fmla="*/ 1061 h 1326"/>
              <a:gd name="T14" fmla="*/ 576 w 1207"/>
              <a:gd name="T15" fmla="*/ 1068 h 1326"/>
              <a:gd name="T16" fmla="*/ 196 w 1207"/>
              <a:gd name="T17" fmla="*/ 1161 h 1326"/>
              <a:gd name="T18" fmla="*/ 603 w 1207"/>
              <a:gd name="T19" fmla="*/ 271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7" h="1326">
                <a:moveTo>
                  <a:pt x="603" y="0"/>
                </a:moveTo>
                <a:lnTo>
                  <a:pt x="0" y="1326"/>
                </a:lnTo>
                <a:lnTo>
                  <a:pt x="603" y="1177"/>
                </a:lnTo>
                <a:lnTo>
                  <a:pt x="1207" y="1326"/>
                </a:lnTo>
                <a:lnTo>
                  <a:pt x="603" y="0"/>
                </a:lnTo>
                <a:close/>
                <a:moveTo>
                  <a:pt x="603" y="271"/>
                </a:moveTo>
                <a:lnTo>
                  <a:pt x="603" y="1061"/>
                </a:lnTo>
                <a:lnTo>
                  <a:pt x="576" y="1068"/>
                </a:lnTo>
                <a:lnTo>
                  <a:pt x="196" y="1161"/>
                </a:lnTo>
                <a:lnTo>
                  <a:pt x="603" y="27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Mobile Devices">
            <a:extLst>
              <a:ext uri="{FF2B5EF4-FFF2-40B4-BE49-F238E27FC236}">
                <a16:creationId xmlns:a16="http://schemas.microsoft.com/office/drawing/2014/main" id="{6FAA1C07-B190-46EF-8C42-4D2F0EC93F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0589" y="3797872"/>
            <a:ext cx="161925" cy="163513"/>
          </a:xfrm>
          <a:custGeom>
            <a:avLst/>
            <a:gdLst>
              <a:gd name="T0" fmla="*/ 81 w 1411"/>
              <a:gd name="T1" fmla="*/ 0 h 1411"/>
              <a:gd name="T2" fmla="*/ 0 w 1411"/>
              <a:gd name="T3" fmla="*/ 81 h 1411"/>
              <a:gd name="T4" fmla="*/ 0 w 1411"/>
              <a:gd name="T5" fmla="*/ 1221 h 1411"/>
              <a:gd name="T6" fmla="*/ 81 w 1411"/>
              <a:gd name="T7" fmla="*/ 1302 h 1411"/>
              <a:gd name="T8" fmla="*/ 705 w 1411"/>
              <a:gd name="T9" fmla="*/ 1302 h 1411"/>
              <a:gd name="T10" fmla="*/ 705 w 1411"/>
              <a:gd name="T11" fmla="*/ 1139 h 1411"/>
              <a:gd name="T12" fmla="*/ 136 w 1411"/>
              <a:gd name="T13" fmla="*/ 1139 h 1411"/>
              <a:gd name="T14" fmla="*/ 108 w 1411"/>
              <a:gd name="T15" fmla="*/ 1112 h 1411"/>
              <a:gd name="T16" fmla="*/ 108 w 1411"/>
              <a:gd name="T17" fmla="*/ 135 h 1411"/>
              <a:gd name="T18" fmla="*/ 136 w 1411"/>
              <a:gd name="T19" fmla="*/ 108 h 1411"/>
              <a:gd name="T20" fmla="*/ 895 w 1411"/>
              <a:gd name="T21" fmla="*/ 108 h 1411"/>
              <a:gd name="T22" fmla="*/ 923 w 1411"/>
              <a:gd name="T23" fmla="*/ 135 h 1411"/>
              <a:gd name="T24" fmla="*/ 923 w 1411"/>
              <a:gd name="T25" fmla="*/ 380 h 1411"/>
              <a:gd name="T26" fmla="*/ 1031 w 1411"/>
              <a:gd name="T27" fmla="*/ 380 h 1411"/>
              <a:gd name="T28" fmla="*/ 1031 w 1411"/>
              <a:gd name="T29" fmla="*/ 81 h 1411"/>
              <a:gd name="T30" fmla="*/ 950 w 1411"/>
              <a:gd name="T31" fmla="*/ 0 h 1411"/>
              <a:gd name="T32" fmla="*/ 81 w 1411"/>
              <a:gd name="T33" fmla="*/ 0 h 1411"/>
              <a:gd name="T34" fmla="*/ 476 w 1411"/>
              <a:gd name="T35" fmla="*/ 35 h 1411"/>
              <a:gd name="T36" fmla="*/ 554 w 1411"/>
              <a:gd name="T37" fmla="*/ 35 h 1411"/>
              <a:gd name="T38" fmla="*/ 573 w 1411"/>
              <a:gd name="T39" fmla="*/ 54 h 1411"/>
              <a:gd name="T40" fmla="*/ 554 w 1411"/>
              <a:gd name="T41" fmla="*/ 73 h 1411"/>
              <a:gd name="T42" fmla="*/ 476 w 1411"/>
              <a:gd name="T43" fmla="*/ 73 h 1411"/>
              <a:gd name="T44" fmla="*/ 458 w 1411"/>
              <a:gd name="T45" fmla="*/ 54 h 1411"/>
              <a:gd name="T46" fmla="*/ 476 w 1411"/>
              <a:gd name="T47" fmla="*/ 35 h 1411"/>
              <a:gd name="T48" fmla="*/ 841 w 1411"/>
              <a:gd name="T49" fmla="*/ 434 h 1411"/>
              <a:gd name="T50" fmla="*/ 760 w 1411"/>
              <a:gd name="T51" fmla="*/ 515 h 1411"/>
              <a:gd name="T52" fmla="*/ 760 w 1411"/>
              <a:gd name="T53" fmla="*/ 1329 h 1411"/>
              <a:gd name="T54" fmla="*/ 841 w 1411"/>
              <a:gd name="T55" fmla="*/ 1411 h 1411"/>
              <a:gd name="T56" fmla="*/ 1330 w 1411"/>
              <a:gd name="T57" fmla="*/ 1411 h 1411"/>
              <a:gd name="T58" fmla="*/ 1411 w 1411"/>
              <a:gd name="T59" fmla="*/ 1329 h 1411"/>
              <a:gd name="T60" fmla="*/ 1411 w 1411"/>
              <a:gd name="T61" fmla="*/ 515 h 1411"/>
              <a:gd name="T62" fmla="*/ 1330 w 1411"/>
              <a:gd name="T63" fmla="*/ 434 h 1411"/>
              <a:gd name="T64" fmla="*/ 841 w 1411"/>
              <a:gd name="T65" fmla="*/ 434 h 1411"/>
              <a:gd name="T66" fmla="*/ 1046 w 1411"/>
              <a:gd name="T67" fmla="*/ 469 h 1411"/>
              <a:gd name="T68" fmla="*/ 1124 w 1411"/>
              <a:gd name="T69" fmla="*/ 469 h 1411"/>
              <a:gd name="T70" fmla="*/ 1143 w 1411"/>
              <a:gd name="T71" fmla="*/ 488 h 1411"/>
              <a:gd name="T72" fmla="*/ 1124 w 1411"/>
              <a:gd name="T73" fmla="*/ 507 h 1411"/>
              <a:gd name="T74" fmla="*/ 1046 w 1411"/>
              <a:gd name="T75" fmla="*/ 507 h 1411"/>
              <a:gd name="T76" fmla="*/ 1028 w 1411"/>
              <a:gd name="T77" fmla="*/ 488 h 1411"/>
              <a:gd name="T78" fmla="*/ 1046 w 1411"/>
              <a:gd name="T79" fmla="*/ 469 h 1411"/>
              <a:gd name="T80" fmla="*/ 895 w 1411"/>
              <a:gd name="T81" fmla="*/ 542 h 1411"/>
              <a:gd name="T82" fmla="*/ 1275 w 1411"/>
              <a:gd name="T83" fmla="*/ 542 h 1411"/>
              <a:gd name="T84" fmla="*/ 1302 w 1411"/>
              <a:gd name="T85" fmla="*/ 570 h 1411"/>
              <a:gd name="T86" fmla="*/ 1302 w 1411"/>
              <a:gd name="T87" fmla="*/ 1221 h 1411"/>
              <a:gd name="T88" fmla="*/ 1275 w 1411"/>
              <a:gd name="T89" fmla="*/ 1248 h 1411"/>
              <a:gd name="T90" fmla="*/ 895 w 1411"/>
              <a:gd name="T91" fmla="*/ 1248 h 1411"/>
              <a:gd name="T92" fmla="*/ 868 w 1411"/>
              <a:gd name="T93" fmla="*/ 1221 h 1411"/>
              <a:gd name="T94" fmla="*/ 868 w 1411"/>
              <a:gd name="T95" fmla="*/ 570 h 1411"/>
              <a:gd name="T96" fmla="*/ 895 w 1411"/>
              <a:gd name="T97" fmla="*/ 542 h 1411"/>
              <a:gd name="T98" fmla="*/ 515 w 1411"/>
              <a:gd name="T99" fmla="*/ 1173 h 1411"/>
              <a:gd name="T100" fmla="*/ 565 w 1411"/>
              <a:gd name="T101" fmla="*/ 1221 h 1411"/>
              <a:gd name="T102" fmla="*/ 515 w 1411"/>
              <a:gd name="T103" fmla="*/ 1268 h 1411"/>
              <a:gd name="T104" fmla="*/ 466 w 1411"/>
              <a:gd name="T105" fmla="*/ 1221 h 1411"/>
              <a:gd name="T106" fmla="*/ 515 w 1411"/>
              <a:gd name="T107" fmla="*/ 1173 h 1411"/>
              <a:gd name="T108" fmla="*/ 1085 w 1411"/>
              <a:gd name="T109" fmla="*/ 1282 h 1411"/>
              <a:gd name="T110" fmla="*/ 1135 w 1411"/>
              <a:gd name="T111" fmla="*/ 1329 h 1411"/>
              <a:gd name="T112" fmla="*/ 1085 w 1411"/>
              <a:gd name="T113" fmla="*/ 1377 h 1411"/>
              <a:gd name="T114" fmla="*/ 1036 w 1411"/>
              <a:gd name="T115" fmla="*/ 1329 h 1411"/>
              <a:gd name="T116" fmla="*/ 1085 w 1411"/>
              <a:gd name="T117" fmla="*/ 1282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1" h="1411">
                <a:moveTo>
                  <a:pt x="81" y="0"/>
                </a:moveTo>
                <a:cubicBezTo>
                  <a:pt x="36" y="0"/>
                  <a:pt x="0" y="36"/>
                  <a:pt x="0" y="81"/>
                </a:cubicBezTo>
                <a:lnTo>
                  <a:pt x="0" y="1221"/>
                </a:lnTo>
                <a:cubicBezTo>
                  <a:pt x="0" y="1266"/>
                  <a:pt x="36" y="1302"/>
                  <a:pt x="81" y="1302"/>
                </a:cubicBezTo>
                <a:lnTo>
                  <a:pt x="705" y="1302"/>
                </a:lnTo>
                <a:lnTo>
                  <a:pt x="705" y="1139"/>
                </a:lnTo>
                <a:lnTo>
                  <a:pt x="136" y="1139"/>
                </a:lnTo>
                <a:cubicBezTo>
                  <a:pt x="121" y="1139"/>
                  <a:pt x="108" y="1127"/>
                  <a:pt x="108" y="1112"/>
                </a:cubicBezTo>
                <a:lnTo>
                  <a:pt x="108" y="135"/>
                </a:lnTo>
                <a:cubicBezTo>
                  <a:pt x="108" y="120"/>
                  <a:pt x="121" y="108"/>
                  <a:pt x="136" y="108"/>
                </a:cubicBezTo>
                <a:lnTo>
                  <a:pt x="895" y="108"/>
                </a:lnTo>
                <a:cubicBezTo>
                  <a:pt x="910" y="108"/>
                  <a:pt x="923" y="120"/>
                  <a:pt x="923" y="135"/>
                </a:cubicBezTo>
                <a:lnTo>
                  <a:pt x="923" y="380"/>
                </a:lnTo>
                <a:lnTo>
                  <a:pt x="1031" y="380"/>
                </a:lnTo>
                <a:lnTo>
                  <a:pt x="1031" y="81"/>
                </a:lnTo>
                <a:cubicBezTo>
                  <a:pt x="1031" y="36"/>
                  <a:pt x="995" y="0"/>
                  <a:pt x="950" y="0"/>
                </a:cubicBezTo>
                <a:lnTo>
                  <a:pt x="81" y="0"/>
                </a:lnTo>
                <a:close/>
                <a:moveTo>
                  <a:pt x="476" y="35"/>
                </a:moveTo>
                <a:lnTo>
                  <a:pt x="554" y="35"/>
                </a:lnTo>
                <a:cubicBezTo>
                  <a:pt x="565" y="35"/>
                  <a:pt x="573" y="44"/>
                  <a:pt x="573" y="54"/>
                </a:cubicBezTo>
                <a:cubicBezTo>
                  <a:pt x="573" y="64"/>
                  <a:pt x="565" y="73"/>
                  <a:pt x="554" y="73"/>
                </a:cubicBezTo>
                <a:lnTo>
                  <a:pt x="476" y="73"/>
                </a:lnTo>
                <a:cubicBezTo>
                  <a:pt x="466" y="73"/>
                  <a:pt x="458" y="64"/>
                  <a:pt x="458" y="54"/>
                </a:cubicBezTo>
                <a:cubicBezTo>
                  <a:pt x="458" y="44"/>
                  <a:pt x="466" y="35"/>
                  <a:pt x="476" y="35"/>
                </a:cubicBezTo>
                <a:close/>
                <a:moveTo>
                  <a:pt x="841" y="434"/>
                </a:moveTo>
                <a:cubicBezTo>
                  <a:pt x="796" y="434"/>
                  <a:pt x="760" y="470"/>
                  <a:pt x="760" y="515"/>
                </a:cubicBezTo>
                <a:lnTo>
                  <a:pt x="760" y="1329"/>
                </a:lnTo>
                <a:cubicBezTo>
                  <a:pt x="760" y="1374"/>
                  <a:pt x="796" y="1411"/>
                  <a:pt x="841" y="1411"/>
                </a:cubicBezTo>
                <a:lnTo>
                  <a:pt x="1330" y="1411"/>
                </a:lnTo>
                <a:cubicBezTo>
                  <a:pt x="1374" y="1411"/>
                  <a:pt x="1411" y="1374"/>
                  <a:pt x="1411" y="1329"/>
                </a:cubicBezTo>
                <a:lnTo>
                  <a:pt x="1411" y="515"/>
                </a:lnTo>
                <a:cubicBezTo>
                  <a:pt x="1411" y="470"/>
                  <a:pt x="1374" y="434"/>
                  <a:pt x="1330" y="434"/>
                </a:cubicBezTo>
                <a:lnTo>
                  <a:pt x="841" y="434"/>
                </a:lnTo>
                <a:close/>
                <a:moveTo>
                  <a:pt x="1046" y="469"/>
                </a:moveTo>
                <a:lnTo>
                  <a:pt x="1124" y="469"/>
                </a:lnTo>
                <a:cubicBezTo>
                  <a:pt x="1135" y="469"/>
                  <a:pt x="1143" y="478"/>
                  <a:pt x="1143" y="488"/>
                </a:cubicBezTo>
                <a:cubicBezTo>
                  <a:pt x="1143" y="498"/>
                  <a:pt x="1135" y="507"/>
                  <a:pt x="1124" y="507"/>
                </a:cubicBezTo>
                <a:lnTo>
                  <a:pt x="1046" y="507"/>
                </a:lnTo>
                <a:cubicBezTo>
                  <a:pt x="1036" y="507"/>
                  <a:pt x="1028" y="498"/>
                  <a:pt x="1028" y="488"/>
                </a:cubicBezTo>
                <a:cubicBezTo>
                  <a:pt x="1028" y="478"/>
                  <a:pt x="1036" y="469"/>
                  <a:pt x="1046" y="469"/>
                </a:cubicBezTo>
                <a:close/>
                <a:moveTo>
                  <a:pt x="895" y="542"/>
                </a:moveTo>
                <a:lnTo>
                  <a:pt x="1275" y="542"/>
                </a:lnTo>
                <a:cubicBezTo>
                  <a:pt x="1290" y="542"/>
                  <a:pt x="1302" y="555"/>
                  <a:pt x="1302" y="570"/>
                </a:cubicBezTo>
                <a:lnTo>
                  <a:pt x="1302" y="1221"/>
                </a:lnTo>
                <a:cubicBezTo>
                  <a:pt x="1302" y="1236"/>
                  <a:pt x="1290" y="1248"/>
                  <a:pt x="1275" y="1248"/>
                </a:cubicBezTo>
                <a:lnTo>
                  <a:pt x="895" y="1248"/>
                </a:lnTo>
                <a:cubicBezTo>
                  <a:pt x="880" y="1248"/>
                  <a:pt x="868" y="1236"/>
                  <a:pt x="868" y="1221"/>
                </a:cubicBezTo>
                <a:lnTo>
                  <a:pt x="868" y="570"/>
                </a:lnTo>
                <a:cubicBezTo>
                  <a:pt x="868" y="555"/>
                  <a:pt x="880" y="542"/>
                  <a:pt x="895" y="542"/>
                </a:cubicBezTo>
                <a:close/>
                <a:moveTo>
                  <a:pt x="515" y="1173"/>
                </a:moveTo>
                <a:cubicBezTo>
                  <a:pt x="542" y="1173"/>
                  <a:pt x="565" y="1194"/>
                  <a:pt x="565" y="1221"/>
                </a:cubicBezTo>
                <a:cubicBezTo>
                  <a:pt x="565" y="1247"/>
                  <a:pt x="543" y="1268"/>
                  <a:pt x="515" y="1268"/>
                </a:cubicBezTo>
                <a:cubicBezTo>
                  <a:pt x="488" y="1268"/>
                  <a:pt x="466" y="1247"/>
                  <a:pt x="466" y="1221"/>
                </a:cubicBezTo>
                <a:cubicBezTo>
                  <a:pt x="466" y="1194"/>
                  <a:pt x="488" y="1173"/>
                  <a:pt x="515" y="1173"/>
                </a:cubicBezTo>
                <a:close/>
                <a:moveTo>
                  <a:pt x="1085" y="1282"/>
                </a:moveTo>
                <a:cubicBezTo>
                  <a:pt x="1112" y="1282"/>
                  <a:pt x="1135" y="1303"/>
                  <a:pt x="1135" y="1329"/>
                </a:cubicBezTo>
                <a:cubicBezTo>
                  <a:pt x="1135" y="1356"/>
                  <a:pt x="1112" y="1377"/>
                  <a:pt x="1085" y="1377"/>
                </a:cubicBezTo>
                <a:cubicBezTo>
                  <a:pt x="1058" y="1377"/>
                  <a:pt x="1036" y="1356"/>
                  <a:pt x="1036" y="1329"/>
                </a:cubicBezTo>
                <a:cubicBezTo>
                  <a:pt x="1036" y="1303"/>
                  <a:pt x="1058" y="1282"/>
                  <a:pt x="1085" y="128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GPS">
            <a:extLst>
              <a:ext uri="{FF2B5EF4-FFF2-40B4-BE49-F238E27FC236}">
                <a16:creationId xmlns:a16="http://schemas.microsoft.com/office/drawing/2014/main" id="{19908F10-9C1F-4251-9DA1-18D2A88B75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18207" y="3797872"/>
            <a:ext cx="163513" cy="163513"/>
          </a:xfrm>
          <a:custGeom>
            <a:avLst/>
            <a:gdLst>
              <a:gd name="T0" fmla="*/ 713 w 1420"/>
              <a:gd name="T1" fmla="*/ 0 h 1414"/>
              <a:gd name="T2" fmla="*/ 659 w 1420"/>
              <a:gd name="T3" fmla="*/ 56 h 1414"/>
              <a:gd name="T4" fmla="*/ 659 w 1420"/>
              <a:gd name="T5" fmla="*/ 114 h 1414"/>
              <a:gd name="T6" fmla="*/ 120 w 1420"/>
              <a:gd name="T7" fmla="*/ 653 h 1414"/>
              <a:gd name="T8" fmla="*/ 62 w 1420"/>
              <a:gd name="T9" fmla="*/ 653 h 1414"/>
              <a:gd name="T10" fmla="*/ 52 w 1420"/>
              <a:gd name="T11" fmla="*/ 653 h 1414"/>
              <a:gd name="T12" fmla="*/ 2 w 1420"/>
              <a:gd name="T13" fmla="*/ 713 h 1414"/>
              <a:gd name="T14" fmla="*/ 62 w 1420"/>
              <a:gd name="T15" fmla="*/ 762 h 1414"/>
              <a:gd name="T16" fmla="*/ 120 w 1420"/>
              <a:gd name="T17" fmla="*/ 762 h 1414"/>
              <a:gd name="T18" fmla="*/ 659 w 1420"/>
              <a:gd name="T19" fmla="*/ 1301 h 1414"/>
              <a:gd name="T20" fmla="*/ 659 w 1420"/>
              <a:gd name="T21" fmla="*/ 1359 h 1414"/>
              <a:gd name="T22" fmla="*/ 713 w 1420"/>
              <a:gd name="T23" fmla="*/ 1414 h 1414"/>
              <a:gd name="T24" fmla="*/ 767 w 1420"/>
              <a:gd name="T25" fmla="*/ 1359 h 1414"/>
              <a:gd name="T26" fmla="*/ 767 w 1420"/>
              <a:gd name="T27" fmla="*/ 1301 h 1414"/>
              <a:gd name="T28" fmla="*/ 1307 w 1420"/>
              <a:gd name="T29" fmla="*/ 762 h 1414"/>
              <a:gd name="T30" fmla="*/ 1364 w 1420"/>
              <a:gd name="T31" fmla="*/ 762 h 1414"/>
              <a:gd name="T32" fmla="*/ 1420 w 1420"/>
              <a:gd name="T33" fmla="*/ 708 h 1414"/>
              <a:gd name="T34" fmla="*/ 1364 w 1420"/>
              <a:gd name="T35" fmla="*/ 653 h 1414"/>
              <a:gd name="T36" fmla="*/ 1307 w 1420"/>
              <a:gd name="T37" fmla="*/ 653 h 1414"/>
              <a:gd name="T38" fmla="*/ 767 w 1420"/>
              <a:gd name="T39" fmla="*/ 114 h 1414"/>
              <a:gd name="T40" fmla="*/ 767 w 1420"/>
              <a:gd name="T41" fmla="*/ 56 h 1414"/>
              <a:gd name="T42" fmla="*/ 713 w 1420"/>
              <a:gd name="T43" fmla="*/ 0 h 1414"/>
              <a:gd name="T44" fmla="*/ 659 w 1420"/>
              <a:gd name="T45" fmla="*/ 223 h 1414"/>
              <a:gd name="T46" fmla="*/ 659 w 1420"/>
              <a:gd name="T47" fmla="*/ 274 h 1414"/>
              <a:gd name="T48" fmla="*/ 713 w 1420"/>
              <a:gd name="T49" fmla="*/ 329 h 1414"/>
              <a:gd name="T50" fmla="*/ 767 w 1420"/>
              <a:gd name="T51" fmla="*/ 274 h 1414"/>
              <a:gd name="T52" fmla="*/ 767 w 1420"/>
              <a:gd name="T53" fmla="*/ 223 h 1414"/>
              <a:gd name="T54" fmla="*/ 1198 w 1420"/>
              <a:gd name="T55" fmla="*/ 653 h 1414"/>
              <a:gd name="T56" fmla="*/ 1147 w 1420"/>
              <a:gd name="T57" fmla="*/ 653 h 1414"/>
              <a:gd name="T58" fmla="*/ 1137 w 1420"/>
              <a:gd name="T59" fmla="*/ 653 h 1414"/>
              <a:gd name="T60" fmla="*/ 1088 w 1420"/>
              <a:gd name="T61" fmla="*/ 713 h 1414"/>
              <a:gd name="T62" fmla="*/ 1147 w 1420"/>
              <a:gd name="T63" fmla="*/ 762 h 1414"/>
              <a:gd name="T64" fmla="*/ 1200 w 1420"/>
              <a:gd name="T65" fmla="*/ 762 h 1414"/>
              <a:gd name="T66" fmla="*/ 767 w 1420"/>
              <a:gd name="T67" fmla="*/ 1194 h 1414"/>
              <a:gd name="T68" fmla="*/ 767 w 1420"/>
              <a:gd name="T69" fmla="*/ 1142 h 1414"/>
              <a:gd name="T70" fmla="*/ 713 w 1420"/>
              <a:gd name="T71" fmla="*/ 1086 h 1414"/>
              <a:gd name="T72" fmla="*/ 659 w 1420"/>
              <a:gd name="T73" fmla="*/ 1142 h 1414"/>
              <a:gd name="T74" fmla="*/ 659 w 1420"/>
              <a:gd name="T75" fmla="*/ 1194 h 1414"/>
              <a:gd name="T76" fmla="*/ 226 w 1420"/>
              <a:gd name="T77" fmla="*/ 762 h 1414"/>
              <a:gd name="T78" fmla="*/ 279 w 1420"/>
              <a:gd name="T79" fmla="*/ 762 h 1414"/>
              <a:gd name="T80" fmla="*/ 334 w 1420"/>
              <a:gd name="T81" fmla="*/ 708 h 1414"/>
              <a:gd name="T82" fmla="*/ 279 w 1420"/>
              <a:gd name="T83" fmla="*/ 653 h 1414"/>
              <a:gd name="T84" fmla="*/ 228 w 1420"/>
              <a:gd name="T85" fmla="*/ 653 h 1414"/>
              <a:gd name="T86" fmla="*/ 659 w 1420"/>
              <a:gd name="T87" fmla="*/ 223 h 1414"/>
              <a:gd name="T88" fmla="*/ 713 w 1420"/>
              <a:gd name="T89" fmla="*/ 491 h 1414"/>
              <a:gd name="T90" fmla="*/ 496 w 1420"/>
              <a:gd name="T91" fmla="*/ 708 h 1414"/>
              <a:gd name="T92" fmla="*/ 713 w 1420"/>
              <a:gd name="T93" fmla="*/ 925 h 1414"/>
              <a:gd name="T94" fmla="*/ 930 w 1420"/>
              <a:gd name="T95" fmla="*/ 708 h 1414"/>
              <a:gd name="T96" fmla="*/ 713 w 1420"/>
              <a:gd name="T97" fmla="*/ 491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20" h="1414">
                <a:moveTo>
                  <a:pt x="713" y="0"/>
                </a:moveTo>
                <a:cubicBezTo>
                  <a:pt x="684" y="0"/>
                  <a:pt x="658" y="27"/>
                  <a:pt x="659" y="56"/>
                </a:cubicBezTo>
                <a:lnTo>
                  <a:pt x="659" y="114"/>
                </a:lnTo>
                <a:cubicBezTo>
                  <a:pt x="373" y="140"/>
                  <a:pt x="145" y="368"/>
                  <a:pt x="120" y="653"/>
                </a:cubicBezTo>
                <a:lnTo>
                  <a:pt x="62" y="653"/>
                </a:lnTo>
                <a:cubicBezTo>
                  <a:pt x="58" y="653"/>
                  <a:pt x="55" y="653"/>
                  <a:pt x="52" y="653"/>
                </a:cubicBezTo>
                <a:cubicBezTo>
                  <a:pt x="23" y="656"/>
                  <a:pt x="0" y="684"/>
                  <a:pt x="2" y="713"/>
                </a:cubicBezTo>
                <a:cubicBezTo>
                  <a:pt x="5" y="741"/>
                  <a:pt x="33" y="765"/>
                  <a:pt x="62" y="762"/>
                </a:cubicBezTo>
                <a:lnTo>
                  <a:pt x="120" y="762"/>
                </a:lnTo>
                <a:cubicBezTo>
                  <a:pt x="145" y="1048"/>
                  <a:pt x="373" y="1275"/>
                  <a:pt x="659" y="1301"/>
                </a:cubicBezTo>
                <a:lnTo>
                  <a:pt x="659" y="1359"/>
                </a:lnTo>
                <a:cubicBezTo>
                  <a:pt x="659" y="1388"/>
                  <a:pt x="684" y="1414"/>
                  <a:pt x="713" y="1414"/>
                </a:cubicBezTo>
                <a:cubicBezTo>
                  <a:pt x="742" y="1414"/>
                  <a:pt x="768" y="1388"/>
                  <a:pt x="767" y="1359"/>
                </a:cubicBezTo>
                <a:lnTo>
                  <a:pt x="767" y="1301"/>
                </a:lnTo>
                <a:cubicBezTo>
                  <a:pt x="1053" y="1275"/>
                  <a:pt x="1281" y="1048"/>
                  <a:pt x="1307" y="762"/>
                </a:cubicBezTo>
                <a:lnTo>
                  <a:pt x="1364" y="762"/>
                </a:lnTo>
                <a:cubicBezTo>
                  <a:pt x="1393" y="762"/>
                  <a:pt x="1420" y="736"/>
                  <a:pt x="1420" y="708"/>
                </a:cubicBezTo>
                <a:cubicBezTo>
                  <a:pt x="1420" y="679"/>
                  <a:pt x="1393" y="653"/>
                  <a:pt x="1364" y="653"/>
                </a:cubicBezTo>
                <a:lnTo>
                  <a:pt x="1307" y="653"/>
                </a:lnTo>
                <a:cubicBezTo>
                  <a:pt x="1281" y="368"/>
                  <a:pt x="1053" y="140"/>
                  <a:pt x="767" y="114"/>
                </a:cubicBezTo>
                <a:lnTo>
                  <a:pt x="767" y="56"/>
                </a:lnTo>
                <a:cubicBezTo>
                  <a:pt x="768" y="27"/>
                  <a:pt x="742" y="0"/>
                  <a:pt x="713" y="0"/>
                </a:cubicBezTo>
                <a:close/>
                <a:moveTo>
                  <a:pt x="659" y="223"/>
                </a:moveTo>
                <a:lnTo>
                  <a:pt x="659" y="274"/>
                </a:lnTo>
                <a:cubicBezTo>
                  <a:pt x="659" y="302"/>
                  <a:pt x="684" y="329"/>
                  <a:pt x="713" y="329"/>
                </a:cubicBezTo>
                <a:cubicBezTo>
                  <a:pt x="742" y="329"/>
                  <a:pt x="768" y="302"/>
                  <a:pt x="767" y="274"/>
                </a:cubicBezTo>
                <a:lnTo>
                  <a:pt x="767" y="223"/>
                </a:lnTo>
                <a:cubicBezTo>
                  <a:pt x="994" y="247"/>
                  <a:pt x="1173" y="427"/>
                  <a:pt x="1198" y="653"/>
                </a:cubicBezTo>
                <a:lnTo>
                  <a:pt x="1147" y="653"/>
                </a:lnTo>
                <a:cubicBezTo>
                  <a:pt x="1144" y="653"/>
                  <a:pt x="1141" y="653"/>
                  <a:pt x="1137" y="653"/>
                </a:cubicBezTo>
                <a:cubicBezTo>
                  <a:pt x="1109" y="656"/>
                  <a:pt x="1085" y="684"/>
                  <a:pt x="1088" y="713"/>
                </a:cubicBezTo>
                <a:cubicBezTo>
                  <a:pt x="1090" y="741"/>
                  <a:pt x="1119" y="765"/>
                  <a:pt x="1147" y="762"/>
                </a:cubicBezTo>
                <a:lnTo>
                  <a:pt x="1200" y="762"/>
                </a:lnTo>
                <a:cubicBezTo>
                  <a:pt x="1175" y="990"/>
                  <a:pt x="995" y="1170"/>
                  <a:pt x="767" y="1194"/>
                </a:cubicBezTo>
                <a:lnTo>
                  <a:pt x="767" y="1142"/>
                </a:lnTo>
                <a:cubicBezTo>
                  <a:pt x="768" y="1113"/>
                  <a:pt x="742" y="1086"/>
                  <a:pt x="713" y="1086"/>
                </a:cubicBezTo>
                <a:cubicBezTo>
                  <a:pt x="684" y="1086"/>
                  <a:pt x="658" y="1113"/>
                  <a:pt x="659" y="1142"/>
                </a:cubicBezTo>
                <a:lnTo>
                  <a:pt x="659" y="1194"/>
                </a:lnTo>
                <a:cubicBezTo>
                  <a:pt x="431" y="1170"/>
                  <a:pt x="251" y="990"/>
                  <a:pt x="226" y="762"/>
                </a:cubicBezTo>
                <a:lnTo>
                  <a:pt x="279" y="762"/>
                </a:lnTo>
                <a:cubicBezTo>
                  <a:pt x="308" y="762"/>
                  <a:pt x="334" y="736"/>
                  <a:pt x="334" y="708"/>
                </a:cubicBezTo>
                <a:cubicBezTo>
                  <a:pt x="334" y="679"/>
                  <a:pt x="308" y="653"/>
                  <a:pt x="279" y="653"/>
                </a:cubicBezTo>
                <a:lnTo>
                  <a:pt x="228" y="653"/>
                </a:lnTo>
                <a:cubicBezTo>
                  <a:pt x="253" y="427"/>
                  <a:pt x="432" y="247"/>
                  <a:pt x="659" y="223"/>
                </a:cubicBezTo>
                <a:close/>
                <a:moveTo>
                  <a:pt x="713" y="491"/>
                </a:moveTo>
                <a:cubicBezTo>
                  <a:pt x="593" y="491"/>
                  <a:pt x="496" y="588"/>
                  <a:pt x="496" y="708"/>
                </a:cubicBezTo>
                <a:cubicBezTo>
                  <a:pt x="496" y="828"/>
                  <a:pt x="593" y="925"/>
                  <a:pt x="713" y="925"/>
                </a:cubicBezTo>
                <a:cubicBezTo>
                  <a:pt x="833" y="925"/>
                  <a:pt x="930" y="828"/>
                  <a:pt x="930" y="708"/>
                </a:cubicBezTo>
                <a:cubicBezTo>
                  <a:pt x="930" y="588"/>
                  <a:pt x="833" y="491"/>
                  <a:pt x="713" y="49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Alarm">
            <a:extLst>
              <a:ext uri="{FF2B5EF4-FFF2-40B4-BE49-F238E27FC236}">
                <a16:creationId xmlns:a16="http://schemas.microsoft.com/office/drawing/2014/main" id="{5C2A432B-41D6-429E-867F-A6EA7208CC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11498" y="3798666"/>
            <a:ext cx="163513" cy="161925"/>
          </a:xfrm>
          <a:custGeom>
            <a:avLst/>
            <a:gdLst>
              <a:gd name="T0" fmla="*/ 601 w 1420"/>
              <a:gd name="T1" fmla="*/ 98 h 1405"/>
              <a:gd name="T2" fmla="*/ 710 w 1420"/>
              <a:gd name="T3" fmla="*/ 0 h 1405"/>
              <a:gd name="T4" fmla="*/ 113 w 1420"/>
              <a:gd name="T5" fmla="*/ 95 h 1405"/>
              <a:gd name="T6" fmla="*/ 435 w 1420"/>
              <a:gd name="T7" fmla="*/ 78 h 1405"/>
              <a:gd name="T8" fmla="*/ 1103 w 1420"/>
              <a:gd name="T9" fmla="*/ 17 h 1405"/>
              <a:gd name="T10" fmla="*/ 1325 w 1420"/>
              <a:gd name="T11" fmla="*/ 419 h 1405"/>
              <a:gd name="T12" fmla="*/ 1103 w 1420"/>
              <a:gd name="T13" fmla="*/ 17 h 1405"/>
              <a:gd name="T14" fmla="*/ 123 w 1420"/>
              <a:gd name="T15" fmla="*/ 750 h 1405"/>
              <a:gd name="T16" fmla="*/ 321 w 1420"/>
              <a:gd name="T17" fmla="*/ 1348 h 1405"/>
              <a:gd name="T18" fmla="*/ 393 w 1420"/>
              <a:gd name="T19" fmla="*/ 1379 h 1405"/>
              <a:gd name="T20" fmla="*/ 710 w 1420"/>
              <a:gd name="T21" fmla="*/ 1336 h 1405"/>
              <a:gd name="T22" fmla="*/ 1027 w 1420"/>
              <a:gd name="T23" fmla="*/ 1379 h 1405"/>
              <a:gd name="T24" fmla="*/ 1098 w 1420"/>
              <a:gd name="T25" fmla="*/ 1348 h 1405"/>
              <a:gd name="T26" fmla="*/ 1297 w 1420"/>
              <a:gd name="T27" fmla="*/ 750 h 1405"/>
              <a:gd name="T28" fmla="*/ 656 w 1420"/>
              <a:gd name="T29" fmla="*/ 305 h 1405"/>
              <a:gd name="T30" fmla="*/ 681 w 1420"/>
              <a:gd name="T31" fmla="*/ 388 h 1405"/>
              <a:gd name="T32" fmla="*/ 661 w 1420"/>
              <a:gd name="T33" fmla="*/ 680 h 1405"/>
              <a:gd name="T34" fmla="*/ 710 w 1420"/>
              <a:gd name="T35" fmla="*/ 834 h 1405"/>
              <a:gd name="T36" fmla="*/ 885 w 1420"/>
              <a:gd name="T37" fmla="*/ 980 h 1405"/>
              <a:gd name="T38" fmla="*/ 942 w 1420"/>
              <a:gd name="T39" fmla="*/ 923 h 1405"/>
              <a:gd name="T40" fmla="*/ 795 w 1420"/>
              <a:gd name="T41" fmla="*/ 750 h 1405"/>
              <a:gd name="T42" fmla="*/ 745 w 1420"/>
              <a:gd name="T43" fmla="*/ 407 h 1405"/>
              <a:gd name="T44" fmla="*/ 764 w 1420"/>
              <a:gd name="T45" fmla="*/ 342 h 1405"/>
              <a:gd name="T46" fmla="*/ 1154 w 1420"/>
              <a:gd name="T47" fmla="*/ 688 h 1405"/>
              <a:gd name="T48" fmla="*/ 1105 w 1420"/>
              <a:gd name="T49" fmla="*/ 688 h 1405"/>
              <a:gd name="T50" fmla="*/ 1117 w 1420"/>
              <a:gd name="T51" fmla="*/ 809 h 1405"/>
              <a:gd name="T52" fmla="*/ 771 w 1420"/>
              <a:gd name="T53" fmla="*/ 1192 h 1405"/>
              <a:gd name="T54" fmla="*/ 703 w 1420"/>
              <a:gd name="T55" fmla="*/ 1094 h 1405"/>
              <a:gd name="T56" fmla="*/ 649 w 1420"/>
              <a:gd name="T57" fmla="*/ 1192 h 1405"/>
              <a:gd name="T58" fmla="*/ 303 w 1420"/>
              <a:gd name="T59" fmla="*/ 809 h 1405"/>
              <a:gd name="T60" fmla="*/ 303 w 1420"/>
              <a:gd name="T61" fmla="*/ 688 h 1405"/>
              <a:gd name="T62" fmla="*/ 656 w 1420"/>
              <a:gd name="T63" fmla="*/ 305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0" h="1405">
                <a:moveTo>
                  <a:pt x="710" y="0"/>
                </a:moveTo>
                <a:cubicBezTo>
                  <a:pt x="650" y="0"/>
                  <a:pt x="601" y="46"/>
                  <a:pt x="601" y="98"/>
                </a:cubicBezTo>
                <a:lnTo>
                  <a:pt x="818" y="98"/>
                </a:lnTo>
                <a:cubicBezTo>
                  <a:pt x="818" y="49"/>
                  <a:pt x="770" y="0"/>
                  <a:pt x="710" y="0"/>
                </a:cubicBezTo>
                <a:close/>
                <a:moveTo>
                  <a:pt x="274" y="17"/>
                </a:moveTo>
                <a:cubicBezTo>
                  <a:pt x="217" y="21"/>
                  <a:pt x="160" y="48"/>
                  <a:pt x="113" y="95"/>
                </a:cubicBezTo>
                <a:cubicBezTo>
                  <a:pt x="19" y="189"/>
                  <a:pt x="0" y="325"/>
                  <a:pt x="94" y="419"/>
                </a:cubicBezTo>
                <a:lnTo>
                  <a:pt x="435" y="78"/>
                </a:lnTo>
                <a:cubicBezTo>
                  <a:pt x="388" y="31"/>
                  <a:pt x="331" y="12"/>
                  <a:pt x="274" y="17"/>
                </a:cubicBezTo>
                <a:close/>
                <a:moveTo>
                  <a:pt x="1103" y="17"/>
                </a:moveTo>
                <a:cubicBezTo>
                  <a:pt x="1061" y="23"/>
                  <a:pt x="1020" y="43"/>
                  <a:pt x="985" y="78"/>
                </a:cubicBezTo>
                <a:lnTo>
                  <a:pt x="1325" y="419"/>
                </a:lnTo>
                <a:cubicBezTo>
                  <a:pt x="1420" y="325"/>
                  <a:pt x="1401" y="189"/>
                  <a:pt x="1307" y="95"/>
                </a:cubicBezTo>
                <a:cubicBezTo>
                  <a:pt x="1248" y="36"/>
                  <a:pt x="1174" y="7"/>
                  <a:pt x="1103" y="17"/>
                </a:cubicBezTo>
                <a:close/>
                <a:moveTo>
                  <a:pt x="710" y="163"/>
                </a:moveTo>
                <a:cubicBezTo>
                  <a:pt x="386" y="163"/>
                  <a:pt x="123" y="425"/>
                  <a:pt x="123" y="750"/>
                </a:cubicBezTo>
                <a:cubicBezTo>
                  <a:pt x="123" y="944"/>
                  <a:pt x="218" y="1116"/>
                  <a:pt x="364" y="1223"/>
                </a:cubicBezTo>
                <a:lnTo>
                  <a:pt x="321" y="1348"/>
                </a:lnTo>
                <a:cubicBezTo>
                  <a:pt x="317" y="1360"/>
                  <a:pt x="319" y="1383"/>
                  <a:pt x="343" y="1394"/>
                </a:cubicBezTo>
                <a:cubicBezTo>
                  <a:pt x="368" y="1405"/>
                  <a:pt x="387" y="1390"/>
                  <a:pt x="393" y="1379"/>
                </a:cubicBezTo>
                <a:lnTo>
                  <a:pt x="449" y="1275"/>
                </a:lnTo>
                <a:cubicBezTo>
                  <a:pt x="527" y="1314"/>
                  <a:pt x="616" y="1336"/>
                  <a:pt x="710" y="1336"/>
                </a:cubicBezTo>
                <a:cubicBezTo>
                  <a:pt x="804" y="1336"/>
                  <a:pt x="892" y="1314"/>
                  <a:pt x="971" y="1275"/>
                </a:cubicBezTo>
                <a:lnTo>
                  <a:pt x="1027" y="1379"/>
                </a:lnTo>
                <a:cubicBezTo>
                  <a:pt x="1032" y="1390"/>
                  <a:pt x="1051" y="1405"/>
                  <a:pt x="1076" y="1394"/>
                </a:cubicBezTo>
                <a:cubicBezTo>
                  <a:pt x="1101" y="1383"/>
                  <a:pt x="1102" y="1360"/>
                  <a:pt x="1098" y="1348"/>
                </a:cubicBezTo>
                <a:lnTo>
                  <a:pt x="1056" y="1223"/>
                </a:lnTo>
                <a:cubicBezTo>
                  <a:pt x="1201" y="1116"/>
                  <a:pt x="1297" y="944"/>
                  <a:pt x="1297" y="750"/>
                </a:cubicBezTo>
                <a:cubicBezTo>
                  <a:pt x="1297" y="425"/>
                  <a:pt x="1034" y="163"/>
                  <a:pt x="710" y="163"/>
                </a:cubicBezTo>
                <a:close/>
                <a:moveTo>
                  <a:pt x="656" y="305"/>
                </a:moveTo>
                <a:lnTo>
                  <a:pt x="656" y="342"/>
                </a:lnTo>
                <a:cubicBezTo>
                  <a:pt x="656" y="361"/>
                  <a:pt x="666" y="379"/>
                  <a:pt x="681" y="388"/>
                </a:cubicBezTo>
                <a:cubicBezTo>
                  <a:pt x="677" y="395"/>
                  <a:pt x="675" y="402"/>
                  <a:pt x="674" y="407"/>
                </a:cubicBezTo>
                <a:lnTo>
                  <a:pt x="661" y="680"/>
                </a:lnTo>
                <a:cubicBezTo>
                  <a:pt x="639" y="695"/>
                  <a:pt x="625" y="721"/>
                  <a:pt x="625" y="750"/>
                </a:cubicBezTo>
                <a:cubicBezTo>
                  <a:pt x="625" y="797"/>
                  <a:pt x="663" y="834"/>
                  <a:pt x="710" y="834"/>
                </a:cubicBezTo>
                <a:cubicBezTo>
                  <a:pt x="713" y="834"/>
                  <a:pt x="715" y="833"/>
                  <a:pt x="718" y="833"/>
                </a:cubicBezTo>
                <a:lnTo>
                  <a:pt x="885" y="980"/>
                </a:lnTo>
                <a:cubicBezTo>
                  <a:pt x="894" y="989"/>
                  <a:pt x="917" y="995"/>
                  <a:pt x="937" y="975"/>
                </a:cubicBezTo>
                <a:cubicBezTo>
                  <a:pt x="957" y="955"/>
                  <a:pt x="950" y="932"/>
                  <a:pt x="942" y="923"/>
                </a:cubicBezTo>
                <a:lnTo>
                  <a:pt x="795" y="753"/>
                </a:lnTo>
                <a:lnTo>
                  <a:pt x="795" y="750"/>
                </a:lnTo>
                <a:cubicBezTo>
                  <a:pt x="795" y="719"/>
                  <a:pt x="779" y="693"/>
                  <a:pt x="756" y="678"/>
                </a:cubicBezTo>
                <a:lnTo>
                  <a:pt x="745" y="407"/>
                </a:lnTo>
                <a:cubicBezTo>
                  <a:pt x="745" y="402"/>
                  <a:pt x="743" y="395"/>
                  <a:pt x="739" y="388"/>
                </a:cubicBezTo>
                <a:cubicBezTo>
                  <a:pt x="754" y="379"/>
                  <a:pt x="764" y="361"/>
                  <a:pt x="764" y="342"/>
                </a:cubicBezTo>
                <a:lnTo>
                  <a:pt x="764" y="305"/>
                </a:lnTo>
                <a:cubicBezTo>
                  <a:pt x="965" y="330"/>
                  <a:pt x="1127" y="488"/>
                  <a:pt x="1154" y="688"/>
                </a:cubicBezTo>
                <a:lnTo>
                  <a:pt x="1117" y="688"/>
                </a:lnTo>
                <a:cubicBezTo>
                  <a:pt x="1113" y="688"/>
                  <a:pt x="1109" y="688"/>
                  <a:pt x="1105" y="688"/>
                </a:cubicBezTo>
                <a:cubicBezTo>
                  <a:pt x="1076" y="695"/>
                  <a:pt x="1055" y="725"/>
                  <a:pt x="1057" y="754"/>
                </a:cubicBezTo>
                <a:cubicBezTo>
                  <a:pt x="1060" y="783"/>
                  <a:pt x="1087" y="808"/>
                  <a:pt x="1117" y="809"/>
                </a:cubicBezTo>
                <a:lnTo>
                  <a:pt x="1154" y="809"/>
                </a:lnTo>
                <a:cubicBezTo>
                  <a:pt x="1128" y="1008"/>
                  <a:pt x="969" y="1165"/>
                  <a:pt x="771" y="1192"/>
                </a:cubicBezTo>
                <a:lnTo>
                  <a:pt x="771" y="1157"/>
                </a:lnTo>
                <a:cubicBezTo>
                  <a:pt x="772" y="1122"/>
                  <a:pt x="738" y="1090"/>
                  <a:pt x="703" y="1094"/>
                </a:cubicBezTo>
                <a:cubicBezTo>
                  <a:pt x="673" y="1097"/>
                  <a:pt x="648" y="1126"/>
                  <a:pt x="649" y="1157"/>
                </a:cubicBezTo>
                <a:lnTo>
                  <a:pt x="649" y="1192"/>
                </a:lnTo>
                <a:cubicBezTo>
                  <a:pt x="450" y="1165"/>
                  <a:pt x="292" y="1008"/>
                  <a:pt x="265" y="809"/>
                </a:cubicBezTo>
                <a:lnTo>
                  <a:pt x="303" y="809"/>
                </a:lnTo>
                <a:cubicBezTo>
                  <a:pt x="337" y="814"/>
                  <a:pt x="373" y="784"/>
                  <a:pt x="373" y="749"/>
                </a:cubicBezTo>
                <a:cubicBezTo>
                  <a:pt x="373" y="714"/>
                  <a:pt x="337" y="683"/>
                  <a:pt x="303" y="688"/>
                </a:cubicBezTo>
                <a:lnTo>
                  <a:pt x="265" y="688"/>
                </a:lnTo>
                <a:cubicBezTo>
                  <a:pt x="293" y="488"/>
                  <a:pt x="454" y="330"/>
                  <a:pt x="656" y="305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Calendar">
            <a:extLst>
              <a:ext uri="{FF2B5EF4-FFF2-40B4-BE49-F238E27FC236}">
                <a16:creationId xmlns:a16="http://schemas.microsoft.com/office/drawing/2014/main" id="{511739DD-2B70-4EFE-BD12-55731A522A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3081" y="3798666"/>
            <a:ext cx="163513" cy="161925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Clock">
            <a:extLst>
              <a:ext uri="{FF2B5EF4-FFF2-40B4-BE49-F238E27FC236}">
                <a16:creationId xmlns:a16="http://schemas.microsoft.com/office/drawing/2014/main" id="{4344490B-4F1A-4151-9B3C-6CAD5EEB33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8019" y="3799459"/>
            <a:ext cx="161925" cy="160338"/>
          </a:xfrm>
          <a:custGeom>
            <a:avLst/>
            <a:gdLst>
              <a:gd name="T0" fmla="*/ 698 w 1395"/>
              <a:gd name="T1" fmla="*/ 0 h 1394"/>
              <a:gd name="T2" fmla="*/ 0 w 1395"/>
              <a:gd name="T3" fmla="*/ 697 h 1394"/>
              <a:gd name="T4" fmla="*/ 698 w 1395"/>
              <a:gd name="T5" fmla="*/ 1394 h 1394"/>
              <a:gd name="T6" fmla="*/ 1395 w 1395"/>
              <a:gd name="T7" fmla="*/ 697 h 1394"/>
              <a:gd name="T8" fmla="*/ 698 w 1395"/>
              <a:gd name="T9" fmla="*/ 0 h 1394"/>
              <a:gd name="T10" fmla="*/ 642 w 1395"/>
              <a:gd name="T11" fmla="*/ 154 h 1394"/>
              <a:gd name="T12" fmla="*/ 648 w 1395"/>
              <a:gd name="T13" fmla="*/ 154 h 1394"/>
              <a:gd name="T14" fmla="*/ 648 w 1395"/>
              <a:gd name="T15" fmla="*/ 181 h 1394"/>
              <a:gd name="T16" fmla="*/ 698 w 1395"/>
              <a:gd name="T17" fmla="*/ 230 h 1394"/>
              <a:gd name="T18" fmla="*/ 747 w 1395"/>
              <a:gd name="T19" fmla="*/ 181 h 1394"/>
              <a:gd name="T20" fmla="*/ 747 w 1395"/>
              <a:gd name="T21" fmla="*/ 154 h 1394"/>
              <a:gd name="T22" fmla="*/ 1240 w 1395"/>
              <a:gd name="T23" fmla="*/ 648 h 1394"/>
              <a:gd name="T24" fmla="*/ 1213 w 1395"/>
              <a:gd name="T25" fmla="*/ 648 h 1394"/>
              <a:gd name="T26" fmla="*/ 1208 w 1395"/>
              <a:gd name="T27" fmla="*/ 648 h 1394"/>
              <a:gd name="T28" fmla="*/ 1161 w 1395"/>
              <a:gd name="T29" fmla="*/ 699 h 1394"/>
              <a:gd name="T30" fmla="*/ 1213 w 1395"/>
              <a:gd name="T31" fmla="*/ 746 h 1394"/>
              <a:gd name="T32" fmla="*/ 1240 w 1395"/>
              <a:gd name="T33" fmla="*/ 746 h 1394"/>
              <a:gd name="T34" fmla="*/ 747 w 1395"/>
              <a:gd name="T35" fmla="*/ 1238 h 1394"/>
              <a:gd name="T36" fmla="*/ 747 w 1395"/>
              <a:gd name="T37" fmla="*/ 1211 h 1394"/>
              <a:gd name="T38" fmla="*/ 692 w 1395"/>
              <a:gd name="T39" fmla="*/ 1163 h 1394"/>
              <a:gd name="T40" fmla="*/ 648 w 1395"/>
              <a:gd name="T41" fmla="*/ 1211 h 1394"/>
              <a:gd name="T42" fmla="*/ 648 w 1395"/>
              <a:gd name="T43" fmla="*/ 1238 h 1394"/>
              <a:gd name="T44" fmla="*/ 155 w 1395"/>
              <a:gd name="T45" fmla="*/ 746 h 1394"/>
              <a:gd name="T46" fmla="*/ 182 w 1395"/>
              <a:gd name="T47" fmla="*/ 746 h 1394"/>
              <a:gd name="T48" fmla="*/ 231 w 1395"/>
              <a:gd name="T49" fmla="*/ 697 h 1394"/>
              <a:gd name="T50" fmla="*/ 182 w 1395"/>
              <a:gd name="T51" fmla="*/ 648 h 1394"/>
              <a:gd name="T52" fmla="*/ 155 w 1395"/>
              <a:gd name="T53" fmla="*/ 648 h 1394"/>
              <a:gd name="T54" fmla="*/ 642 w 1395"/>
              <a:gd name="T55" fmla="*/ 154 h 1394"/>
              <a:gd name="T56" fmla="*/ 698 w 1395"/>
              <a:gd name="T57" fmla="*/ 286 h 1394"/>
              <a:gd name="T58" fmla="*/ 659 w 1395"/>
              <a:gd name="T59" fmla="*/ 324 h 1394"/>
              <a:gd name="T60" fmla="*/ 643 w 1395"/>
              <a:gd name="T61" fmla="*/ 610 h 1394"/>
              <a:gd name="T62" fmla="*/ 594 w 1395"/>
              <a:gd name="T63" fmla="*/ 697 h 1394"/>
              <a:gd name="T64" fmla="*/ 698 w 1395"/>
              <a:gd name="T65" fmla="*/ 800 h 1394"/>
              <a:gd name="T66" fmla="*/ 708 w 1395"/>
              <a:gd name="T67" fmla="*/ 800 h 1394"/>
              <a:gd name="T68" fmla="*/ 937 w 1395"/>
              <a:gd name="T69" fmla="*/ 1006 h 1394"/>
              <a:gd name="T70" fmla="*/ 999 w 1395"/>
              <a:gd name="T71" fmla="*/ 999 h 1394"/>
              <a:gd name="T72" fmla="*/ 1008 w 1395"/>
              <a:gd name="T73" fmla="*/ 934 h 1394"/>
              <a:gd name="T74" fmla="*/ 799 w 1395"/>
              <a:gd name="T75" fmla="*/ 697 h 1394"/>
              <a:gd name="T76" fmla="*/ 748 w 1395"/>
              <a:gd name="T77" fmla="*/ 609 h 1394"/>
              <a:gd name="T78" fmla="*/ 737 w 1395"/>
              <a:gd name="T79" fmla="*/ 324 h 1394"/>
              <a:gd name="T80" fmla="*/ 698 w 1395"/>
              <a:gd name="T81" fmla="*/ 286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5" h="1394">
                <a:moveTo>
                  <a:pt x="698" y="0"/>
                </a:moveTo>
                <a:cubicBezTo>
                  <a:pt x="313" y="0"/>
                  <a:pt x="0" y="312"/>
                  <a:pt x="0" y="697"/>
                </a:cubicBezTo>
                <a:cubicBezTo>
                  <a:pt x="0" y="1081"/>
                  <a:pt x="313" y="1394"/>
                  <a:pt x="698" y="1394"/>
                </a:cubicBezTo>
                <a:cubicBezTo>
                  <a:pt x="1082" y="1394"/>
                  <a:pt x="1395" y="1081"/>
                  <a:pt x="1395" y="697"/>
                </a:cubicBezTo>
                <a:cubicBezTo>
                  <a:pt x="1395" y="312"/>
                  <a:pt x="1082" y="0"/>
                  <a:pt x="698" y="0"/>
                </a:cubicBezTo>
                <a:close/>
                <a:moveTo>
                  <a:pt x="642" y="154"/>
                </a:moveTo>
                <a:lnTo>
                  <a:pt x="648" y="154"/>
                </a:lnTo>
                <a:lnTo>
                  <a:pt x="648" y="181"/>
                </a:lnTo>
                <a:cubicBezTo>
                  <a:pt x="648" y="206"/>
                  <a:pt x="671" y="230"/>
                  <a:pt x="698" y="230"/>
                </a:cubicBezTo>
                <a:cubicBezTo>
                  <a:pt x="723" y="230"/>
                  <a:pt x="747" y="206"/>
                  <a:pt x="747" y="181"/>
                </a:cubicBezTo>
                <a:lnTo>
                  <a:pt x="747" y="154"/>
                </a:lnTo>
                <a:cubicBezTo>
                  <a:pt x="1010" y="177"/>
                  <a:pt x="1217" y="384"/>
                  <a:pt x="1240" y="648"/>
                </a:cubicBezTo>
                <a:lnTo>
                  <a:pt x="1213" y="648"/>
                </a:lnTo>
                <a:cubicBezTo>
                  <a:pt x="1211" y="646"/>
                  <a:pt x="1210" y="646"/>
                  <a:pt x="1208" y="648"/>
                </a:cubicBezTo>
                <a:cubicBezTo>
                  <a:pt x="1183" y="648"/>
                  <a:pt x="1159" y="674"/>
                  <a:pt x="1161" y="699"/>
                </a:cubicBezTo>
                <a:cubicBezTo>
                  <a:pt x="1162" y="725"/>
                  <a:pt x="1188" y="746"/>
                  <a:pt x="1213" y="746"/>
                </a:cubicBezTo>
                <a:lnTo>
                  <a:pt x="1240" y="746"/>
                </a:lnTo>
                <a:cubicBezTo>
                  <a:pt x="1217" y="1008"/>
                  <a:pt x="1010" y="1215"/>
                  <a:pt x="747" y="1238"/>
                </a:cubicBezTo>
                <a:lnTo>
                  <a:pt x="747" y="1211"/>
                </a:lnTo>
                <a:cubicBezTo>
                  <a:pt x="749" y="1184"/>
                  <a:pt x="721" y="1159"/>
                  <a:pt x="692" y="1163"/>
                </a:cubicBezTo>
                <a:cubicBezTo>
                  <a:pt x="669" y="1165"/>
                  <a:pt x="648" y="1188"/>
                  <a:pt x="648" y="1211"/>
                </a:cubicBezTo>
                <a:lnTo>
                  <a:pt x="648" y="1238"/>
                </a:lnTo>
                <a:cubicBezTo>
                  <a:pt x="388" y="1214"/>
                  <a:pt x="178" y="1008"/>
                  <a:pt x="155" y="746"/>
                </a:cubicBezTo>
                <a:lnTo>
                  <a:pt x="182" y="746"/>
                </a:lnTo>
                <a:cubicBezTo>
                  <a:pt x="207" y="746"/>
                  <a:pt x="231" y="724"/>
                  <a:pt x="231" y="697"/>
                </a:cubicBezTo>
                <a:cubicBezTo>
                  <a:pt x="231" y="672"/>
                  <a:pt x="207" y="648"/>
                  <a:pt x="182" y="648"/>
                </a:cubicBezTo>
                <a:lnTo>
                  <a:pt x="155" y="648"/>
                </a:lnTo>
                <a:cubicBezTo>
                  <a:pt x="178" y="389"/>
                  <a:pt x="383" y="179"/>
                  <a:pt x="642" y="154"/>
                </a:cubicBezTo>
                <a:close/>
                <a:moveTo>
                  <a:pt x="698" y="286"/>
                </a:moveTo>
                <a:cubicBezTo>
                  <a:pt x="671" y="286"/>
                  <a:pt x="659" y="310"/>
                  <a:pt x="659" y="324"/>
                </a:cubicBezTo>
                <a:lnTo>
                  <a:pt x="643" y="610"/>
                </a:lnTo>
                <a:cubicBezTo>
                  <a:pt x="614" y="628"/>
                  <a:pt x="594" y="661"/>
                  <a:pt x="594" y="697"/>
                </a:cubicBezTo>
                <a:cubicBezTo>
                  <a:pt x="594" y="755"/>
                  <a:pt x="640" y="800"/>
                  <a:pt x="698" y="800"/>
                </a:cubicBezTo>
                <a:cubicBezTo>
                  <a:pt x="701" y="800"/>
                  <a:pt x="704" y="801"/>
                  <a:pt x="708" y="800"/>
                </a:cubicBezTo>
                <a:lnTo>
                  <a:pt x="937" y="1006"/>
                </a:lnTo>
                <a:cubicBezTo>
                  <a:pt x="948" y="1015"/>
                  <a:pt x="974" y="1024"/>
                  <a:pt x="999" y="999"/>
                </a:cubicBezTo>
                <a:cubicBezTo>
                  <a:pt x="1024" y="974"/>
                  <a:pt x="1018" y="944"/>
                  <a:pt x="1008" y="934"/>
                </a:cubicBezTo>
                <a:lnTo>
                  <a:pt x="799" y="697"/>
                </a:lnTo>
                <a:cubicBezTo>
                  <a:pt x="799" y="659"/>
                  <a:pt x="779" y="626"/>
                  <a:pt x="748" y="609"/>
                </a:cubicBezTo>
                <a:lnTo>
                  <a:pt x="737" y="324"/>
                </a:lnTo>
                <a:cubicBezTo>
                  <a:pt x="735" y="310"/>
                  <a:pt x="724" y="286"/>
                  <a:pt x="698" y="28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Stopwatch">
            <a:extLst>
              <a:ext uri="{FF2B5EF4-FFF2-40B4-BE49-F238E27FC236}">
                <a16:creationId xmlns:a16="http://schemas.microsoft.com/office/drawing/2014/main" id="{70898084-3A92-45E2-B1CA-A2F15E4190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92920" y="3798666"/>
            <a:ext cx="123825" cy="161925"/>
          </a:xfrm>
          <a:custGeom>
            <a:avLst/>
            <a:gdLst>
              <a:gd name="T0" fmla="*/ 369 w 1078"/>
              <a:gd name="T1" fmla="*/ 0 h 1401"/>
              <a:gd name="T2" fmla="*/ 315 w 1078"/>
              <a:gd name="T3" fmla="*/ 54 h 1401"/>
              <a:gd name="T4" fmla="*/ 315 w 1078"/>
              <a:gd name="T5" fmla="*/ 163 h 1401"/>
              <a:gd name="T6" fmla="*/ 369 w 1078"/>
              <a:gd name="T7" fmla="*/ 217 h 1401"/>
              <a:gd name="T8" fmla="*/ 424 w 1078"/>
              <a:gd name="T9" fmla="*/ 217 h 1401"/>
              <a:gd name="T10" fmla="*/ 478 w 1078"/>
              <a:gd name="T11" fmla="*/ 272 h 1401"/>
              <a:gd name="T12" fmla="*/ 587 w 1078"/>
              <a:gd name="T13" fmla="*/ 272 h 1401"/>
              <a:gd name="T14" fmla="*/ 641 w 1078"/>
              <a:gd name="T15" fmla="*/ 217 h 1401"/>
              <a:gd name="T16" fmla="*/ 695 w 1078"/>
              <a:gd name="T17" fmla="*/ 217 h 1401"/>
              <a:gd name="T18" fmla="*/ 749 w 1078"/>
              <a:gd name="T19" fmla="*/ 163 h 1401"/>
              <a:gd name="T20" fmla="*/ 749 w 1078"/>
              <a:gd name="T21" fmla="*/ 54 h 1401"/>
              <a:gd name="T22" fmla="*/ 695 w 1078"/>
              <a:gd name="T23" fmla="*/ 0 h 1401"/>
              <a:gd name="T24" fmla="*/ 369 w 1078"/>
              <a:gd name="T25" fmla="*/ 0 h 1401"/>
              <a:gd name="T26" fmla="*/ 946 w 1078"/>
              <a:gd name="T27" fmla="*/ 268 h 1401"/>
              <a:gd name="T28" fmla="*/ 861 w 1078"/>
              <a:gd name="T29" fmla="*/ 353 h 1401"/>
              <a:gd name="T30" fmla="*/ 994 w 1078"/>
              <a:gd name="T31" fmla="*/ 485 h 1401"/>
              <a:gd name="T32" fmla="*/ 1078 w 1078"/>
              <a:gd name="T33" fmla="*/ 400 h 1401"/>
              <a:gd name="T34" fmla="*/ 946 w 1078"/>
              <a:gd name="T35" fmla="*/ 268 h 1401"/>
              <a:gd name="T36" fmla="*/ 532 w 1078"/>
              <a:gd name="T37" fmla="*/ 336 h 1401"/>
              <a:gd name="T38" fmla="*/ 0 w 1078"/>
              <a:gd name="T39" fmla="*/ 869 h 1401"/>
              <a:gd name="T40" fmla="*/ 532 w 1078"/>
              <a:gd name="T41" fmla="*/ 1401 h 1401"/>
              <a:gd name="T42" fmla="*/ 1065 w 1078"/>
              <a:gd name="T43" fmla="*/ 869 h 1401"/>
              <a:gd name="T44" fmla="*/ 532 w 1078"/>
              <a:gd name="T45" fmla="*/ 336 h 1401"/>
              <a:gd name="T46" fmla="*/ 532 w 1078"/>
              <a:gd name="T47" fmla="*/ 463 h 1401"/>
              <a:gd name="T48" fmla="*/ 938 w 1078"/>
              <a:gd name="T49" fmla="*/ 869 h 1401"/>
              <a:gd name="T50" fmla="*/ 532 w 1078"/>
              <a:gd name="T51" fmla="*/ 1274 h 1401"/>
              <a:gd name="T52" fmla="*/ 127 w 1078"/>
              <a:gd name="T53" fmla="*/ 869 h 1401"/>
              <a:gd name="T54" fmla="*/ 532 w 1078"/>
              <a:gd name="T55" fmla="*/ 463 h 1401"/>
              <a:gd name="T56" fmla="*/ 534 w 1078"/>
              <a:gd name="T57" fmla="*/ 528 h 1401"/>
              <a:gd name="T58" fmla="*/ 502 w 1078"/>
              <a:gd name="T59" fmla="*/ 558 h 1401"/>
              <a:gd name="T60" fmla="*/ 490 w 1078"/>
              <a:gd name="T61" fmla="*/ 780 h 1401"/>
              <a:gd name="T62" fmla="*/ 434 w 1078"/>
              <a:gd name="T63" fmla="*/ 869 h 1401"/>
              <a:gd name="T64" fmla="*/ 532 w 1078"/>
              <a:gd name="T65" fmla="*/ 967 h 1401"/>
              <a:gd name="T66" fmla="*/ 631 w 1078"/>
              <a:gd name="T67" fmla="*/ 869 h 1401"/>
              <a:gd name="T68" fmla="*/ 575 w 1078"/>
              <a:gd name="T69" fmla="*/ 780 h 1401"/>
              <a:gd name="T70" fmla="*/ 565 w 1078"/>
              <a:gd name="T71" fmla="*/ 558 h 1401"/>
              <a:gd name="T72" fmla="*/ 534 w 1078"/>
              <a:gd name="T73" fmla="*/ 528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8" h="1401">
                <a:moveTo>
                  <a:pt x="369" y="0"/>
                </a:moveTo>
                <a:cubicBezTo>
                  <a:pt x="340" y="0"/>
                  <a:pt x="315" y="25"/>
                  <a:pt x="315" y="54"/>
                </a:cubicBezTo>
                <a:lnTo>
                  <a:pt x="315" y="163"/>
                </a:lnTo>
                <a:cubicBezTo>
                  <a:pt x="315" y="193"/>
                  <a:pt x="340" y="217"/>
                  <a:pt x="369" y="217"/>
                </a:cubicBezTo>
                <a:lnTo>
                  <a:pt x="424" y="217"/>
                </a:lnTo>
                <a:cubicBezTo>
                  <a:pt x="424" y="247"/>
                  <a:pt x="448" y="272"/>
                  <a:pt x="478" y="272"/>
                </a:cubicBezTo>
                <a:lnTo>
                  <a:pt x="587" y="272"/>
                </a:lnTo>
                <a:cubicBezTo>
                  <a:pt x="616" y="272"/>
                  <a:pt x="641" y="247"/>
                  <a:pt x="641" y="217"/>
                </a:cubicBezTo>
                <a:lnTo>
                  <a:pt x="695" y="217"/>
                </a:lnTo>
                <a:cubicBezTo>
                  <a:pt x="725" y="217"/>
                  <a:pt x="749" y="193"/>
                  <a:pt x="749" y="163"/>
                </a:cubicBezTo>
                <a:lnTo>
                  <a:pt x="749" y="54"/>
                </a:lnTo>
                <a:cubicBezTo>
                  <a:pt x="749" y="25"/>
                  <a:pt x="725" y="0"/>
                  <a:pt x="695" y="0"/>
                </a:cubicBezTo>
                <a:lnTo>
                  <a:pt x="369" y="0"/>
                </a:lnTo>
                <a:close/>
                <a:moveTo>
                  <a:pt x="946" y="268"/>
                </a:moveTo>
                <a:lnTo>
                  <a:pt x="861" y="353"/>
                </a:lnTo>
                <a:lnTo>
                  <a:pt x="994" y="485"/>
                </a:lnTo>
                <a:lnTo>
                  <a:pt x="1078" y="400"/>
                </a:lnTo>
                <a:lnTo>
                  <a:pt x="946" y="268"/>
                </a:lnTo>
                <a:close/>
                <a:moveTo>
                  <a:pt x="532" y="336"/>
                </a:moveTo>
                <a:cubicBezTo>
                  <a:pt x="238" y="336"/>
                  <a:pt x="0" y="574"/>
                  <a:pt x="0" y="869"/>
                </a:cubicBezTo>
                <a:cubicBezTo>
                  <a:pt x="0" y="1163"/>
                  <a:pt x="238" y="1401"/>
                  <a:pt x="532" y="1401"/>
                </a:cubicBezTo>
                <a:cubicBezTo>
                  <a:pt x="826" y="1401"/>
                  <a:pt x="1065" y="1163"/>
                  <a:pt x="1065" y="869"/>
                </a:cubicBezTo>
                <a:cubicBezTo>
                  <a:pt x="1065" y="574"/>
                  <a:pt x="826" y="336"/>
                  <a:pt x="532" y="336"/>
                </a:cubicBezTo>
                <a:close/>
                <a:moveTo>
                  <a:pt x="532" y="463"/>
                </a:moveTo>
                <a:cubicBezTo>
                  <a:pt x="756" y="463"/>
                  <a:pt x="938" y="645"/>
                  <a:pt x="938" y="869"/>
                </a:cubicBezTo>
                <a:cubicBezTo>
                  <a:pt x="938" y="1093"/>
                  <a:pt x="756" y="1274"/>
                  <a:pt x="532" y="1274"/>
                </a:cubicBezTo>
                <a:cubicBezTo>
                  <a:pt x="308" y="1274"/>
                  <a:pt x="127" y="1093"/>
                  <a:pt x="127" y="869"/>
                </a:cubicBezTo>
                <a:cubicBezTo>
                  <a:pt x="127" y="645"/>
                  <a:pt x="308" y="463"/>
                  <a:pt x="532" y="463"/>
                </a:cubicBezTo>
                <a:close/>
                <a:moveTo>
                  <a:pt x="534" y="528"/>
                </a:moveTo>
                <a:cubicBezTo>
                  <a:pt x="512" y="528"/>
                  <a:pt x="502" y="547"/>
                  <a:pt x="502" y="558"/>
                </a:cubicBezTo>
                <a:lnTo>
                  <a:pt x="490" y="780"/>
                </a:lnTo>
                <a:cubicBezTo>
                  <a:pt x="457" y="796"/>
                  <a:pt x="434" y="829"/>
                  <a:pt x="434" y="869"/>
                </a:cubicBezTo>
                <a:cubicBezTo>
                  <a:pt x="434" y="923"/>
                  <a:pt x="478" y="967"/>
                  <a:pt x="532" y="967"/>
                </a:cubicBezTo>
                <a:cubicBezTo>
                  <a:pt x="587" y="967"/>
                  <a:pt x="631" y="923"/>
                  <a:pt x="631" y="869"/>
                </a:cubicBezTo>
                <a:cubicBezTo>
                  <a:pt x="631" y="829"/>
                  <a:pt x="608" y="796"/>
                  <a:pt x="575" y="780"/>
                </a:cubicBezTo>
                <a:lnTo>
                  <a:pt x="565" y="558"/>
                </a:lnTo>
                <a:cubicBezTo>
                  <a:pt x="564" y="547"/>
                  <a:pt x="556" y="528"/>
                  <a:pt x="534" y="52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Add User">
            <a:extLst>
              <a:ext uri="{FF2B5EF4-FFF2-40B4-BE49-F238E27FC236}">
                <a16:creationId xmlns:a16="http://schemas.microsoft.com/office/drawing/2014/main" id="{12A5C2D5-B818-4A36-A26C-0FD873017D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3685" y="3799459"/>
            <a:ext cx="160338" cy="160338"/>
          </a:xfrm>
          <a:custGeom>
            <a:avLst/>
            <a:gdLst>
              <a:gd name="T0" fmla="*/ 567 w 1398"/>
              <a:gd name="T1" fmla="*/ 0 h 1392"/>
              <a:gd name="T2" fmla="*/ 272 w 1398"/>
              <a:gd name="T3" fmla="*/ 327 h 1392"/>
              <a:gd name="T4" fmla="*/ 412 w 1398"/>
              <a:gd name="T5" fmla="*/ 698 h 1392"/>
              <a:gd name="T6" fmla="*/ 373 w 1398"/>
              <a:gd name="T7" fmla="*/ 822 h 1392"/>
              <a:gd name="T8" fmla="*/ 0 w 1398"/>
              <a:gd name="T9" fmla="*/ 1114 h 1392"/>
              <a:gd name="T10" fmla="*/ 0 w 1398"/>
              <a:gd name="T11" fmla="*/ 1156 h 1392"/>
              <a:gd name="T12" fmla="*/ 568 w 1398"/>
              <a:gd name="T13" fmla="*/ 1346 h 1392"/>
              <a:gd name="T14" fmla="*/ 747 w 1398"/>
              <a:gd name="T15" fmla="*/ 1340 h 1392"/>
              <a:gd name="T16" fmla="*/ 631 w 1398"/>
              <a:gd name="T17" fmla="*/ 1050 h 1392"/>
              <a:gd name="T18" fmla="*/ 719 w 1398"/>
              <a:gd name="T19" fmla="*/ 790 h 1392"/>
              <a:gd name="T20" fmla="*/ 723 w 1398"/>
              <a:gd name="T21" fmla="*/ 697 h 1392"/>
              <a:gd name="T22" fmla="*/ 721 w 1398"/>
              <a:gd name="T23" fmla="*/ 697 h 1392"/>
              <a:gd name="T24" fmla="*/ 862 w 1398"/>
              <a:gd name="T25" fmla="*/ 327 h 1392"/>
              <a:gd name="T26" fmla="*/ 567 w 1398"/>
              <a:gd name="T27" fmla="*/ 0 h 1392"/>
              <a:gd name="T28" fmla="*/ 1055 w 1398"/>
              <a:gd name="T29" fmla="*/ 707 h 1392"/>
              <a:gd name="T30" fmla="*/ 713 w 1398"/>
              <a:gd name="T31" fmla="*/ 1050 h 1392"/>
              <a:gd name="T32" fmla="*/ 1055 w 1398"/>
              <a:gd name="T33" fmla="*/ 1392 h 1392"/>
              <a:gd name="T34" fmla="*/ 1398 w 1398"/>
              <a:gd name="T35" fmla="*/ 1050 h 1392"/>
              <a:gd name="T36" fmla="*/ 1055 w 1398"/>
              <a:gd name="T37" fmla="*/ 707 h 1392"/>
              <a:gd name="T38" fmla="*/ 1006 w 1398"/>
              <a:gd name="T39" fmla="*/ 860 h 1392"/>
              <a:gd name="T40" fmla="*/ 1103 w 1398"/>
              <a:gd name="T41" fmla="*/ 860 h 1392"/>
              <a:gd name="T42" fmla="*/ 1103 w 1398"/>
              <a:gd name="T43" fmla="*/ 1000 h 1392"/>
              <a:gd name="T44" fmla="*/ 1243 w 1398"/>
              <a:gd name="T45" fmla="*/ 1000 h 1392"/>
              <a:gd name="T46" fmla="*/ 1243 w 1398"/>
              <a:gd name="T47" fmla="*/ 1097 h 1392"/>
              <a:gd name="T48" fmla="*/ 1103 w 1398"/>
              <a:gd name="T49" fmla="*/ 1097 h 1392"/>
              <a:gd name="T50" fmla="*/ 1103 w 1398"/>
              <a:gd name="T51" fmla="*/ 1238 h 1392"/>
              <a:gd name="T52" fmla="*/ 1006 w 1398"/>
              <a:gd name="T53" fmla="*/ 1238 h 1392"/>
              <a:gd name="T54" fmla="*/ 1006 w 1398"/>
              <a:gd name="T55" fmla="*/ 1097 h 1392"/>
              <a:gd name="T56" fmla="*/ 865 w 1398"/>
              <a:gd name="T57" fmla="*/ 1097 h 1392"/>
              <a:gd name="T58" fmla="*/ 865 w 1398"/>
              <a:gd name="T59" fmla="*/ 1000 h 1392"/>
              <a:gd name="T60" fmla="*/ 1006 w 1398"/>
              <a:gd name="T61" fmla="*/ 1000 h 1392"/>
              <a:gd name="T62" fmla="*/ 1006 w 1398"/>
              <a:gd name="T63" fmla="*/ 8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8" h="1392">
                <a:moveTo>
                  <a:pt x="567" y="0"/>
                </a:moveTo>
                <a:cubicBezTo>
                  <a:pt x="403" y="0"/>
                  <a:pt x="272" y="112"/>
                  <a:pt x="272" y="327"/>
                </a:cubicBezTo>
                <a:cubicBezTo>
                  <a:pt x="272" y="467"/>
                  <a:pt x="327" y="610"/>
                  <a:pt x="412" y="698"/>
                </a:cubicBezTo>
                <a:cubicBezTo>
                  <a:pt x="445" y="787"/>
                  <a:pt x="386" y="818"/>
                  <a:pt x="373" y="822"/>
                </a:cubicBezTo>
                <a:cubicBezTo>
                  <a:pt x="202" y="885"/>
                  <a:pt x="0" y="1001"/>
                  <a:pt x="0" y="1114"/>
                </a:cubicBezTo>
                <a:lnTo>
                  <a:pt x="0" y="1156"/>
                </a:lnTo>
                <a:cubicBezTo>
                  <a:pt x="0" y="1311"/>
                  <a:pt x="296" y="1346"/>
                  <a:pt x="568" y="1346"/>
                </a:cubicBezTo>
                <a:cubicBezTo>
                  <a:pt x="628" y="1346"/>
                  <a:pt x="688" y="1344"/>
                  <a:pt x="747" y="1340"/>
                </a:cubicBezTo>
                <a:cubicBezTo>
                  <a:pt x="675" y="1264"/>
                  <a:pt x="631" y="1162"/>
                  <a:pt x="631" y="1050"/>
                </a:cubicBezTo>
                <a:cubicBezTo>
                  <a:pt x="631" y="952"/>
                  <a:pt x="664" y="862"/>
                  <a:pt x="719" y="790"/>
                </a:cubicBezTo>
                <a:cubicBezTo>
                  <a:pt x="711" y="771"/>
                  <a:pt x="708" y="743"/>
                  <a:pt x="723" y="697"/>
                </a:cubicBezTo>
                <a:lnTo>
                  <a:pt x="721" y="697"/>
                </a:lnTo>
                <a:cubicBezTo>
                  <a:pt x="805" y="609"/>
                  <a:pt x="862" y="467"/>
                  <a:pt x="862" y="327"/>
                </a:cubicBezTo>
                <a:cubicBezTo>
                  <a:pt x="862" y="112"/>
                  <a:pt x="730" y="0"/>
                  <a:pt x="567" y="0"/>
                </a:cubicBezTo>
                <a:close/>
                <a:moveTo>
                  <a:pt x="1055" y="707"/>
                </a:moveTo>
                <a:cubicBezTo>
                  <a:pt x="866" y="707"/>
                  <a:pt x="713" y="860"/>
                  <a:pt x="713" y="1050"/>
                </a:cubicBezTo>
                <a:cubicBezTo>
                  <a:pt x="713" y="1239"/>
                  <a:pt x="866" y="1392"/>
                  <a:pt x="1055" y="1392"/>
                </a:cubicBezTo>
                <a:cubicBezTo>
                  <a:pt x="1244" y="1392"/>
                  <a:pt x="1398" y="1239"/>
                  <a:pt x="1398" y="1050"/>
                </a:cubicBezTo>
                <a:cubicBezTo>
                  <a:pt x="1398" y="860"/>
                  <a:pt x="1244" y="707"/>
                  <a:pt x="1055" y="707"/>
                </a:cubicBezTo>
                <a:close/>
                <a:moveTo>
                  <a:pt x="1006" y="860"/>
                </a:moveTo>
                <a:lnTo>
                  <a:pt x="1103" y="860"/>
                </a:lnTo>
                <a:lnTo>
                  <a:pt x="1103" y="1000"/>
                </a:lnTo>
                <a:lnTo>
                  <a:pt x="1243" y="1000"/>
                </a:lnTo>
                <a:lnTo>
                  <a:pt x="1243" y="1097"/>
                </a:lnTo>
                <a:lnTo>
                  <a:pt x="1103" y="1097"/>
                </a:lnTo>
                <a:lnTo>
                  <a:pt x="1103" y="1238"/>
                </a:lnTo>
                <a:lnTo>
                  <a:pt x="1006" y="1238"/>
                </a:lnTo>
                <a:lnTo>
                  <a:pt x="1006" y="1097"/>
                </a:lnTo>
                <a:lnTo>
                  <a:pt x="865" y="1097"/>
                </a:lnTo>
                <a:lnTo>
                  <a:pt x="865" y="1000"/>
                </a:lnTo>
                <a:lnTo>
                  <a:pt x="1006" y="1000"/>
                </a:lnTo>
                <a:lnTo>
                  <a:pt x="1006" y="86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Baby">
            <a:extLst>
              <a:ext uri="{FF2B5EF4-FFF2-40B4-BE49-F238E27FC236}">
                <a16:creationId xmlns:a16="http://schemas.microsoft.com/office/drawing/2014/main" id="{8C9789B2-F5C2-43D1-A9E3-175EC84466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56640" y="3797872"/>
            <a:ext cx="115888" cy="163513"/>
          </a:xfrm>
          <a:custGeom>
            <a:avLst/>
            <a:gdLst>
              <a:gd name="T0" fmla="*/ 496 w 994"/>
              <a:gd name="T1" fmla="*/ 0 h 1422"/>
              <a:gd name="T2" fmla="*/ 279 w 994"/>
              <a:gd name="T3" fmla="*/ 217 h 1422"/>
              <a:gd name="T4" fmla="*/ 496 w 994"/>
              <a:gd name="T5" fmla="*/ 434 h 1422"/>
              <a:gd name="T6" fmla="*/ 713 w 994"/>
              <a:gd name="T7" fmla="*/ 217 h 1422"/>
              <a:gd name="T8" fmla="*/ 496 w 994"/>
              <a:gd name="T9" fmla="*/ 0 h 1422"/>
              <a:gd name="T10" fmla="*/ 410 w 994"/>
              <a:gd name="T11" fmla="*/ 488 h 1422"/>
              <a:gd name="T12" fmla="*/ 177 w 994"/>
              <a:gd name="T13" fmla="*/ 600 h 1422"/>
              <a:gd name="T14" fmla="*/ 27 w 994"/>
              <a:gd name="T15" fmla="*/ 790 h 1422"/>
              <a:gd name="T16" fmla="*/ 39 w 994"/>
              <a:gd name="T17" fmla="*/ 905 h 1422"/>
              <a:gd name="T18" fmla="*/ 154 w 994"/>
              <a:gd name="T19" fmla="*/ 892 h 1422"/>
              <a:gd name="T20" fmla="*/ 279 w 994"/>
              <a:gd name="T21" fmla="*/ 734 h 1422"/>
              <a:gd name="T22" fmla="*/ 279 w 994"/>
              <a:gd name="T23" fmla="*/ 923 h 1422"/>
              <a:gd name="T24" fmla="*/ 713 w 994"/>
              <a:gd name="T25" fmla="*/ 923 h 1422"/>
              <a:gd name="T26" fmla="*/ 713 w 994"/>
              <a:gd name="T27" fmla="*/ 733 h 1422"/>
              <a:gd name="T28" fmla="*/ 841 w 994"/>
              <a:gd name="T29" fmla="*/ 892 h 1422"/>
              <a:gd name="T30" fmla="*/ 955 w 994"/>
              <a:gd name="T31" fmla="*/ 905 h 1422"/>
              <a:gd name="T32" fmla="*/ 968 w 994"/>
              <a:gd name="T33" fmla="*/ 790 h 1422"/>
              <a:gd name="T34" fmla="*/ 815 w 994"/>
              <a:gd name="T35" fmla="*/ 600 h 1422"/>
              <a:gd name="T36" fmla="*/ 813 w 994"/>
              <a:gd name="T37" fmla="*/ 599 h 1422"/>
              <a:gd name="T38" fmla="*/ 812 w 994"/>
              <a:gd name="T39" fmla="*/ 597 h 1422"/>
              <a:gd name="T40" fmla="*/ 583 w 994"/>
              <a:gd name="T41" fmla="*/ 488 h 1422"/>
              <a:gd name="T42" fmla="*/ 410 w 994"/>
              <a:gd name="T43" fmla="*/ 488 h 1422"/>
              <a:gd name="T44" fmla="*/ 240 w 994"/>
              <a:gd name="T45" fmla="*/ 982 h 1422"/>
              <a:gd name="T46" fmla="*/ 132 w 994"/>
              <a:gd name="T47" fmla="*/ 1118 h 1422"/>
              <a:gd name="T48" fmla="*/ 132 w 994"/>
              <a:gd name="T49" fmla="*/ 1226 h 1422"/>
              <a:gd name="T50" fmla="*/ 295 w 994"/>
              <a:gd name="T51" fmla="*/ 1389 h 1422"/>
              <a:gd name="T52" fmla="*/ 410 w 994"/>
              <a:gd name="T53" fmla="*/ 1389 h 1422"/>
              <a:gd name="T54" fmla="*/ 410 w 994"/>
              <a:gd name="T55" fmla="*/ 1275 h 1422"/>
              <a:gd name="T56" fmla="*/ 301 w 994"/>
              <a:gd name="T57" fmla="*/ 1167 h 1422"/>
              <a:gd name="T58" fmla="*/ 366 w 994"/>
              <a:gd name="T59" fmla="*/ 1085 h 1422"/>
              <a:gd name="T60" fmla="*/ 240 w 994"/>
              <a:gd name="T61" fmla="*/ 982 h 1422"/>
              <a:gd name="T62" fmla="*/ 751 w 994"/>
              <a:gd name="T63" fmla="*/ 982 h 1422"/>
              <a:gd name="T64" fmla="*/ 627 w 994"/>
              <a:gd name="T65" fmla="*/ 1085 h 1422"/>
              <a:gd name="T66" fmla="*/ 691 w 994"/>
              <a:gd name="T67" fmla="*/ 1167 h 1422"/>
              <a:gd name="T68" fmla="*/ 583 w 994"/>
              <a:gd name="T69" fmla="*/ 1275 h 1422"/>
              <a:gd name="T70" fmla="*/ 583 w 994"/>
              <a:gd name="T71" fmla="*/ 1389 h 1422"/>
              <a:gd name="T72" fmla="*/ 696 w 994"/>
              <a:gd name="T73" fmla="*/ 1389 h 1422"/>
              <a:gd name="T74" fmla="*/ 859 w 994"/>
              <a:gd name="T75" fmla="*/ 1226 h 1422"/>
              <a:gd name="T76" fmla="*/ 859 w 994"/>
              <a:gd name="T77" fmla="*/ 1118 h 1422"/>
              <a:gd name="T78" fmla="*/ 751 w 994"/>
              <a:gd name="T79" fmla="*/ 98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4" h="1422">
                <a:moveTo>
                  <a:pt x="496" y="0"/>
                </a:moveTo>
                <a:cubicBezTo>
                  <a:pt x="376" y="0"/>
                  <a:pt x="279" y="97"/>
                  <a:pt x="279" y="217"/>
                </a:cubicBezTo>
                <a:cubicBezTo>
                  <a:pt x="279" y="337"/>
                  <a:pt x="376" y="434"/>
                  <a:pt x="496" y="434"/>
                </a:cubicBezTo>
                <a:cubicBezTo>
                  <a:pt x="616" y="434"/>
                  <a:pt x="713" y="337"/>
                  <a:pt x="713" y="217"/>
                </a:cubicBezTo>
                <a:cubicBezTo>
                  <a:pt x="713" y="97"/>
                  <a:pt x="616" y="0"/>
                  <a:pt x="496" y="0"/>
                </a:cubicBezTo>
                <a:close/>
                <a:moveTo>
                  <a:pt x="410" y="488"/>
                </a:moveTo>
                <a:cubicBezTo>
                  <a:pt x="318" y="488"/>
                  <a:pt x="232" y="530"/>
                  <a:pt x="177" y="600"/>
                </a:cubicBezTo>
                <a:lnTo>
                  <a:pt x="27" y="790"/>
                </a:lnTo>
                <a:cubicBezTo>
                  <a:pt x="0" y="824"/>
                  <a:pt x="6" y="878"/>
                  <a:pt x="39" y="905"/>
                </a:cubicBezTo>
                <a:cubicBezTo>
                  <a:pt x="73" y="931"/>
                  <a:pt x="127" y="925"/>
                  <a:pt x="154" y="892"/>
                </a:cubicBezTo>
                <a:lnTo>
                  <a:pt x="279" y="734"/>
                </a:lnTo>
                <a:lnTo>
                  <a:pt x="279" y="923"/>
                </a:lnTo>
                <a:lnTo>
                  <a:pt x="713" y="923"/>
                </a:lnTo>
                <a:lnTo>
                  <a:pt x="713" y="733"/>
                </a:lnTo>
                <a:lnTo>
                  <a:pt x="841" y="892"/>
                </a:lnTo>
                <a:cubicBezTo>
                  <a:pt x="867" y="925"/>
                  <a:pt x="922" y="931"/>
                  <a:pt x="955" y="905"/>
                </a:cubicBezTo>
                <a:cubicBezTo>
                  <a:pt x="988" y="878"/>
                  <a:pt x="994" y="824"/>
                  <a:pt x="968" y="790"/>
                </a:cubicBezTo>
                <a:lnTo>
                  <a:pt x="815" y="600"/>
                </a:lnTo>
                <a:lnTo>
                  <a:pt x="813" y="599"/>
                </a:lnTo>
                <a:lnTo>
                  <a:pt x="812" y="597"/>
                </a:lnTo>
                <a:cubicBezTo>
                  <a:pt x="756" y="534"/>
                  <a:pt x="675" y="488"/>
                  <a:pt x="583" y="488"/>
                </a:cubicBezTo>
                <a:lnTo>
                  <a:pt x="410" y="488"/>
                </a:lnTo>
                <a:close/>
                <a:moveTo>
                  <a:pt x="240" y="982"/>
                </a:moveTo>
                <a:lnTo>
                  <a:pt x="132" y="1118"/>
                </a:lnTo>
                <a:cubicBezTo>
                  <a:pt x="110" y="1150"/>
                  <a:pt x="110" y="1194"/>
                  <a:pt x="132" y="1226"/>
                </a:cubicBezTo>
                <a:lnTo>
                  <a:pt x="295" y="1389"/>
                </a:lnTo>
                <a:cubicBezTo>
                  <a:pt x="327" y="1422"/>
                  <a:pt x="377" y="1422"/>
                  <a:pt x="410" y="1389"/>
                </a:cubicBezTo>
                <a:cubicBezTo>
                  <a:pt x="442" y="1356"/>
                  <a:pt x="442" y="1308"/>
                  <a:pt x="410" y="1275"/>
                </a:cubicBezTo>
                <a:lnTo>
                  <a:pt x="301" y="1167"/>
                </a:lnTo>
                <a:lnTo>
                  <a:pt x="366" y="1085"/>
                </a:lnTo>
                <a:lnTo>
                  <a:pt x="240" y="982"/>
                </a:lnTo>
                <a:close/>
                <a:moveTo>
                  <a:pt x="751" y="982"/>
                </a:moveTo>
                <a:lnTo>
                  <a:pt x="627" y="1085"/>
                </a:lnTo>
                <a:lnTo>
                  <a:pt x="691" y="1167"/>
                </a:lnTo>
                <a:lnTo>
                  <a:pt x="583" y="1275"/>
                </a:lnTo>
                <a:cubicBezTo>
                  <a:pt x="550" y="1308"/>
                  <a:pt x="550" y="1356"/>
                  <a:pt x="583" y="1389"/>
                </a:cubicBezTo>
                <a:cubicBezTo>
                  <a:pt x="615" y="1422"/>
                  <a:pt x="664" y="1422"/>
                  <a:pt x="696" y="1389"/>
                </a:cubicBezTo>
                <a:lnTo>
                  <a:pt x="859" y="1226"/>
                </a:lnTo>
                <a:cubicBezTo>
                  <a:pt x="881" y="1194"/>
                  <a:pt x="881" y="1150"/>
                  <a:pt x="859" y="1118"/>
                </a:cubicBezTo>
                <a:lnTo>
                  <a:pt x="751" y="98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dit User">
            <a:extLst>
              <a:ext uri="{FF2B5EF4-FFF2-40B4-BE49-F238E27FC236}">
                <a16:creationId xmlns:a16="http://schemas.microsoft.com/office/drawing/2014/main" id="{C99036D7-A5A0-4BC7-A83E-6CA2F025C2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3556" y="3798666"/>
            <a:ext cx="163513" cy="161925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Find User">
            <a:extLst>
              <a:ext uri="{FF2B5EF4-FFF2-40B4-BE49-F238E27FC236}">
                <a16:creationId xmlns:a16="http://schemas.microsoft.com/office/drawing/2014/main" id="{30273541-4FE0-45A5-ABD8-D56C72585B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5079" y="3798666"/>
            <a:ext cx="161925" cy="161925"/>
          </a:xfrm>
          <a:custGeom>
            <a:avLst/>
            <a:gdLst>
              <a:gd name="T0" fmla="*/ 541 w 1412"/>
              <a:gd name="T1" fmla="*/ 0 h 1403"/>
              <a:gd name="T2" fmla="*/ 250 w 1412"/>
              <a:gd name="T3" fmla="*/ 314 h 1403"/>
              <a:gd name="T4" fmla="*/ 394 w 1412"/>
              <a:gd name="T5" fmla="*/ 670 h 1403"/>
              <a:gd name="T6" fmla="*/ 357 w 1412"/>
              <a:gd name="T7" fmla="*/ 790 h 1403"/>
              <a:gd name="T8" fmla="*/ 0 w 1412"/>
              <a:gd name="T9" fmla="*/ 1068 h 1403"/>
              <a:gd name="T10" fmla="*/ 0 w 1412"/>
              <a:gd name="T11" fmla="*/ 1109 h 1403"/>
              <a:gd name="T12" fmla="*/ 543 w 1412"/>
              <a:gd name="T13" fmla="*/ 1290 h 1403"/>
              <a:gd name="T14" fmla="*/ 828 w 1412"/>
              <a:gd name="T15" fmla="*/ 1272 h 1403"/>
              <a:gd name="T16" fmla="*/ 597 w 1412"/>
              <a:gd name="T17" fmla="*/ 941 h 1403"/>
              <a:gd name="T18" fmla="*/ 682 w 1412"/>
              <a:gd name="T19" fmla="*/ 710 h 1403"/>
              <a:gd name="T20" fmla="*/ 691 w 1412"/>
              <a:gd name="T21" fmla="*/ 668 h 1403"/>
              <a:gd name="T22" fmla="*/ 833 w 1412"/>
              <a:gd name="T23" fmla="*/ 314 h 1403"/>
              <a:gd name="T24" fmla="*/ 541 w 1412"/>
              <a:gd name="T25" fmla="*/ 0 h 1403"/>
              <a:gd name="T26" fmla="*/ 950 w 1412"/>
              <a:gd name="T27" fmla="*/ 643 h 1403"/>
              <a:gd name="T28" fmla="*/ 652 w 1412"/>
              <a:gd name="T29" fmla="*/ 941 h 1403"/>
              <a:gd name="T30" fmla="*/ 950 w 1412"/>
              <a:gd name="T31" fmla="*/ 1240 h 1403"/>
              <a:gd name="T32" fmla="*/ 1135 w 1412"/>
              <a:gd name="T33" fmla="*/ 1173 h 1403"/>
              <a:gd name="T34" fmla="*/ 1147 w 1412"/>
              <a:gd name="T35" fmla="*/ 1185 h 1403"/>
              <a:gd name="T36" fmla="*/ 1155 w 1412"/>
              <a:gd name="T37" fmla="*/ 1248 h 1403"/>
              <a:gd name="T38" fmla="*/ 1291 w 1412"/>
              <a:gd name="T39" fmla="*/ 1382 h 1403"/>
              <a:gd name="T40" fmla="*/ 1366 w 1412"/>
              <a:gd name="T41" fmla="*/ 1382 h 1403"/>
              <a:gd name="T42" fmla="*/ 1391 w 1412"/>
              <a:gd name="T43" fmla="*/ 1358 h 1403"/>
              <a:gd name="T44" fmla="*/ 1391 w 1412"/>
              <a:gd name="T45" fmla="*/ 1282 h 1403"/>
              <a:gd name="T46" fmla="*/ 1255 w 1412"/>
              <a:gd name="T47" fmla="*/ 1148 h 1403"/>
              <a:gd name="T48" fmla="*/ 1194 w 1412"/>
              <a:gd name="T49" fmla="*/ 1138 h 1403"/>
              <a:gd name="T50" fmla="*/ 1182 w 1412"/>
              <a:gd name="T51" fmla="*/ 1126 h 1403"/>
              <a:gd name="T52" fmla="*/ 1249 w 1412"/>
              <a:gd name="T53" fmla="*/ 941 h 1403"/>
              <a:gd name="T54" fmla="*/ 950 w 1412"/>
              <a:gd name="T55" fmla="*/ 643 h 1403"/>
              <a:gd name="T56" fmla="*/ 950 w 1412"/>
              <a:gd name="T57" fmla="*/ 724 h 1403"/>
              <a:gd name="T58" fmla="*/ 1167 w 1412"/>
              <a:gd name="T59" fmla="*/ 941 h 1403"/>
              <a:gd name="T60" fmla="*/ 950 w 1412"/>
              <a:gd name="T61" fmla="*/ 1158 h 1403"/>
              <a:gd name="T62" fmla="*/ 733 w 1412"/>
              <a:gd name="T63" fmla="*/ 941 h 1403"/>
              <a:gd name="T64" fmla="*/ 950 w 1412"/>
              <a:gd name="T65" fmla="*/ 724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12" h="1403">
                <a:moveTo>
                  <a:pt x="541" y="0"/>
                </a:moveTo>
                <a:cubicBezTo>
                  <a:pt x="385" y="0"/>
                  <a:pt x="250" y="108"/>
                  <a:pt x="250" y="314"/>
                </a:cubicBezTo>
                <a:cubicBezTo>
                  <a:pt x="250" y="448"/>
                  <a:pt x="312" y="585"/>
                  <a:pt x="394" y="670"/>
                </a:cubicBezTo>
                <a:cubicBezTo>
                  <a:pt x="426" y="754"/>
                  <a:pt x="368" y="786"/>
                  <a:pt x="357" y="790"/>
                </a:cubicBezTo>
                <a:cubicBezTo>
                  <a:pt x="192" y="850"/>
                  <a:pt x="0" y="960"/>
                  <a:pt x="0" y="1068"/>
                </a:cubicBezTo>
                <a:lnTo>
                  <a:pt x="0" y="1109"/>
                </a:lnTo>
                <a:cubicBezTo>
                  <a:pt x="0" y="1257"/>
                  <a:pt x="282" y="1290"/>
                  <a:pt x="543" y="1290"/>
                </a:cubicBezTo>
                <a:cubicBezTo>
                  <a:pt x="641" y="1290"/>
                  <a:pt x="741" y="1285"/>
                  <a:pt x="828" y="1272"/>
                </a:cubicBezTo>
                <a:cubicBezTo>
                  <a:pt x="693" y="1222"/>
                  <a:pt x="597" y="1093"/>
                  <a:pt x="597" y="941"/>
                </a:cubicBezTo>
                <a:cubicBezTo>
                  <a:pt x="597" y="853"/>
                  <a:pt x="629" y="772"/>
                  <a:pt x="682" y="710"/>
                </a:cubicBezTo>
                <a:cubicBezTo>
                  <a:pt x="683" y="698"/>
                  <a:pt x="685" y="685"/>
                  <a:pt x="691" y="668"/>
                </a:cubicBezTo>
                <a:cubicBezTo>
                  <a:pt x="771" y="583"/>
                  <a:pt x="833" y="447"/>
                  <a:pt x="833" y="314"/>
                </a:cubicBezTo>
                <a:cubicBezTo>
                  <a:pt x="833" y="107"/>
                  <a:pt x="698" y="0"/>
                  <a:pt x="541" y="0"/>
                </a:cubicBezTo>
                <a:close/>
                <a:moveTo>
                  <a:pt x="950" y="643"/>
                </a:moveTo>
                <a:cubicBezTo>
                  <a:pt x="785" y="643"/>
                  <a:pt x="652" y="776"/>
                  <a:pt x="652" y="941"/>
                </a:cubicBezTo>
                <a:cubicBezTo>
                  <a:pt x="652" y="1106"/>
                  <a:pt x="785" y="1240"/>
                  <a:pt x="950" y="1240"/>
                </a:cubicBezTo>
                <a:cubicBezTo>
                  <a:pt x="1021" y="1240"/>
                  <a:pt x="1084" y="1215"/>
                  <a:pt x="1135" y="1173"/>
                </a:cubicBezTo>
                <a:lnTo>
                  <a:pt x="1147" y="1185"/>
                </a:lnTo>
                <a:cubicBezTo>
                  <a:pt x="1136" y="1206"/>
                  <a:pt x="1138" y="1231"/>
                  <a:pt x="1155" y="1248"/>
                </a:cubicBezTo>
                <a:lnTo>
                  <a:pt x="1291" y="1382"/>
                </a:lnTo>
                <a:cubicBezTo>
                  <a:pt x="1312" y="1403"/>
                  <a:pt x="1345" y="1403"/>
                  <a:pt x="1366" y="1382"/>
                </a:cubicBezTo>
                <a:lnTo>
                  <a:pt x="1391" y="1358"/>
                </a:lnTo>
                <a:cubicBezTo>
                  <a:pt x="1412" y="1337"/>
                  <a:pt x="1412" y="1303"/>
                  <a:pt x="1391" y="1282"/>
                </a:cubicBezTo>
                <a:lnTo>
                  <a:pt x="1255" y="1148"/>
                </a:lnTo>
                <a:cubicBezTo>
                  <a:pt x="1239" y="1131"/>
                  <a:pt x="1214" y="1128"/>
                  <a:pt x="1194" y="1138"/>
                </a:cubicBezTo>
                <a:lnTo>
                  <a:pt x="1182" y="1126"/>
                </a:lnTo>
                <a:cubicBezTo>
                  <a:pt x="1223" y="1075"/>
                  <a:pt x="1249" y="1011"/>
                  <a:pt x="1249" y="941"/>
                </a:cubicBezTo>
                <a:cubicBezTo>
                  <a:pt x="1249" y="776"/>
                  <a:pt x="1115" y="643"/>
                  <a:pt x="950" y="643"/>
                </a:cubicBezTo>
                <a:close/>
                <a:moveTo>
                  <a:pt x="950" y="724"/>
                </a:moveTo>
                <a:cubicBezTo>
                  <a:pt x="1070" y="724"/>
                  <a:pt x="1167" y="821"/>
                  <a:pt x="1167" y="941"/>
                </a:cubicBezTo>
                <a:cubicBezTo>
                  <a:pt x="1167" y="1061"/>
                  <a:pt x="1070" y="1158"/>
                  <a:pt x="950" y="1158"/>
                </a:cubicBezTo>
                <a:cubicBezTo>
                  <a:pt x="830" y="1158"/>
                  <a:pt x="733" y="1061"/>
                  <a:pt x="733" y="941"/>
                </a:cubicBezTo>
                <a:cubicBezTo>
                  <a:pt x="733" y="821"/>
                  <a:pt x="830" y="724"/>
                  <a:pt x="950" y="7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Anchor">
            <a:extLst>
              <a:ext uri="{FF2B5EF4-FFF2-40B4-BE49-F238E27FC236}">
                <a16:creationId xmlns:a16="http://schemas.microsoft.com/office/drawing/2014/main" id="{ED9F881A-E51E-4506-9DB5-0A1B55A14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58430" y="3797872"/>
            <a:ext cx="163513" cy="163513"/>
          </a:xfrm>
          <a:custGeom>
            <a:avLst/>
            <a:gdLst>
              <a:gd name="T0" fmla="*/ 705 w 1411"/>
              <a:gd name="T1" fmla="*/ 0 h 1411"/>
              <a:gd name="T2" fmla="*/ 488 w 1411"/>
              <a:gd name="T3" fmla="*/ 217 h 1411"/>
              <a:gd name="T4" fmla="*/ 597 w 1411"/>
              <a:gd name="T5" fmla="*/ 404 h 1411"/>
              <a:gd name="T6" fmla="*/ 597 w 1411"/>
              <a:gd name="T7" fmla="*/ 543 h 1411"/>
              <a:gd name="T8" fmla="*/ 434 w 1411"/>
              <a:gd name="T9" fmla="*/ 543 h 1411"/>
              <a:gd name="T10" fmla="*/ 434 w 1411"/>
              <a:gd name="T11" fmla="*/ 651 h 1411"/>
              <a:gd name="T12" fmla="*/ 597 w 1411"/>
              <a:gd name="T13" fmla="*/ 651 h 1411"/>
              <a:gd name="T14" fmla="*/ 597 w 1411"/>
              <a:gd name="T15" fmla="*/ 1140 h 1411"/>
              <a:gd name="T16" fmla="*/ 252 w 1411"/>
              <a:gd name="T17" fmla="*/ 799 h 1411"/>
              <a:gd name="T18" fmla="*/ 359 w 1411"/>
              <a:gd name="T19" fmla="*/ 799 h 1411"/>
              <a:gd name="T20" fmla="*/ 107 w 1411"/>
              <a:gd name="T21" fmla="*/ 600 h 1411"/>
              <a:gd name="T22" fmla="*/ 0 w 1411"/>
              <a:gd name="T23" fmla="*/ 906 h 1411"/>
              <a:gd name="T24" fmla="*/ 76 w 1411"/>
              <a:gd name="T25" fmla="*/ 855 h 1411"/>
              <a:gd name="T26" fmla="*/ 556 w 1411"/>
              <a:gd name="T27" fmla="*/ 1284 h 1411"/>
              <a:gd name="T28" fmla="*/ 705 w 1411"/>
              <a:gd name="T29" fmla="*/ 1411 h 1411"/>
              <a:gd name="T30" fmla="*/ 855 w 1411"/>
              <a:gd name="T31" fmla="*/ 1284 h 1411"/>
              <a:gd name="T32" fmla="*/ 1333 w 1411"/>
              <a:gd name="T33" fmla="*/ 858 h 1411"/>
              <a:gd name="T34" fmla="*/ 1411 w 1411"/>
              <a:gd name="T35" fmla="*/ 906 h 1411"/>
              <a:gd name="T36" fmla="*/ 1309 w 1411"/>
              <a:gd name="T37" fmla="*/ 597 h 1411"/>
              <a:gd name="T38" fmla="*/ 1051 w 1411"/>
              <a:gd name="T39" fmla="*/ 799 h 1411"/>
              <a:gd name="T40" fmla="*/ 1158 w 1411"/>
              <a:gd name="T41" fmla="*/ 799 h 1411"/>
              <a:gd name="T42" fmla="*/ 814 w 1411"/>
              <a:gd name="T43" fmla="*/ 1140 h 1411"/>
              <a:gd name="T44" fmla="*/ 814 w 1411"/>
              <a:gd name="T45" fmla="*/ 651 h 1411"/>
              <a:gd name="T46" fmla="*/ 977 w 1411"/>
              <a:gd name="T47" fmla="*/ 651 h 1411"/>
              <a:gd name="T48" fmla="*/ 977 w 1411"/>
              <a:gd name="T49" fmla="*/ 543 h 1411"/>
              <a:gd name="T50" fmla="*/ 814 w 1411"/>
              <a:gd name="T51" fmla="*/ 543 h 1411"/>
              <a:gd name="T52" fmla="*/ 814 w 1411"/>
              <a:gd name="T53" fmla="*/ 404 h 1411"/>
              <a:gd name="T54" fmla="*/ 922 w 1411"/>
              <a:gd name="T55" fmla="*/ 217 h 1411"/>
              <a:gd name="T56" fmla="*/ 705 w 1411"/>
              <a:gd name="T57" fmla="*/ 0 h 1411"/>
              <a:gd name="T58" fmla="*/ 705 w 1411"/>
              <a:gd name="T59" fmla="*/ 109 h 1411"/>
              <a:gd name="T60" fmla="*/ 814 w 1411"/>
              <a:gd name="T61" fmla="*/ 217 h 1411"/>
              <a:gd name="T62" fmla="*/ 705 w 1411"/>
              <a:gd name="T63" fmla="*/ 326 h 1411"/>
              <a:gd name="T64" fmla="*/ 597 w 1411"/>
              <a:gd name="T65" fmla="*/ 217 h 1411"/>
              <a:gd name="T66" fmla="*/ 705 w 1411"/>
              <a:gd name="T67" fmla="*/ 10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11" h="1411">
                <a:moveTo>
                  <a:pt x="705" y="0"/>
                </a:moveTo>
                <a:cubicBezTo>
                  <a:pt x="586" y="0"/>
                  <a:pt x="488" y="98"/>
                  <a:pt x="488" y="217"/>
                </a:cubicBezTo>
                <a:cubicBezTo>
                  <a:pt x="488" y="297"/>
                  <a:pt x="532" y="366"/>
                  <a:pt x="597" y="404"/>
                </a:cubicBezTo>
                <a:lnTo>
                  <a:pt x="597" y="543"/>
                </a:lnTo>
                <a:lnTo>
                  <a:pt x="434" y="543"/>
                </a:lnTo>
                <a:lnTo>
                  <a:pt x="434" y="651"/>
                </a:lnTo>
                <a:lnTo>
                  <a:pt x="597" y="651"/>
                </a:lnTo>
                <a:lnTo>
                  <a:pt x="597" y="1140"/>
                </a:lnTo>
                <a:cubicBezTo>
                  <a:pt x="465" y="1131"/>
                  <a:pt x="321" y="959"/>
                  <a:pt x="252" y="799"/>
                </a:cubicBezTo>
                <a:cubicBezTo>
                  <a:pt x="307" y="802"/>
                  <a:pt x="359" y="799"/>
                  <a:pt x="359" y="799"/>
                </a:cubicBezTo>
                <a:cubicBezTo>
                  <a:pt x="359" y="799"/>
                  <a:pt x="254" y="641"/>
                  <a:pt x="107" y="600"/>
                </a:cubicBezTo>
                <a:cubicBezTo>
                  <a:pt x="14" y="680"/>
                  <a:pt x="0" y="906"/>
                  <a:pt x="0" y="906"/>
                </a:cubicBezTo>
                <a:cubicBezTo>
                  <a:pt x="0" y="906"/>
                  <a:pt x="35" y="886"/>
                  <a:pt x="76" y="855"/>
                </a:cubicBezTo>
                <a:cubicBezTo>
                  <a:pt x="147" y="1058"/>
                  <a:pt x="333" y="1235"/>
                  <a:pt x="556" y="1284"/>
                </a:cubicBezTo>
                <a:cubicBezTo>
                  <a:pt x="652" y="1305"/>
                  <a:pt x="705" y="1411"/>
                  <a:pt x="705" y="1411"/>
                </a:cubicBezTo>
                <a:cubicBezTo>
                  <a:pt x="705" y="1411"/>
                  <a:pt x="759" y="1305"/>
                  <a:pt x="855" y="1284"/>
                </a:cubicBezTo>
                <a:cubicBezTo>
                  <a:pt x="1077" y="1235"/>
                  <a:pt x="1261" y="1060"/>
                  <a:pt x="1333" y="858"/>
                </a:cubicBezTo>
                <a:cubicBezTo>
                  <a:pt x="1376" y="891"/>
                  <a:pt x="1411" y="906"/>
                  <a:pt x="1411" y="906"/>
                </a:cubicBezTo>
                <a:cubicBezTo>
                  <a:pt x="1411" y="841"/>
                  <a:pt x="1403" y="708"/>
                  <a:pt x="1309" y="597"/>
                </a:cubicBezTo>
                <a:cubicBezTo>
                  <a:pt x="1162" y="638"/>
                  <a:pt x="1051" y="799"/>
                  <a:pt x="1051" y="799"/>
                </a:cubicBezTo>
                <a:cubicBezTo>
                  <a:pt x="1051" y="799"/>
                  <a:pt x="1104" y="802"/>
                  <a:pt x="1158" y="799"/>
                </a:cubicBezTo>
                <a:cubicBezTo>
                  <a:pt x="1089" y="959"/>
                  <a:pt x="946" y="1131"/>
                  <a:pt x="814" y="1140"/>
                </a:cubicBezTo>
                <a:lnTo>
                  <a:pt x="814" y="651"/>
                </a:lnTo>
                <a:lnTo>
                  <a:pt x="977" y="651"/>
                </a:lnTo>
                <a:lnTo>
                  <a:pt x="977" y="543"/>
                </a:lnTo>
                <a:lnTo>
                  <a:pt x="814" y="543"/>
                </a:lnTo>
                <a:lnTo>
                  <a:pt x="814" y="404"/>
                </a:lnTo>
                <a:cubicBezTo>
                  <a:pt x="878" y="366"/>
                  <a:pt x="922" y="297"/>
                  <a:pt x="922" y="217"/>
                </a:cubicBezTo>
                <a:cubicBezTo>
                  <a:pt x="922" y="98"/>
                  <a:pt x="825" y="0"/>
                  <a:pt x="705" y="0"/>
                </a:cubicBezTo>
                <a:close/>
                <a:moveTo>
                  <a:pt x="705" y="109"/>
                </a:moveTo>
                <a:cubicBezTo>
                  <a:pt x="766" y="109"/>
                  <a:pt x="814" y="157"/>
                  <a:pt x="814" y="217"/>
                </a:cubicBezTo>
                <a:cubicBezTo>
                  <a:pt x="814" y="278"/>
                  <a:pt x="766" y="326"/>
                  <a:pt x="705" y="326"/>
                </a:cubicBezTo>
                <a:cubicBezTo>
                  <a:pt x="645" y="326"/>
                  <a:pt x="597" y="278"/>
                  <a:pt x="597" y="217"/>
                </a:cubicBezTo>
                <a:cubicBezTo>
                  <a:pt x="597" y="157"/>
                  <a:pt x="645" y="109"/>
                  <a:pt x="705" y="10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Beach">
            <a:extLst>
              <a:ext uri="{FF2B5EF4-FFF2-40B4-BE49-F238E27FC236}">
                <a16:creationId xmlns:a16="http://schemas.microsoft.com/office/drawing/2014/main" id="{E3C709B5-9A55-4D34-852A-E57291C702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9813" y="3787553"/>
            <a:ext cx="187325" cy="184150"/>
          </a:xfrm>
          <a:custGeom>
            <a:avLst/>
            <a:gdLst>
              <a:gd name="T0" fmla="*/ 640 w 1628"/>
              <a:gd name="T1" fmla="*/ 199 h 1607"/>
              <a:gd name="T2" fmla="*/ 385 w 1628"/>
              <a:gd name="T3" fmla="*/ 511 h 1607"/>
              <a:gd name="T4" fmla="*/ 782 w 1628"/>
              <a:gd name="T5" fmla="*/ 408 h 1607"/>
              <a:gd name="T6" fmla="*/ 462 w 1628"/>
              <a:gd name="T7" fmla="*/ 1005 h 1607"/>
              <a:gd name="T8" fmla="*/ 891 w 1628"/>
              <a:gd name="T9" fmla="*/ 533 h 1607"/>
              <a:gd name="T10" fmla="*/ 1281 w 1628"/>
              <a:gd name="T11" fmla="*/ 999 h 1607"/>
              <a:gd name="T12" fmla="*/ 940 w 1628"/>
              <a:gd name="T13" fmla="*/ 435 h 1607"/>
              <a:gd name="T14" fmla="*/ 1357 w 1628"/>
              <a:gd name="T15" fmla="*/ 467 h 1607"/>
              <a:gd name="T16" fmla="*/ 891 w 1628"/>
              <a:gd name="T17" fmla="*/ 299 h 1607"/>
              <a:gd name="T18" fmla="*/ 640 w 1628"/>
              <a:gd name="T19" fmla="*/ 199 h 1607"/>
              <a:gd name="T20" fmla="*/ 896 w 1628"/>
              <a:gd name="T21" fmla="*/ 587 h 1607"/>
              <a:gd name="T22" fmla="*/ 825 w 1628"/>
              <a:gd name="T23" fmla="*/ 620 h 1607"/>
              <a:gd name="T24" fmla="*/ 336 w 1628"/>
              <a:gd name="T25" fmla="*/ 1367 h 1607"/>
              <a:gd name="T26" fmla="*/ 792 w 1628"/>
              <a:gd name="T27" fmla="*/ 1308 h 1607"/>
              <a:gd name="T28" fmla="*/ 950 w 1628"/>
              <a:gd name="T29" fmla="*/ 620 h 1607"/>
              <a:gd name="T30" fmla="*/ 896 w 1628"/>
              <a:gd name="T31" fmla="*/ 587 h 1607"/>
              <a:gd name="T32" fmla="*/ 0 w 1628"/>
              <a:gd name="T33" fmla="*/ 1362 h 1607"/>
              <a:gd name="T34" fmla="*/ 418 w 1628"/>
              <a:gd name="T35" fmla="*/ 1607 h 1607"/>
              <a:gd name="T36" fmla="*/ 1032 w 1628"/>
              <a:gd name="T37" fmla="*/ 1493 h 1607"/>
              <a:gd name="T38" fmla="*/ 1401 w 1628"/>
              <a:gd name="T39" fmla="*/ 1525 h 1607"/>
              <a:gd name="T40" fmla="*/ 1032 w 1628"/>
              <a:gd name="T41" fmla="*/ 1395 h 1607"/>
              <a:gd name="T42" fmla="*/ 418 w 1628"/>
              <a:gd name="T43" fmla="*/ 1503 h 1607"/>
              <a:gd name="T44" fmla="*/ 0 w 1628"/>
              <a:gd name="T45" fmla="*/ 1362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28" h="1607">
                <a:moveTo>
                  <a:pt x="640" y="199"/>
                </a:moveTo>
                <a:cubicBezTo>
                  <a:pt x="478" y="196"/>
                  <a:pt x="374" y="332"/>
                  <a:pt x="385" y="511"/>
                </a:cubicBezTo>
                <a:cubicBezTo>
                  <a:pt x="456" y="332"/>
                  <a:pt x="685" y="310"/>
                  <a:pt x="782" y="408"/>
                </a:cubicBezTo>
                <a:cubicBezTo>
                  <a:pt x="554" y="380"/>
                  <a:pt x="239" y="543"/>
                  <a:pt x="462" y="1005"/>
                </a:cubicBezTo>
                <a:cubicBezTo>
                  <a:pt x="505" y="657"/>
                  <a:pt x="771" y="549"/>
                  <a:pt x="891" y="533"/>
                </a:cubicBezTo>
                <a:cubicBezTo>
                  <a:pt x="1054" y="544"/>
                  <a:pt x="1270" y="723"/>
                  <a:pt x="1281" y="999"/>
                </a:cubicBezTo>
                <a:cubicBezTo>
                  <a:pt x="1628" y="549"/>
                  <a:pt x="1076" y="386"/>
                  <a:pt x="940" y="435"/>
                </a:cubicBezTo>
                <a:cubicBezTo>
                  <a:pt x="973" y="364"/>
                  <a:pt x="1162" y="304"/>
                  <a:pt x="1357" y="467"/>
                </a:cubicBezTo>
                <a:cubicBezTo>
                  <a:pt x="1287" y="0"/>
                  <a:pt x="891" y="299"/>
                  <a:pt x="891" y="299"/>
                </a:cubicBezTo>
                <a:cubicBezTo>
                  <a:pt x="799" y="231"/>
                  <a:pt x="713" y="200"/>
                  <a:pt x="640" y="199"/>
                </a:cubicBezTo>
                <a:close/>
                <a:moveTo>
                  <a:pt x="896" y="587"/>
                </a:moveTo>
                <a:lnTo>
                  <a:pt x="825" y="620"/>
                </a:lnTo>
                <a:cubicBezTo>
                  <a:pt x="808" y="1325"/>
                  <a:pt x="352" y="1362"/>
                  <a:pt x="336" y="1367"/>
                </a:cubicBezTo>
                <a:cubicBezTo>
                  <a:pt x="477" y="1416"/>
                  <a:pt x="586" y="1335"/>
                  <a:pt x="792" y="1308"/>
                </a:cubicBezTo>
                <a:cubicBezTo>
                  <a:pt x="1015" y="1118"/>
                  <a:pt x="950" y="620"/>
                  <a:pt x="950" y="620"/>
                </a:cubicBezTo>
                <a:lnTo>
                  <a:pt x="896" y="587"/>
                </a:lnTo>
                <a:close/>
                <a:moveTo>
                  <a:pt x="0" y="1362"/>
                </a:moveTo>
                <a:cubicBezTo>
                  <a:pt x="0" y="1362"/>
                  <a:pt x="103" y="1607"/>
                  <a:pt x="418" y="1607"/>
                </a:cubicBezTo>
                <a:cubicBezTo>
                  <a:pt x="776" y="1607"/>
                  <a:pt x="793" y="1493"/>
                  <a:pt x="1032" y="1493"/>
                </a:cubicBezTo>
                <a:cubicBezTo>
                  <a:pt x="1260" y="1493"/>
                  <a:pt x="1401" y="1525"/>
                  <a:pt x="1401" y="1525"/>
                </a:cubicBezTo>
                <a:cubicBezTo>
                  <a:pt x="1401" y="1525"/>
                  <a:pt x="1238" y="1395"/>
                  <a:pt x="1032" y="1395"/>
                </a:cubicBezTo>
                <a:cubicBezTo>
                  <a:pt x="825" y="1395"/>
                  <a:pt x="646" y="1503"/>
                  <a:pt x="418" y="1503"/>
                </a:cubicBezTo>
                <a:cubicBezTo>
                  <a:pt x="146" y="1503"/>
                  <a:pt x="0" y="1362"/>
                  <a:pt x="0" y="136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Bell">
            <a:extLst>
              <a:ext uri="{FF2B5EF4-FFF2-40B4-BE49-F238E27FC236}">
                <a16:creationId xmlns:a16="http://schemas.microsoft.com/office/drawing/2014/main" id="{2C982ED8-4616-4BF0-9756-521A70BFE9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6797" y="3798666"/>
            <a:ext cx="136525" cy="161925"/>
          </a:xfrm>
          <a:custGeom>
            <a:avLst/>
            <a:gdLst>
              <a:gd name="T0" fmla="*/ 597 w 1194"/>
              <a:gd name="T1" fmla="*/ 0 h 1411"/>
              <a:gd name="T2" fmla="*/ 543 w 1194"/>
              <a:gd name="T3" fmla="*/ 55 h 1411"/>
              <a:gd name="T4" fmla="*/ 543 w 1194"/>
              <a:gd name="T5" fmla="*/ 109 h 1411"/>
              <a:gd name="T6" fmla="*/ 543 w 1194"/>
              <a:gd name="T7" fmla="*/ 114 h 1411"/>
              <a:gd name="T8" fmla="*/ 272 w 1194"/>
              <a:gd name="T9" fmla="*/ 435 h 1411"/>
              <a:gd name="T10" fmla="*/ 272 w 1194"/>
              <a:gd name="T11" fmla="*/ 706 h 1411"/>
              <a:gd name="T12" fmla="*/ 0 w 1194"/>
              <a:gd name="T13" fmla="*/ 1032 h 1411"/>
              <a:gd name="T14" fmla="*/ 597 w 1194"/>
              <a:gd name="T15" fmla="*/ 1194 h 1411"/>
              <a:gd name="T16" fmla="*/ 1194 w 1194"/>
              <a:gd name="T17" fmla="*/ 1032 h 1411"/>
              <a:gd name="T18" fmla="*/ 923 w 1194"/>
              <a:gd name="T19" fmla="*/ 706 h 1411"/>
              <a:gd name="T20" fmla="*/ 923 w 1194"/>
              <a:gd name="T21" fmla="*/ 435 h 1411"/>
              <a:gd name="T22" fmla="*/ 652 w 1194"/>
              <a:gd name="T23" fmla="*/ 114 h 1411"/>
              <a:gd name="T24" fmla="*/ 652 w 1194"/>
              <a:gd name="T25" fmla="*/ 109 h 1411"/>
              <a:gd name="T26" fmla="*/ 652 w 1194"/>
              <a:gd name="T27" fmla="*/ 55 h 1411"/>
              <a:gd name="T28" fmla="*/ 597 w 1194"/>
              <a:gd name="T29" fmla="*/ 0 h 1411"/>
              <a:gd name="T30" fmla="*/ 506 w 1194"/>
              <a:gd name="T31" fmla="*/ 1254 h 1411"/>
              <a:gd name="T32" fmla="*/ 489 w 1194"/>
              <a:gd name="T33" fmla="*/ 1303 h 1411"/>
              <a:gd name="T34" fmla="*/ 597 w 1194"/>
              <a:gd name="T35" fmla="*/ 1411 h 1411"/>
              <a:gd name="T36" fmla="*/ 706 w 1194"/>
              <a:gd name="T37" fmla="*/ 1303 h 1411"/>
              <a:gd name="T38" fmla="*/ 689 w 1194"/>
              <a:gd name="T39" fmla="*/ 1254 h 1411"/>
              <a:gd name="T40" fmla="*/ 597 w 1194"/>
              <a:gd name="T41" fmla="*/ 1254 h 1411"/>
              <a:gd name="T42" fmla="*/ 506 w 1194"/>
              <a:gd name="T43" fmla="*/ 125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565" y="0"/>
                  <a:pt x="543" y="22"/>
                  <a:pt x="543" y="55"/>
                </a:cubicBezTo>
                <a:lnTo>
                  <a:pt x="543" y="109"/>
                </a:lnTo>
                <a:lnTo>
                  <a:pt x="543" y="114"/>
                </a:lnTo>
                <a:cubicBezTo>
                  <a:pt x="389" y="140"/>
                  <a:pt x="272" y="274"/>
                  <a:pt x="272" y="435"/>
                </a:cubicBezTo>
                <a:lnTo>
                  <a:pt x="272" y="706"/>
                </a:lnTo>
                <a:cubicBezTo>
                  <a:pt x="272" y="749"/>
                  <a:pt x="0" y="966"/>
                  <a:pt x="0" y="1032"/>
                </a:cubicBezTo>
                <a:cubicBezTo>
                  <a:pt x="0" y="1124"/>
                  <a:pt x="239" y="1194"/>
                  <a:pt x="597" y="1194"/>
                </a:cubicBezTo>
                <a:cubicBezTo>
                  <a:pt x="956" y="1194"/>
                  <a:pt x="1194" y="1124"/>
                  <a:pt x="1194" y="1032"/>
                </a:cubicBezTo>
                <a:cubicBezTo>
                  <a:pt x="1194" y="966"/>
                  <a:pt x="923" y="749"/>
                  <a:pt x="923" y="706"/>
                </a:cubicBezTo>
                <a:lnTo>
                  <a:pt x="923" y="435"/>
                </a:lnTo>
                <a:cubicBezTo>
                  <a:pt x="923" y="274"/>
                  <a:pt x="805" y="140"/>
                  <a:pt x="652" y="114"/>
                </a:cubicBezTo>
                <a:lnTo>
                  <a:pt x="652" y="109"/>
                </a:lnTo>
                <a:lnTo>
                  <a:pt x="652" y="55"/>
                </a:lnTo>
                <a:cubicBezTo>
                  <a:pt x="652" y="22"/>
                  <a:pt x="630" y="0"/>
                  <a:pt x="597" y="0"/>
                </a:cubicBezTo>
                <a:close/>
                <a:moveTo>
                  <a:pt x="506" y="1254"/>
                </a:moveTo>
                <a:cubicBezTo>
                  <a:pt x="495" y="1270"/>
                  <a:pt x="489" y="1281"/>
                  <a:pt x="489" y="1303"/>
                </a:cubicBezTo>
                <a:cubicBezTo>
                  <a:pt x="489" y="1363"/>
                  <a:pt x="538" y="1411"/>
                  <a:pt x="597" y="1411"/>
                </a:cubicBezTo>
                <a:cubicBezTo>
                  <a:pt x="657" y="1411"/>
                  <a:pt x="706" y="1363"/>
                  <a:pt x="706" y="1303"/>
                </a:cubicBezTo>
                <a:cubicBezTo>
                  <a:pt x="706" y="1281"/>
                  <a:pt x="700" y="1270"/>
                  <a:pt x="689" y="1254"/>
                </a:cubicBezTo>
                <a:lnTo>
                  <a:pt x="597" y="1254"/>
                </a:lnTo>
                <a:lnTo>
                  <a:pt x="506" y="125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Birthday Cake">
            <a:extLst>
              <a:ext uri="{FF2B5EF4-FFF2-40B4-BE49-F238E27FC236}">
                <a16:creationId xmlns:a16="http://schemas.microsoft.com/office/drawing/2014/main" id="{78B9D155-8968-4EC0-9346-7C74E23FFB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51414" y="4197636"/>
            <a:ext cx="150813" cy="163513"/>
          </a:xfrm>
          <a:custGeom>
            <a:avLst/>
            <a:gdLst>
              <a:gd name="T0" fmla="*/ 110 w 1303"/>
              <a:gd name="T1" fmla="*/ 176 h 1411"/>
              <a:gd name="T2" fmla="*/ 161 w 1303"/>
              <a:gd name="T3" fmla="*/ 227 h 1411"/>
              <a:gd name="T4" fmla="*/ 273 w 1303"/>
              <a:gd name="T5" fmla="*/ 227 h 1411"/>
              <a:gd name="T6" fmla="*/ 324 w 1303"/>
              <a:gd name="T7" fmla="*/ 176 h 1411"/>
              <a:gd name="T8" fmla="*/ 651 w 1303"/>
              <a:gd name="T9" fmla="*/ 0 h 1411"/>
              <a:gd name="T10" fmla="*/ 639 w 1303"/>
              <a:gd name="T11" fmla="*/ 282 h 1411"/>
              <a:gd name="T12" fmla="*/ 651 w 1303"/>
              <a:gd name="T13" fmla="*/ 136 h 1411"/>
              <a:gd name="T14" fmla="*/ 663 w 1303"/>
              <a:gd name="T15" fmla="*/ 282 h 1411"/>
              <a:gd name="T16" fmla="*/ 651 w 1303"/>
              <a:gd name="T17" fmla="*/ 0 h 1411"/>
              <a:gd name="T18" fmla="*/ 979 w 1303"/>
              <a:gd name="T19" fmla="*/ 176 h 1411"/>
              <a:gd name="T20" fmla="*/ 1029 w 1303"/>
              <a:gd name="T21" fmla="*/ 227 h 1411"/>
              <a:gd name="T22" fmla="*/ 1141 w 1303"/>
              <a:gd name="T23" fmla="*/ 227 h 1411"/>
              <a:gd name="T24" fmla="*/ 1192 w 1303"/>
              <a:gd name="T25" fmla="*/ 176 h 1411"/>
              <a:gd name="T26" fmla="*/ 110 w 1303"/>
              <a:gd name="T27" fmla="*/ 309 h 1411"/>
              <a:gd name="T28" fmla="*/ 110 w 1303"/>
              <a:gd name="T29" fmla="*/ 456 h 1411"/>
              <a:gd name="T30" fmla="*/ 324 w 1303"/>
              <a:gd name="T31" fmla="*/ 758 h 1411"/>
              <a:gd name="T32" fmla="*/ 360 w 1303"/>
              <a:gd name="T33" fmla="*/ 380 h 1411"/>
              <a:gd name="T34" fmla="*/ 110 w 1303"/>
              <a:gd name="T35" fmla="*/ 309 h 1411"/>
              <a:gd name="T36" fmla="*/ 509 w 1303"/>
              <a:gd name="T37" fmla="*/ 339 h 1411"/>
              <a:gd name="T38" fmla="*/ 544 w 1303"/>
              <a:gd name="T39" fmla="*/ 758 h 1411"/>
              <a:gd name="T40" fmla="*/ 758 w 1303"/>
              <a:gd name="T41" fmla="*/ 451 h 1411"/>
              <a:gd name="T42" fmla="*/ 733 w 1303"/>
              <a:gd name="T43" fmla="*/ 339 h 1411"/>
              <a:gd name="T44" fmla="*/ 979 w 1303"/>
              <a:gd name="T45" fmla="*/ 309 h 1411"/>
              <a:gd name="T46" fmla="*/ 979 w 1303"/>
              <a:gd name="T47" fmla="*/ 456 h 1411"/>
              <a:gd name="T48" fmla="*/ 1192 w 1303"/>
              <a:gd name="T49" fmla="*/ 758 h 1411"/>
              <a:gd name="T50" fmla="*/ 1228 w 1303"/>
              <a:gd name="T51" fmla="*/ 380 h 1411"/>
              <a:gd name="T52" fmla="*/ 979 w 1303"/>
              <a:gd name="T53" fmla="*/ 309 h 1411"/>
              <a:gd name="T54" fmla="*/ 0 w 1303"/>
              <a:gd name="T55" fmla="*/ 977 h 1411"/>
              <a:gd name="T56" fmla="*/ 0 w 1303"/>
              <a:gd name="T57" fmla="*/ 1330 h 1411"/>
              <a:gd name="T58" fmla="*/ 81 w 1303"/>
              <a:gd name="T59" fmla="*/ 1411 h 1411"/>
              <a:gd name="T60" fmla="*/ 1297 w 1303"/>
              <a:gd name="T61" fmla="*/ 1357 h 1411"/>
              <a:gd name="T62" fmla="*/ 1303 w 1303"/>
              <a:gd name="T63" fmla="*/ 977 h 1411"/>
              <a:gd name="T64" fmla="*/ 163 w 1303"/>
              <a:gd name="T65" fmla="*/ 814 h 1411"/>
              <a:gd name="T66" fmla="*/ 326 w 1303"/>
              <a:gd name="T67" fmla="*/ 1140 h 1411"/>
              <a:gd name="T68" fmla="*/ 543 w 1303"/>
              <a:gd name="T69" fmla="*/ 1140 h 1411"/>
              <a:gd name="T70" fmla="*/ 760 w 1303"/>
              <a:gd name="T71" fmla="*/ 1140 h 1411"/>
              <a:gd name="T72" fmla="*/ 977 w 1303"/>
              <a:gd name="T73" fmla="*/ 1140 h 1411"/>
              <a:gd name="T74" fmla="*/ 1194 w 1303"/>
              <a:gd name="T75" fmla="*/ 1140 h 1411"/>
              <a:gd name="T76" fmla="*/ 109 w 1303"/>
              <a:gd name="T77" fmla="*/ 1303 h 1411"/>
              <a:gd name="T78" fmla="*/ 217 w 1303"/>
              <a:gd name="T79" fmla="*/ 103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3" h="1411">
                <a:moveTo>
                  <a:pt x="217" y="0"/>
                </a:moveTo>
                <a:cubicBezTo>
                  <a:pt x="217" y="0"/>
                  <a:pt x="110" y="118"/>
                  <a:pt x="110" y="176"/>
                </a:cubicBezTo>
                <a:cubicBezTo>
                  <a:pt x="110" y="231"/>
                  <a:pt x="152" y="276"/>
                  <a:pt x="205" y="282"/>
                </a:cubicBezTo>
                <a:cubicBezTo>
                  <a:pt x="180" y="276"/>
                  <a:pt x="161" y="254"/>
                  <a:pt x="161" y="227"/>
                </a:cubicBezTo>
                <a:cubicBezTo>
                  <a:pt x="161" y="197"/>
                  <a:pt x="217" y="136"/>
                  <a:pt x="217" y="136"/>
                </a:cubicBezTo>
                <a:cubicBezTo>
                  <a:pt x="217" y="136"/>
                  <a:pt x="273" y="197"/>
                  <a:pt x="273" y="227"/>
                </a:cubicBezTo>
                <a:cubicBezTo>
                  <a:pt x="273" y="254"/>
                  <a:pt x="254" y="276"/>
                  <a:pt x="229" y="282"/>
                </a:cubicBezTo>
                <a:cubicBezTo>
                  <a:pt x="282" y="276"/>
                  <a:pt x="324" y="231"/>
                  <a:pt x="324" y="176"/>
                </a:cubicBezTo>
                <a:cubicBezTo>
                  <a:pt x="324" y="118"/>
                  <a:pt x="217" y="0"/>
                  <a:pt x="217" y="0"/>
                </a:cubicBezTo>
                <a:close/>
                <a:moveTo>
                  <a:pt x="651" y="0"/>
                </a:moveTo>
                <a:cubicBezTo>
                  <a:pt x="651" y="0"/>
                  <a:pt x="544" y="118"/>
                  <a:pt x="544" y="176"/>
                </a:cubicBezTo>
                <a:cubicBezTo>
                  <a:pt x="544" y="231"/>
                  <a:pt x="586" y="276"/>
                  <a:pt x="639" y="282"/>
                </a:cubicBezTo>
                <a:cubicBezTo>
                  <a:pt x="614" y="276"/>
                  <a:pt x="595" y="254"/>
                  <a:pt x="595" y="227"/>
                </a:cubicBezTo>
                <a:cubicBezTo>
                  <a:pt x="595" y="197"/>
                  <a:pt x="651" y="136"/>
                  <a:pt x="651" y="136"/>
                </a:cubicBezTo>
                <a:cubicBezTo>
                  <a:pt x="651" y="136"/>
                  <a:pt x="707" y="197"/>
                  <a:pt x="707" y="227"/>
                </a:cubicBezTo>
                <a:cubicBezTo>
                  <a:pt x="707" y="254"/>
                  <a:pt x="688" y="276"/>
                  <a:pt x="663" y="282"/>
                </a:cubicBezTo>
                <a:cubicBezTo>
                  <a:pt x="716" y="276"/>
                  <a:pt x="758" y="231"/>
                  <a:pt x="758" y="176"/>
                </a:cubicBezTo>
                <a:cubicBezTo>
                  <a:pt x="758" y="118"/>
                  <a:pt x="651" y="0"/>
                  <a:pt x="651" y="0"/>
                </a:cubicBezTo>
                <a:close/>
                <a:moveTo>
                  <a:pt x="1085" y="0"/>
                </a:moveTo>
                <a:cubicBezTo>
                  <a:pt x="1085" y="0"/>
                  <a:pt x="979" y="118"/>
                  <a:pt x="979" y="176"/>
                </a:cubicBezTo>
                <a:cubicBezTo>
                  <a:pt x="979" y="231"/>
                  <a:pt x="1020" y="276"/>
                  <a:pt x="1074" y="282"/>
                </a:cubicBezTo>
                <a:cubicBezTo>
                  <a:pt x="1048" y="276"/>
                  <a:pt x="1029" y="254"/>
                  <a:pt x="1029" y="227"/>
                </a:cubicBezTo>
                <a:cubicBezTo>
                  <a:pt x="1029" y="197"/>
                  <a:pt x="1085" y="136"/>
                  <a:pt x="1085" y="136"/>
                </a:cubicBezTo>
                <a:cubicBezTo>
                  <a:pt x="1085" y="136"/>
                  <a:pt x="1141" y="197"/>
                  <a:pt x="1141" y="227"/>
                </a:cubicBezTo>
                <a:cubicBezTo>
                  <a:pt x="1141" y="254"/>
                  <a:pt x="1122" y="276"/>
                  <a:pt x="1097" y="282"/>
                </a:cubicBezTo>
                <a:cubicBezTo>
                  <a:pt x="1151" y="276"/>
                  <a:pt x="1192" y="231"/>
                  <a:pt x="1192" y="176"/>
                </a:cubicBezTo>
                <a:cubicBezTo>
                  <a:pt x="1192" y="118"/>
                  <a:pt x="1085" y="0"/>
                  <a:pt x="1085" y="0"/>
                </a:cubicBezTo>
                <a:close/>
                <a:moveTo>
                  <a:pt x="110" y="309"/>
                </a:moveTo>
                <a:cubicBezTo>
                  <a:pt x="91" y="306"/>
                  <a:pt x="75" y="320"/>
                  <a:pt x="75" y="339"/>
                </a:cubicBezTo>
                <a:cubicBezTo>
                  <a:pt x="75" y="359"/>
                  <a:pt x="110" y="394"/>
                  <a:pt x="110" y="456"/>
                </a:cubicBezTo>
                <a:lnTo>
                  <a:pt x="110" y="758"/>
                </a:lnTo>
                <a:lnTo>
                  <a:pt x="324" y="758"/>
                </a:lnTo>
                <a:lnTo>
                  <a:pt x="324" y="451"/>
                </a:lnTo>
                <a:cubicBezTo>
                  <a:pt x="324" y="413"/>
                  <a:pt x="360" y="400"/>
                  <a:pt x="360" y="380"/>
                </a:cubicBezTo>
                <a:cubicBezTo>
                  <a:pt x="360" y="360"/>
                  <a:pt x="359" y="339"/>
                  <a:pt x="298" y="339"/>
                </a:cubicBezTo>
                <a:cubicBezTo>
                  <a:pt x="209" y="339"/>
                  <a:pt x="110" y="309"/>
                  <a:pt x="110" y="309"/>
                </a:cubicBezTo>
                <a:close/>
                <a:moveTo>
                  <a:pt x="544" y="309"/>
                </a:moveTo>
                <a:cubicBezTo>
                  <a:pt x="525" y="306"/>
                  <a:pt x="509" y="320"/>
                  <a:pt x="509" y="339"/>
                </a:cubicBezTo>
                <a:cubicBezTo>
                  <a:pt x="509" y="359"/>
                  <a:pt x="544" y="394"/>
                  <a:pt x="544" y="456"/>
                </a:cubicBezTo>
                <a:lnTo>
                  <a:pt x="544" y="758"/>
                </a:lnTo>
                <a:lnTo>
                  <a:pt x="758" y="758"/>
                </a:lnTo>
                <a:lnTo>
                  <a:pt x="758" y="451"/>
                </a:lnTo>
                <a:cubicBezTo>
                  <a:pt x="758" y="413"/>
                  <a:pt x="794" y="400"/>
                  <a:pt x="794" y="380"/>
                </a:cubicBezTo>
                <a:cubicBezTo>
                  <a:pt x="794" y="360"/>
                  <a:pt x="793" y="339"/>
                  <a:pt x="733" y="339"/>
                </a:cubicBezTo>
                <a:cubicBezTo>
                  <a:pt x="643" y="339"/>
                  <a:pt x="544" y="309"/>
                  <a:pt x="544" y="309"/>
                </a:cubicBezTo>
                <a:close/>
                <a:moveTo>
                  <a:pt x="979" y="309"/>
                </a:moveTo>
                <a:cubicBezTo>
                  <a:pt x="959" y="306"/>
                  <a:pt x="943" y="320"/>
                  <a:pt x="943" y="339"/>
                </a:cubicBezTo>
                <a:cubicBezTo>
                  <a:pt x="943" y="359"/>
                  <a:pt x="979" y="394"/>
                  <a:pt x="979" y="456"/>
                </a:cubicBezTo>
                <a:lnTo>
                  <a:pt x="979" y="758"/>
                </a:lnTo>
                <a:lnTo>
                  <a:pt x="1192" y="758"/>
                </a:lnTo>
                <a:lnTo>
                  <a:pt x="1192" y="451"/>
                </a:lnTo>
                <a:cubicBezTo>
                  <a:pt x="1192" y="413"/>
                  <a:pt x="1228" y="400"/>
                  <a:pt x="1228" y="380"/>
                </a:cubicBezTo>
                <a:cubicBezTo>
                  <a:pt x="1228" y="360"/>
                  <a:pt x="1227" y="339"/>
                  <a:pt x="1167" y="339"/>
                </a:cubicBezTo>
                <a:cubicBezTo>
                  <a:pt x="1077" y="339"/>
                  <a:pt x="979" y="309"/>
                  <a:pt x="979" y="309"/>
                </a:cubicBezTo>
                <a:close/>
                <a:moveTo>
                  <a:pt x="163" y="814"/>
                </a:moveTo>
                <a:cubicBezTo>
                  <a:pt x="73" y="814"/>
                  <a:pt x="0" y="887"/>
                  <a:pt x="0" y="977"/>
                </a:cubicBezTo>
                <a:lnTo>
                  <a:pt x="0" y="1031"/>
                </a:lnTo>
                <a:lnTo>
                  <a:pt x="0" y="1330"/>
                </a:lnTo>
                <a:cubicBezTo>
                  <a:pt x="0" y="1339"/>
                  <a:pt x="2" y="1349"/>
                  <a:pt x="5" y="1357"/>
                </a:cubicBezTo>
                <a:cubicBezTo>
                  <a:pt x="16" y="1389"/>
                  <a:pt x="46" y="1411"/>
                  <a:pt x="81" y="1411"/>
                </a:cubicBezTo>
                <a:lnTo>
                  <a:pt x="1221" y="1411"/>
                </a:lnTo>
                <a:cubicBezTo>
                  <a:pt x="1257" y="1411"/>
                  <a:pt x="1286" y="1389"/>
                  <a:pt x="1297" y="1357"/>
                </a:cubicBezTo>
                <a:cubicBezTo>
                  <a:pt x="1300" y="1349"/>
                  <a:pt x="1303" y="1339"/>
                  <a:pt x="1303" y="1330"/>
                </a:cubicBezTo>
                <a:lnTo>
                  <a:pt x="1303" y="977"/>
                </a:lnTo>
                <a:cubicBezTo>
                  <a:pt x="1303" y="887"/>
                  <a:pt x="1230" y="814"/>
                  <a:pt x="1140" y="814"/>
                </a:cubicBezTo>
                <a:lnTo>
                  <a:pt x="163" y="814"/>
                </a:lnTo>
                <a:close/>
                <a:moveTo>
                  <a:pt x="217" y="1031"/>
                </a:moveTo>
                <a:cubicBezTo>
                  <a:pt x="217" y="1091"/>
                  <a:pt x="266" y="1140"/>
                  <a:pt x="326" y="1140"/>
                </a:cubicBezTo>
                <a:cubicBezTo>
                  <a:pt x="386" y="1140"/>
                  <a:pt x="434" y="1091"/>
                  <a:pt x="434" y="1031"/>
                </a:cubicBezTo>
                <a:cubicBezTo>
                  <a:pt x="434" y="1091"/>
                  <a:pt x="483" y="1140"/>
                  <a:pt x="543" y="1140"/>
                </a:cubicBezTo>
                <a:cubicBezTo>
                  <a:pt x="603" y="1140"/>
                  <a:pt x="651" y="1091"/>
                  <a:pt x="651" y="1031"/>
                </a:cubicBezTo>
                <a:cubicBezTo>
                  <a:pt x="651" y="1091"/>
                  <a:pt x="700" y="1140"/>
                  <a:pt x="760" y="1140"/>
                </a:cubicBezTo>
                <a:cubicBezTo>
                  <a:pt x="820" y="1140"/>
                  <a:pt x="868" y="1091"/>
                  <a:pt x="868" y="1031"/>
                </a:cubicBezTo>
                <a:cubicBezTo>
                  <a:pt x="868" y="1091"/>
                  <a:pt x="917" y="1140"/>
                  <a:pt x="977" y="1140"/>
                </a:cubicBezTo>
                <a:cubicBezTo>
                  <a:pt x="1037" y="1140"/>
                  <a:pt x="1085" y="1091"/>
                  <a:pt x="1085" y="1031"/>
                </a:cubicBezTo>
                <a:cubicBezTo>
                  <a:pt x="1085" y="1091"/>
                  <a:pt x="1134" y="1140"/>
                  <a:pt x="1194" y="1140"/>
                </a:cubicBezTo>
                <a:lnTo>
                  <a:pt x="1194" y="1303"/>
                </a:lnTo>
                <a:lnTo>
                  <a:pt x="109" y="1303"/>
                </a:lnTo>
                <a:lnTo>
                  <a:pt x="109" y="1140"/>
                </a:lnTo>
                <a:cubicBezTo>
                  <a:pt x="168" y="1140"/>
                  <a:pt x="217" y="1091"/>
                  <a:pt x="217" y="10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Content">
            <a:extLst>
              <a:ext uri="{FF2B5EF4-FFF2-40B4-BE49-F238E27FC236}">
                <a16:creationId xmlns:a16="http://schemas.microsoft.com/office/drawing/2014/main" id="{3BF7DC48-3CDB-4603-A841-319950EC86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8968" y="4198430"/>
            <a:ext cx="157163" cy="161925"/>
          </a:xfrm>
          <a:custGeom>
            <a:avLst/>
            <a:gdLst>
              <a:gd name="T0" fmla="*/ 0 w 1357"/>
              <a:gd name="T1" fmla="*/ 55 h 1411"/>
              <a:gd name="T2" fmla="*/ 0 w 1357"/>
              <a:gd name="T3" fmla="*/ 489 h 1411"/>
              <a:gd name="T4" fmla="*/ 0 w 1357"/>
              <a:gd name="T5" fmla="*/ 869 h 1411"/>
              <a:gd name="T6" fmla="*/ 0 w 1357"/>
              <a:gd name="T7" fmla="*/ 977 h 1411"/>
              <a:gd name="T8" fmla="*/ 0 w 1357"/>
              <a:gd name="T9" fmla="*/ 1411 h 1411"/>
              <a:gd name="T10" fmla="*/ 489 w 1357"/>
              <a:gd name="T11" fmla="*/ 1411 h 1411"/>
              <a:gd name="T12" fmla="*/ 543 w 1357"/>
              <a:gd name="T13" fmla="*/ 1357 h 1411"/>
              <a:gd name="T14" fmla="*/ 543 w 1357"/>
              <a:gd name="T15" fmla="*/ 869 h 1411"/>
              <a:gd name="T16" fmla="*/ 543 w 1357"/>
              <a:gd name="T17" fmla="*/ 489 h 1411"/>
              <a:gd name="T18" fmla="*/ 543 w 1357"/>
              <a:gd name="T19" fmla="*/ 55 h 1411"/>
              <a:gd name="T20" fmla="*/ 489 w 1357"/>
              <a:gd name="T21" fmla="*/ 0 h 1411"/>
              <a:gd name="T22" fmla="*/ 0 w 1357"/>
              <a:gd name="T23" fmla="*/ 0 h 1411"/>
              <a:gd name="T24" fmla="*/ 434 w 1357"/>
              <a:gd name="T25" fmla="*/ 109 h 1411"/>
              <a:gd name="T26" fmla="*/ 370 w 1357"/>
              <a:gd name="T27" fmla="*/ 295 h 1411"/>
              <a:gd name="T28" fmla="*/ 192 w 1357"/>
              <a:gd name="T29" fmla="*/ 216 h 1411"/>
              <a:gd name="T30" fmla="*/ 109 w 1357"/>
              <a:gd name="T31" fmla="*/ 109 h 1411"/>
              <a:gd name="T32" fmla="*/ 652 w 1357"/>
              <a:gd name="T33" fmla="*/ 217 h 1411"/>
              <a:gd name="T34" fmla="*/ 1357 w 1357"/>
              <a:gd name="T35" fmla="*/ 109 h 1411"/>
              <a:gd name="T36" fmla="*/ 353 w 1357"/>
              <a:gd name="T37" fmla="*/ 155 h 1411"/>
              <a:gd name="T38" fmla="*/ 353 w 1357"/>
              <a:gd name="T39" fmla="*/ 228 h 1411"/>
              <a:gd name="T40" fmla="*/ 353 w 1357"/>
              <a:gd name="T41" fmla="*/ 155 h 1411"/>
              <a:gd name="T42" fmla="*/ 652 w 1357"/>
              <a:gd name="T43" fmla="*/ 380 h 1411"/>
              <a:gd name="T44" fmla="*/ 1357 w 1357"/>
              <a:gd name="T45" fmla="*/ 326 h 1411"/>
              <a:gd name="T46" fmla="*/ 109 w 1357"/>
              <a:gd name="T47" fmla="*/ 543 h 1411"/>
              <a:gd name="T48" fmla="*/ 434 w 1357"/>
              <a:gd name="T49" fmla="*/ 869 h 1411"/>
              <a:gd name="T50" fmla="*/ 109 w 1357"/>
              <a:gd name="T51" fmla="*/ 543 h 1411"/>
              <a:gd name="T52" fmla="*/ 652 w 1357"/>
              <a:gd name="T53" fmla="*/ 652 h 1411"/>
              <a:gd name="T54" fmla="*/ 1357 w 1357"/>
              <a:gd name="T55" fmla="*/ 543 h 1411"/>
              <a:gd name="T56" fmla="*/ 304 w 1357"/>
              <a:gd name="T57" fmla="*/ 601 h 1411"/>
              <a:gd name="T58" fmla="*/ 255 w 1357"/>
              <a:gd name="T59" fmla="*/ 621 h 1411"/>
              <a:gd name="T60" fmla="*/ 192 w 1357"/>
              <a:gd name="T61" fmla="*/ 687 h 1411"/>
              <a:gd name="T62" fmla="*/ 180 w 1357"/>
              <a:gd name="T63" fmla="*/ 765 h 1411"/>
              <a:gd name="T64" fmla="*/ 261 w 1357"/>
              <a:gd name="T65" fmla="*/ 811 h 1411"/>
              <a:gd name="T66" fmla="*/ 322 w 1357"/>
              <a:gd name="T67" fmla="*/ 762 h 1411"/>
              <a:gd name="T68" fmla="*/ 343 w 1357"/>
              <a:gd name="T69" fmla="*/ 672 h 1411"/>
              <a:gd name="T70" fmla="*/ 324 w 1357"/>
              <a:gd name="T71" fmla="*/ 604 h 1411"/>
              <a:gd name="T72" fmla="*/ 289 w 1357"/>
              <a:gd name="T73" fmla="*/ 657 h 1411"/>
              <a:gd name="T74" fmla="*/ 275 w 1357"/>
              <a:gd name="T75" fmla="*/ 699 h 1411"/>
              <a:gd name="T76" fmla="*/ 273 w 1357"/>
              <a:gd name="T77" fmla="*/ 704 h 1411"/>
              <a:gd name="T78" fmla="*/ 267 w 1357"/>
              <a:gd name="T79" fmla="*/ 704 h 1411"/>
              <a:gd name="T80" fmla="*/ 265 w 1357"/>
              <a:gd name="T81" fmla="*/ 699 h 1411"/>
              <a:gd name="T82" fmla="*/ 270 w 1357"/>
              <a:gd name="T83" fmla="*/ 696 h 1411"/>
              <a:gd name="T84" fmla="*/ 652 w 1357"/>
              <a:gd name="T85" fmla="*/ 760 h 1411"/>
              <a:gd name="T86" fmla="*/ 1357 w 1357"/>
              <a:gd name="T87" fmla="*/ 814 h 1411"/>
              <a:gd name="T88" fmla="*/ 652 w 1357"/>
              <a:gd name="T89" fmla="*/ 760 h 1411"/>
              <a:gd name="T90" fmla="*/ 434 w 1357"/>
              <a:gd name="T91" fmla="*/ 977 h 1411"/>
              <a:gd name="T92" fmla="*/ 109 w 1357"/>
              <a:gd name="T93" fmla="*/ 1303 h 1411"/>
              <a:gd name="T94" fmla="*/ 652 w 1357"/>
              <a:gd name="T95" fmla="*/ 977 h 1411"/>
              <a:gd name="T96" fmla="*/ 1357 w 1357"/>
              <a:gd name="T97" fmla="*/ 1086 h 1411"/>
              <a:gd name="T98" fmla="*/ 652 w 1357"/>
              <a:gd name="T99" fmla="*/ 977 h 1411"/>
              <a:gd name="T100" fmla="*/ 246 w 1357"/>
              <a:gd name="T101" fmla="*/ 1077 h 1411"/>
              <a:gd name="T102" fmla="*/ 207 w 1357"/>
              <a:gd name="T103" fmla="*/ 1115 h 1411"/>
              <a:gd name="T104" fmla="*/ 207 w 1357"/>
              <a:gd name="T105" fmla="*/ 1166 h 1411"/>
              <a:gd name="T106" fmla="*/ 243 w 1357"/>
              <a:gd name="T107" fmla="*/ 1205 h 1411"/>
              <a:gd name="T108" fmla="*/ 297 w 1357"/>
              <a:gd name="T109" fmla="*/ 1205 h 1411"/>
              <a:gd name="T110" fmla="*/ 336 w 1357"/>
              <a:gd name="T111" fmla="*/ 1166 h 1411"/>
              <a:gd name="T112" fmla="*/ 336 w 1357"/>
              <a:gd name="T113" fmla="*/ 1115 h 1411"/>
              <a:gd name="T114" fmla="*/ 300 w 1357"/>
              <a:gd name="T115" fmla="*/ 1077 h 1411"/>
              <a:gd name="T116" fmla="*/ 272 w 1357"/>
              <a:gd name="T117" fmla="*/ 1091 h 1411"/>
              <a:gd name="T118" fmla="*/ 272 w 1357"/>
              <a:gd name="T119" fmla="*/ 1189 h 1411"/>
              <a:gd name="T120" fmla="*/ 272 w 1357"/>
              <a:gd name="T121" fmla="*/ 1091 h 1411"/>
              <a:gd name="T122" fmla="*/ 652 w 1357"/>
              <a:gd name="T123" fmla="*/ 1249 h 1411"/>
              <a:gd name="T124" fmla="*/ 1357 w 1357"/>
              <a:gd name="T125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57" h="1411">
                <a:moveTo>
                  <a:pt x="0" y="0"/>
                </a:moveTo>
                <a:lnTo>
                  <a:pt x="0" y="55"/>
                </a:lnTo>
                <a:lnTo>
                  <a:pt x="0" y="435"/>
                </a:lnTo>
                <a:lnTo>
                  <a:pt x="0" y="489"/>
                </a:lnTo>
                <a:lnTo>
                  <a:pt x="0" y="543"/>
                </a:lnTo>
                <a:lnTo>
                  <a:pt x="0" y="869"/>
                </a:lnTo>
                <a:lnTo>
                  <a:pt x="0" y="923"/>
                </a:lnTo>
                <a:lnTo>
                  <a:pt x="0" y="977"/>
                </a:lnTo>
                <a:lnTo>
                  <a:pt x="0" y="1357"/>
                </a:lnTo>
                <a:lnTo>
                  <a:pt x="0" y="1411"/>
                </a:lnTo>
                <a:lnTo>
                  <a:pt x="55" y="1411"/>
                </a:lnTo>
                <a:lnTo>
                  <a:pt x="489" y="1411"/>
                </a:lnTo>
                <a:lnTo>
                  <a:pt x="543" y="1411"/>
                </a:lnTo>
                <a:lnTo>
                  <a:pt x="543" y="1357"/>
                </a:lnTo>
                <a:lnTo>
                  <a:pt x="543" y="923"/>
                </a:lnTo>
                <a:lnTo>
                  <a:pt x="543" y="869"/>
                </a:lnTo>
                <a:lnTo>
                  <a:pt x="543" y="543"/>
                </a:lnTo>
                <a:lnTo>
                  <a:pt x="543" y="489"/>
                </a:lnTo>
                <a:lnTo>
                  <a:pt x="543" y="435"/>
                </a:lnTo>
                <a:lnTo>
                  <a:pt x="543" y="55"/>
                </a:lnTo>
                <a:lnTo>
                  <a:pt x="543" y="0"/>
                </a:lnTo>
                <a:lnTo>
                  <a:pt x="489" y="0"/>
                </a:lnTo>
                <a:lnTo>
                  <a:pt x="55" y="0"/>
                </a:lnTo>
                <a:lnTo>
                  <a:pt x="0" y="0"/>
                </a:lnTo>
                <a:close/>
                <a:moveTo>
                  <a:pt x="109" y="109"/>
                </a:moveTo>
                <a:lnTo>
                  <a:pt x="434" y="109"/>
                </a:lnTo>
                <a:lnTo>
                  <a:pt x="434" y="356"/>
                </a:lnTo>
                <a:lnTo>
                  <a:pt x="370" y="295"/>
                </a:lnTo>
                <a:lnTo>
                  <a:pt x="292" y="334"/>
                </a:lnTo>
                <a:lnTo>
                  <a:pt x="192" y="216"/>
                </a:lnTo>
                <a:lnTo>
                  <a:pt x="109" y="287"/>
                </a:lnTo>
                <a:lnTo>
                  <a:pt x="109" y="109"/>
                </a:lnTo>
                <a:close/>
                <a:moveTo>
                  <a:pt x="652" y="109"/>
                </a:moveTo>
                <a:lnTo>
                  <a:pt x="652" y="217"/>
                </a:lnTo>
                <a:lnTo>
                  <a:pt x="1357" y="217"/>
                </a:lnTo>
                <a:lnTo>
                  <a:pt x="1357" y="109"/>
                </a:lnTo>
                <a:lnTo>
                  <a:pt x="652" y="109"/>
                </a:lnTo>
                <a:close/>
                <a:moveTo>
                  <a:pt x="353" y="155"/>
                </a:moveTo>
                <a:cubicBezTo>
                  <a:pt x="333" y="155"/>
                  <a:pt x="317" y="170"/>
                  <a:pt x="317" y="190"/>
                </a:cubicBezTo>
                <a:cubicBezTo>
                  <a:pt x="317" y="210"/>
                  <a:pt x="333" y="228"/>
                  <a:pt x="353" y="228"/>
                </a:cubicBezTo>
                <a:cubicBezTo>
                  <a:pt x="373" y="228"/>
                  <a:pt x="389" y="210"/>
                  <a:pt x="389" y="190"/>
                </a:cubicBezTo>
                <a:cubicBezTo>
                  <a:pt x="389" y="170"/>
                  <a:pt x="373" y="155"/>
                  <a:pt x="353" y="155"/>
                </a:cubicBezTo>
                <a:close/>
                <a:moveTo>
                  <a:pt x="652" y="326"/>
                </a:moveTo>
                <a:lnTo>
                  <a:pt x="652" y="380"/>
                </a:lnTo>
                <a:lnTo>
                  <a:pt x="1357" y="380"/>
                </a:lnTo>
                <a:lnTo>
                  <a:pt x="1357" y="326"/>
                </a:lnTo>
                <a:lnTo>
                  <a:pt x="652" y="326"/>
                </a:lnTo>
                <a:close/>
                <a:moveTo>
                  <a:pt x="109" y="543"/>
                </a:moveTo>
                <a:lnTo>
                  <a:pt x="434" y="543"/>
                </a:lnTo>
                <a:lnTo>
                  <a:pt x="434" y="869"/>
                </a:lnTo>
                <a:lnTo>
                  <a:pt x="109" y="869"/>
                </a:lnTo>
                <a:lnTo>
                  <a:pt x="109" y="543"/>
                </a:lnTo>
                <a:close/>
                <a:moveTo>
                  <a:pt x="652" y="543"/>
                </a:moveTo>
                <a:lnTo>
                  <a:pt x="652" y="652"/>
                </a:lnTo>
                <a:lnTo>
                  <a:pt x="1357" y="652"/>
                </a:lnTo>
                <a:lnTo>
                  <a:pt x="1357" y="543"/>
                </a:lnTo>
                <a:lnTo>
                  <a:pt x="652" y="543"/>
                </a:lnTo>
                <a:close/>
                <a:moveTo>
                  <a:pt x="304" y="601"/>
                </a:moveTo>
                <a:cubicBezTo>
                  <a:pt x="282" y="604"/>
                  <a:pt x="260" y="624"/>
                  <a:pt x="260" y="624"/>
                </a:cubicBezTo>
                <a:cubicBezTo>
                  <a:pt x="260" y="624"/>
                  <a:pt x="258" y="623"/>
                  <a:pt x="255" y="621"/>
                </a:cubicBezTo>
                <a:cubicBezTo>
                  <a:pt x="242" y="614"/>
                  <a:pt x="212" y="600"/>
                  <a:pt x="192" y="619"/>
                </a:cubicBezTo>
                <a:cubicBezTo>
                  <a:pt x="166" y="644"/>
                  <a:pt x="192" y="687"/>
                  <a:pt x="192" y="687"/>
                </a:cubicBezTo>
                <a:cubicBezTo>
                  <a:pt x="192" y="687"/>
                  <a:pt x="153" y="718"/>
                  <a:pt x="165" y="750"/>
                </a:cubicBezTo>
                <a:cubicBezTo>
                  <a:pt x="168" y="758"/>
                  <a:pt x="174" y="762"/>
                  <a:pt x="180" y="765"/>
                </a:cubicBezTo>
                <a:cubicBezTo>
                  <a:pt x="200" y="776"/>
                  <a:pt x="229" y="772"/>
                  <a:pt x="229" y="772"/>
                </a:cubicBezTo>
                <a:cubicBezTo>
                  <a:pt x="229" y="772"/>
                  <a:pt x="242" y="800"/>
                  <a:pt x="261" y="811"/>
                </a:cubicBezTo>
                <a:cubicBezTo>
                  <a:pt x="267" y="814"/>
                  <a:pt x="273" y="817"/>
                  <a:pt x="280" y="816"/>
                </a:cubicBezTo>
                <a:cubicBezTo>
                  <a:pt x="310" y="814"/>
                  <a:pt x="322" y="762"/>
                  <a:pt x="322" y="762"/>
                </a:cubicBezTo>
                <a:cubicBezTo>
                  <a:pt x="322" y="762"/>
                  <a:pt x="370" y="757"/>
                  <a:pt x="378" y="726"/>
                </a:cubicBezTo>
                <a:cubicBezTo>
                  <a:pt x="386" y="699"/>
                  <a:pt x="351" y="677"/>
                  <a:pt x="343" y="672"/>
                </a:cubicBezTo>
                <a:cubicBezTo>
                  <a:pt x="342" y="671"/>
                  <a:pt x="341" y="670"/>
                  <a:pt x="341" y="670"/>
                </a:cubicBezTo>
                <a:cubicBezTo>
                  <a:pt x="341" y="670"/>
                  <a:pt x="351" y="620"/>
                  <a:pt x="324" y="604"/>
                </a:cubicBezTo>
                <a:cubicBezTo>
                  <a:pt x="317" y="600"/>
                  <a:pt x="311" y="600"/>
                  <a:pt x="304" y="601"/>
                </a:cubicBezTo>
                <a:close/>
                <a:moveTo>
                  <a:pt x="289" y="657"/>
                </a:moveTo>
                <a:cubicBezTo>
                  <a:pt x="290" y="656"/>
                  <a:pt x="293" y="656"/>
                  <a:pt x="295" y="657"/>
                </a:cubicBezTo>
                <a:cubicBezTo>
                  <a:pt x="311" y="665"/>
                  <a:pt x="275" y="699"/>
                  <a:pt x="275" y="699"/>
                </a:cubicBezTo>
                <a:cubicBezTo>
                  <a:pt x="275" y="699"/>
                  <a:pt x="322" y="693"/>
                  <a:pt x="319" y="711"/>
                </a:cubicBezTo>
                <a:cubicBezTo>
                  <a:pt x="316" y="729"/>
                  <a:pt x="273" y="704"/>
                  <a:pt x="273" y="704"/>
                </a:cubicBezTo>
                <a:cubicBezTo>
                  <a:pt x="273" y="704"/>
                  <a:pt x="293" y="747"/>
                  <a:pt x="275" y="750"/>
                </a:cubicBezTo>
                <a:cubicBezTo>
                  <a:pt x="257" y="753"/>
                  <a:pt x="267" y="704"/>
                  <a:pt x="267" y="704"/>
                </a:cubicBezTo>
                <a:cubicBezTo>
                  <a:pt x="267" y="704"/>
                  <a:pt x="230" y="737"/>
                  <a:pt x="224" y="721"/>
                </a:cubicBezTo>
                <a:cubicBezTo>
                  <a:pt x="219" y="705"/>
                  <a:pt x="265" y="699"/>
                  <a:pt x="265" y="699"/>
                </a:cubicBezTo>
                <a:cubicBezTo>
                  <a:pt x="265" y="699"/>
                  <a:pt x="222" y="675"/>
                  <a:pt x="236" y="663"/>
                </a:cubicBezTo>
                <a:cubicBezTo>
                  <a:pt x="250" y="652"/>
                  <a:pt x="270" y="696"/>
                  <a:pt x="270" y="696"/>
                </a:cubicBezTo>
                <a:cubicBezTo>
                  <a:pt x="270" y="696"/>
                  <a:pt x="276" y="660"/>
                  <a:pt x="289" y="657"/>
                </a:cubicBezTo>
                <a:close/>
                <a:moveTo>
                  <a:pt x="652" y="760"/>
                </a:moveTo>
                <a:lnTo>
                  <a:pt x="652" y="814"/>
                </a:lnTo>
                <a:lnTo>
                  <a:pt x="1357" y="814"/>
                </a:lnTo>
                <a:lnTo>
                  <a:pt x="1357" y="760"/>
                </a:lnTo>
                <a:lnTo>
                  <a:pt x="652" y="760"/>
                </a:lnTo>
                <a:close/>
                <a:moveTo>
                  <a:pt x="109" y="977"/>
                </a:moveTo>
                <a:lnTo>
                  <a:pt x="434" y="977"/>
                </a:lnTo>
                <a:lnTo>
                  <a:pt x="434" y="1303"/>
                </a:lnTo>
                <a:lnTo>
                  <a:pt x="109" y="1303"/>
                </a:lnTo>
                <a:lnTo>
                  <a:pt x="109" y="977"/>
                </a:lnTo>
                <a:close/>
                <a:moveTo>
                  <a:pt x="652" y="977"/>
                </a:moveTo>
                <a:lnTo>
                  <a:pt x="652" y="1086"/>
                </a:lnTo>
                <a:lnTo>
                  <a:pt x="1357" y="1086"/>
                </a:lnTo>
                <a:lnTo>
                  <a:pt x="1357" y="977"/>
                </a:lnTo>
                <a:lnTo>
                  <a:pt x="652" y="977"/>
                </a:lnTo>
                <a:close/>
                <a:moveTo>
                  <a:pt x="272" y="1032"/>
                </a:moveTo>
                <a:cubicBezTo>
                  <a:pt x="272" y="1032"/>
                  <a:pt x="259" y="1072"/>
                  <a:pt x="246" y="1077"/>
                </a:cubicBezTo>
                <a:cubicBezTo>
                  <a:pt x="234" y="1083"/>
                  <a:pt x="195" y="1064"/>
                  <a:pt x="195" y="1064"/>
                </a:cubicBezTo>
                <a:cubicBezTo>
                  <a:pt x="195" y="1064"/>
                  <a:pt x="211" y="1102"/>
                  <a:pt x="207" y="1115"/>
                </a:cubicBezTo>
                <a:cubicBezTo>
                  <a:pt x="204" y="1124"/>
                  <a:pt x="163" y="1140"/>
                  <a:pt x="163" y="1140"/>
                </a:cubicBezTo>
                <a:cubicBezTo>
                  <a:pt x="163" y="1140"/>
                  <a:pt x="204" y="1155"/>
                  <a:pt x="207" y="1166"/>
                </a:cubicBezTo>
                <a:cubicBezTo>
                  <a:pt x="211" y="1182"/>
                  <a:pt x="195" y="1216"/>
                  <a:pt x="195" y="1216"/>
                </a:cubicBezTo>
                <a:cubicBezTo>
                  <a:pt x="195" y="1216"/>
                  <a:pt x="231" y="1198"/>
                  <a:pt x="243" y="1205"/>
                </a:cubicBezTo>
                <a:cubicBezTo>
                  <a:pt x="255" y="1211"/>
                  <a:pt x="272" y="1249"/>
                  <a:pt x="272" y="1249"/>
                </a:cubicBezTo>
                <a:cubicBezTo>
                  <a:pt x="272" y="1249"/>
                  <a:pt x="285" y="1210"/>
                  <a:pt x="297" y="1205"/>
                </a:cubicBezTo>
                <a:cubicBezTo>
                  <a:pt x="310" y="1199"/>
                  <a:pt x="348" y="1216"/>
                  <a:pt x="348" y="1216"/>
                </a:cubicBezTo>
                <a:cubicBezTo>
                  <a:pt x="348" y="1216"/>
                  <a:pt x="332" y="1178"/>
                  <a:pt x="336" y="1166"/>
                </a:cubicBezTo>
                <a:cubicBezTo>
                  <a:pt x="339" y="1156"/>
                  <a:pt x="380" y="1140"/>
                  <a:pt x="380" y="1140"/>
                </a:cubicBezTo>
                <a:cubicBezTo>
                  <a:pt x="380" y="1140"/>
                  <a:pt x="339" y="1124"/>
                  <a:pt x="336" y="1115"/>
                </a:cubicBezTo>
                <a:cubicBezTo>
                  <a:pt x="331" y="1099"/>
                  <a:pt x="348" y="1064"/>
                  <a:pt x="348" y="1064"/>
                </a:cubicBezTo>
                <a:cubicBezTo>
                  <a:pt x="348" y="1064"/>
                  <a:pt x="312" y="1084"/>
                  <a:pt x="300" y="1077"/>
                </a:cubicBezTo>
                <a:cubicBezTo>
                  <a:pt x="289" y="1071"/>
                  <a:pt x="272" y="1032"/>
                  <a:pt x="272" y="1032"/>
                </a:cubicBezTo>
                <a:close/>
                <a:moveTo>
                  <a:pt x="272" y="1091"/>
                </a:moveTo>
                <a:cubicBezTo>
                  <a:pt x="299" y="1091"/>
                  <a:pt x="321" y="1113"/>
                  <a:pt x="321" y="1140"/>
                </a:cubicBezTo>
                <a:cubicBezTo>
                  <a:pt x="321" y="1168"/>
                  <a:pt x="299" y="1189"/>
                  <a:pt x="272" y="1189"/>
                </a:cubicBezTo>
                <a:cubicBezTo>
                  <a:pt x="244" y="1189"/>
                  <a:pt x="222" y="1168"/>
                  <a:pt x="222" y="1140"/>
                </a:cubicBezTo>
                <a:cubicBezTo>
                  <a:pt x="222" y="1113"/>
                  <a:pt x="244" y="1091"/>
                  <a:pt x="272" y="1091"/>
                </a:cubicBezTo>
                <a:close/>
                <a:moveTo>
                  <a:pt x="652" y="1194"/>
                </a:moveTo>
                <a:lnTo>
                  <a:pt x="652" y="1249"/>
                </a:lnTo>
                <a:lnTo>
                  <a:pt x="1357" y="1249"/>
                </a:lnTo>
                <a:lnTo>
                  <a:pt x="1357" y="1194"/>
                </a:lnTo>
                <a:lnTo>
                  <a:pt x="652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Details">
            <a:extLst>
              <a:ext uri="{FF2B5EF4-FFF2-40B4-BE49-F238E27FC236}">
                <a16:creationId xmlns:a16="http://schemas.microsoft.com/office/drawing/2014/main" id="{C9A3273A-92FC-412B-BCDA-F32B080CF2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40791" y="4198430"/>
            <a:ext cx="163513" cy="161925"/>
          </a:xfrm>
          <a:custGeom>
            <a:avLst/>
            <a:gdLst>
              <a:gd name="T0" fmla="*/ 0 w 1411"/>
              <a:gd name="T1" fmla="*/ 54 h 1411"/>
              <a:gd name="T2" fmla="*/ 0 w 1411"/>
              <a:gd name="T3" fmla="*/ 488 h 1411"/>
              <a:gd name="T4" fmla="*/ 0 w 1411"/>
              <a:gd name="T5" fmla="*/ 923 h 1411"/>
              <a:gd name="T6" fmla="*/ 0 w 1411"/>
              <a:gd name="T7" fmla="*/ 1357 h 1411"/>
              <a:gd name="T8" fmla="*/ 54 w 1411"/>
              <a:gd name="T9" fmla="*/ 1411 h 1411"/>
              <a:gd name="T10" fmla="*/ 488 w 1411"/>
              <a:gd name="T11" fmla="*/ 1411 h 1411"/>
              <a:gd name="T12" fmla="*/ 488 w 1411"/>
              <a:gd name="T13" fmla="*/ 977 h 1411"/>
              <a:gd name="T14" fmla="*/ 488 w 1411"/>
              <a:gd name="T15" fmla="*/ 543 h 1411"/>
              <a:gd name="T16" fmla="*/ 488 w 1411"/>
              <a:gd name="T17" fmla="*/ 434 h 1411"/>
              <a:gd name="T18" fmla="*/ 488 w 1411"/>
              <a:gd name="T19" fmla="*/ 0 h 1411"/>
              <a:gd name="T20" fmla="*/ 54 w 1411"/>
              <a:gd name="T21" fmla="*/ 0 h 1411"/>
              <a:gd name="T22" fmla="*/ 108 w 1411"/>
              <a:gd name="T23" fmla="*/ 108 h 1411"/>
              <a:gd name="T24" fmla="*/ 380 w 1411"/>
              <a:gd name="T25" fmla="*/ 312 h 1411"/>
              <a:gd name="T26" fmla="*/ 261 w 1411"/>
              <a:gd name="T27" fmla="*/ 298 h 1411"/>
              <a:gd name="T28" fmla="*/ 108 w 1411"/>
              <a:gd name="T29" fmla="*/ 253 h 1411"/>
              <a:gd name="T30" fmla="*/ 315 w 1411"/>
              <a:gd name="T31" fmla="*/ 142 h 1411"/>
              <a:gd name="T32" fmla="*/ 315 w 1411"/>
              <a:gd name="T33" fmla="*/ 205 h 1411"/>
              <a:gd name="T34" fmla="*/ 315 w 1411"/>
              <a:gd name="T35" fmla="*/ 142 h 1411"/>
              <a:gd name="T36" fmla="*/ 651 w 1411"/>
              <a:gd name="T37" fmla="*/ 326 h 1411"/>
              <a:gd name="T38" fmla="*/ 977 w 1411"/>
              <a:gd name="T39" fmla="*/ 217 h 1411"/>
              <a:gd name="T40" fmla="*/ 1085 w 1411"/>
              <a:gd name="T41" fmla="*/ 217 h 1411"/>
              <a:gd name="T42" fmla="*/ 1411 w 1411"/>
              <a:gd name="T43" fmla="*/ 326 h 1411"/>
              <a:gd name="T44" fmla="*/ 1085 w 1411"/>
              <a:gd name="T45" fmla="*/ 217 h 1411"/>
              <a:gd name="T46" fmla="*/ 380 w 1411"/>
              <a:gd name="T47" fmla="*/ 597 h 1411"/>
              <a:gd name="T48" fmla="*/ 108 w 1411"/>
              <a:gd name="T49" fmla="*/ 868 h 1411"/>
              <a:gd name="T50" fmla="*/ 271 w 1411"/>
              <a:gd name="T51" fmla="*/ 641 h 1411"/>
              <a:gd name="T52" fmla="*/ 229 w 1411"/>
              <a:gd name="T53" fmla="*/ 658 h 1411"/>
              <a:gd name="T54" fmla="*/ 173 w 1411"/>
              <a:gd name="T55" fmla="*/ 716 h 1411"/>
              <a:gd name="T56" fmla="*/ 164 w 1411"/>
              <a:gd name="T57" fmla="*/ 785 h 1411"/>
              <a:gd name="T58" fmla="*/ 236 w 1411"/>
              <a:gd name="T59" fmla="*/ 824 h 1411"/>
              <a:gd name="T60" fmla="*/ 288 w 1411"/>
              <a:gd name="T61" fmla="*/ 782 h 1411"/>
              <a:gd name="T62" fmla="*/ 305 w 1411"/>
              <a:gd name="T63" fmla="*/ 702 h 1411"/>
              <a:gd name="T64" fmla="*/ 271 w 1411"/>
              <a:gd name="T65" fmla="*/ 641 h 1411"/>
              <a:gd name="T66" fmla="*/ 651 w 1411"/>
              <a:gd name="T67" fmla="*/ 760 h 1411"/>
              <a:gd name="T68" fmla="*/ 977 w 1411"/>
              <a:gd name="T69" fmla="*/ 651 h 1411"/>
              <a:gd name="T70" fmla="*/ 1085 w 1411"/>
              <a:gd name="T71" fmla="*/ 651 h 1411"/>
              <a:gd name="T72" fmla="*/ 1411 w 1411"/>
              <a:gd name="T73" fmla="*/ 760 h 1411"/>
              <a:gd name="T74" fmla="*/ 1085 w 1411"/>
              <a:gd name="T75" fmla="*/ 651 h 1411"/>
              <a:gd name="T76" fmla="*/ 264 w 1411"/>
              <a:gd name="T77" fmla="*/ 690 h 1411"/>
              <a:gd name="T78" fmla="*/ 285 w 1411"/>
              <a:gd name="T79" fmla="*/ 736 h 1411"/>
              <a:gd name="T80" fmla="*/ 247 w 1411"/>
              <a:gd name="T81" fmla="*/ 772 h 1411"/>
              <a:gd name="T82" fmla="*/ 202 w 1411"/>
              <a:gd name="T83" fmla="*/ 746 h 1411"/>
              <a:gd name="T84" fmla="*/ 213 w 1411"/>
              <a:gd name="T85" fmla="*/ 695 h 1411"/>
              <a:gd name="T86" fmla="*/ 259 w 1411"/>
              <a:gd name="T87" fmla="*/ 688 h 1411"/>
              <a:gd name="T88" fmla="*/ 380 w 1411"/>
              <a:gd name="T89" fmla="*/ 1031 h 1411"/>
              <a:gd name="T90" fmla="*/ 108 w 1411"/>
              <a:gd name="T91" fmla="*/ 1302 h 1411"/>
              <a:gd name="T92" fmla="*/ 244 w 1411"/>
              <a:gd name="T93" fmla="*/ 1072 h 1411"/>
              <a:gd name="T94" fmla="*/ 176 w 1411"/>
              <a:gd name="T95" fmla="*/ 1101 h 1411"/>
              <a:gd name="T96" fmla="*/ 149 w 1411"/>
              <a:gd name="T97" fmla="*/ 1167 h 1411"/>
              <a:gd name="T98" fmla="*/ 176 w 1411"/>
              <a:gd name="T99" fmla="*/ 1235 h 1411"/>
              <a:gd name="T100" fmla="*/ 244 w 1411"/>
              <a:gd name="T101" fmla="*/ 1262 h 1411"/>
              <a:gd name="T102" fmla="*/ 312 w 1411"/>
              <a:gd name="T103" fmla="*/ 1235 h 1411"/>
              <a:gd name="T104" fmla="*/ 339 w 1411"/>
              <a:gd name="T105" fmla="*/ 1167 h 1411"/>
              <a:gd name="T106" fmla="*/ 312 w 1411"/>
              <a:gd name="T107" fmla="*/ 1101 h 1411"/>
              <a:gd name="T108" fmla="*/ 244 w 1411"/>
              <a:gd name="T109" fmla="*/ 1072 h 1411"/>
              <a:gd name="T110" fmla="*/ 651 w 1411"/>
              <a:gd name="T111" fmla="*/ 1194 h 1411"/>
              <a:gd name="T112" fmla="*/ 977 w 1411"/>
              <a:gd name="T113" fmla="*/ 1085 h 1411"/>
              <a:gd name="T114" fmla="*/ 1085 w 1411"/>
              <a:gd name="T115" fmla="*/ 1085 h 1411"/>
              <a:gd name="T116" fmla="*/ 1411 w 1411"/>
              <a:gd name="T117" fmla="*/ 1194 h 1411"/>
              <a:gd name="T118" fmla="*/ 1085 w 1411"/>
              <a:gd name="T119" fmla="*/ 1085 h 1411"/>
              <a:gd name="T120" fmla="*/ 288 w 1411"/>
              <a:gd name="T121" fmla="*/ 1167 h 1411"/>
              <a:gd name="T122" fmla="*/ 200 w 1411"/>
              <a:gd name="T123" fmla="*/ 1167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11" h="1411">
                <a:moveTo>
                  <a:pt x="0" y="0"/>
                </a:moveTo>
                <a:lnTo>
                  <a:pt x="0" y="54"/>
                </a:lnTo>
                <a:lnTo>
                  <a:pt x="0" y="434"/>
                </a:lnTo>
                <a:lnTo>
                  <a:pt x="0" y="488"/>
                </a:lnTo>
                <a:lnTo>
                  <a:pt x="0" y="543"/>
                </a:lnTo>
                <a:lnTo>
                  <a:pt x="0" y="923"/>
                </a:lnTo>
                <a:lnTo>
                  <a:pt x="0" y="977"/>
                </a:lnTo>
                <a:lnTo>
                  <a:pt x="0" y="1357"/>
                </a:lnTo>
                <a:lnTo>
                  <a:pt x="0" y="1411"/>
                </a:lnTo>
                <a:lnTo>
                  <a:pt x="54" y="1411"/>
                </a:lnTo>
                <a:lnTo>
                  <a:pt x="434" y="1411"/>
                </a:lnTo>
                <a:lnTo>
                  <a:pt x="488" y="1411"/>
                </a:lnTo>
                <a:lnTo>
                  <a:pt x="488" y="1357"/>
                </a:lnTo>
                <a:lnTo>
                  <a:pt x="488" y="977"/>
                </a:lnTo>
                <a:lnTo>
                  <a:pt x="488" y="923"/>
                </a:lnTo>
                <a:lnTo>
                  <a:pt x="488" y="543"/>
                </a:lnTo>
                <a:lnTo>
                  <a:pt x="488" y="488"/>
                </a:lnTo>
                <a:lnTo>
                  <a:pt x="488" y="434"/>
                </a:lnTo>
                <a:lnTo>
                  <a:pt x="488" y="54"/>
                </a:lnTo>
                <a:lnTo>
                  <a:pt x="488" y="0"/>
                </a:lnTo>
                <a:lnTo>
                  <a:pt x="434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8"/>
                </a:moveTo>
                <a:lnTo>
                  <a:pt x="380" y="108"/>
                </a:lnTo>
                <a:lnTo>
                  <a:pt x="380" y="312"/>
                </a:lnTo>
                <a:lnTo>
                  <a:pt x="330" y="264"/>
                </a:lnTo>
                <a:lnTo>
                  <a:pt x="261" y="298"/>
                </a:lnTo>
                <a:lnTo>
                  <a:pt x="174" y="195"/>
                </a:lnTo>
                <a:lnTo>
                  <a:pt x="108" y="253"/>
                </a:lnTo>
                <a:lnTo>
                  <a:pt x="108" y="108"/>
                </a:lnTo>
                <a:close/>
                <a:moveTo>
                  <a:pt x="315" y="142"/>
                </a:moveTo>
                <a:cubicBezTo>
                  <a:pt x="298" y="142"/>
                  <a:pt x="283" y="155"/>
                  <a:pt x="283" y="173"/>
                </a:cubicBezTo>
                <a:cubicBezTo>
                  <a:pt x="283" y="190"/>
                  <a:pt x="298" y="205"/>
                  <a:pt x="315" y="205"/>
                </a:cubicBezTo>
                <a:cubicBezTo>
                  <a:pt x="333" y="205"/>
                  <a:pt x="347" y="190"/>
                  <a:pt x="347" y="173"/>
                </a:cubicBezTo>
                <a:cubicBezTo>
                  <a:pt x="347" y="155"/>
                  <a:pt x="333" y="142"/>
                  <a:pt x="315" y="142"/>
                </a:cubicBezTo>
                <a:close/>
                <a:moveTo>
                  <a:pt x="651" y="217"/>
                </a:moveTo>
                <a:lnTo>
                  <a:pt x="651" y="326"/>
                </a:lnTo>
                <a:lnTo>
                  <a:pt x="977" y="326"/>
                </a:lnTo>
                <a:lnTo>
                  <a:pt x="977" y="217"/>
                </a:lnTo>
                <a:lnTo>
                  <a:pt x="651" y="217"/>
                </a:lnTo>
                <a:close/>
                <a:moveTo>
                  <a:pt x="1085" y="217"/>
                </a:moveTo>
                <a:lnTo>
                  <a:pt x="1085" y="326"/>
                </a:lnTo>
                <a:lnTo>
                  <a:pt x="1411" y="326"/>
                </a:lnTo>
                <a:lnTo>
                  <a:pt x="1411" y="217"/>
                </a:lnTo>
                <a:lnTo>
                  <a:pt x="1085" y="217"/>
                </a:lnTo>
                <a:close/>
                <a:moveTo>
                  <a:pt x="108" y="597"/>
                </a:moveTo>
                <a:lnTo>
                  <a:pt x="380" y="597"/>
                </a:lnTo>
                <a:lnTo>
                  <a:pt x="380" y="868"/>
                </a:lnTo>
                <a:lnTo>
                  <a:pt x="108" y="868"/>
                </a:lnTo>
                <a:lnTo>
                  <a:pt x="108" y="597"/>
                </a:lnTo>
                <a:close/>
                <a:moveTo>
                  <a:pt x="271" y="641"/>
                </a:moveTo>
                <a:cubicBezTo>
                  <a:pt x="252" y="644"/>
                  <a:pt x="234" y="661"/>
                  <a:pt x="234" y="661"/>
                </a:cubicBezTo>
                <a:cubicBezTo>
                  <a:pt x="234" y="661"/>
                  <a:pt x="232" y="660"/>
                  <a:pt x="229" y="658"/>
                </a:cubicBezTo>
                <a:cubicBezTo>
                  <a:pt x="218" y="652"/>
                  <a:pt x="192" y="640"/>
                  <a:pt x="174" y="656"/>
                </a:cubicBezTo>
                <a:cubicBezTo>
                  <a:pt x="152" y="678"/>
                  <a:pt x="173" y="716"/>
                  <a:pt x="173" y="716"/>
                </a:cubicBezTo>
                <a:cubicBezTo>
                  <a:pt x="173" y="716"/>
                  <a:pt x="140" y="742"/>
                  <a:pt x="151" y="770"/>
                </a:cubicBezTo>
                <a:cubicBezTo>
                  <a:pt x="153" y="777"/>
                  <a:pt x="159" y="782"/>
                  <a:pt x="164" y="785"/>
                </a:cubicBezTo>
                <a:cubicBezTo>
                  <a:pt x="181" y="795"/>
                  <a:pt x="207" y="790"/>
                  <a:pt x="207" y="790"/>
                </a:cubicBezTo>
                <a:cubicBezTo>
                  <a:pt x="207" y="790"/>
                  <a:pt x="218" y="814"/>
                  <a:pt x="236" y="824"/>
                </a:cubicBezTo>
                <a:cubicBezTo>
                  <a:pt x="241" y="827"/>
                  <a:pt x="247" y="828"/>
                  <a:pt x="252" y="828"/>
                </a:cubicBezTo>
                <a:cubicBezTo>
                  <a:pt x="279" y="826"/>
                  <a:pt x="288" y="782"/>
                  <a:pt x="288" y="782"/>
                </a:cubicBezTo>
                <a:cubicBezTo>
                  <a:pt x="288" y="782"/>
                  <a:pt x="332" y="777"/>
                  <a:pt x="339" y="750"/>
                </a:cubicBezTo>
                <a:cubicBezTo>
                  <a:pt x="345" y="725"/>
                  <a:pt x="312" y="706"/>
                  <a:pt x="305" y="702"/>
                </a:cubicBezTo>
                <a:cubicBezTo>
                  <a:pt x="305" y="702"/>
                  <a:pt x="314" y="658"/>
                  <a:pt x="290" y="644"/>
                </a:cubicBezTo>
                <a:cubicBezTo>
                  <a:pt x="284" y="641"/>
                  <a:pt x="278" y="640"/>
                  <a:pt x="271" y="641"/>
                </a:cubicBezTo>
                <a:close/>
                <a:moveTo>
                  <a:pt x="651" y="651"/>
                </a:moveTo>
                <a:lnTo>
                  <a:pt x="651" y="760"/>
                </a:lnTo>
                <a:lnTo>
                  <a:pt x="977" y="760"/>
                </a:lnTo>
                <a:lnTo>
                  <a:pt x="977" y="651"/>
                </a:lnTo>
                <a:lnTo>
                  <a:pt x="651" y="651"/>
                </a:lnTo>
                <a:close/>
                <a:moveTo>
                  <a:pt x="1085" y="651"/>
                </a:moveTo>
                <a:lnTo>
                  <a:pt x="1085" y="760"/>
                </a:lnTo>
                <a:lnTo>
                  <a:pt x="1411" y="760"/>
                </a:lnTo>
                <a:lnTo>
                  <a:pt x="1411" y="651"/>
                </a:lnTo>
                <a:lnTo>
                  <a:pt x="1085" y="651"/>
                </a:lnTo>
                <a:close/>
                <a:moveTo>
                  <a:pt x="259" y="688"/>
                </a:moveTo>
                <a:cubicBezTo>
                  <a:pt x="261" y="688"/>
                  <a:pt x="263" y="689"/>
                  <a:pt x="264" y="690"/>
                </a:cubicBezTo>
                <a:cubicBezTo>
                  <a:pt x="278" y="698"/>
                  <a:pt x="246" y="726"/>
                  <a:pt x="246" y="726"/>
                </a:cubicBezTo>
                <a:cubicBezTo>
                  <a:pt x="246" y="726"/>
                  <a:pt x="287" y="720"/>
                  <a:pt x="285" y="736"/>
                </a:cubicBezTo>
                <a:cubicBezTo>
                  <a:pt x="282" y="752"/>
                  <a:pt x="246" y="731"/>
                  <a:pt x="246" y="731"/>
                </a:cubicBezTo>
                <a:cubicBezTo>
                  <a:pt x="246" y="731"/>
                  <a:pt x="263" y="769"/>
                  <a:pt x="247" y="772"/>
                </a:cubicBezTo>
                <a:cubicBezTo>
                  <a:pt x="232" y="774"/>
                  <a:pt x="241" y="731"/>
                  <a:pt x="241" y="731"/>
                </a:cubicBezTo>
                <a:cubicBezTo>
                  <a:pt x="241" y="731"/>
                  <a:pt x="206" y="760"/>
                  <a:pt x="202" y="746"/>
                </a:cubicBezTo>
                <a:cubicBezTo>
                  <a:pt x="197" y="732"/>
                  <a:pt x="237" y="727"/>
                  <a:pt x="237" y="727"/>
                </a:cubicBezTo>
                <a:cubicBezTo>
                  <a:pt x="237" y="727"/>
                  <a:pt x="201" y="705"/>
                  <a:pt x="213" y="695"/>
                </a:cubicBezTo>
                <a:cubicBezTo>
                  <a:pt x="226" y="685"/>
                  <a:pt x="242" y="724"/>
                  <a:pt x="242" y="724"/>
                </a:cubicBezTo>
                <a:cubicBezTo>
                  <a:pt x="242" y="724"/>
                  <a:pt x="249" y="691"/>
                  <a:pt x="259" y="688"/>
                </a:cubicBezTo>
                <a:close/>
                <a:moveTo>
                  <a:pt x="108" y="1031"/>
                </a:moveTo>
                <a:lnTo>
                  <a:pt x="380" y="1031"/>
                </a:lnTo>
                <a:lnTo>
                  <a:pt x="380" y="1302"/>
                </a:lnTo>
                <a:lnTo>
                  <a:pt x="108" y="1302"/>
                </a:lnTo>
                <a:lnTo>
                  <a:pt x="108" y="1031"/>
                </a:lnTo>
                <a:close/>
                <a:moveTo>
                  <a:pt x="244" y="1072"/>
                </a:moveTo>
                <a:cubicBezTo>
                  <a:pt x="244" y="1072"/>
                  <a:pt x="233" y="1106"/>
                  <a:pt x="222" y="1111"/>
                </a:cubicBezTo>
                <a:cubicBezTo>
                  <a:pt x="211" y="1115"/>
                  <a:pt x="176" y="1101"/>
                  <a:pt x="176" y="1101"/>
                </a:cubicBezTo>
                <a:cubicBezTo>
                  <a:pt x="176" y="1101"/>
                  <a:pt x="192" y="1134"/>
                  <a:pt x="188" y="1145"/>
                </a:cubicBezTo>
                <a:cubicBezTo>
                  <a:pt x="185" y="1153"/>
                  <a:pt x="149" y="1167"/>
                  <a:pt x="149" y="1167"/>
                </a:cubicBezTo>
                <a:cubicBezTo>
                  <a:pt x="149" y="1167"/>
                  <a:pt x="184" y="1179"/>
                  <a:pt x="186" y="1189"/>
                </a:cubicBezTo>
                <a:cubicBezTo>
                  <a:pt x="190" y="1203"/>
                  <a:pt x="176" y="1235"/>
                  <a:pt x="176" y="1235"/>
                </a:cubicBezTo>
                <a:cubicBezTo>
                  <a:pt x="176" y="1235"/>
                  <a:pt x="208" y="1217"/>
                  <a:pt x="219" y="1223"/>
                </a:cubicBezTo>
                <a:cubicBezTo>
                  <a:pt x="229" y="1228"/>
                  <a:pt x="244" y="1262"/>
                  <a:pt x="244" y="1262"/>
                </a:cubicBezTo>
                <a:cubicBezTo>
                  <a:pt x="244" y="1262"/>
                  <a:pt x="255" y="1227"/>
                  <a:pt x="266" y="1223"/>
                </a:cubicBezTo>
                <a:cubicBezTo>
                  <a:pt x="277" y="1218"/>
                  <a:pt x="312" y="1235"/>
                  <a:pt x="312" y="1235"/>
                </a:cubicBezTo>
                <a:cubicBezTo>
                  <a:pt x="312" y="1235"/>
                  <a:pt x="296" y="1200"/>
                  <a:pt x="300" y="1189"/>
                </a:cubicBezTo>
                <a:cubicBezTo>
                  <a:pt x="303" y="1180"/>
                  <a:pt x="339" y="1167"/>
                  <a:pt x="339" y="1167"/>
                </a:cubicBezTo>
                <a:cubicBezTo>
                  <a:pt x="339" y="1167"/>
                  <a:pt x="305" y="1153"/>
                  <a:pt x="302" y="1145"/>
                </a:cubicBezTo>
                <a:cubicBezTo>
                  <a:pt x="297" y="1131"/>
                  <a:pt x="312" y="1101"/>
                  <a:pt x="312" y="1101"/>
                </a:cubicBezTo>
                <a:cubicBezTo>
                  <a:pt x="312" y="1101"/>
                  <a:pt x="280" y="1116"/>
                  <a:pt x="269" y="1111"/>
                </a:cubicBezTo>
                <a:cubicBezTo>
                  <a:pt x="259" y="1105"/>
                  <a:pt x="244" y="1072"/>
                  <a:pt x="244" y="1072"/>
                </a:cubicBezTo>
                <a:close/>
                <a:moveTo>
                  <a:pt x="651" y="1085"/>
                </a:moveTo>
                <a:lnTo>
                  <a:pt x="651" y="1194"/>
                </a:lnTo>
                <a:lnTo>
                  <a:pt x="977" y="1194"/>
                </a:lnTo>
                <a:lnTo>
                  <a:pt x="977" y="1085"/>
                </a:lnTo>
                <a:lnTo>
                  <a:pt x="651" y="1085"/>
                </a:lnTo>
                <a:close/>
                <a:moveTo>
                  <a:pt x="1085" y="1085"/>
                </a:moveTo>
                <a:lnTo>
                  <a:pt x="1085" y="1194"/>
                </a:lnTo>
                <a:lnTo>
                  <a:pt x="1411" y="1194"/>
                </a:lnTo>
                <a:lnTo>
                  <a:pt x="1411" y="1085"/>
                </a:lnTo>
                <a:lnTo>
                  <a:pt x="1085" y="1085"/>
                </a:lnTo>
                <a:close/>
                <a:moveTo>
                  <a:pt x="244" y="1124"/>
                </a:moveTo>
                <a:cubicBezTo>
                  <a:pt x="268" y="1124"/>
                  <a:pt x="288" y="1143"/>
                  <a:pt x="288" y="1167"/>
                </a:cubicBezTo>
                <a:cubicBezTo>
                  <a:pt x="288" y="1191"/>
                  <a:pt x="268" y="1211"/>
                  <a:pt x="244" y="1211"/>
                </a:cubicBezTo>
                <a:cubicBezTo>
                  <a:pt x="220" y="1211"/>
                  <a:pt x="200" y="1191"/>
                  <a:pt x="200" y="1167"/>
                </a:cubicBezTo>
                <a:cubicBezTo>
                  <a:pt x="200" y="1143"/>
                  <a:pt x="220" y="1124"/>
                  <a:pt x="244" y="11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Large Icons">
            <a:extLst>
              <a:ext uri="{FF2B5EF4-FFF2-40B4-BE49-F238E27FC236}">
                <a16:creationId xmlns:a16="http://schemas.microsoft.com/office/drawing/2014/main" id="{4FD51633-E343-467A-87C3-C10D8FFC69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16583" y="4210336"/>
            <a:ext cx="161925" cy="138113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55 h 1194"/>
              <a:gd name="T4" fmla="*/ 0 w 1411"/>
              <a:gd name="T5" fmla="*/ 1140 h 1194"/>
              <a:gd name="T6" fmla="*/ 0 w 1411"/>
              <a:gd name="T7" fmla="*/ 1194 h 1194"/>
              <a:gd name="T8" fmla="*/ 54 w 1411"/>
              <a:gd name="T9" fmla="*/ 1194 h 1194"/>
              <a:gd name="T10" fmla="*/ 1356 w 1411"/>
              <a:gd name="T11" fmla="*/ 1194 h 1194"/>
              <a:gd name="T12" fmla="*/ 1411 w 1411"/>
              <a:gd name="T13" fmla="*/ 1194 h 1194"/>
              <a:gd name="T14" fmla="*/ 1411 w 1411"/>
              <a:gd name="T15" fmla="*/ 1140 h 1194"/>
              <a:gd name="T16" fmla="*/ 1411 w 1411"/>
              <a:gd name="T17" fmla="*/ 55 h 1194"/>
              <a:gd name="T18" fmla="*/ 1411 w 1411"/>
              <a:gd name="T19" fmla="*/ 0 h 1194"/>
              <a:gd name="T20" fmla="*/ 1356 w 1411"/>
              <a:gd name="T21" fmla="*/ 0 h 1194"/>
              <a:gd name="T22" fmla="*/ 54 w 1411"/>
              <a:gd name="T23" fmla="*/ 0 h 1194"/>
              <a:gd name="T24" fmla="*/ 0 w 1411"/>
              <a:gd name="T25" fmla="*/ 0 h 1194"/>
              <a:gd name="T26" fmla="*/ 108 w 1411"/>
              <a:gd name="T27" fmla="*/ 109 h 1194"/>
              <a:gd name="T28" fmla="*/ 1302 w 1411"/>
              <a:gd name="T29" fmla="*/ 109 h 1194"/>
              <a:gd name="T30" fmla="*/ 1302 w 1411"/>
              <a:gd name="T31" fmla="*/ 1086 h 1194"/>
              <a:gd name="T32" fmla="*/ 108 w 1411"/>
              <a:gd name="T33" fmla="*/ 1086 h 1194"/>
              <a:gd name="T34" fmla="*/ 108 w 1411"/>
              <a:gd name="T35" fmla="*/ 109 h 1194"/>
              <a:gd name="T36" fmla="*/ 162 w 1411"/>
              <a:gd name="T37" fmla="*/ 163 h 1194"/>
              <a:gd name="T38" fmla="*/ 162 w 1411"/>
              <a:gd name="T39" fmla="*/ 217 h 1194"/>
              <a:gd name="T40" fmla="*/ 162 w 1411"/>
              <a:gd name="T41" fmla="*/ 977 h 1194"/>
              <a:gd name="T42" fmla="*/ 162 w 1411"/>
              <a:gd name="T43" fmla="*/ 1032 h 1194"/>
              <a:gd name="T44" fmla="*/ 1248 w 1411"/>
              <a:gd name="T45" fmla="*/ 1032 h 1194"/>
              <a:gd name="T46" fmla="*/ 1248 w 1411"/>
              <a:gd name="T47" fmla="*/ 760 h 1194"/>
              <a:gd name="T48" fmla="*/ 1248 w 1411"/>
              <a:gd name="T49" fmla="*/ 217 h 1194"/>
              <a:gd name="T50" fmla="*/ 1248 w 1411"/>
              <a:gd name="T51" fmla="*/ 163 h 1194"/>
              <a:gd name="T52" fmla="*/ 1194 w 1411"/>
              <a:gd name="T53" fmla="*/ 163 h 1194"/>
              <a:gd name="T54" fmla="*/ 217 w 1411"/>
              <a:gd name="T55" fmla="*/ 163 h 1194"/>
              <a:gd name="T56" fmla="*/ 162 w 1411"/>
              <a:gd name="T57" fmla="*/ 163 h 1194"/>
              <a:gd name="T58" fmla="*/ 271 w 1411"/>
              <a:gd name="T59" fmla="*/ 272 h 1194"/>
              <a:gd name="T60" fmla="*/ 1139 w 1411"/>
              <a:gd name="T61" fmla="*/ 272 h 1194"/>
              <a:gd name="T62" fmla="*/ 1139 w 1411"/>
              <a:gd name="T63" fmla="*/ 716 h 1194"/>
              <a:gd name="T64" fmla="*/ 977 w 1411"/>
              <a:gd name="T65" fmla="*/ 652 h 1194"/>
              <a:gd name="T66" fmla="*/ 759 w 1411"/>
              <a:gd name="T67" fmla="*/ 760 h 1194"/>
              <a:gd name="T68" fmla="*/ 488 w 1411"/>
              <a:gd name="T69" fmla="*/ 380 h 1194"/>
              <a:gd name="T70" fmla="*/ 271 w 1411"/>
              <a:gd name="T71" fmla="*/ 633 h 1194"/>
              <a:gd name="T72" fmla="*/ 271 w 1411"/>
              <a:gd name="T73" fmla="*/ 272 h 1194"/>
              <a:gd name="T74" fmla="*/ 949 w 1411"/>
              <a:gd name="T75" fmla="*/ 380 h 1194"/>
              <a:gd name="T76" fmla="*/ 868 w 1411"/>
              <a:gd name="T77" fmla="*/ 462 h 1194"/>
              <a:gd name="T78" fmla="*/ 949 w 1411"/>
              <a:gd name="T79" fmla="*/ 543 h 1194"/>
              <a:gd name="T80" fmla="*/ 1031 w 1411"/>
              <a:gd name="T81" fmla="*/ 462 h 1194"/>
              <a:gd name="T82" fmla="*/ 949 w 1411"/>
              <a:gd name="T83" fmla="*/ 380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55"/>
                </a:lnTo>
                <a:lnTo>
                  <a:pt x="0" y="1140"/>
                </a:lnTo>
                <a:lnTo>
                  <a:pt x="0" y="1194"/>
                </a:lnTo>
                <a:lnTo>
                  <a:pt x="54" y="1194"/>
                </a:lnTo>
                <a:lnTo>
                  <a:pt x="1356" y="1194"/>
                </a:lnTo>
                <a:lnTo>
                  <a:pt x="1411" y="1194"/>
                </a:lnTo>
                <a:lnTo>
                  <a:pt x="1411" y="1140"/>
                </a:lnTo>
                <a:lnTo>
                  <a:pt x="1411" y="55"/>
                </a:lnTo>
                <a:lnTo>
                  <a:pt x="1411" y="0"/>
                </a:lnTo>
                <a:lnTo>
                  <a:pt x="1356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108" y="109"/>
                </a:moveTo>
                <a:lnTo>
                  <a:pt x="1302" y="109"/>
                </a:lnTo>
                <a:lnTo>
                  <a:pt x="1302" y="1086"/>
                </a:lnTo>
                <a:lnTo>
                  <a:pt x="108" y="1086"/>
                </a:lnTo>
                <a:lnTo>
                  <a:pt x="108" y="109"/>
                </a:lnTo>
                <a:close/>
                <a:moveTo>
                  <a:pt x="162" y="163"/>
                </a:moveTo>
                <a:lnTo>
                  <a:pt x="162" y="217"/>
                </a:lnTo>
                <a:lnTo>
                  <a:pt x="162" y="977"/>
                </a:lnTo>
                <a:lnTo>
                  <a:pt x="162" y="1032"/>
                </a:lnTo>
                <a:lnTo>
                  <a:pt x="1248" y="1032"/>
                </a:lnTo>
                <a:lnTo>
                  <a:pt x="1248" y="760"/>
                </a:lnTo>
                <a:lnTo>
                  <a:pt x="1248" y="217"/>
                </a:lnTo>
                <a:lnTo>
                  <a:pt x="1248" y="163"/>
                </a:lnTo>
                <a:lnTo>
                  <a:pt x="1194" y="163"/>
                </a:lnTo>
                <a:lnTo>
                  <a:pt x="217" y="163"/>
                </a:lnTo>
                <a:lnTo>
                  <a:pt x="162" y="163"/>
                </a:lnTo>
                <a:close/>
                <a:moveTo>
                  <a:pt x="271" y="272"/>
                </a:moveTo>
                <a:lnTo>
                  <a:pt x="1139" y="272"/>
                </a:lnTo>
                <a:lnTo>
                  <a:pt x="1139" y="716"/>
                </a:lnTo>
                <a:lnTo>
                  <a:pt x="977" y="652"/>
                </a:lnTo>
                <a:lnTo>
                  <a:pt x="759" y="760"/>
                </a:lnTo>
                <a:lnTo>
                  <a:pt x="488" y="380"/>
                </a:lnTo>
                <a:lnTo>
                  <a:pt x="271" y="633"/>
                </a:lnTo>
                <a:lnTo>
                  <a:pt x="271" y="272"/>
                </a:lnTo>
                <a:close/>
                <a:moveTo>
                  <a:pt x="949" y="380"/>
                </a:moveTo>
                <a:cubicBezTo>
                  <a:pt x="904" y="380"/>
                  <a:pt x="868" y="417"/>
                  <a:pt x="868" y="462"/>
                </a:cubicBezTo>
                <a:cubicBezTo>
                  <a:pt x="868" y="507"/>
                  <a:pt x="904" y="543"/>
                  <a:pt x="949" y="543"/>
                </a:cubicBezTo>
                <a:cubicBezTo>
                  <a:pt x="994" y="543"/>
                  <a:pt x="1031" y="507"/>
                  <a:pt x="1031" y="462"/>
                </a:cubicBezTo>
                <a:cubicBezTo>
                  <a:pt x="1031" y="417"/>
                  <a:pt x="994" y="380"/>
                  <a:pt x="949" y="3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List">
            <a:extLst>
              <a:ext uri="{FF2B5EF4-FFF2-40B4-BE49-F238E27FC236}">
                <a16:creationId xmlns:a16="http://schemas.microsoft.com/office/drawing/2014/main" id="{3134412E-5E3E-4223-8EA1-8002FE9071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2190" y="4197636"/>
            <a:ext cx="161925" cy="163513"/>
          </a:xfrm>
          <a:custGeom>
            <a:avLst/>
            <a:gdLst>
              <a:gd name="T0" fmla="*/ 0 w 1411"/>
              <a:gd name="T1" fmla="*/ 434 h 1411"/>
              <a:gd name="T2" fmla="*/ 434 w 1411"/>
              <a:gd name="T3" fmla="*/ 380 h 1411"/>
              <a:gd name="T4" fmla="*/ 54 w 1411"/>
              <a:gd name="T5" fmla="*/ 0 h 1411"/>
              <a:gd name="T6" fmla="*/ 760 w 1411"/>
              <a:gd name="T7" fmla="*/ 380 h 1411"/>
              <a:gd name="T8" fmla="*/ 1194 w 1411"/>
              <a:gd name="T9" fmla="*/ 434 h 1411"/>
              <a:gd name="T10" fmla="*/ 1139 w 1411"/>
              <a:gd name="T11" fmla="*/ 0 h 1411"/>
              <a:gd name="T12" fmla="*/ 325 w 1411"/>
              <a:gd name="T13" fmla="*/ 108 h 1411"/>
              <a:gd name="T14" fmla="*/ 156 w 1411"/>
              <a:gd name="T15" fmla="*/ 176 h 1411"/>
              <a:gd name="T16" fmla="*/ 1085 w 1411"/>
              <a:gd name="T17" fmla="*/ 108 h 1411"/>
              <a:gd name="T18" fmla="*/ 276 w 1411"/>
              <a:gd name="T19" fmla="*/ 130 h 1411"/>
              <a:gd name="T20" fmla="*/ 276 w 1411"/>
              <a:gd name="T21" fmla="*/ 130 h 1411"/>
              <a:gd name="T22" fmla="*/ 921 w 1411"/>
              <a:gd name="T23" fmla="*/ 154 h 1411"/>
              <a:gd name="T24" fmla="*/ 946 w 1411"/>
              <a:gd name="T25" fmla="*/ 261 h 1411"/>
              <a:gd name="T26" fmla="*/ 1050 w 1411"/>
              <a:gd name="T27" fmla="*/ 229 h 1411"/>
              <a:gd name="T28" fmla="*/ 997 w 1411"/>
              <a:gd name="T29" fmla="*/ 142 h 1411"/>
              <a:gd name="T30" fmla="*/ 651 w 1411"/>
              <a:gd name="T31" fmla="*/ 163 h 1411"/>
              <a:gd name="T32" fmla="*/ 1411 w 1411"/>
              <a:gd name="T33" fmla="*/ 271 h 1411"/>
              <a:gd name="T34" fmla="*/ 992 w 1411"/>
              <a:gd name="T35" fmla="*/ 181 h 1411"/>
              <a:gd name="T36" fmla="*/ 978 w 1411"/>
              <a:gd name="T37" fmla="*/ 246 h 1411"/>
              <a:gd name="T38" fmla="*/ 951 w 1411"/>
              <a:gd name="T39" fmla="*/ 185 h 1411"/>
              <a:gd name="T40" fmla="*/ 0 w 1411"/>
              <a:gd name="T41" fmla="*/ 543 h 1411"/>
              <a:gd name="T42" fmla="*/ 380 w 1411"/>
              <a:gd name="T43" fmla="*/ 922 h 1411"/>
              <a:gd name="T44" fmla="*/ 434 w 1411"/>
              <a:gd name="T45" fmla="*/ 488 h 1411"/>
              <a:gd name="T46" fmla="*/ 760 w 1411"/>
              <a:gd name="T47" fmla="*/ 488 h 1411"/>
              <a:gd name="T48" fmla="*/ 814 w 1411"/>
              <a:gd name="T49" fmla="*/ 922 h 1411"/>
              <a:gd name="T50" fmla="*/ 1194 w 1411"/>
              <a:gd name="T51" fmla="*/ 543 h 1411"/>
              <a:gd name="T52" fmla="*/ 760 w 1411"/>
              <a:gd name="T53" fmla="*/ 488 h 1411"/>
              <a:gd name="T54" fmla="*/ 108 w 1411"/>
              <a:gd name="T55" fmla="*/ 814 h 1411"/>
              <a:gd name="T56" fmla="*/ 1085 w 1411"/>
              <a:gd name="T57" fmla="*/ 814 h 1411"/>
              <a:gd name="T58" fmla="*/ 196 w 1411"/>
              <a:gd name="T59" fmla="*/ 658 h 1411"/>
              <a:gd name="T60" fmla="*/ 166 w 1411"/>
              <a:gd name="T61" fmla="*/ 726 h 1411"/>
              <a:gd name="T62" fmla="*/ 235 w 1411"/>
              <a:gd name="T63" fmla="*/ 755 h 1411"/>
              <a:gd name="T64" fmla="*/ 264 w 1411"/>
              <a:gd name="T65" fmla="*/ 687 h 1411"/>
              <a:gd name="T66" fmla="*/ 931 w 1411"/>
              <a:gd name="T67" fmla="*/ 643 h 1411"/>
              <a:gd name="T68" fmla="*/ 931 w 1411"/>
              <a:gd name="T69" fmla="*/ 643 h 1411"/>
              <a:gd name="T70" fmla="*/ 651 w 1411"/>
              <a:gd name="T71" fmla="*/ 651 h 1411"/>
              <a:gd name="T72" fmla="*/ 1411 w 1411"/>
              <a:gd name="T73" fmla="*/ 760 h 1411"/>
              <a:gd name="T74" fmla="*/ 254 w 1411"/>
              <a:gd name="T75" fmla="*/ 707 h 1411"/>
              <a:gd name="T76" fmla="*/ 990 w 1411"/>
              <a:gd name="T77" fmla="*/ 697 h 1411"/>
              <a:gd name="T78" fmla="*/ 938 w 1411"/>
              <a:gd name="T79" fmla="*/ 773 h 1411"/>
              <a:gd name="T80" fmla="*/ 990 w 1411"/>
              <a:gd name="T81" fmla="*/ 697 h 1411"/>
              <a:gd name="T82" fmla="*/ 0 w 1411"/>
              <a:gd name="T83" fmla="*/ 1411 h 1411"/>
              <a:gd name="T84" fmla="*/ 434 w 1411"/>
              <a:gd name="T85" fmla="*/ 1357 h 1411"/>
              <a:gd name="T86" fmla="*/ 54 w 1411"/>
              <a:gd name="T87" fmla="*/ 977 h 1411"/>
              <a:gd name="T88" fmla="*/ 760 w 1411"/>
              <a:gd name="T89" fmla="*/ 1357 h 1411"/>
              <a:gd name="T90" fmla="*/ 1194 w 1411"/>
              <a:gd name="T91" fmla="*/ 1411 h 1411"/>
              <a:gd name="T92" fmla="*/ 1139 w 1411"/>
              <a:gd name="T93" fmla="*/ 977 h 1411"/>
              <a:gd name="T94" fmla="*/ 325 w 1411"/>
              <a:gd name="T95" fmla="*/ 1085 h 1411"/>
              <a:gd name="T96" fmla="*/ 868 w 1411"/>
              <a:gd name="T97" fmla="*/ 1085 h 1411"/>
              <a:gd name="T98" fmla="*/ 990 w 1411"/>
              <a:gd name="T99" fmla="*/ 1241 h 1411"/>
              <a:gd name="T100" fmla="*/ 1036 w 1411"/>
              <a:gd name="T101" fmla="*/ 1107 h 1411"/>
              <a:gd name="T102" fmla="*/ 1036 w 1411"/>
              <a:gd name="T103" fmla="*/ 1107 h 1411"/>
              <a:gd name="T104" fmla="*/ 161 w 1411"/>
              <a:gd name="T105" fmla="*/ 1131 h 1411"/>
              <a:gd name="T106" fmla="*/ 186 w 1411"/>
              <a:gd name="T107" fmla="*/ 1238 h 1411"/>
              <a:gd name="T108" fmla="*/ 290 w 1411"/>
              <a:gd name="T109" fmla="*/ 1206 h 1411"/>
              <a:gd name="T110" fmla="*/ 237 w 1411"/>
              <a:gd name="T111" fmla="*/ 1119 h 1411"/>
              <a:gd name="T112" fmla="*/ 651 w 1411"/>
              <a:gd name="T113" fmla="*/ 1140 h 1411"/>
              <a:gd name="T114" fmla="*/ 1411 w 1411"/>
              <a:gd name="T115" fmla="*/ 1248 h 1411"/>
              <a:gd name="T116" fmla="*/ 232 w 1411"/>
              <a:gd name="T117" fmla="*/ 1158 h 1411"/>
              <a:gd name="T118" fmla="*/ 218 w 1411"/>
              <a:gd name="T119" fmla="*/ 1223 h 1411"/>
              <a:gd name="T120" fmla="*/ 191 w 1411"/>
              <a:gd name="T121" fmla="*/ 1162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11" h="1411">
                <a:moveTo>
                  <a:pt x="0" y="0"/>
                </a:moveTo>
                <a:lnTo>
                  <a:pt x="0" y="54"/>
                </a:lnTo>
                <a:lnTo>
                  <a:pt x="0" y="380"/>
                </a:lnTo>
                <a:lnTo>
                  <a:pt x="0" y="434"/>
                </a:lnTo>
                <a:lnTo>
                  <a:pt x="54" y="434"/>
                </a:lnTo>
                <a:lnTo>
                  <a:pt x="380" y="434"/>
                </a:lnTo>
                <a:lnTo>
                  <a:pt x="434" y="434"/>
                </a:lnTo>
                <a:lnTo>
                  <a:pt x="434" y="380"/>
                </a:lnTo>
                <a:lnTo>
                  <a:pt x="434" y="54"/>
                </a:lnTo>
                <a:lnTo>
                  <a:pt x="434" y="0"/>
                </a:lnTo>
                <a:lnTo>
                  <a:pt x="380" y="0"/>
                </a:lnTo>
                <a:lnTo>
                  <a:pt x="54" y="0"/>
                </a:lnTo>
                <a:lnTo>
                  <a:pt x="0" y="0"/>
                </a:lnTo>
                <a:close/>
                <a:moveTo>
                  <a:pt x="760" y="0"/>
                </a:moveTo>
                <a:lnTo>
                  <a:pt x="760" y="54"/>
                </a:lnTo>
                <a:lnTo>
                  <a:pt x="760" y="380"/>
                </a:lnTo>
                <a:lnTo>
                  <a:pt x="760" y="434"/>
                </a:lnTo>
                <a:lnTo>
                  <a:pt x="814" y="434"/>
                </a:lnTo>
                <a:lnTo>
                  <a:pt x="1139" y="434"/>
                </a:lnTo>
                <a:lnTo>
                  <a:pt x="1194" y="434"/>
                </a:lnTo>
                <a:lnTo>
                  <a:pt x="1194" y="380"/>
                </a:lnTo>
                <a:lnTo>
                  <a:pt x="1194" y="54"/>
                </a:lnTo>
                <a:lnTo>
                  <a:pt x="1194" y="0"/>
                </a:lnTo>
                <a:lnTo>
                  <a:pt x="1139" y="0"/>
                </a:lnTo>
                <a:lnTo>
                  <a:pt x="814" y="0"/>
                </a:lnTo>
                <a:lnTo>
                  <a:pt x="760" y="0"/>
                </a:lnTo>
                <a:close/>
                <a:moveTo>
                  <a:pt x="108" y="108"/>
                </a:moveTo>
                <a:lnTo>
                  <a:pt x="325" y="108"/>
                </a:lnTo>
                <a:lnTo>
                  <a:pt x="325" y="269"/>
                </a:lnTo>
                <a:lnTo>
                  <a:pt x="290" y="236"/>
                </a:lnTo>
                <a:lnTo>
                  <a:pt x="230" y="264"/>
                </a:lnTo>
                <a:lnTo>
                  <a:pt x="156" y="176"/>
                </a:lnTo>
                <a:lnTo>
                  <a:pt x="108" y="217"/>
                </a:lnTo>
                <a:lnTo>
                  <a:pt x="108" y="108"/>
                </a:lnTo>
                <a:close/>
                <a:moveTo>
                  <a:pt x="868" y="108"/>
                </a:moveTo>
                <a:lnTo>
                  <a:pt x="1085" y="108"/>
                </a:lnTo>
                <a:lnTo>
                  <a:pt x="1085" y="325"/>
                </a:lnTo>
                <a:lnTo>
                  <a:pt x="868" y="325"/>
                </a:lnTo>
                <a:lnTo>
                  <a:pt x="868" y="108"/>
                </a:lnTo>
                <a:close/>
                <a:moveTo>
                  <a:pt x="276" y="130"/>
                </a:moveTo>
                <a:cubicBezTo>
                  <a:pt x="261" y="130"/>
                  <a:pt x="249" y="143"/>
                  <a:pt x="249" y="158"/>
                </a:cubicBezTo>
                <a:cubicBezTo>
                  <a:pt x="249" y="173"/>
                  <a:pt x="261" y="185"/>
                  <a:pt x="276" y="185"/>
                </a:cubicBezTo>
                <a:cubicBezTo>
                  <a:pt x="291" y="185"/>
                  <a:pt x="303" y="173"/>
                  <a:pt x="303" y="158"/>
                </a:cubicBezTo>
                <a:cubicBezTo>
                  <a:pt x="303" y="143"/>
                  <a:pt x="291" y="130"/>
                  <a:pt x="276" y="130"/>
                </a:cubicBezTo>
                <a:close/>
                <a:moveTo>
                  <a:pt x="997" y="142"/>
                </a:moveTo>
                <a:cubicBezTo>
                  <a:pt x="982" y="145"/>
                  <a:pt x="968" y="158"/>
                  <a:pt x="968" y="158"/>
                </a:cubicBezTo>
                <a:cubicBezTo>
                  <a:pt x="968" y="158"/>
                  <a:pt x="966" y="157"/>
                  <a:pt x="963" y="156"/>
                </a:cubicBezTo>
                <a:cubicBezTo>
                  <a:pt x="954" y="151"/>
                  <a:pt x="934" y="141"/>
                  <a:pt x="921" y="154"/>
                </a:cubicBezTo>
                <a:cubicBezTo>
                  <a:pt x="903" y="171"/>
                  <a:pt x="919" y="202"/>
                  <a:pt x="919" y="202"/>
                </a:cubicBezTo>
                <a:cubicBezTo>
                  <a:pt x="919" y="202"/>
                  <a:pt x="894" y="222"/>
                  <a:pt x="902" y="244"/>
                </a:cubicBezTo>
                <a:cubicBezTo>
                  <a:pt x="904" y="249"/>
                  <a:pt x="908" y="253"/>
                  <a:pt x="912" y="256"/>
                </a:cubicBezTo>
                <a:cubicBezTo>
                  <a:pt x="926" y="264"/>
                  <a:pt x="946" y="261"/>
                  <a:pt x="946" y="261"/>
                </a:cubicBezTo>
                <a:cubicBezTo>
                  <a:pt x="946" y="261"/>
                  <a:pt x="956" y="279"/>
                  <a:pt x="970" y="286"/>
                </a:cubicBezTo>
                <a:cubicBezTo>
                  <a:pt x="974" y="289"/>
                  <a:pt x="977" y="290"/>
                  <a:pt x="982" y="290"/>
                </a:cubicBezTo>
                <a:cubicBezTo>
                  <a:pt x="1003" y="289"/>
                  <a:pt x="1011" y="253"/>
                  <a:pt x="1011" y="253"/>
                </a:cubicBezTo>
                <a:cubicBezTo>
                  <a:pt x="1011" y="253"/>
                  <a:pt x="1044" y="250"/>
                  <a:pt x="1050" y="229"/>
                </a:cubicBezTo>
                <a:cubicBezTo>
                  <a:pt x="1055" y="210"/>
                  <a:pt x="1030" y="195"/>
                  <a:pt x="1024" y="191"/>
                </a:cubicBezTo>
                <a:cubicBezTo>
                  <a:pt x="1023" y="191"/>
                  <a:pt x="1024" y="190"/>
                  <a:pt x="1024" y="190"/>
                </a:cubicBezTo>
                <a:cubicBezTo>
                  <a:pt x="1024" y="190"/>
                  <a:pt x="1031" y="156"/>
                  <a:pt x="1012" y="146"/>
                </a:cubicBezTo>
                <a:cubicBezTo>
                  <a:pt x="1008" y="143"/>
                  <a:pt x="1002" y="142"/>
                  <a:pt x="997" y="142"/>
                </a:cubicBezTo>
                <a:close/>
                <a:moveTo>
                  <a:pt x="488" y="163"/>
                </a:moveTo>
                <a:lnTo>
                  <a:pt x="488" y="271"/>
                </a:lnTo>
                <a:lnTo>
                  <a:pt x="651" y="271"/>
                </a:lnTo>
                <a:lnTo>
                  <a:pt x="651" y="163"/>
                </a:lnTo>
                <a:lnTo>
                  <a:pt x="488" y="163"/>
                </a:lnTo>
                <a:close/>
                <a:moveTo>
                  <a:pt x="1248" y="163"/>
                </a:moveTo>
                <a:lnTo>
                  <a:pt x="1248" y="271"/>
                </a:lnTo>
                <a:lnTo>
                  <a:pt x="1411" y="271"/>
                </a:lnTo>
                <a:lnTo>
                  <a:pt x="1411" y="163"/>
                </a:lnTo>
                <a:lnTo>
                  <a:pt x="1248" y="163"/>
                </a:lnTo>
                <a:close/>
                <a:moveTo>
                  <a:pt x="989" y="180"/>
                </a:moveTo>
                <a:cubicBezTo>
                  <a:pt x="990" y="179"/>
                  <a:pt x="991" y="181"/>
                  <a:pt x="992" y="181"/>
                </a:cubicBezTo>
                <a:cubicBezTo>
                  <a:pt x="1003" y="187"/>
                  <a:pt x="978" y="210"/>
                  <a:pt x="978" y="210"/>
                </a:cubicBezTo>
                <a:cubicBezTo>
                  <a:pt x="978" y="210"/>
                  <a:pt x="1011" y="206"/>
                  <a:pt x="1009" y="219"/>
                </a:cubicBezTo>
                <a:cubicBezTo>
                  <a:pt x="1007" y="231"/>
                  <a:pt x="977" y="213"/>
                  <a:pt x="977" y="213"/>
                </a:cubicBezTo>
                <a:cubicBezTo>
                  <a:pt x="977" y="213"/>
                  <a:pt x="991" y="244"/>
                  <a:pt x="978" y="246"/>
                </a:cubicBezTo>
                <a:cubicBezTo>
                  <a:pt x="966" y="248"/>
                  <a:pt x="973" y="213"/>
                  <a:pt x="973" y="213"/>
                </a:cubicBezTo>
                <a:cubicBezTo>
                  <a:pt x="973" y="213"/>
                  <a:pt x="947" y="236"/>
                  <a:pt x="943" y="225"/>
                </a:cubicBezTo>
                <a:cubicBezTo>
                  <a:pt x="939" y="214"/>
                  <a:pt x="972" y="210"/>
                  <a:pt x="972" y="210"/>
                </a:cubicBezTo>
                <a:cubicBezTo>
                  <a:pt x="972" y="210"/>
                  <a:pt x="942" y="193"/>
                  <a:pt x="951" y="185"/>
                </a:cubicBezTo>
                <a:cubicBezTo>
                  <a:pt x="961" y="177"/>
                  <a:pt x="973" y="208"/>
                  <a:pt x="973" y="208"/>
                </a:cubicBezTo>
                <a:cubicBezTo>
                  <a:pt x="973" y="208"/>
                  <a:pt x="980" y="182"/>
                  <a:pt x="989" y="180"/>
                </a:cubicBezTo>
                <a:close/>
                <a:moveTo>
                  <a:pt x="0" y="488"/>
                </a:moveTo>
                <a:lnTo>
                  <a:pt x="0" y="543"/>
                </a:lnTo>
                <a:lnTo>
                  <a:pt x="0" y="868"/>
                </a:lnTo>
                <a:lnTo>
                  <a:pt x="0" y="922"/>
                </a:lnTo>
                <a:lnTo>
                  <a:pt x="54" y="922"/>
                </a:lnTo>
                <a:lnTo>
                  <a:pt x="380" y="922"/>
                </a:lnTo>
                <a:lnTo>
                  <a:pt x="434" y="922"/>
                </a:lnTo>
                <a:lnTo>
                  <a:pt x="434" y="868"/>
                </a:lnTo>
                <a:lnTo>
                  <a:pt x="434" y="543"/>
                </a:lnTo>
                <a:lnTo>
                  <a:pt x="434" y="488"/>
                </a:lnTo>
                <a:lnTo>
                  <a:pt x="380" y="488"/>
                </a:lnTo>
                <a:lnTo>
                  <a:pt x="54" y="488"/>
                </a:lnTo>
                <a:lnTo>
                  <a:pt x="0" y="488"/>
                </a:lnTo>
                <a:close/>
                <a:moveTo>
                  <a:pt x="760" y="488"/>
                </a:moveTo>
                <a:lnTo>
                  <a:pt x="760" y="543"/>
                </a:lnTo>
                <a:lnTo>
                  <a:pt x="760" y="868"/>
                </a:lnTo>
                <a:lnTo>
                  <a:pt x="760" y="922"/>
                </a:lnTo>
                <a:lnTo>
                  <a:pt x="814" y="922"/>
                </a:lnTo>
                <a:lnTo>
                  <a:pt x="1139" y="922"/>
                </a:lnTo>
                <a:lnTo>
                  <a:pt x="1194" y="922"/>
                </a:lnTo>
                <a:lnTo>
                  <a:pt x="1194" y="868"/>
                </a:lnTo>
                <a:lnTo>
                  <a:pt x="1194" y="543"/>
                </a:lnTo>
                <a:lnTo>
                  <a:pt x="1194" y="488"/>
                </a:lnTo>
                <a:lnTo>
                  <a:pt x="1139" y="488"/>
                </a:lnTo>
                <a:lnTo>
                  <a:pt x="814" y="488"/>
                </a:lnTo>
                <a:lnTo>
                  <a:pt x="760" y="488"/>
                </a:lnTo>
                <a:close/>
                <a:moveTo>
                  <a:pt x="108" y="597"/>
                </a:moveTo>
                <a:lnTo>
                  <a:pt x="325" y="597"/>
                </a:lnTo>
                <a:lnTo>
                  <a:pt x="325" y="814"/>
                </a:lnTo>
                <a:lnTo>
                  <a:pt x="108" y="814"/>
                </a:lnTo>
                <a:lnTo>
                  <a:pt x="108" y="597"/>
                </a:lnTo>
                <a:close/>
                <a:moveTo>
                  <a:pt x="868" y="597"/>
                </a:moveTo>
                <a:lnTo>
                  <a:pt x="1085" y="597"/>
                </a:lnTo>
                <a:lnTo>
                  <a:pt x="1085" y="814"/>
                </a:lnTo>
                <a:lnTo>
                  <a:pt x="868" y="814"/>
                </a:lnTo>
                <a:lnTo>
                  <a:pt x="868" y="597"/>
                </a:lnTo>
                <a:close/>
                <a:moveTo>
                  <a:pt x="215" y="624"/>
                </a:moveTo>
                <a:cubicBezTo>
                  <a:pt x="215" y="624"/>
                  <a:pt x="206" y="654"/>
                  <a:pt x="196" y="658"/>
                </a:cubicBezTo>
                <a:cubicBezTo>
                  <a:pt x="187" y="662"/>
                  <a:pt x="157" y="648"/>
                  <a:pt x="157" y="648"/>
                </a:cubicBezTo>
                <a:cubicBezTo>
                  <a:pt x="157" y="648"/>
                  <a:pt x="171" y="677"/>
                  <a:pt x="168" y="687"/>
                </a:cubicBezTo>
                <a:cubicBezTo>
                  <a:pt x="165" y="694"/>
                  <a:pt x="134" y="707"/>
                  <a:pt x="134" y="707"/>
                </a:cubicBezTo>
                <a:cubicBezTo>
                  <a:pt x="134" y="707"/>
                  <a:pt x="164" y="717"/>
                  <a:pt x="166" y="726"/>
                </a:cubicBezTo>
                <a:cubicBezTo>
                  <a:pt x="169" y="738"/>
                  <a:pt x="157" y="765"/>
                  <a:pt x="157" y="765"/>
                </a:cubicBezTo>
                <a:cubicBezTo>
                  <a:pt x="157" y="765"/>
                  <a:pt x="186" y="750"/>
                  <a:pt x="195" y="755"/>
                </a:cubicBezTo>
                <a:cubicBezTo>
                  <a:pt x="204" y="759"/>
                  <a:pt x="215" y="788"/>
                  <a:pt x="215" y="788"/>
                </a:cubicBezTo>
                <a:cubicBezTo>
                  <a:pt x="215" y="788"/>
                  <a:pt x="226" y="759"/>
                  <a:pt x="235" y="755"/>
                </a:cubicBezTo>
                <a:cubicBezTo>
                  <a:pt x="245" y="751"/>
                  <a:pt x="274" y="765"/>
                  <a:pt x="274" y="765"/>
                </a:cubicBezTo>
                <a:cubicBezTo>
                  <a:pt x="274" y="765"/>
                  <a:pt x="261" y="735"/>
                  <a:pt x="264" y="726"/>
                </a:cubicBezTo>
                <a:cubicBezTo>
                  <a:pt x="267" y="718"/>
                  <a:pt x="298" y="707"/>
                  <a:pt x="298" y="707"/>
                </a:cubicBezTo>
                <a:cubicBezTo>
                  <a:pt x="298" y="707"/>
                  <a:pt x="267" y="694"/>
                  <a:pt x="264" y="687"/>
                </a:cubicBezTo>
                <a:cubicBezTo>
                  <a:pt x="260" y="675"/>
                  <a:pt x="274" y="648"/>
                  <a:pt x="274" y="648"/>
                </a:cubicBezTo>
                <a:cubicBezTo>
                  <a:pt x="274" y="648"/>
                  <a:pt x="246" y="663"/>
                  <a:pt x="237" y="658"/>
                </a:cubicBezTo>
                <a:cubicBezTo>
                  <a:pt x="228" y="653"/>
                  <a:pt x="215" y="624"/>
                  <a:pt x="215" y="624"/>
                </a:cubicBezTo>
                <a:close/>
                <a:moveTo>
                  <a:pt x="931" y="643"/>
                </a:moveTo>
                <a:cubicBezTo>
                  <a:pt x="919" y="643"/>
                  <a:pt x="910" y="653"/>
                  <a:pt x="910" y="665"/>
                </a:cubicBezTo>
                <a:cubicBezTo>
                  <a:pt x="910" y="676"/>
                  <a:pt x="919" y="685"/>
                  <a:pt x="931" y="685"/>
                </a:cubicBezTo>
                <a:cubicBezTo>
                  <a:pt x="942" y="685"/>
                  <a:pt x="953" y="676"/>
                  <a:pt x="953" y="665"/>
                </a:cubicBezTo>
                <a:cubicBezTo>
                  <a:pt x="953" y="653"/>
                  <a:pt x="942" y="643"/>
                  <a:pt x="931" y="643"/>
                </a:cubicBezTo>
                <a:close/>
                <a:moveTo>
                  <a:pt x="488" y="651"/>
                </a:moveTo>
                <a:lnTo>
                  <a:pt x="488" y="760"/>
                </a:lnTo>
                <a:lnTo>
                  <a:pt x="651" y="760"/>
                </a:lnTo>
                <a:lnTo>
                  <a:pt x="651" y="651"/>
                </a:lnTo>
                <a:lnTo>
                  <a:pt x="488" y="651"/>
                </a:lnTo>
                <a:close/>
                <a:moveTo>
                  <a:pt x="1248" y="651"/>
                </a:moveTo>
                <a:lnTo>
                  <a:pt x="1248" y="760"/>
                </a:lnTo>
                <a:lnTo>
                  <a:pt x="1411" y="760"/>
                </a:lnTo>
                <a:lnTo>
                  <a:pt x="1411" y="651"/>
                </a:lnTo>
                <a:lnTo>
                  <a:pt x="1248" y="651"/>
                </a:lnTo>
                <a:close/>
                <a:moveTo>
                  <a:pt x="215" y="668"/>
                </a:moveTo>
                <a:cubicBezTo>
                  <a:pt x="236" y="668"/>
                  <a:pt x="254" y="686"/>
                  <a:pt x="254" y="707"/>
                </a:cubicBezTo>
                <a:cubicBezTo>
                  <a:pt x="254" y="728"/>
                  <a:pt x="236" y="744"/>
                  <a:pt x="215" y="744"/>
                </a:cubicBezTo>
                <a:cubicBezTo>
                  <a:pt x="194" y="744"/>
                  <a:pt x="178" y="728"/>
                  <a:pt x="178" y="707"/>
                </a:cubicBezTo>
                <a:cubicBezTo>
                  <a:pt x="178" y="686"/>
                  <a:pt x="194" y="668"/>
                  <a:pt x="215" y="668"/>
                </a:cubicBezTo>
                <a:close/>
                <a:moveTo>
                  <a:pt x="990" y="697"/>
                </a:moveTo>
                <a:cubicBezTo>
                  <a:pt x="979" y="697"/>
                  <a:pt x="969" y="701"/>
                  <a:pt x="963" y="710"/>
                </a:cubicBezTo>
                <a:cubicBezTo>
                  <a:pt x="950" y="709"/>
                  <a:pt x="939" y="719"/>
                  <a:pt x="936" y="731"/>
                </a:cubicBezTo>
                <a:cubicBezTo>
                  <a:pt x="925" y="731"/>
                  <a:pt x="916" y="740"/>
                  <a:pt x="916" y="751"/>
                </a:cubicBezTo>
                <a:cubicBezTo>
                  <a:pt x="916" y="763"/>
                  <a:pt x="926" y="773"/>
                  <a:pt x="938" y="773"/>
                </a:cubicBezTo>
                <a:lnTo>
                  <a:pt x="1014" y="773"/>
                </a:lnTo>
                <a:cubicBezTo>
                  <a:pt x="1029" y="773"/>
                  <a:pt x="1041" y="761"/>
                  <a:pt x="1041" y="746"/>
                </a:cubicBezTo>
                <a:cubicBezTo>
                  <a:pt x="1041" y="734"/>
                  <a:pt x="1032" y="724"/>
                  <a:pt x="1021" y="721"/>
                </a:cubicBezTo>
                <a:cubicBezTo>
                  <a:pt x="1018" y="706"/>
                  <a:pt x="1005" y="697"/>
                  <a:pt x="990" y="697"/>
                </a:cubicBezTo>
                <a:close/>
                <a:moveTo>
                  <a:pt x="0" y="977"/>
                </a:moveTo>
                <a:lnTo>
                  <a:pt x="0" y="1031"/>
                </a:lnTo>
                <a:lnTo>
                  <a:pt x="0" y="1357"/>
                </a:lnTo>
                <a:lnTo>
                  <a:pt x="0" y="1411"/>
                </a:lnTo>
                <a:lnTo>
                  <a:pt x="54" y="1411"/>
                </a:lnTo>
                <a:lnTo>
                  <a:pt x="380" y="1411"/>
                </a:lnTo>
                <a:lnTo>
                  <a:pt x="434" y="1411"/>
                </a:lnTo>
                <a:lnTo>
                  <a:pt x="434" y="1357"/>
                </a:lnTo>
                <a:lnTo>
                  <a:pt x="434" y="1031"/>
                </a:lnTo>
                <a:lnTo>
                  <a:pt x="434" y="977"/>
                </a:lnTo>
                <a:lnTo>
                  <a:pt x="380" y="977"/>
                </a:lnTo>
                <a:lnTo>
                  <a:pt x="54" y="977"/>
                </a:lnTo>
                <a:lnTo>
                  <a:pt x="0" y="977"/>
                </a:lnTo>
                <a:close/>
                <a:moveTo>
                  <a:pt x="760" y="977"/>
                </a:moveTo>
                <a:lnTo>
                  <a:pt x="760" y="1031"/>
                </a:lnTo>
                <a:lnTo>
                  <a:pt x="760" y="1357"/>
                </a:lnTo>
                <a:lnTo>
                  <a:pt x="760" y="1411"/>
                </a:lnTo>
                <a:lnTo>
                  <a:pt x="814" y="1411"/>
                </a:lnTo>
                <a:lnTo>
                  <a:pt x="1139" y="1411"/>
                </a:lnTo>
                <a:lnTo>
                  <a:pt x="1194" y="1411"/>
                </a:lnTo>
                <a:lnTo>
                  <a:pt x="1194" y="1357"/>
                </a:lnTo>
                <a:lnTo>
                  <a:pt x="1194" y="1031"/>
                </a:lnTo>
                <a:lnTo>
                  <a:pt x="1194" y="977"/>
                </a:lnTo>
                <a:lnTo>
                  <a:pt x="1139" y="977"/>
                </a:lnTo>
                <a:lnTo>
                  <a:pt x="814" y="977"/>
                </a:lnTo>
                <a:lnTo>
                  <a:pt x="760" y="977"/>
                </a:lnTo>
                <a:close/>
                <a:moveTo>
                  <a:pt x="108" y="1085"/>
                </a:moveTo>
                <a:lnTo>
                  <a:pt x="325" y="1085"/>
                </a:lnTo>
                <a:lnTo>
                  <a:pt x="325" y="1302"/>
                </a:lnTo>
                <a:lnTo>
                  <a:pt x="108" y="1302"/>
                </a:lnTo>
                <a:lnTo>
                  <a:pt x="108" y="1085"/>
                </a:lnTo>
                <a:close/>
                <a:moveTo>
                  <a:pt x="868" y="1085"/>
                </a:moveTo>
                <a:lnTo>
                  <a:pt x="1085" y="1085"/>
                </a:lnTo>
                <a:lnTo>
                  <a:pt x="1085" y="1246"/>
                </a:lnTo>
                <a:lnTo>
                  <a:pt x="1050" y="1212"/>
                </a:lnTo>
                <a:lnTo>
                  <a:pt x="990" y="1241"/>
                </a:lnTo>
                <a:lnTo>
                  <a:pt x="917" y="1153"/>
                </a:lnTo>
                <a:lnTo>
                  <a:pt x="868" y="1194"/>
                </a:lnTo>
                <a:lnTo>
                  <a:pt x="868" y="1085"/>
                </a:lnTo>
                <a:close/>
                <a:moveTo>
                  <a:pt x="1036" y="1107"/>
                </a:moveTo>
                <a:cubicBezTo>
                  <a:pt x="1021" y="1107"/>
                  <a:pt x="1009" y="1119"/>
                  <a:pt x="1009" y="1134"/>
                </a:cubicBezTo>
                <a:cubicBezTo>
                  <a:pt x="1009" y="1149"/>
                  <a:pt x="1021" y="1162"/>
                  <a:pt x="1036" y="1162"/>
                </a:cubicBezTo>
                <a:cubicBezTo>
                  <a:pt x="1051" y="1162"/>
                  <a:pt x="1063" y="1149"/>
                  <a:pt x="1063" y="1134"/>
                </a:cubicBezTo>
                <a:cubicBezTo>
                  <a:pt x="1063" y="1119"/>
                  <a:pt x="1051" y="1107"/>
                  <a:pt x="1036" y="1107"/>
                </a:cubicBezTo>
                <a:close/>
                <a:moveTo>
                  <a:pt x="237" y="1119"/>
                </a:moveTo>
                <a:cubicBezTo>
                  <a:pt x="222" y="1121"/>
                  <a:pt x="208" y="1134"/>
                  <a:pt x="208" y="1134"/>
                </a:cubicBezTo>
                <a:cubicBezTo>
                  <a:pt x="208" y="1134"/>
                  <a:pt x="206" y="1134"/>
                  <a:pt x="203" y="1133"/>
                </a:cubicBezTo>
                <a:cubicBezTo>
                  <a:pt x="195" y="1128"/>
                  <a:pt x="174" y="1118"/>
                  <a:pt x="161" y="1131"/>
                </a:cubicBezTo>
                <a:cubicBezTo>
                  <a:pt x="143" y="1148"/>
                  <a:pt x="159" y="1179"/>
                  <a:pt x="159" y="1179"/>
                </a:cubicBezTo>
                <a:cubicBezTo>
                  <a:pt x="159" y="1179"/>
                  <a:pt x="134" y="1199"/>
                  <a:pt x="142" y="1221"/>
                </a:cubicBezTo>
                <a:cubicBezTo>
                  <a:pt x="144" y="1226"/>
                  <a:pt x="148" y="1230"/>
                  <a:pt x="152" y="1233"/>
                </a:cubicBezTo>
                <a:cubicBezTo>
                  <a:pt x="166" y="1241"/>
                  <a:pt x="186" y="1238"/>
                  <a:pt x="186" y="1238"/>
                </a:cubicBezTo>
                <a:cubicBezTo>
                  <a:pt x="186" y="1238"/>
                  <a:pt x="196" y="1255"/>
                  <a:pt x="210" y="1263"/>
                </a:cubicBezTo>
                <a:cubicBezTo>
                  <a:pt x="214" y="1266"/>
                  <a:pt x="217" y="1267"/>
                  <a:pt x="222" y="1267"/>
                </a:cubicBezTo>
                <a:cubicBezTo>
                  <a:pt x="243" y="1266"/>
                  <a:pt x="251" y="1229"/>
                  <a:pt x="251" y="1229"/>
                </a:cubicBezTo>
                <a:cubicBezTo>
                  <a:pt x="251" y="1229"/>
                  <a:pt x="284" y="1227"/>
                  <a:pt x="290" y="1206"/>
                </a:cubicBezTo>
                <a:cubicBezTo>
                  <a:pt x="295" y="1187"/>
                  <a:pt x="270" y="1172"/>
                  <a:pt x="264" y="1168"/>
                </a:cubicBezTo>
                <a:cubicBezTo>
                  <a:pt x="264" y="1168"/>
                  <a:pt x="264" y="1167"/>
                  <a:pt x="264" y="1167"/>
                </a:cubicBezTo>
                <a:cubicBezTo>
                  <a:pt x="264" y="1167"/>
                  <a:pt x="271" y="1133"/>
                  <a:pt x="252" y="1123"/>
                </a:cubicBezTo>
                <a:cubicBezTo>
                  <a:pt x="248" y="1120"/>
                  <a:pt x="242" y="1118"/>
                  <a:pt x="237" y="1119"/>
                </a:cubicBezTo>
                <a:close/>
                <a:moveTo>
                  <a:pt x="488" y="1140"/>
                </a:moveTo>
                <a:lnTo>
                  <a:pt x="488" y="1248"/>
                </a:lnTo>
                <a:lnTo>
                  <a:pt x="651" y="1248"/>
                </a:lnTo>
                <a:lnTo>
                  <a:pt x="651" y="1140"/>
                </a:lnTo>
                <a:lnTo>
                  <a:pt x="488" y="1140"/>
                </a:lnTo>
                <a:close/>
                <a:moveTo>
                  <a:pt x="1248" y="1140"/>
                </a:moveTo>
                <a:lnTo>
                  <a:pt x="1248" y="1248"/>
                </a:lnTo>
                <a:lnTo>
                  <a:pt x="1411" y="1248"/>
                </a:lnTo>
                <a:lnTo>
                  <a:pt x="1411" y="1140"/>
                </a:lnTo>
                <a:lnTo>
                  <a:pt x="1248" y="1140"/>
                </a:lnTo>
                <a:close/>
                <a:moveTo>
                  <a:pt x="229" y="1156"/>
                </a:moveTo>
                <a:cubicBezTo>
                  <a:pt x="230" y="1156"/>
                  <a:pt x="231" y="1157"/>
                  <a:pt x="232" y="1158"/>
                </a:cubicBezTo>
                <a:cubicBezTo>
                  <a:pt x="243" y="1164"/>
                  <a:pt x="218" y="1187"/>
                  <a:pt x="218" y="1187"/>
                </a:cubicBezTo>
                <a:cubicBezTo>
                  <a:pt x="218" y="1187"/>
                  <a:pt x="251" y="1183"/>
                  <a:pt x="249" y="1196"/>
                </a:cubicBezTo>
                <a:cubicBezTo>
                  <a:pt x="247" y="1208"/>
                  <a:pt x="217" y="1190"/>
                  <a:pt x="217" y="1190"/>
                </a:cubicBezTo>
                <a:cubicBezTo>
                  <a:pt x="217" y="1190"/>
                  <a:pt x="231" y="1221"/>
                  <a:pt x="218" y="1223"/>
                </a:cubicBezTo>
                <a:cubicBezTo>
                  <a:pt x="206" y="1225"/>
                  <a:pt x="213" y="1190"/>
                  <a:pt x="213" y="1190"/>
                </a:cubicBezTo>
                <a:cubicBezTo>
                  <a:pt x="213" y="1190"/>
                  <a:pt x="187" y="1213"/>
                  <a:pt x="183" y="1202"/>
                </a:cubicBezTo>
                <a:cubicBezTo>
                  <a:pt x="179" y="1191"/>
                  <a:pt x="212" y="1187"/>
                  <a:pt x="212" y="1187"/>
                </a:cubicBezTo>
                <a:cubicBezTo>
                  <a:pt x="212" y="1187"/>
                  <a:pt x="182" y="1170"/>
                  <a:pt x="191" y="1162"/>
                </a:cubicBezTo>
                <a:cubicBezTo>
                  <a:pt x="201" y="1154"/>
                  <a:pt x="213" y="1185"/>
                  <a:pt x="213" y="1185"/>
                </a:cubicBezTo>
                <a:cubicBezTo>
                  <a:pt x="213" y="1185"/>
                  <a:pt x="220" y="1159"/>
                  <a:pt x="229" y="115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7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C986E9B3-15AF-4FF5-8D83-C09DB3C29F18}"/>
              </a:ext>
            </a:extLst>
          </p:cNvPr>
          <p:cNvSpPr txBox="1"/>
          <p:nvPr/>
        </p:nvSpPr>
        <p:spPr>
          <a:xfrm>
            <a:off x="5460579" y="6067830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&gt;1200px</a:t>
            </a:r>
            <a:endParaRPr lang="ko-KR" altLang="en-US" dirty="0"/>
          </a:p>
        </p:txBody>
      </p:sp>
      <p:grpSp>
        <p:nvGrpSpPr>
          <p:cNvPr id="32" name="Large Device Grid">
            <a:extLst>
              <a:ext uri="{FF2B5EF4-FFF2-40B4-BE49-F238E27FC236}">
                <a16:creationId xmlns:a16="http://schemas.microsoft.com/office/drawing/2014/main" id="{A161C165-B280-4C2E-B06F-745F5ABA8919}"/>
              </a:ext>
            </a:extLst>
          </p:cNvPr>
          <p:cNvGrpSpPr/>
          <p:nvPr/>
        </p:nvGrpSpPr>
        <p:grpSpPr>
          <a:xfrm>
            <a:off x="523872" y="522659"/>
            <a:ext cx="11144256" cy="5238750"/>
            <a:chOff x="738561" y="1261242"/>
            <a:chExt cx="11144256" cy="5238750"/>
          </a:xfrm>
        </p:grpSpPr>
        <p:grpSp>
          <p:nvGrpSpPr>
            <p:cNvPr id="33" name="Columns">
              <a:extLst>
                <a:ext uri="{FF2B5EF4-FFF2-40B4-BE49-F238E27FC236}">
                  <a16:creationId xmlns:a16="http://schemas.microsoft.com/office/drawing/2014/main" id="{9B4BDF80-DF33-4088-A280-1537BCA34BB2}"/>
                </a:ext>
              </a:extLst>
            </p:cNvPr>
            <p:cNvGrpSpPr/>
            <p:nvPr/>
          </p:nvGrpSpPr>
          <p:grpSpPr>
            <a:xfrm>
              <a:off x="738561" y="1261242"/>
              <a:ext cx="11144256" cy="5238750"/>
              <a:chOff x="738561" y="1261242"/>
              <a:chExt cx="11144256" cy="5238750"/>
            </a:xfrm>
          </p:grpSpPr>
          <p:sp>
            <p:nvSpPr>
              <p:cNvPr id="48" name=".col-lg-1">
                <a:extLst>
                  <a:ext uri="{FF2B5EF4-FFF2-40B4-BE49-F238E27FC236}">
                    <a16:creationId xmlns:a16="http://schemas.microsoft.com/office/drawing/2014/main" id="{3DC1D1C4-E150-43E8-A33C-CED41B541276}"/>
                  </a:ext>
                </a:extLst>
              </p:cNvPr>
              <p:cNvSpPr/>
              <p:nvPr/>
            </p:nvSpPr>
            <p:spPr>
              <a:xfrm>
                <a:off x="738561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.col-lg-1">
                <a:extLst>
                  <a:ext uri="{FF2B5EF4-FFF2-40B4-BE49-F238E27FC236}">
                    <a16:creationId xmlns:a16="http://schemas.microsoft.com/office/drawing/2014/main" id="{D0AFB674-3FDE-474B-8E2B-4B436682948F}"/>
                  </a:ext>
                </a:extLst>
              </p:cNvPr>
              <p:cNvSpPr/>
              <p:nvPr/>
            </p:nvSpPr>
            <p:spPr>
              <a:xfrm>
                <a:off x="1667249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.col-lg-1">
                <a:extLst>
                  <a:ext uri="{FF2B5EF4-FFF2-40B4-BE49-F238E27FC236}">
                    <a16:creationId xmlns:a16="http://schemas.microsoft.com/office/drawing/2014/main" id="{1F43286C-042A-44BF-9429-2E516AAB7AE4}"/>
                  </a:ext>
                </a:extLst>
              </p:cNvPr>
              <p:cNvSpPr/>
              <p:nvPr/>
            </p:nvSpPr>
            <p:spPr>
              <a:xfrm>
                <a:off x="2595937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.col-lg-1">
                <a:extLst>
                  <a:ext uri="{FF2B5EF4-FFF2-40B4-BE49-F238E27FC236}">
                    <a16:creationId xmlns:a16="http://schemas.microsoft.com/office/drawing/2014/main" id="{95149829-4E30-42E6-ACEC-B6E6C40CEF30}"/>
                  </a:ext>
                </a:extLst>
              </p:cNvPr>
              <p:cNvSpPr/>
              <p:nvPr/>
            </p:nvSpPr>
            <p:spPr>
              <a:xfrm>
                <a:off x="3524625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.col-lg-1">
                <a:extLst>
                  <a:ext uri="{FF2B5EF4-FFF2-40B4-BE49-F238E27FC236}">
                    <a16:creationId xmlns:a16="http://schemas.microsoft.com/office/drawing/2014/main" id="{10131BA9-4A4F-4E01-BD1C-6EE12942238D}"/>
                  </a:ext>
                </a:extLst>
              </p:cNvPr>
              <p:cNvSpPr/>
              <p:nvPr/>
            </p:nvSpPr>
            <p:spPr>
              <a:xfrm>
                <a:off x="4453313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.col-lg-1">
                <a:extLst>
                  <a:ext uri="{FF2B5EF4-FFF2-40B4-BE49-F238E27FC236}">
                    <a16:creationId xmlns:a16="http://schemas.microsoft.com/office/drawing/2014/main" id="{E1E29F5E-A701-412B-A1F8-89338C14FAFD}"/>
                  </a:ext>
                </a:extLst>
              </p:cNvPr>
              <p:cNvSpPr/>
              <p:nvPr/>
            </p:nvSpPr>
            <p:spPr>
              <a:xfrm>
                <a:off x="5382001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.col-lg-1">
                <a:extLst>
                  <a:ext uri="{FF2B5EF4-FFF2-40B4-BE49-F238E27FC236}">
                    <a16:creationId xmlns:a16="http://schemas.microsoft.com/office/drawing/2014/main" id="{3DCDA482-1F3E-4F2E-BAEC-4350F0EB2792}"/>
                  </a:ext>
                </a:extLst>
              </p:cNvPr>
              <p:cNvSpPr/>
              <p:nvPr/>
            </p:nvSpPr>
            <p:spPr>
              <a:xfrm>
                <a:off x="6310689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.col-lg-1">
                <a:extLst>
                  <a:ext uri="{FF2B5EF4-FFF2-40B4-BE49-F238E27FC236}">
                    <a16:creationId xmlns:a16="http://schemas.microsoft.com/office/drawing/2014/main" id="{3FF0DE2E-B6F8-491A-949D-98CBA6D29D7B}"/>
                  </a:ext>
                </a:extLst>
              </p:cNvPr>
              <p:cNvSpPr/>
              <p:nvPr/>
            </p:nvSpPr>
            <p:spPr>
              <a:xfrm>
                <a:off x="7239377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.col-lg-1">
                <a:extLst>
                  <a:ext uri="{FF2B5EF4-FFF2-40B4-BE49-F238E27FC236}">
                    <a16:creationId xmlns:a16="http://schemas.microsoft.com/office/drawing/2014/main" id="{7004F5F8-6A24-4620-813B-78A2F8DF85D5}"/>
                  </a:ext>
                </a:extLst>
              </p:cNvPr>
              <p:cNvSpPr/>
              <p:nvPr/>
            </p:nvSpPr>
            <p:spPr>
              <a:xfrm>
                <a:off x="8168065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.col-lg-1">
                <a:extLst>
                  <a:ext uri="{FF2B5EF4-FFF2-40B4-BE49-F238E27FC236}">
                    <a16:creationId xmlns:a16="http://schemas.microsoft.com/office/drawing/2014/main" id="{54DCFD1E-69B4-43AA-BC95-009B582C0473}"/>
                  </a:ext>
                </a:extLst>
              </p:cNvPr>
              <p:cNvSpPr/>
              <p:nvPr/>
            </p:nvSpPr>
            <p:spPr>
              <a:xfrm>
                <a:off x="9096753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.col-lg-1">
                <a:extLst>
                  <a:ext uri="{FF2B5EF4-FFF2-40B4-BE49-F238E27FC236}">
                    <a16:creationId xmlns:a16="http://schemas.microsoft.com/office/drawing/2014/main" id="{BA09D157-E78C-4551-AA87-19D856F9DA5F}"/>
                  </a:ext>
                </a:extLst>
              </p:cNvPr>
              <p:cNvSpPr/>
              <p:nvPr/>
            </p:nvSpPr>
            <p:spPr>
              <a:xfrm>
                <a:off x="10025441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.col-lg-1">
                <a:extLst>
                  <a:ext uri="{FF2B5EF4-FFF2-40B4-BE49-F238E27FC236}">
                    <a16:creationId xmlns:a16="http://schemas.microsoft.com/office/drawing/2014/main" id="{1BC04D82-96A7-4090-9990-69940A29D065}"/>
                  </a:ext>
                </a:extLst>
              </p:cNvPr>
              <p:cNvSpPr/>
              <p:nvPr/>
            </p:nvSpPr>
            <p:spPr>
              <a:xfrm>
                <a:off x="10954129" y="1261242"/>
                <a:ext cx="92868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Gutters">
              <a:extLst>
                <a:ext uri="{FF2B5EF4-FFF2-40B4-BE49-F238E27FC236}">
                  <a16:creationId xmlns:a16="http://schemas.microsoft.com/office/drawing/2014/main" id="{A24DE109-9AFF-4B81-A703-CF02265259BC}"/>
                </a:ext>
              </a:extLst>
            </p:cNvPr>
            <p:cNvGrpSpPr/>
            <p:nvPr/>
          </p:nvGrpSpPr>
          <p:grpSpPr>
            <a:xfrm>
              <a:off x="738562" y="1261242"/>
              <a:ext cx="11144255" cy="5238750"/>
              <a:chOff x="738562" y="1261242"/>
              <a:chExt cx="11144255" cy="5238750"/>
            </a:xfrm>
          </p:grpSpPr>
          <p:sp>
            <p:nvSpPr>
              <p:cNvPr id="35" name="Gutter 15px">
                <a:extLst>
                  <a:ext uri="{FF2B5EF4-FFF2-40B4-BE49-F238E27FC236}">
                    <a16:creationId xmlns:a16="http://schemas.microsoft.com/office/drawing/2014/main" id="{7AF9B70C-D45A-4531-8E4F-5C1002F7E949}"/>
                  </a:ext>
                </a:extLst>
              </p:cNvPr>
              <p:cNvSpPr/>
              <p:nvPr/>
            </p:nvSpPr>
            <p:spPr>
              <a:xfrm>
                <a:off x="738562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Gutter 30px">
                <a:extLst>
                  <a:ext uri="{FF2B5EF4-FFF2-40B4-BE49-F238E27FC236}">
                    <a16:creationId xmlns:a16="http://schemas.microsoft.com/office/drawing/2014/main" id="{50BDE503-EF87-40B2-8FEC-F0D4FEC29FE7}"/>
                  </a:ext>
                </a:extLst>
              </p:cNvPr>
              <p:cNvSpPr/>
              <p:nvPr/>
            </p:nvSpPr>
            <p:spPr>
              <a:xfrm>
                <a:off x="1524374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Gutter 30px">
                <a:extLst>
                  <a:ext uri="{FF2B5EF4-FFF2-40B4-BE49-F238E27FC236}">
                    <a16:creationId xmlns:a16="http://schemas.microsoft.com/office/drawing/2014/main" id="{97E5BB85-3350-487E-9E31-499F0908CDFE}"/>
                  </a:ext>
                </a:extLst>
              </p:cNvPr>
              <p:cNvSpPr/>
              <p:nvPr/>
            </p:nvSpPr>
            <p:spPr>
              <a:xfrm>
                <a:off x="2453062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Gutter 30px">
                <a:extLst>
                  <a:ext uri="{FF2B5EF4-FFF2-40B4-BE49-F238E27FC236}">
                    <a16:creationId xmlns:a16="http://schemas.microsoft.com/office/drawing/2014/main" id="{8D63A8B2-EC70-4703-9322-DABE6D73FCCB}"/>
                  </a:ext>
                </a:extLst>
              </p:cNvPr>
              <p:cNvSpPr/>
              <p:nvPr/>
            </p:nvSpPr>
            <p:spPr>
              <a:xfrm>
                <a:off x="3381750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Gutter 30px">
                <a:extLst>
                  <a:ext uri="{FF2B5EF4-FFF2-40B4-BE49-F238E27FC236}">
                    <a16:creationId xmlns:a16="http://schemas.microsoft.com/office/drawing/2014/main" id="{82C91977-A5B2-45EC-BEF1-B19277AA9D8E}"/>
                  </a:ext>
                </a:extLst>
              </p:cNvPr>
              <p:cNvSpPr/>
              <p:nvPr/>
            </p:nvSpPr>
            <p:spPr>
              <a:xfrm>
                <a:off x="4310438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Gutter 30px">
                <a:extLst>
                  <a:ext uri="{FF2B5EF4-FFF2-40B4-BE49-F238E27FC236}">
                    <a16:creationId xmlns:a16="http://schemas.microsoft.com/office/drawing/2014/main" id="{4EB19E3D-0089-452F-9952-2DA4BD388604}"/>
                  </a:ext>
                </a:extLst>
              </p:cNvPr>
              <p:cNvSpPr/>
              <p:nvPr/>
            </p:nvSpPr>
            <p:spPr>
              <a:xfrm>
                <a:off x="5239126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Gutter 30px">
                <a:extLst>
                  <a:ext uri="{FF2B5EF4-FFF2-40B4-BE49-F238E27FC236}">
                    <a16:creationId xmlns:a16="http://schemas.microsoft.com/office/drawing/2014/main" id="{3AAE141E-1A12-4FC4-89B9-17820DED5DB7}"/>
                  </a:ext>
                </a:extLst>
              </p:cNvPr>
              <p:cNvSpPr/>
              <p:nvPr/>
            </p:nvSpPr>
            <p:spPr>
              <a:xfrm>
                <a:off x="6167814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Gutter 30px">
                <a:extLst>
                  <a:ext uri="{FF2B5EF4-FFF2-40B4-BE49-F238E27FC236}">
                    <a16:creationId xmlns:a16="http://schemas.microsoft.com/office/drawing/2014/main" id="{95BDF0A3-6212-4C98-9DE4-AB784CE74ABC}"/>
                  </a:ext>
                </a:extLst>
              </p:cNvPr>
              <p:cNvSpPr/>
              <p:nvPr/>
            </p:nvSpPr>
            <p:spPr>
              <a:xfrm>
                <a:off x="7096502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Gutter 30px">
                <a:extLst>
                  <a:ext uri="{FF2B5EF4-FFF2-40B4-BE49-F238E27FC236}">
                    <a16:creationId xmlns:a16="http://schemas.microsoft.com/office/drawing/2014/main" id="{4D1124D6-1F53-4AAC-B88A-A25158B1B143}"/>
                  </a:ext>
                </a:extLst>
              </p:cNvPr>
              <p:cNvSpPr/>
              <p:nvPr/>
            </p:nvSpPr>
            <p:spPr>
              <a:xfrm>
                <a:off x="8025190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Gutter 30px">
                <a:extLst>
                  <a:ext uri="{FF2B5EF4-FFF2-40B4-BE49-F238E27FC236}">
                    <a16:creationId xmlns:a16="http://schemas.microsoft.com/office/drawing/2014/main" id="{F44F6613-4AD0-46A0-96AE-09523F60932A}"/>
                  </a:ext>
                </a:extLst>
              </p:cNvPr>
              <p:cNvSpPr/>
              <p:nvPr/>
            </p:nvSpPr>
            <p:spPr>
              <a:xfrm>
                <a:off x="8953878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Gutter 30px">
                <a:extLst>
                  <a:ext uri="{FF2B5EF4-FFF2-40B4-BE49-F238E27FC236}">
                    <a16:creationId xmlns:a16="http://schemas.microsoft.com/office/drawing/2014/main" id="{F182B2BA-7336-4FDB-B55F-D043270E0452}"/>
                  </a:ext>
                </a:extLst>
              </p:cNvPr>
              <p:cNvSpPr/>
              <p:nvPr/>
            </p:nvSpPr>
            <p:spPr>
              <a:xfrm>
                <a:off x="9882566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Gutter 30px">
                <a:extLst>
                  <a:ext uri="{FF2B5EF4-FFF2-40B4-BE49-F238E27FC236}">
                    <a16:creationId xmlns:a16="http://schemas.microsoft.com/office/drawing/2014/main" id="{F5ECBBF1-2A19-4AA8-820D-BD28C47A6FD8}"/>
                  </a:ext>
                </a:extLst>
              </p:cNvPr>
              <p:cNvSpPr/>
              <p:nvPr/>
            </p:nvSpPr>
            <p:spPr>
              <a:xfrm>
                <a:off x="10811254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Gutter 15px">
                <a:extLst>
                  <a:ext uri="{FF2B5EF4-FFF2-40B4-BE49-F238E27FC236}">
                    <a16:creationId xmlns:a16="http://schemas.microsoft.com/office/drawing/2014/main" id="{01D0E87D-B078-4E6D-A5D5-37D5910A6E77}"/>
                  </a:ext>
                </a:extLst>
              </p:cNvPr>
              <p:cNvSpPr/>
              <p:nvPr/>
            </p:nvSpPr>
            <p:spPr>
              <a:xfrm>
                <a:off x="11739942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08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C986E9B3-15AF-4FF5-8D83-C09DB3C29F18}"/>
              </a:ext>
            </a:extLst>
          </p:cNvPr>
          <p:cNvSpPr txBox="1"/>
          <p:nvPr/>
        </p:nvSpPr>
        <p:spPr>
          <a:xfrm>
            <a:off x="5460579" y="606783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&gt;992px</a:t>
            </a:r>
            <a:endParaRPr lang="ko-KR" altLang="en-US" dirty="0"/>
          </a:p>
        </p:txBody>
      </p:sp>
      <p:grpSp>
        <p:nvGrpSpPr>
          <p:cNvPr id="31" name="Medium Device Grid">
            <a:extLst>
              <a:ext uri="{FF2B5EF4-FFF2-40B4-BE49-F238E27FC236}">
                <a16:creationId xmlns:a16="http://schemas.microsoft.com/office/drawing/2014/main" id="{4B8D078B-2BF2-4E5C-A0B1-F26742F1A6C9}"/>
              </a:ext>
            </a:extLst>
          </p:cNvPr>
          <p:cNvGrpSpPr/>
          <p:nvPr/>
        </p:nvGrpSpPr>
        <p:grpSpPr>
          <a:xfrm>
            <a:off x="1476372" y="420838"/>
            <a:ext cx="9239256" cy="5238750"/>
            <a:chOff x="738561" y="1261242"/>
            <a:chExt cx="9239256" cy="5238750"/>
          </a:xfrm>
        </p:grpSpPr>
        <p:grpSp>
          <p:nvGrpSpPr>
            <p:cNvPr id="60" name="Columns">
              <a:extLst>
                <a:ext uri="{FF2B5EF4-FFF2-40B4-BE49-F238E27FC236}">
                  <a16:creationId xmlns:a16="http://schemas.microsoft.com/office/drawing/2014/main" id="{03E6B821-AA34-4975-A502-4EB9E328D9D8}"/>
                </a:ext>
              </a:extLst>
            </p:cNvPr>
            <p:cNvGrpSpPr/>
            <p:nvPr/>
          </p:nvGrpSpPr>
          <p:grpSpPr>
            <a:xfrm>
              <a:off x="738561" y="1261242"/>
              <a:ext cx="9239256" cy="5238750"/>
              <a:chOff x="738561" y="1261242"/>
              <a:chExt cx="9239256" cy="5238750"/>
            </a:xfrm>
          </p:grpSpPr>
          <p:sp>
            <p:nvSpPr>
              <p:cNvPr id="75" name=".col-md-1">
                <a:extLst>
                  <a:ext uri="{FF2B5EF4-FFF2-40B4-BE49-F238E27FC236}">
                    <a16:creationId xmlns:a16="http://schemas.microsoft.com/office/drawing/2014/main" id="{A49ED84A-92DC-4A9D-9FA7-FD0CB2F6F7CB}"/>
                  </a:ext>
                </a:extLst>
              </p:cNvPr>
              <p:cNvSpPr/>
              <p:nvPr/>
            </p:nvSpPr>
            <p:spPr>
              <a:xfrm>
                <a:off x="738561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.col-md-1">
                <a:extLst>
                  <a:ext uri="{FF2B5EF4-FFF2-40B4-BE49-F238E27FC236}">
                    <a16:creationId xmlns:a16="http://schemas.microsoft.com/office/drawing/2014/main" id="{41470C8B-1AE9-413E-8460-B966CD4E264C}"/>
                  </a:ext>
                </a:extLst>
              </p:cNvPr>
              <p:cNvSpPr/>
              <p:nvPr/>
            </p:nvSpPr>
            <p:spPr>
              <a:xfrm>
                <a:off x="1508499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.col-md-1">
                <a:extLst>
                  <a:ext uri="{FF2B5EF4-FFF2-40B4-BE49-F238E27FC236}">
                    <a16:creationId xmlns:a16="http://schemas.microsoft.com/office/drawing/2014/main" id="{E9E75A5F-C289-4BA3-8B57-05FA6E04C8B2}"/>
                  </a:ext>
                </a:extLst>
              </p:cNvPr>
              <p:cNvSpPr/>
              <p:nvPr/>
            </p:nvSpPr>
            <p:spPr>
              <a:xfrm>
                <a:off x="2278437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.col-md-1">
                <a:extLst>
                  <a:ext uri="{FF2B5EF4-FFF2-40B4-BE49-F238E27FC236}">
                    <a16:creationId xmlns:a16="http://schemas.microsoft.com/office/drawing/2014/main" id="{4FC21E4B-1115-4A56-A558-B8B4BC9409A8}"/>
                  </a:ext>
                </a:extLst>
              </p:cNvPr>
              <p:cNvSpPr/>
              <p:nvPr/>
            </p:nvSpPr>
            <p:spPr>
              <a:xfrm>
                <a:off x="3048375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.col-md-1">
                <a:extLst>
                  <a:ext uri="{FF2B5EF4-FFF2-40B4-BE49-F238E27FC236}">
                    <a16:creationId xmlns:a16="http://schemas.microsoft.com/office/drawing/2014/main" id="{4663C63A-1364-4283-AB2C-3DD81A40E11C}"/>
                  </a:ext>
                </a:extLst>
              </p:cNvPr>
              <p:cNvSpPr/>
              <p:nvPr/>
            </p:nvSpPr>
            <p:spPr>
              <a:xfrm>
                <a:off x="3818313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.col-md-1">
                <a:extLst>
                  <a:ext uri="{FF2B5EF4-FFF2-40B4-BE49-F238E27FC236}">
                    <a16:creationId xmlns:a16="http://schemas.microsoft.com/office/drawing/2014/main" id="{1D813549-E910-498B-8387-DA3EC1DA19FF}"/>
                  </a:ext>
                </a:extLst>
              </p:cNvPr>
              <p:cNvSpPr/>
              <p:nvPr/>
            </p:nvSpPr>
            <p:spPr>
              <a:xfrm>
                <a:off x="4588251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.col-md-1">
                <a:extLst>
                  <a:ext uri="{FF2B5EF4-FFF2-40B4-BE49-F238E27FC236}">
                    <a16:creationId xmlns:a16="http://schemas.microsoft.com/office/drawing/2014/main" id="{6AB5121A-92AE-473F-B2AE-F219321E048F}"/>
                  </a:ext>
                </a:extLst>
              </p:cNvPr>
              <p:cNvSpPr/>
              <p:nvPr/>
            </p:nvSpPr>
            <p:spPr>
              <a:xfrm>
                <a:off x="5358189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.col-md-1">
                <a:extLst>
                  <a:ext uri="{FF2B5EF4-FFF2-40B4-BE49-F238E27FC236}">
                    <a16:creationId xmlns:a16="http://schemas.microsoft.com/office/drawing/2014/main" id="{CC894045-AA09-4E16-BF71-C7C52997C6B6}"/>
                  </a:ext>
                </a:extLst>
              </p:cNvPr>
              <p:cNvSpPr/>
              <p:nvPr/>
            </p:nvSpPr>
            <p:spPr>
              <a:xfrm>
                <a:off x="6128127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.col-md-1">
                <a:extLst>
                  <a:ext uri="{FF2B5EF4-FFF2-40B4-BE49-F238E27FC236}">
                    <a16:creationId xmlns:a16="http://schemas.microsoft.com/office/drawing/2014/main" id="{1BA075ED-2DF6-4EBD-92D0-008491C609B1}"/>
                  </a:ext>
                </a:extLst>
              </p:cNvPr>
              <p:cNvSpPr/>
              <p:nvPr/>
            </p:nvSpPr>
            <p:spPr>
              <a:xfrm>
                <a:off x="6898065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.col-md-1">
                <a:extLst>
                  <a:ext uri="{FF2B5EF4-FFF2-40B4-BE49-F238E27FC236}">
                    <a16:creationId xmlns:a16="http://schemas.microsoft.com/office/drawing/2014/main" id="{09AEB9A9-A280-4CAF-A1C6-87A360CEDD63}"/>
                  </a:ext>
                </a:extLst>
              </p:cNvPr>
              <p:cNvSpPr/>
              <p:nvPr/>
            </p:nvSpPr>
            <p:spPr>
              <a:xfrm>
                <a:off x="7668003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.col-md-1">
                <a:extLst>
                  <a:ext uri="{FF2B5EF4-FFF2-40B4-BE49-F238E27FC236}">
                    <a16:creationId xmlns:a16="http://schemas.microsoft.com/office/drawing/2014/main" id="{7F5CC9A1-75EC-4E68-853C-5C690B492E5E}"/>
                  </a:ext>
                </a:extLst>
              </p:cNvPr>
              <p:cNvSpPr/>
              <p:nvPr/>
            </p:nvSpPr>
            <p:spPr>
              <a:xfrm>
                <a:off x="8437941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.col-md-1">
                <a:extLst>
                  <a:ext uri="{FF2B5EF4-FFF2-40B4-BE49-F238E27FC236}">
                    <a16:creationId xmlns:a16="http://schemas.microsoft.com/office/drawing/2014/main" id="{81EC51E1-036C-4275-B01E-1D66B7589A63}"/>
                  </a:ext>
                </a:extLst>
              </p:cNvPr>
              <p:cNvSpPr/>
              <p:nvPr/>
            </p:nvSpPr>
            <p:spPr>
              <a:xfrm>
                <a:off x="9207879" y="1261242"/>
                <a:ext cx="769938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Gutters">
              <a:extLst>
                <a:ext uri="{FF2B5EF4-FFF2-40B4-BE49-F238E27FC236}">
                  <a16:creationId xmlns:a16="http://schemas.microsoft.com/office/drawing/2014/main" id="{17D0DC2B-44DB-4895-86ED-16EACE197A0D}"/>
                </a:ext>
              </a:extLst>
            </p:cNvPr>
            <p:cNvGrpSpPr/>
            <p:nvPr/>
          </p:nvGrpSpPr>
          <p:grpSpPr>
            <a:xfrm>
              <a:off x="738562" y="1261242"/>
              <a:ext cx="9239255" cy="5238750"/>
              <a:chOff x="738562" y="1261242"/>
              <a:chExt cx="9239255" cy="5238750"/>
            </a:xfrm>
          </p:grpSpPr>
          <p:sp>
            <p:nvSpPr>
              <p:cNvPr id="62" name="Gutter 15px">
                <a:extLst>
                  <a:ext uri="{FF2B5EF4-FFF2-40B4-BE49-F238E27FC236}">
                    <a16:creationId xmlns:a16="http://schemas.microsoft.com/office/drawing/2014/main" id="{49F98EA1-D36F-4DDC-9C44-431C0E3A3185}"/>
                  </a:ext>
                </a:extLst>
              </p:cNvPr>
              <p:cNvSpPr/>
              <p:nvPr/>
            </p:nvSpPr>
            <p:spPr>
              <a:xfrm>
                <a:off x="738562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Gutter 30px">
                <a:extLst>
                  <a:ext uri="{FF2B5EF4-FFF2-40B4-BE49-F238E27FC236}">
                    <a16:creationId xmlns:a16="http://schemas.microsoft.com/office/drawing/2014/main" id="{3F2C735D-71AD-4B19-BEE8-C15D6483705B}"/>
                  </a:ext>
                </a:extLst>
              </p:cNvPr>
              <p:cNvSpPr/>
              <p:nvPr/>
            </p:nvSpPr>
            <p:spPr>
              <a:xfrm>
                <a:off x="1365625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Gutter 30px">
                <a:extLst>
                  <a:ext uri="{FF2B5EF4-FFF2-40B4-BE49-F238E27FC236}">
                    <a16:creationId xmlns:a16="http://schemas.microsoft.com/office/drawing/2014/main" id="{CC596F27-A183-4C9D-8F1A-D42B40B37AB6}"/>
                  </a:ext>
                </a:extLst>
              </p:cNvPr>
              <p:cNvSpPr/>
              <p:nvPr/>
            </p:nvSpPr>
            <p:spPr>
              <a:xfrm>
                <a:off x="2135563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Gutter 30px">
                <a:extLst>
                  <a:ext uri="{FF2B5EF4-FFF2-40B4-BE49-F238E27FC236}">
                    <a16:creationId xmlns:a16="http://schemas.microsoft.com/office/drawing/2014/main" id="{248D53EF-DB56-4DFD-A150-A074A2CEED1B}"/>
                  </a:ext>
                </a:extLst>
              </p:cNvPr>
              <p:cNvSpPr/>
              <p:nvPr/>
            </p:nvSpPr>
            <p:spPr>
              <a:xfrm>
                <a:off x="2905501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Gutter 30px">
                <a:extLst>
                  <a:ext uri="{FF2B5EF4-FFF2-40B4-BE49-F238E27FC236}">
                    <a16:creationId xmlns:a16="http://schemas.microsoft.com/office/drawing/2014/main" id="{EED20E8B-3FED-41B5-9B62-987C20CEC7EF}"/>
                  </a:ext>
                </a:extLst>
              </p:cNvPr>
              <p:cNvSpPr/>
              <p:nvPr/>
            </p:nvSpPr>
            <p:spPr>
              <a:xfrm>
                <a:off x="3675439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Gutter 30px">
                <a:extLst>
                  <a:ext uri="{FF2B5EF4-FFF2-40B4-BE49-F238E27FC236}">
                    <a16:creationId xmlns:a16="http://schemas.microsoft.com/office/drawing/2014/main" id="{F331AABA-A3F7-4AD3-9892-D7F6995EF2E6}"/>
                  </a:ext>
                </a:extLst>
              </p:cNvPr>
              <p:cNvSpPr/>
              <p:nvPr/>
            </p:nvSpPr>
            <p:spPr>
              <a:xfrm>
                <a:off x="444537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Gutter 30px">
                <a:extLst>
                  <a:ext uri="{FF2B5EF4-FFF2-40B4-BE49-F238E27FC236}">
                    <a16:creationId xmlns:a16="http://schemas.microsoft.com/office/drawing/2014/main" id="{DF03D2E9-233B-48C1-9B22-217201F32B40}"/>
                  </a:ext>
                </a:extLst>
              </p:cNvPr>
              <p:cNvSpPr/>
              <p:nvPr/>
            </p:nvSpPr>
            <p:spPr>
              <a:xfrm>
                <a:off x="5215315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Gutter 30px">
                <a:extLst>
                  <a:ext uri="{FF2B5EF4-FFF2-40B4-BE49-F238E27FC236}">
                    <a16:creationId xmlns:a16="http://schemas.microsoft.com/office/drawing/2014/main" id="{A0BD1ADC-6940-4EF9-8BDC-710EE1A902CF}"/>
                  </a:ext>
                </a:extLst>
              </p:cNvPr>
              <p:cNvSpPr/>
              <p:nvPr/>
            </p:nvSpPr>
            <p:spPr>
              <a:xfrm>
                <a:off x="5985253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Gutter 30px">
                <a:extLst>
                  <a:ext uri="{FF2B5EF4-FFF2-40B4-BE49-F238E27FC236}">
                    <a16:creationId xmlns:a16="http://schemas.microsoft.com/office/drawing/2014/main" id="{ABDD8E04-0E7F-478F-98EC-6B65DA6BB22C}"/>
                  </a:ext>
                </a:extLst>
              </p:cNvPr>
              <p:cNvSpPr/>
              <p:nvPr/>
            </p:nvSpPr>
            <p:spPr>
              <a:xfrm>
                <a:off x="6755191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Gutter 30px">
                <a:extLst>
                  <a:ext uri="{FF2B5EF4-FFF2-40B4-BE49-F238E27FC236}">
                    <a16:creationId xmlns:a16="http://schemas.microsoft.com/office/drawing/2014/main" id="{D133ACB8-981C-47A7-9281-B13BF5DB225C}"/>
                  </a:ext>
                </a:extLst>
              </p:cNvPr>
              <p:cNvSpPr/>
              <p:nvPr/>
            </p:nvSpPr>
            <p:spPr>
              <a:xfrm>
                <a:off x="7525129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Gutter 30px">
                <a:extLst>
                  <a:ext uri="{FF2B5EF4-FFF2-40B4-BE49-F238E27FC236}">
                    <a16:creationId xmlns:a16="http://schemas.microsoft.com/office/drawing/2014/main" id="{B0766C21-A386-4726-B712-CC3EE4C46792}"/>
                  </a:ext>
                </a:extLst>
              </p:cNvPr>
              <p:cNvSpPr/>
              <p:nvPr/>
            </p:nvSpPr>
            <p:spPr>
              <a:xfrm>
                <a:off x="829506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Gutter 30px">
                <a:extLst>
                  <a:ext uri="{FF2B5EF4-FFF2-40B4-BE49-F238E27FC236}">
                    <a16:creationId xmlns:a16="http://schemas.microsoft.com/office/drawing/2014/main" id="{27E7D4DD-78A5-48BB-88A9-B7FB88C59E85}"/>
                  </a:ext>
                </a:extLst>
              </p:cNvPr>
              <p:cNvSpPr/>
              <p:nvPr/>
            </p:nvSpPr>
            <p:spPr>
              <a:xfrm>
                <a:off x="9065005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Gutter 15px">
                <a:extLst>
                  <a:ext uri="{FF2B5EF4-FFF2-40B4-BE49-F238E27FC236}">
                    <a16:creationId xmlns:a16="http://schemas.microsoft.com/office/drawing/2014/main" id="{485DC104-6AEE-4C5B-A45F-3EEAF15019CD}"/>
                  </a:ext>
                </a:extLst>
              </p:cNvPr>
              <p:cNvSpPr/>
              <p:nvPr/>
            </p:nvSpPr>
            <p:spPr>
              <a:xfrm>
                <a:off x="9834942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41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C986E9B3-15AF-4FF5-8D83-C09DB3C29F18}"/>
              </a:ext>
            </a:extLst>
          </p:cNvPr>
          <p:cNvSpPr txBox="1"/>
          <p:nvPr/>
        </p:nvSpPr>
        <p:spPr>
          <a:xfrm>
            <a:off x="5460579" y="606783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&gt;768px</a:t>
            </a:r>
            <a:endParaRPr lang="ko-KR" altLang="en-US" dirty="0"/>
          </a:p>
        </p:txBody>
      </p:sp>
      <p:grpSp>
        <p:nvGrpSpPr>
          <p:cNvPr id="32" name="Small Device Grid">
            <a:extLst>
              <a:ext uri="{FF2B5EF4-FFF2-40B4-BE49-F238E27FC236}">
                <a16:creationId xmlns:a16="http://schemas.microsoft.com/office/drawing/2014/main" id="{B4D2B853-A962-4F56-A3DC-4AEACFFE70EF}"/>
              </a:ext>
            </a:extLst>
          </p:cNvPr>
          <p:cNvGrpSpPr/>
          <p:nvPr/>
        </p:nvGrpSpPr>
        <p:grpSpPr>
          <a:xfrm>
            <a:off x="2370066" y="386791"/>
            <a:ext cx="7149751" cy="5238750"/>
            <a:chOff x="738562" y="1261242"/>
            <a:chExt cx="7149751" cy="5238750"/>
          </a:xfrm>
        </p:grpSpPr>
        <p:grpSp>
          <p:nvGrpSpPr>
            <p:cNvPr id="33" name="Columns 4">
              <a:extLst>
                <a:ext uri="{FF2B5EF4-FFF2-40B4-BE49-F238E27FC236}">
                  <a16:creationId xmlns:a16="http://schemas.microsoft.com/office/drawing/2014/main" id="{F2C824F0-B354-4109-B7EA-77121F612567}"/>
                </a:ext>
              </a:extLst>
            </p:cNvPr>
            <p:cNvGrpSpPr/>
            <p:nvPr/>
          </p:nvGrpSpPr>
          <p:grpSpPr>
            <a:xfrm>
              <a:off x="738562" y="1261242"/>
              <a:ext cx="7149751" cy="5238750"/>
              <a:chOff x="738562" y="1261242"/>
              <a:chExt cx="7149751" cy="5238750"/>
            </a:xfrm>
          </p:grpSpPr>
          <p:sp>
            <p:nvSpPr>
              <p:cNvPr id="48" name=".col-sm-1">
                <a:extLst>
                  <a:ext uri="{FF2B5EF4-FFF2-40B4-BE49-F238E27FC236}">
                    <a16:creationId xmlns:a16="http://schemas.microsoft.com/office/drawing/2014/main" id="{93B8FA75-82F3-41DE-9791-7C38DA8AE33E}"/>
                  </a:ext>
                </a:extLst>
              </p:cNvPr>
              <p:cNvSpPr/>
              <p:nvPr/>
            </p:nvSpPr>
            <p:spPr>
              <a:xfrm>
                <a:off x="738562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.col-sm-1">
                <a:extLst>
                  <a:ext uri="{FF2B5EF4-FFF2-40B4-BE49-F238E27FC236}">
                    <a16:creationId xmlns:a16="http://schemas.microsoft.com/office/drawing/2014/main" id="{E39ED6A4-DD41-4EBB-BAC1-8BA25353DFA9}"/>
                  </a:ext>
                </a:extLst>
              </p:cNvPr>
              <p:cNvSpPr/>
              <p:nvPr/>
            </p:nvSpPr>
            <p:spPr>
              <a:xfrm>
                <a:off x="1334420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.col-sm-1">
                <a:extLst>
                  <a:ext uri="{FF2B5EF4-FFF2-40B4-BE49-F238E27FC236}">
                    <a16:creationId xmlns:a16="http://schemas.microsoft.com/office/drawing/2014/main" id="{2ED81DB8-5364-46C9-ADAF-EE80D0A306F5}"/>
                  </a:ext>
                </a:extLst>
              </p:cNvPr>
              <p:cNvSpPr/>
              <p:nvPr/>
            </p:nvSpPr>
            <p:spPr>
              <a:xfrm>
                <a:off x="1930278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.col-sm-1">
                <a:extLst>
                  <a:ext uri="{FF2B5EF4-FFF2-40B4-BE49-F238E27FC236}">
                    <a16:creationId xmlns:a16="http://schemas.microsoft.com/office/drawing/2014/main" id="{458D4734-11F2-4F91-9838-CBBE26FF04DF}"/>
                  </a:ext>
                </a:extLst>
              </p:cNvPr>
              <p:cNvSpPr/>
              <p:nvPr/>
            </p:nvSpPr>
            <p:spPr>
              <a:xfrm>
                <a:off x="2526136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.col-sm-1">
                <a:extLst>
                  <a:ext uri="{FF2B5EF4-FFF2-40B4-BE49-F238E27FC236}">
                    <a16:creationId xmlns:a16="http://schemas.microsoft.com/office/drawing/2014/main" id="{FAD8325A-8A0D-4F1B-BD44-6CBDC95D2EC1}"/>
                  </a:ext>
                </a:extLst>
              </p:cNvPr>
              <p:cNvSpPr/>
              <p:nvPr/>
            </p:nvSpPr>
            <p:spPr>
              <a:xfrm>
                <a:off x="3121994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.col-sm-1">
                <a:extLst>
                  <a:ext uri="{FF2B5EF4-FFF2-40B4-BE49-F238E27FC236}">
                    <a16:creationId xmlns:a16="http://schemas.microsoft.com/office/drawing/2014/main" id="{9C41454A-10E6-41DA-9DD9-F03EDAC755BE}"/>
                  </a:ext>
                </a:extLst>
              </p:cNvPr>
              <p:cNvSpPr/>
              <p:nvPr/>
            </p:nvSpPr>
            <p:spPr>
              <a:xfrm>
                <a:off x="3717852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.col-sm-1">
                <a:extLst>
                  <a:ext uri="{FF2B5EF4-FFF2-40B4-BE49-F238E27FC236}">
                    <a16:creationId xmlns:a16="http://schemas.microsoft.com/office/drawing/2014/main" id="{1CF4D7EF-BC91-4573-BFA4-62FCF94AE864}"/>
                  </a:ext>
                </a:extLst>
              </p:cNvPr>
              <p:cNvSpPr/>
              <p:nvPr/>
            </p:nvSpPr>
            <p:spPr>
              <a:xfrm>
                <a:off x="4313710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.col-sm-1">
                <a:extLst>
                  <a:ext uri="{FF2B5EF4-FFF2-40B4-BE49-F238E27FC236}">
                    <a16:creationId xmlns:a16="http://schemas.microsoft.com/office/drawing/2014/main" id="{38E79480-7DCD-4408-A129-C508A72CCA20}"/>
                  </a:ext>
                </a:extLst>
              </p:cNvPr>
              <p:cNvSpPr/>
              <p:nvPr/>
            </p:nvSpPr>
            <p:spPr>
              <a:xfrm>
                <a:off x="4909568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.col-sm-1">
                <a:extLst>
                  <a:ext uri="{FF2B5EF4-FFF2-40B4-BE49-F238E27FC236}">
                    <a16:creationId xmlns:a16="http://schemas.microsoft.com/office/drawing/2014/main" id="{B17C4E2C-37C1-4021-8E9B-5F6EDB90EACB}"/>
                  </a:ext>
                </a:extLst>
              </p:cNvPr>
              <p:cNvSpPr/>
              <p:nvPr/>
            </p:nvSpPr>
            <p:spPr>
              <a:xfrm>
                <a:off x="5505426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.col-sm-1">
                <a:extLst>
                  <a:ext uri="{FF2B5EF4-FFF2-40B4-BE49-F238E27FC236}">
                    <a16:creationId xmlns:a16="http://schemas.microsoft.com/office/drawing/2014/main" id="{CAB7E725-9B80-4B2D-898A-23F425703694}"/>
                  </a:ext>
                </a:extLst>
              </p:cNvPr>
              <p:cNvSpPr/>
              <p:nvPr/>
            </p:nvSpPr>
            <p:spPr>
              <a:xfrm>
                <a:off x="6101284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.col-sm-1">
                <a:extLst>
                  <a:ext uri="{FF2B5EF4-FFF2-40B4-BE49-F238E27FC236}">
                    <a16:creationId xmlns:a16="http://schemas.microsoft.com/office/drawing/2014/main" id="{8BE91254-F075-482D-8832-34105993BAA5}"/>
                  </a:ext>
                </a:extLst>
              </p:cNvPr>
              <p:cNvSpPr/>
              <p:nvPr/>
            </p:nvSpPr>
            <p:spPr>
              <a:xfrm>
                <a:off x="6697142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.col-sm-1">
                <a:extLst>
                  <a:ext uri="{FF2B5EF4-FFF2-40B4-BE49-F238E27FC236}">
                    <a16:creationId xmlns:a16="http://schemas.microsoft.com/office/drawing/2014/main" id="{FBFE57A4-C3D4-40B7-A23A-5F5A550EF72F}"/>
                  </a:ext>
                </a:extLst>
              </p:cNvPr>
              <p:cNvSpPr/>
              <p:nvPr/>
            </p:nvSpPr>
            <p:spPr>
              <a:xfrm>
                <a:off x="7293000" y="1261242"/>
                <a:ext cx="595313" cy="5238750"/>
              </a:xfrm>
              <a:prstGeom prst="rect">
                <a:avLst/>
              </a:prstGeom>
              <a:solidFill>
                <a:srgbClr val="BEBEBE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Gutters">
              <a:extLst>
                <a:ext uri="{FF2B5EF4-FFF2-40B4-BE49-F238E27FC236}">
                  <a16:creationId xmlns:a16="http://schemas.microsoft.com/office/drawing/2014/main" id="{83FC0B17-6306-44BD-9298-869817BB8FB4}"/>
                </a:ext>
              </a:extLst>
            </p:cNvPr>
            <p:cNvGrpSpPr/>
            <p:nvPr/>
          </p:nvGrpSpPr>
          <p:grpSpPr>
            <a:xfrm>
              <a:off x="738562" y="1261242"/>
              <a:ext cx="7149751" cy="5238750"/>
              <a:chOff x="738562" y="1261242"/>
              <a:chExt cx="7149751" cy="5238750"/>
            </a:xfrm>
          </p:grpSpPr>
          <p:sp>
            <p:nvSpPr>
              <p:cNvPr id="35" name="Gutter 15px">
                <a:extLst>
                  <a:ext uri="{FF2B5EF4-FFF2-40B4-BE49-F238E27FC236}">
                    <a16:creationId xmlns:a16="http://schemas.microsoft.com/office/drawing/2014/main" id="{E1300C80-DCD6-4FE4-8E6C-04DC6B29343E}"/>
                  </a:ext>
                </a:extLst>
              </p:cNvPr>
              <p:cNvSpPr/>
              <p:nvPr/>
            </p:nvSpPr>
            <p:spPr>
              <a:xfrm>
                <a:off x="738562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Gutter 30px">
                <a:extLst>
                  <a:ext uri="{FF2B5EF4-FFF2-40B4-BE49-F238E27FC236}">
                    <a16:creationId xmlns:a16="http://schemas.microsoft.com/office/drawing/2014/main" id="{3FCD9D4C-186E-4BD8-8B01-1448B9BDED75}"/>
                  </a:ext>
                </a:extLst>
              </p:cNvPr>
              <p:cNvSpPr/>
              <p:nvPr/>
            </p:nvSpPr>
            <p:spPr>
              <a:xfrm>
                <a:off x="1191500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Gutter 30px">
                <a:extLst>
                  <a:ext uri="{FF2B5EF4-FFF2-40B4-BE49-F238E27FC236}">
                    <a16:creationId xmlns:a16="http://schemas.microsoft.com/office/drawing/2014/main" id="{796D6A51-E5EF-4F09-9190-1A76D75778F5}"/>
                  </a:ext>
                </a:extLst>
              </p:cNvPr>
              <p:cNvSpPr/>
              <p:nvPr/>
            </p:nvSpPr>
            <p:spPr>
              <a:xfrm>
                <a:off x="1787313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Gutter 30px">
                <a:extLst>
                  <a:ext uri="{FF2B5EF4-FFF2-40B4-BE49-F238E27FC236}">
                    <a16:creationId xmlns:a16="http://schemas.microsoft.com/office/drawing/2014/main" id="{4FC61AB4-8B3F-4DA2-8700-6F53A29986E7}"/>
                  </a:ext>
                </a:extLst>
              </p:cNvPr>
              <p:cNvSpPr/>
              <p:nvPr/>
            </p:nvSpPr>
            <p:spPr>
              <a:xfrm>
                <a:off x="2383126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Gutter 30px">
                <a:extLst>
                  <a:ext uri="{FF2B5EF4-FFF2-40B4-BE49-F238E27FC236}">
                    <a16:creationId xmlns:a16="http://schemas.microsoft.com/office/drawing/2014/main" id="{BF84BAB0-2D1A-443F-8BD3-89A25C7098F8}"/>
                  </a:ext>
                </a:extLst>
              </p:cNvPr>
              <p:cNvSpPr/>
              <p:nvPr/>
            </p:nvSpPr>
            <p:spPr>
              <a:xfrm>
                <a:off x="2978939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Gutter 30px">
                <a:extLst>
                  <a:ext uri="{FF2B5EF4-FFF2-40B4-BE49-F238E27FC236}">
                    <a16:creationId xmlns:a16="http://schemas.microsoft.com/office/drawing/2014/main" id="{BEE8F97D-1A18-4324-A347-52C30A9618BC}"/>
                  </a:ext>
                </a:extLst>
              </p:cNvPr>
              <p:cNvSpPr/>
              <p:nvPr/>
            </p:nvSpPr>
            <p:spPr>
              <a:xfrm>
                <a:off x="3574752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Gutter 30px">
                <a:extLst>
                  <a:ext uri="{FF2B5EF4-FFF2-40B4-BE49-F238E27FC236}">
                    <a16:creationId xmlns:a16="http://schemas.microsoft.com/office/drawing/2014/main" id="{4B9848B3-9F71-48FA-96A9-2A736FCECDA7}"/>
                  </a:ext>
                </a:extLst>
              </p:cNvPr>
              <p:cNvSpPr/>
              <p:nvPr/>
            </p:nvSpPr>
            <p:spPr>
              <a:xfrm>
                <a:off x="4170565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Gutter 30px">
                <a:extLst>
                  <a:ext uri="{FF2B5EF4-FFF2-40B4-BE49-F238E27FC236}">
                    <a16:creationId xmlns:a16="http://schemas.microsoft.com/office/drawing/2014/main" id="{DA2D06BB-9D08-4D66-BD2A-0FE3037D4DE7}"/>
                  </a:ext>
                </a:extLst>
              </p:cNvPr>
              <p:cNvSpPr/>
              <p:nvPr/>
            </p:nvSpPr>
            <p:spPr>
              <a:xfrm>
                <a:off x="4766378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Gutter 30px">
                <a:extLst>
                  <a:ext uri="{FF2B5EF4-FFF2-40B4-BE49-F238E27FC236}">
                    <a16:creationId xmlns:a16="http://schemas.microsoft.com/office/drawing/2014/main" id="{C34D9D48-9023-4DD4-85F0-60265DBA46AD}"/>
                  </a:ext>
                </a:extLst>
              </p:cNvPr>
              <p:cNvSpPr/>
              <p:nvPr/>
            </p:nvSpPr>
            <p:spPr>
              <a:xfrm>
                <a:off x="5362191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Gutter 30px">
                <a:extLst>
                  <a:ext uri="{FF2B5EF4-FFF2-40B4-BE49-F238E27FC236}">
                    <a16:creationId xmlns:a16="http://schemas.microsoft.com/office/drawing/2014/main" id="{D9F50D6D-A841-4EEA-B724-C0AD16BA0BB1}"/>
                  </a:ext>
                </a:extLst>
              </p:cNvPr>
              <p:cNvSpPr/>
              <p:nvPr/>
            </p:nvSpPr>
            <p:spPr>
              <a:xfrm>
                <a:off x="5958004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Gutter 30px">
                <a:extLst>
                  <a:ext uri="{FF2B5EF4-FFF2-40B4-BE49-F238E27FC236}">
                    <a16:creationId xmlns:a16="http://schemas.microsoft.com/office/drawing/2014/main" id="{D284169B-79AE-48CF-B0E3-79AC6B8D4976}"/>
                  </a:ext>
                </a:extLst>
              </p:cNvPr>
              <p:cNvSpPr/>
              <p:nvPr/>
            </p:nvSpPr>
            <p:spPr>
              <a:xfrm>
                <a:off x="6553817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Gutter 30px">
                <a:extLst>
                  <a:ext uri="{FF2B5EF4-FFF2-40B4-BE49-F238E27FC236}">
                    <a16:creationId xmlns:a16="http://schemas.microsoft.com/office/drawing/2014/main" id="{9572AA14-3F9B-4998-9E99-6F4771A80D11}"/>
                  </a:ext>
                </a:extLst>
              </p:cNvPr>
              <p:cNvSpPr/>
              <p:nvPr/>
            </p:nvSpPr>
            <p:spPr>
              <a:xfrm>
                <a:off x="7149630" y="1261242"/>
                <a:ext cx="285750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Gutter 15px">
                <a:extLst>
                  <a:ext uri="{FF2B5EF4-FFF2-40B4-BE49-F238E27FC236}">
                    <a16:creationId xmlns:a16="http://schemas.microsoft.com/office/drawing/2014/main" id="{9CCF53F7-9FD9-47DE-A657-176BE733BB96}"/>
                  </a:ext>
                </a:extLst>
              </p:cNvPr>
              <p:cNvSpPr/>
              <p:nvPr/>
            </p:nvSpPr>
            <p:spPr>
              <a:xfrm>
                <a:off x="7745438" y="1261242"/>
                <a:ext cx="142875" cy="5238750"/>
              </a:xfrm>
              <a:prstGeom prst="rect">
                <a:avLst/>
              </a:prstGeom>
              <a:solidFill>
                <a:srgbClr val="B2B2B2">
                  <a:alpha val="40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99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ashboard">
            <a:extLst>
              <a:ext uri="{FF2B5EF4-FFF2-40B4-BE49-F238E27FC236}">
                <a16:creationId xmlns:a16="http://schemas.microsoft.com/office/drawing/2014/main" id="{ACEFF142-1DDB-426C-94B9-30040CABD6C2}"/>
              </a:ext>
            </a:extLst>
          </p:cNvPr>
          <p:cNvGrpSpPr/>
          <p:nvPr/>
        </p:nvGrpSpPr>
        <p:grpSpPr>
          <a:xfrm>
            <a:off x="323468" y="178827"/>
            <a:ext cx="9142413" cy="5654041"/>
            <a:chOff x="1524794" y="601980"/>
            <a:chExt cx="9142413" cy="5654041"/>
          </a:xfrm>
        </p:grpSpPr>
        <p:sp>
          <p:nvSpPr>
            <p:cNvPr id="5" name="Dashboard Background">
              <a:extLst>
                <a:ext uri="{FF2B5EF4-FFF2-40B4-BE49-F238E27FC236}">
                  <a16:creationId xmlns:a16="http://schemas.microsoft.com/office/drawing/2014/main" id="{6EAD20BA-D500-43D8-9A21-82FDB06E2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794" y="601980"/>
              <a:ext cx="9142413" cy="5654041"/>
            </a:xfrm>
            <a:prstGeom prst="rect">
              <a:avLst/>
            </a:prstGeom>
            <a:solidFill>
              <a:srgbClr val="E0E0E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109728" tIns="109728" rIns="109728" bIns="10972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My Dashboard</a:t>
              </a:r>
            </a:p>
          </p:txBody>
        </p:sp>
        <p:sp>
          <p:nvSpPr>
            <p:cNvPr id="6" name="Placeholder Tile">
              <a:extLst>
                <a:ext uri="{FF2B5EF4-FFF2-40B4-BE49-F238E27FC236}">
                  <a16:creationId xmlns:a16="http://schemas.microsoft.com/office/drawing/2014/main" id="{951760EA-6B8A-4E5D-88FD-8CD468721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Placeholder Tile">
              <a:extLst>
                <a:ext uri="{FF2B5EF4-FFF2-40B4-BE49-F238E27FC236}">
                  <a16:creationId xmlns:a16="http://schemas.microsoft.com/office/drawing/2014/main" id="{03614F77-1DDE-43E9-8A24-6B6E2F967C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202" y="1022033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Placeholder Tile">
              <a:extLst>
                <a:ext uri="{FF2B5EF4-FFF2-40B4-BE49-F238E27FC236}">
                  <a16:creationId xmlns:a16="http://schemas.microsoft.com/office/drawing/2014/main" id="{3C1CB8F2-6D8C-44C0-9446-F4062E6484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9310" y="1022033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Placeholder Tile">
              <a:extLst>
                <a:ext uri="{FF2B5EF4-FFF2-40B4-BE49-F238E27FC236}">
                  <a16:creationId xmlns:a16="http://schemas.microsoft.com/office/drawing/2014/main" id="{E19A2923-B264-4997-903D-1C6E0ED2E6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4418" y="1022033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laceholder Tile">
              <a:extLst>
                <a:ext uri="{FF2B5EF4-FFF2-40B4-BE49-F238E27FC236}">
                  <a16:creationId xmlns:a16="http://schemas.microsoft.com/office/drawing/2014/main" id="{225A46A1-B82F-406B-A8A6-8906275D08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19526" y="1022033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Placeholder Tile">
              <a:extLst>
                <a:ext uri="{FF2B5EF4-FFF2-40B4-BE49-F238E27FC236}">
                  <a16:creationId xmlns:a16="http://schemas.microsoft.com/office/drawing/2014/main" id="{8D4B4635-04C5-4FB3-9EAC-64BA2D6FD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14632" y="1022033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Placeholder Tile">
              <a:extLst>
                <a:ext uri="{FF2B5EF4-FFF2-40B4-BE49-F238E27FC236}">
                  <a16:creationId xmlns:a16="http://schemas.microsoft.com/office/drawing/2014/main" id="{206BB5D3-F0A4-4AE5-A63F-41F294BA6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2057480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laceholder Tile">
              <a:extLst>
                <a:ext uri="{FF2B5EF4-FFF2-40B4-BE49-F238E27FC236}">
                  <a16:creationId xmlns:a16="http://schemas.microsoft.com/office/drawing/2014/main" id="{CADA3270-35F1-48C5-8CC9-A2384BDE38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202" y="2057480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Placeholder Tile">
              <a:extLst>
                <a:ext uri="{FF2B5EF4-FFF2-40B4-BE49-F238E27FC236}">
                  <a16:creationId xmlns:a16="http://schemas.microsoft.com/office/drawing/2014/main" id="{7F2CE6C4-BD25-424F-8707-60ED3B43A2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9310" y="2057480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Placeholder Tile">
              <a:extLst>
                <a:ext uri="{FF2B5EF4-FFF2-40B4-BE49-F238E27FC236}">
                  <a16:creationId xmlns:a16="http://schemas.microsoft.com/office/drawing/2014/main" id="{F6228D13-CF3D-4BDF-A607-51E27DB2C8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4418" y="2057480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Placeholder Tile">
              <a:extLst>
                <a:ext uri="{FF2B5EF4-FFF2-40B4-BE49-F238E27FC236}">
                  <a16:creationId xmlns:a16="http://schemas.microsoft.com/office/drawing/2014/main" id="{6F3953D8-DA6C-42F1-B3AD-B1546BD110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19526" y="2057480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Placeholder Tile">
              <a:extLst>
                <a:ext uri="{FF2B5EF4-FFF2-40B4-BE49-F238E27FC236}">
                  <a16:creationId xmlns:a16="http://schemas.microsoft.com/office/drawing/2014/main" id="{10B401E6-214F-411A-A4BC-2A025F0EEC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14632" y="2057480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Placeholder Tile">
              <a:extLst>
                <a:ext uri="{FF2B5EF4-FFF2-40B4-BE49-F238E27FC236}">
                  <a16:creationId xmlns:a16="http://schemas.microsoft.com/office/drawing/2014/main" id="{FA2D41A9-1F8D-4A13-A2AB-977BC41AE4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3092927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Placeholder Tile">
              <a:extLst>
                <a:ext uri="{FF2B5EF4-FFF2-40B4-BE49-F238E27FC236}">
                  <a16:creationId xmlns:a16="http://schemas.microsoft.com/office/drawing/2014/main" id="{6A1145F5-21B6-47AF-8E54-5B4320DA88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202" y="3092927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Placeholder Tile">
              <a:extLst>
                <a:ext uri="{FF2B5EF4-FFF2-40B4-BE49-F238E27FC236}">
                  <a16:creationId xmlns:a16="http://schemas.microsoft.com/office/drawing/2014/main" id="{4AD23CF5-1DD5-4942-9125-EEF2DB1E71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9310" y="3092927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Placeholder Tile">
              <a:extLst>
                <a:ext uri="{FF2B5EF4-FFF2-40B4-BE49-F238E27FC236}">
                  <a16:creationId xmlns:a16="http://schemas.microsoft.com/office/drawing/2014/main" id="{7AB71C88-95B1-4758-A847-70B31282DF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4418" y="3092927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Placeholder Tile">
              <a:extLst>
                <a:ext uri="{FF2B5EF4-FFF2-40B4-BE49-F238E27FC236}">
                  <a16:creationId xmlns:a16="http://schemas.microsoft.com/office/drawing/2014/main" id="{A716D242-1575-405E-A3B1-3CE8A3FA8D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19526" y="3092927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Placeholder Tile">
              <a:extLst>
                <a:ext uri="{FF2B5EF4-FFF2-40B4-BE49-F238E27FC236}">
                  <a16:creationId xmlns:a16="http://schemas.microsoft.com/office/drawing/2014/main" id="{4B3AAAE5-1E5B-4D5E-B120-919DFC0FF0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14632" y="3092927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Placeholder Tile">
              <a:extLst>
                <a:ext uri="{FF2B5EF4-FFF2-40B4-BE49-F238E27FC236}">
                  <a16:creationId xmlns:a16="http://schemas.microsoft.com/office/drawing/2014/main" id="{EDD92A45-A5B6-48E2-87AF-BFDBEF656E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4128374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Placeholder Tile">
              <a:extLst>
                <a:ext uri="{FF2B5EF4-FFF2-40B4-BE49-F238E27FC236}">
                  <a16:creationId xmlns:a16="http://schemas.microsoft.com/office/drawing/2014/main" id="{2964DEEB-FF60-43F2-B5D6-5D7101015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202" y="4128374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laceholder Tile">
              <a:extLst>
                <a:ext uri="{FF2B5EF4-FFF2-40B4-BE49-F238E27FC236}">
                  <a16:creationId xmlns:a16="http://schemas.microsoft.com/office/drawing/2014/main" id="{D985E5C7-73B8-47CE-8634-176199B095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9310" y="4128374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laceholder Tile">
              <a:extLst>
                <a:ext uri="{FF2B5EF4-FFF2-40B4-BE49-F238E27FC236}">
                  <a16:creationId xmlns:a16="http://schemas.microsoft.com/office/drawing/2014/main" id="{BD53C180-4233-446C-9DE7-C584651107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4418" y="4128374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laceholder Tile">
              <a:extLst>
                <a:ext uri="{FF2B5EF4-FFF2-40B4-BE49-F238E27FC236}">
                  <a16:creationId xmlns:a16="http://schemas.microsoft.com/office/drawing/2014/main" id="{2BD8778B-4DA4-489E-8F56-A6A9A9D8C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19526" y="4128374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laceholder Tile">
              <a:extLst>
                <a:ext uri="{FF2B5EF4-FFF2-40B4-BE49-F238E27FC236}">
                  <a16:creationId xmlns:a16="http://schemas.microsoft.com/office/drawing/2014/main" id="{ED4B30D0-A971-4D07-8EC4-A4EAA6AAB9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14632" y="4128374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laceholder Tile">
              <a:extLst>
                <a:ext uri="{FF2B5EF4-FFF2-40B4-BE49-F238E27FC236}">
                  <a16:creationId xmlns:a16="http://schemas.microsoft.com/office/drawing/2014/main" id="{967B9846-597B-4FAF-8538-6B711580CA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5163821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Placeholder Tile">
              <a:extLst>
                <a:ext uri="{FF2B5EF4-FFF2-40B4-BE49-F238E27FC236}">
                  <a16:creationId xmlns:a16="http://schemas.microsoft.com/office/drawing/2014/main" id="{599E3955-FA67-4539-88EF-35AB2B70C2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4202" y="5163821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Placeholder Tile">
              <a:extLst>
                <a:ext uri="{FF2B5EF4-FFF2-40B4-BE49-F238E27FC236}">
                  <a16:creationId xmlns:a16="http://schemas.microsoft.com/office/drawing/2014/main" id="{F68DFCD6-C053-402E-9E27-3A859CE4C3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9310" y="5163821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Placeholder Tile">
              <a:extLst>
                <a:ext uri="{FF2B5EF4-FFF2-40B4-BE49-F238E27FC236}">
                  <a16:creationId xmlns:a16="http://schemas.microsoft.com/office/drawing/2014/main" id="{4EFBD707-A61B-443E-89FF-3E00EEC19A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4418" y="5163821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Placeholder Tile">
              <a:extLst>
                <a:ext uri="{FF2B5EF4-FFF2-40B4-BE49-F238E27FC236}">
                  <a16:creationId xmlns:a16="http://schemas.microsoft.com/office/drawing/2014/main" id="{75E70774-27AC-4E98-AABF-784EE55593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19526" y="5163821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laceholder Tile">
              <a:extLst>
                <a:ext uri="{FF2B5EF4-FFF2-40B4-BE49-F238E27FC236}">
                  <a16:creationId xmlns:a16="http://schemas.microsoft.com/office/drawing/2014/main" id="{7A183515-8CE5-4688-93B3-5F01D1E63C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14632" y="5163821"/>
              <a:ext cx="1438275" cy="977900"/>
            </a:xfrm>
            <a:prstGeom prst="rect">
              <a:avLst/>
            </a:prstGeom>
            <a:solidFill>
              <a:srgbClr val="E8E8E8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54864" tIns="36576" rIns="54864" bIns="3657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Tile (1x1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62A89B98-A17E-4944-9B5C-B906AA7617B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32449" y="405995"/>
            <a:ext cx="1439069" cy="977900"/>
            <a:chOff x="1639094" y="1022033"/>
            <a:chExt cx="1439069" cy="977900"/>
          </a:xfrm>
        </p:grpSpPr>
        <p:sp>
          <p:nvSpPr>
            <p:cNvPr id="37" name="Tile Background">
              <a:extLst>
                <a:ext uri="{FF2B5EF4-FFF2-40B4-BE49-F238E27FC236}">
                  <a16:creationId xmlns:a16="http://schemas.microsoft.com/office/drawing/2014/main" id="{56B165A3-769F-47E9-A633-C5354F7758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888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38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D2D2BFF-5192-44A8-A953-82EC9D585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38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7DF7BE1-E617-4ADA-89B6-C10FA23EE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4" y="1302423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0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CC30D8B0-B458-467B-9A5C-FE56784989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32845" y="1663100"/>
            <a:ext cx="1438276" cy="2013347"/>
            <a:chOff x="1639094" y="1022033"/>
            <a:chExt cx="1438276" cy="2013347"/>
          </a:xfrm>
        </p:grpSpPr>
        <p:sp>
          <p:nvSpPr>
            <p:cNvPr id="41" name="Tile Background">
              <a:extLst>
                <a:ext uri="{FF2B5EF4-FFF2-40B4-BE49-F238E27FC236}">
                  <a16:creationId xmlns:a16="http://schemas.microsoft.com/office/drawing/2014/main" id="{FF7201BC-1639-4B81-A151-C88F5222E7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42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B74B878-D3FE-4558-97FD-AB2B43F8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7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90058F9-2E2E-4358-AB65-428321972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5" y="1302424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4" name="Tile (2x1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42CBE0DF-9177-4163-8087-7B157E6697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5757" y="3955652"/>
            <a:ext cx="2933383" cy="977900"/>
            <a:chOff x="1639094" y="1022034"/>
            <a:chExt cx="2933383" cy="977900"/>
          </a:xfrm>
        </p:grpSpPr>
        <p:sp>
          <p:nvSpPr>
            <p:cNvPr id="45" name="Tile Background">
              <a:extLst>
                <a:ext uri="{FF2B5EF4-FFF2-40B4-BE49-F238E27FC236}">
                  <a16:creationId xmlns:a16="http://schemas.microsoft.com/office/drawing/2014/main" id="{B5A83000-BB59-4020-9F90-74295C142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4"/>
              <a:ext cx="2933383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46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7D9B174-AA94-4A68-80FD-0F1772936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7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04C865A-3494-45B9-880E-B9694CA86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5" y="1302424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10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ED93AD85-720F-460F-A4F1-37DB61186B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88394" y="652784"/>
            <a:ext cx="6668462" cy="4352544"/>
            <a:chOff x="595684" y="1261242"/>
            <a:chExt cx="6668462" cy="4352544"/>
          </a:xfrm>
        </p:grpSpPr>
        <p:sp>
          <p:nvSpPr>
            <p:cNvPr id="32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F4252055-1298-45F9-8E9B-D32A0C11EC2B}"/>
                </a:ext>
              </a:extLst>
            </p:cNvPr>
            <p:cNvSpPr/>
            <p:nvPr/>
          </p:nvSpPr>
          <p:spPr>
            <a:xfrm>
              <a:off x="595684" y="1796227"/>
              <a:ext cx="6668462" cy="381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A1237300-1EBE-4F66-BBCA-2F9283CFF33E}"/>
                </a:ext>
              </a:extLst>
            </p:cNvPr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4" name="Menu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246F6C9-F75D-4188-A5F0-00BCD88811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87C7DB02-A14B-492B-BF98-7E694AE7E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5F93C87D-C16E-449C-8BC7-A2C2C4161596}"/>
                </a:ext>
              </a:extLst>
            </p:cNvPr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7" name="Document Icon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2181FC80-5722-4C10-81C4-5A46F5272C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8" name="Navigation Buttons">
              <a:extLst>
                <a:ext uri="{FF2B5EF4-FFF2-40B4-BE49-F238E27FC236}">
                  <a16:creationId xmlns:a16="http://schemas.microsoft.com/office/drawing/2014/main" id="{3A9E8833-06EA-4483-B0FA-CDC04DABD18C}"/>
                </a:ext>
              </a:extLst>
            </p:cNvPr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39" name="Back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470B6010-DC8A-47BF-BCE2-4D07F4626C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orward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739402DC-A2D8-4051-991B-0DA028D0BE8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load Butt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71B6FA0C-7D73-461E-8921-A003AE7214E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8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E718A02C-EA4E-4A9E-8C23-0E1406D6E7B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1482" y="577519"/>
            <a:ext cx="6208786" cy="4136809"/>
            <a:chOff x="785234" y="1336280"/>
            <a:chExt cx="6208786" cy="4136809"/>
          </a:xfrm>
        </p:grpSpPr>
        <p:sp>
          <p:nvSpPr>
            <p:cNvPr id="176" name="Windo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E1E1912-D471-46D9-B99D-4597A8EF5CDB}"/>
                </a:ext>
              </a:extLst>
            </p:cNvPr>
            <p:cNvSpPr/>
            <p:nvPr/>
          </p:nvSpPr>
          <p:spPr>
            <a:xfrm>
              <a:off x="785235" y="1336280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Tool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C5F341CD-F57E-4A86-B05B-79D71700A8FA}"/>
                </a:ext>
              </a:extLst>
            </p:cNvPr>
            <p:cNvSpPr/>
            <p:nvPr/>
          </p:nvSpPr>
          <p:spPr>
            <a:xfrm>
              <a:off x="785234" y="1558050"/>
              <a:ext cx="6208785" cy="3164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Back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3ABED9D8-AC6E-4863-B0AF-8975073500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9000" y="1645840"/>
              <a:ext cx="142875" cy="133350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orward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DD0FE072-3614-4547-97BB-B3568DACF2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30312" y="1645840"/>
              <a:ext cx="142875" cy="133350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Refresh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A4065775-4899-4EDB-92C9-B50B5279C8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563" y="1639490"/>
              <a:ext cx="142875" cy="146050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1" name="Toolbar Separator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E1CC67D2-BF01-4A95-BCD3-6642C7498E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24050" y="1620044"/>
              <a:ext cx="0" cy="184943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Address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88B3289E-31A3-4C7F-A871-FB10A3C5E0A3}"/>
                </a:ext>
              </a:extLst>
            </p:cNvPr>
            <p:cNvSpPr txBox="1"/>
            <p:nvPr/>
          </p:nvSpPr>
          <p:spPr>
            <a:xfrm>
              <a:off x="1928814" y="1608010"/>
              <a:ext cx="3203573" cy="1969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83" name="Bookmark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04265088-E650-4462-8E4E-62D2D59876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32389" y="1645046"/>
              <a:ext cx="146050" cy="134938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Favorite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AF3D6935-8427-458C-87D7-36595791F7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356226" y="1639490"/>
              <a:ext cx="144462" cy="146050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5" name="Toolbar Separator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E046C85A-CB72-4095-8E53-1CABD05566D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581650" y="1620044"/>
              <a:ext cx="0" cy="184943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Hub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3B5BEB48-9BCD-4A46-920D-E969BB4962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03107" y="1672034"/>
              <a:ext cx="144462" cy="80963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Web Note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2222111E-2F81-4A5D-B9FE-4509B2A0E3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32514" y="1647428"/>
              <a:ext cx="131762" cy="130175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Share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488882B-BAE2-4A65-A494-08800754ABF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32552" y="1640284"/>
              <a:ext cx="144462" cy="144463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More Actions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0D3C88EB-B847-41E6-A07D-838F76A2D3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753227" y="1699815"/>
              <a:ext cx="127000" cy="25400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Tab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6488430F-810C-45E9-9F93-66D5F06EAD8E}"/>
                </a:ext>
              </a:extLst>
            </p:cNvPr>
            <p:cNvSpPr/>
            <p:nvPr/>
          </p:nvSpPr>
          <p:spPr>
            <a:xfrm>
              <a:off x="785235" y="1336280"/>
              <a:ext cx="1436471" cy="2214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Page Title</a:t>
              </a:r>
            </a:p>
          </p:txBody>
        </p:sp>
        <p:sp>
          <p:nvSpPr>
            <p:cNvPr id="191" name="Close Tab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6E5E566E-B2C0-4799-837A-3F57115A5B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54225" y="1401762"/>
              <a:ext cx="74612" cy="76200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Favicon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206AB02D-0CC8-45FC-84F0-D5B9C4DB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592" y="1381125"/>
              <a:ext cx="116682" cy="1166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EAEE5BA3-2AA5-429C-A44C-0417CE11A77E}"/>
                </a:ext>
              </a:extLst>
            </p:cNvPr>
            <p:cNvSpPr/>
            <p:nvPr/>
          </p:nvSpPr>
          <p:spPr>
            <a:xfrm>
              <a:off x="2221706" y="1336280"/>
              <a:ext cx="4772314" cy="221456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Add Page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0EB65EC4-33F9-4641-BC5C-308985B62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96319" y="1393031"/>
              <a:ext cx="85725" cy="88900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5" name="Line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82BF9A8D-9402-4213-BDBD-AAE6A0ED047D}"/>
                </a:ext>
              </a:extLst>
            </p:cNvPr>
            <p:cNvCxnSpPr/>
            <p:nvPr/>
          </p:nvCxnSpPr>
          <p:spPr>
            <a:xfrm>
              <a:off x="785234" y="1874519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Minimize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E58DB10-3119-4657-8590-EC23892F6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3728" y="1443199"/>
              <a:ext cx="74613" cy="7937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Maximize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124CB356-2A7F-4988-8C76-138B3488A9F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55516" y="1409067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Close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8AC601E-ADA4-499E-8544-9CECE025C9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7305" y="1407480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Window Frame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6AA5A86-33CA-4B48-8B29-B166885724B5}"/>
                </a:ext>
              </a:extLst>
            </p:cNvPr>
            <p:cNvSpPr/>
            <p:nvPr/>
          </p:nvSpPr>
          <p:spPr>
            <a:xfrm>
              <a:off x="785235" y="1336280"/>
              <a:ext cx="6208785" cy="4136809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85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33158338-2EB9-4BA0-88BE-EF2D9A4E78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32709" y="769515"/>
            <a:ext cx="1828800" cy="2507676"/>
            <a:chOff x="595686" y="1261242"/>
            <a:chExt cx="1828800" cy="2507676"/>
          </a:xfrm>
        </p:grpSpPr>
        <p:sp>
          <p:nvSpPr>
            <p:cNvPr id="5" name="Section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894CAAFE-7753-4ADB-BBC6-C4C1A6A690CF}"/>
                </a:ext>
              </a:extLst>
            </p:cNvPr>
            <p:cNvSpPr/>
            <p:nvPr/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hevr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DB84712E-FEEE-4E33-A0A1-877D7D5D0A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72509" y="1359477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Pan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C00BBBCF-24FB-4741-99B6-1E2B125C71FD}"/>
                </a:ext>
              </a:extLst>
            </p:cNvPr>
            <p:cNvSpPr/>
            <p:nvPr/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ection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FB4E17ED-1DA7-42D5-91DD-A810D756A22A}"/>
                </a:ext>
              </a:extLst>
            </p:cNvPr>
            <p:cNvSpPr/>
            <p:nvPr/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hevr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C2929D94-D450-4B1E-A671-DA5CFC79C7D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2272509" y="315392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Section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4AE15E2A-241D-4315-87F2-83B10FA42786}"/>
                </a:ext>
              </a:extLst>
            </p:cNvPr>
            <p:cNvSpPr/>
            <p:nvPr/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3</a:t>
              </a:r>
            </a:p>
          </p:txBody>
        </p:sp>
        <p:sp>
          <p:nvSpPr>
            <p:cNvPr id="11" name="Chevr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50235EFB-7BD5-4A88-A698-1CC2DC786EB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2272509" y="3391665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ection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02E44B90-0914-422D-BA9E-F9A19D58EC9F}"/>
                </a:ext>
              </a:extLst>
            </p:cNvPr>
            <p:cNvSpPr/>
            <p:nvPr/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4</a:t>
              </a:r>
            </a:p>
          </p:txBody>
        </p:sp>
        <p:sp>
          <p:nvSpPr>
            <p:cNvPr id="13" name="Chevr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51E6BF4F-37F0-4E2F-9B88-148E6E1A04D4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2272509" y="362940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rea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77223E67-D06E-4E7C-BFF5-49FCA28E1E5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5361" y="326016"/>
            <a:ext cx="2933383" cy="2013347"/>
            <a:chOff x="1639094" y="1022032"/>
            <a:chExt cx="2933383" cy="2013347"/>
          </a:xfrm>
        </p:grpSpPr>
        <p:sp>
          <p:nvSpPr>
            <p:cNvPr id="5" name="Tile Background">
              <a:extLst>
                <a:ext uri="{FF2B5EF4-FFF2-40B4-BE49-F238E27FC236}">
                  <a16:creationId xmlns:a16="http://schemas.microsoft.com/office/drawing/2014/main" id="{7CF97E91-0B58-430B-8482-26A6983D77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6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FD564CB-FFB5-4807-87A3-7732AB577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089160D-53FA-4463-B663-BF7A7F50A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5" y="1302423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" name="Lines">
              <a:extLst>
                <a:ext uri="{FF2B5EF4-FFF2-40B4-BE49-F238E27FC236}">
                  <a16:creationId xmlns:a16="http://schemas.microsoft.com/office/drawing/2014/main" id="{4677AFF9-9C2E-4163-9119-88B71AD1B8A8}"/>
                </a:ext>
              </a:extLst>
            </p:cNvPr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B957EA5-39E8-4581-B0A7-556E50E7D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6821B713-BDE9-44AA-B6B6-F4241E85F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4A1FF3F1-5ED2-4B1B-B174-B1B4BDD0F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625C657B-D747-4F9B-A237-0E7D0E384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4231542-94E3-4949-A618-A292176F6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Y Axis Labels">
              <a:extLst>
                <a:ext uri="{FF2B5EF4-FFF2-40B4-BE49-F238E27FC236}">
                  <a16:creationId xmlns:a16="http://schemas.microsoft.com/office/drawing/2014/main" id="{08F7491B-6587-4F2B-8A0E-254130D99D8D}"/>
                </a:ext>
              </a:extLst>
            </p:cNvPr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38" name="Label">
                <a:extLst>
                  <a:ext uri="{FF2B5EF4-FFF2-40B4-BE49-F238E27FC236}">
                    <a16:creationId xmlns:a16="http://schemas.microsoft.com/office/drawing/2014/main" id="{F8AF0164-033B-4019-B7E3-35889B5FF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9CC32199-C511-4862-BA6C-CF19E50F0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0" name="Label">
                <a:extLst>
                  <a:ext uri="{FF2B5EF4-FFF2-40B4-BE49-F238E27FC236}">
                    <a16:creationId xmlns:a16="http://schemas.microsoft.com/office/drawing/2014/main" id="{25CA3409-926C-4AB8-98FB-06EF13C87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1" name="Label">
                <a:extLst>
                  <a:ext uri="{FF2B5EF4-FFF2-40B4-BE49-F238E27FC236}">
                    <a16:creationId xmlns:a16="http://schemas.microsoft.com/office/drawing/2014/main" id="{647C2BB5-12B5-471B-9BCA-1E1AE63FD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42" name="Label">
                <a:extLst>
                  <a:ext uri="{FF2B5EF4-FFF2-40B4-BE49-F238E27FC236}">
                    <a16:creationId xmlns:a16="http://schemas.microsoft.com/office/drawing/2014/main" id="{86FA8A98-8DA3-4B78-9648-A2C78F7F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0" name="Data">
              <a:extLst>
                <a:ext uri="{FF2B5EF4-FFF2-40B4-BE49-F238E27FC236}">
                  <a16:creationId xmlns:a16="http://schemas.microsoft.com/office/drawing/2014/main" id="{9E481C36-A4A9-426B-A9DB-E3421E3DE802}"/>
                </a:ext>
              </a:extLst>
            </p:cNvPr>
            <p:cNvGrpSpPr/>
            <p:nvPr/>
          </p:nvGrpSpPr>
          <p:grpSpPr>
            <a:xfrm>
              <a:off x="1973262" y="1680248"/>
              <a:ext cx="2401888" cy="1176338"/>
              <a:chOff x="5248276" y="1668463"/>
              <a:chExt cx="2401888" cy="1176338"/>
            </a:xfrm>
          </p:grpSpPr>
          <p:sp>
            <p:nvSpPr>
              <p:cNvPr id="32" name="Series 3 Area">
                <a:extLst>
                  <a:ext uri="{FF2B5EF4-FFF2-40B4-BE49-F238E27FC236}">
                    <a16:creationId xmlns:a16="http://schemas.microsoft.com/office/drawing/2014/main" id="{3B57D0AC-9BC5-45B7-A22F-C79A6FFE1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276" y="1668463"/>
                <a:ext cx="2401888" cy="1176338"/>
              </a:xfrm>
              <a:custGeom>
                <a:avLst/>
                <a:gdLst>
                  <a:gd name="T0" fmla="*/ 0 w 11797"/>
                  <a:gd name="T1" fmla="*/ 5786 h 5786"/>
                  <a:gd name="T2" fmla="*/ 0 w 11797"/>
                  <a:gd name="T3" fmla="*/ 1581 h 5786"/>
                  <a:gd name="T4" fmla="*/ 1072 w 11797"/>
                  <a:gd name="T5" fmla="*/ 1806 h 5786"/>
                  <a:gd name="T6" fmla="*/ 2145 w 11797"/>
                  <a:gd name="T7" fmla="*/ 988 h 5786"/>
                  <a:gd name="T8" fmla="*/ 3217 w 11797"/>
                  <a:gd name="T9" fmla="*/ 875 h 5786"/>
                  <a:gd name="T10" fmla="*/ 4290 w 11797"/>
                  <a:gd name="T11" fmla="*/ 565 h 5786"/>
                  <a:gd name="T12" fmla="*/ 5362 w 11797"/>
                  <a:gd name="T13" fmla="*/ 734 h 5786"/>
                  <a:gd name="T14" fmla="*/ 6435 w 11797"/>
                  <a:gd name="T15" fmla="*/ 198 h 5786"/>
                  <a:gd name="T16" fmla="*/ 7507 w 11797"/>
                  <a:gd name="T17" fmla="*/ 0 h 5786"/>
                  <a:gd name="T18" fmla="*/ 8579 w 11797"/>
                  <a:gd name="T19" fmla="*/ 903 h 5786"/>
                  <a:gd name="T20" fmla="*/ 9652 w 11797"/>
                  <a:gd name="T21" fmla="*/ 734 h 5786"/>
                  <a:gd name="T22" fmla="*/ 10724 w 11797"/>
                  <a:gd name="T23" fmla="*/ 452 h 5786"/>
                  <a:gd name="T24" fmla="*/ 11797 w 11797"/>
                  <a:gd name="T25" fmla="*/ 141 h 5786"/>
                  <a:gd name="T26" fmla="*/ 11797 w 11797"/>
                  <a:gd name="T27" fmla="*/ 5786 h 5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97" h="5786">
                    <a:moveTo>
                      <a:pt x="0" y="5786"/>
                    </a:moveTo>
                    <a:lnTo>
                      <a:pt x="0" y="1581"/>
                    </a:lnTo>
                    <a:lnTo>
                      <a:pt x="1072" y="1806"/>
                    </a:lnTo>
                    <a:lnTo>
                      <a:pt x="2145" y="988"/>
                    </a:lnTo>
                    <a:lnTo>
                      <a:pt x="3217" y="875"/>
                    </a:lnTo>
                    <a:lnTo>
                      <a:pt x="4290" y="565"/>
                    </a:lnTo>
                    <a:lnTo>
                      <a:pt x="5362" y="734"/>
                    </a:lnTo>
                    <a:lnTo>
                      <a:pt x="6435" y="198"/>
                    </a:lnTo>
                    <a:lnTo>
                      <a:pt x="7507" y="0"/>
                    </a:lnTo>
                    <a:lnTo>
                      <a:pt x="8579" y="903"/>
                    </a:lnTo>
                    <a:lnTo>
                      <a:pt x="9652" y="734"/>
                    </a:lnTo>
                    <a:lnTo>
                      <a:pt x="10724" y="452"/>
                    </a:lnTo>
                    <a:lnTo>
                      <a:pt x="11797" y="141"/>
                    </a:lnTo>
                    <a:lnTo>
                      <a:pt x="11797" y="5786"/>
                    </a:lnTo>
                  </a:path>
                </a:pathLst>
              </a:custGeom>
              <a:solidFill>
                <a:srgbClr val="87D3C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Series 2 Area">
                <a:extLst>
                  <a:ext uri="{FF2B5EF4-FFF2-40B4-BE49-F238E27FC236}">
                    <a16:creationId xmlns:a16="http://schemas.microsoft.com/office/drawing/2014/main" id="{48E7D741-D5FB-4363-A8A9-C251328B7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276" y="2024063"/>
                <a:ext cx="2401888" cy="820738"/>
              </a:xfrm>
              <a:custGeom>
                <a:avLst/>
                <a:gdLst>
                  <a:gd name="T0" fmla="*/ 0 w 11797"/>
                  <a:gd name="T1" fmla="*/ 4036 h 4036"/>
                  <a:gd name="T2" fmla="*/ 0 w 11797"/>
                  <a:gd name="T3" fmla="*/ 2596 h 4036"/>
                  <a:gd name="T4" fmla="*/ 1072 w 11797"/>
                  <a:gd name="T5" fmla="*/ 1298 h 4036"/>
                  <a:gd name="T6" fmla="*/ 2145 w 11797"/>
                  <a:gd name="T7" fmla="*/ 875 h 4036"/>
                  <a:gd name="T8" fmla="*/ 3217 w 11797"/>
                  <a:gd name="T9" fmla="*/ 988 h 4036"/>
                  <a:gd name="T10" fmla="*/ 4290 w 11797"/>
                  <a:gd name="T11" fmla="*/ 1185 h 4036"/>
                  <a:gd name="T12" fmla="*/ 5362 w 11797"/>
                  <a:gd name="T13" fmla="*/ 339 h 4036"/>
                  <a:gd name="T14" fmla="*/ 6435 w 11797"/>
                  <a:gd name="T15" fmla="*/ 480 h 4036"/>
                  <a:gd name="T16" fmla="*/ 7507 w 11797"/>
                  <a:gd name="T17" fmla="*/ 564 h 4036"/>
                  <a:gd name="T18" fmla="*/ 8579 w 11797"/>
                  <a:gd name="T19" fmla="*/ 508 h 4036"/>
                  <a:gd name="T20" fmla="*/ 9652 w 11797"/>
                  <a:gd name="T21" fmla="*/ 0 h 4036"/>
                  <a:gd name="T22" fmla="*/ 10724 w 11797"/>
                  <a:gd name="T23" fmla="*/ 790 h 4036"/>
                  <a:gd name="T24" fmla="*/ 11797 w 11797"/>
                  <a:gd name="T25" fmla="*/ 480 h 4036"/>
                  <a:gd name="T26" fmla="*/ 11797 w 11797"/>
                  <a:gd name="T27" fmla="*/ 4036 h 4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97" h="4036">
                    <a:moveTo>
                      <a:pt x="0" y="4036"/>
                    </a:moveTo>
                    <a:lnTo>
                      <a:pt x="0" y="2596"/>
                    </a:lnTo>
                    <a:lnTo>
                      <a:pt x="1072" y="1298"/>
                    </a:lnTo>
                    <a:lnTo>
                      <a:pt x="2145" y="875"/>
                    </a:lnTo>
                    <a:lnTo>
                      <a:pt x="3217" y="988"/>
                    </a:lnTo>
                    <a:lnTo>
                      <a:pt x="4290" y="1185"/>
                    </a:lnTo>
                    <a:lnTo>
                      <a:pt x="5362" y="339"/>
                    </a:lnTo>
                    <a:lnTo>
                      <a:pt x="6435" y="480"/>
                    </a:lnTo>
                    <a:lnTo>
                      <a:pt x="7507" y="564"/>
                    </a:lnTo>
                    <a:lnTo>
                      <a:pt x="8579" y="508"/>
                    </a:lnTo>
                    <a:lnTo>
                      <a:pt x="9652" y="0"/>
                    </a:lnTo>
                    <a:lnTo>
                      <a:pt x="10724" y="790"/>
                    </a:lnTo>
                    <a:lnTo>
                      <a:pt x="11797" y="480"/>
                    </a:lnTo>
                    <a:lnTo>
                      <a:pt x="11797" y="4036"/>
                    </a:lnTo>
                  </a:path>
                </a:pathLst>
              </a:custGeom>
              <a:solidFill>
                <a:srgbClr val="959FA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Series 1 Area">
                <a:extLst>
                  <a:ext uri="{FF2B5EF4-FFF2-40B4-BE49-F238E27FC236}">
                    <a16:creationId xmlns:a16="http://schemas.microsoft.com/office/drawing/2014/main" id="{E49B1B0F-846E-4DE9-AA7F-89309C485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276" y="2390775"/>
                <a:ext cx="2401888" cy="454025"/>
              </a:xfrm>
              <a:custGeom>
                <a:avLst/>
                <a:gdLst>
                  <a:gd name="T0" fmla="*/ 0 w 11797"/>
                  <a:gd name="T1" fmla="*/ 2230 h 2230"/>
                  <a:gd name="T2" fmla="*/ 0 w 11797"/>
                  <a:gd name="T3" fmla="*/ 1581 h 2230"/>
                  <a:gd name="T4" fmla="*/ 1072 w 11797"/>
                  <a:gd name="T5" fmla="*/ 1242 h 2230"/>
                  <a:gd name="T6" fmla="*/ 2145 w 11797"/>
                  <a:gd name="T7" fmla="*/ 1496 h 2230"/>
                  <a:gd name="T8" fmla="*/ 3217 w 11797"/>
                  <a:gd name="T9" fmla="*/ 932 h 2230"/>
                  <a:gd name="T10" fmla="*/ 4290 w 11797"/>
                  <a:gd name="T11" fmla="*/ 1298 h 2230"/>
                  <a:gd name="T12" fmla="*/ 5362 w 11797"/>
                  <a:gd name="T13" fmla="*/ 565 h 2230"/>
                  <a:gd name="T14" fmla="*/ 6435 w 11797"/>
                  <a:gd name="T15" fmla="*/ 424 h 2230"/>
                  <a:gd name="T16" fmla="*/ 7507 w 11797"/>
                  <a:gd name="T17" fmla="*/ 0 h 2230"/>
                  <a:gd name="T18" fmla="*/ 8579 w 11797"/>
                  <a:gd name="T19" fmla="*/ 452 h 2230"/>
                  <a:gd name="T20" fmla="*/ 9652 w 11797"/>
                  <a:gd name="T21" fmla="*/ 226 h 2230"/>
                  <a:gd name="T22" fmla="*/ 10724 w 11797"/>
                  <a:gd name="T23" fmla="*/ 339 h 2230"/>
                  <a:gd name="T24" fmla="*/ 11797 w 11797"/>
                  <a:gd name="T25" fmla="*/ 649 h 2230"/>
                  <a:gd name="T26" fmla="*/ 11797 w 11797"/>
                  <a:gd name="T27" fmla="*/ 2230 h 2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97" h="2230">
                    <a:moveTo>
                      <a:pt x="0" y="2230"/>
                    </a:moveTo>
                    <a:lnTo>
                      <a:pt x="0" y="1581"/>
                    </a:lnTo>
                    <a:lnTo>
                      <a:pt x="1072" y="1242"/>
                    </a:lnTo>
                    <a:lnTo>
                      <a:pt x="2145" y="1496"/>
                    </a:lnTo>
                    <a:lnTo>
                      <a:pt x="3217" y="932"/>
                    </a:lnTo>
                    <a:lnTo>
                      <a:pt x="4290" y="1298"/>
                    </a:lnTo>
                    <a:lnTo>
                      <a:pt x="5362" y="565"/>
                    </a:lnTo>
                    <a:lnTo>
                      <a:pt x="6435" y="424"/>
                    </a:lnTo>
                    <a:lnTo>
                      <a:pt x="7507" y="0"/>
                    </a:lnTo>
                    <a:lnTo>
                      <a:pt x="8579" y="452"/>
                    </a:lnTo>
                    <a:lnTo>
                      <a:pt x="9652" y="226"/>
                    </a:lnTo>
                    <a:lnTo>
                      <a:pt x="10724" y="339"/>
                    </a:lnTo>
                    <a:lnTo>
                      <a:pt x="11797" y="649"/>
                    </a:lnTo>
                    <a:lnTo>
                      <a:pt x="11797" y="2230"/>
                    </a:lnTo>
                  </a:path>
                </a:pathLst>
              </a:custGeom>
              <a:solidFill>
                <a:srgbClr val="AED0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Series 3 Data">
                <a:extLst>
                  <a:ext uri="{FF2B5EF4-FFF2-40B4-BE49-F238E27FC236}">
                    <a16:creationId xmlns:a16="http://schemas.microsoft.com/office/drawing/2014/main" id="{BA2B2C7E-9B69-461F-A1A6-5AD01671D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276" y="1668463"/>
                <a:ext cx="2401888" cy="366713"/>
              </a:xfrm>
              <a:custGeom>
                <a:avLst/>
                <a:gdLst>
                  <a:gd name="T0" fmla="*/ 0 w 11797"/>
                  <a:gd name="T1" fmla="*/ 1581 h 1806"/>
                  <a:gd name="T2" fmla="*/ 1072 w 11797"/>
                  <a:gd name="T3" fmla="*/ 1806 h 1806"/>
                  <a:gd name="T4" fmla="*/ 2145 w 11797"/>
                  <a:gd name="T5" fmla="*/ 988 h 1806"/>
                  <a:gd name="T6" fmla="*/ 3217 w 11797"/>
                  <a:gd name="T7" fmla="*/ 875 h 1806"/>
                  <a:gd name="T8" fmla="*/ 4290 w 11797"/>
                  <a:gd name="T9" fmla="*/ 565 h 1806"/>
                  <a:gd name="T10" fmla="*/ 5362 w 11797"/>
                  <a:gd name="T11" fmla="*/ 734 h 1806"/>
                  <a:gd name="T12" fmla="*/ 6435 w 11797"/>
                  <a:gd name="T13" fmla="*/ 198 h 1806"/>
                  <a:gd name="T14" fmla="*/ 7507 w 11797"/>
                  <a:gd name="T15" fmla="*/ 0 h 1806"/>
                  <a:gd name="T16" fmla="*/ 8579 w 11797"/>
                  <a:gd name="T17" fmla="*/ 903 h 1806"/>
                  <a:gd name="T18" fmla="*/ 9652 w 11797"/>
                  <a:gd name="T19" fmla="*/ 734 h 1806"/>
                  <a:gd name="T20" fmla="*/ 10724 w 11797"/>
                  <a:gd name="T21" fmla="*/ 452 h 1806"/>
                  <a:gd name="T22" fmla="*/ 11797 w 11797"/>
                  <a:gd name="T23" fmla="*/ 141 h 1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97" h="1806">
                    <a:moveTo>
                      <a:pt x="0" y="1581"/>
                    </a:moveTo>
                    <a:lnTo>
                      <a:pt x="1072" y="1806"/>
                    </a:lnTo>
                    <a:lnTo>
                      <a:pt x="2145" y="988"/>
                    </a:lnTo>
                    <a:lnTo>
                      <a:pt x="3217" y="875"/>
                    </a:lnTo>
                    <a:lnTo>
                      <a:pt x="4290" y="565"/>
                    </a:lnTo>
                    <a:lnTo>
                      <a:pt x="5362" y="734"/>
                    </a:lnTo>
                    <a:lnTo>
                      <a:pt x="6435" y="198"/>
                    </a:lnTo>
                    <a:lnTo>
                      <a:pt x="7507" y="0"/>
                    </a:lnTo>
                    <a:lnTo>
                      <a:pt x="8579" y="903"/>
                    </a:lnTo>
                    <a:lnTo>
                      <a:pt x="9652" y="734"/>
                    </a:lnTo>
                    <a:lnTo>
                      <a:pt x="10724" y="452"/>
                    </a:lnTo>
                    <a:lnTo>
                      <a:pt x="11797" y="141"/>
                    </a:lnTo>
                  </a:path>
                </a:pathLst>
              </a:custGeom>
              <a:noFill/>
              <a:ln w="11113" cap="flat">
                <a:solidFill>
                  <a:srgbClr val="10A88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Series 2 Data">
                <a:extLst>
                  <a:ext uri="{FF2B5EF4-FFF2-40B4-BE49-F238E27FC236}">
                    <a16:creationId xmlns:a16="http://schemas.microsoft.com/office/drawing/2014/main" id="{A8708834-C310-44BD-8A23-942B9F847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276" y="2024063"/>
                <a:ext cx="2401888" cy="527050"/>
              </a:xfrm>
              <a:custGeom>
                <a:avLst/>
                <a:gdLst>
                  <a:gd name="T0" fmla="*/ 0 w 11797"/>
                  <a:gd name="T1" fmla="*/ 2596 h 2596"/>
                  <a:gd name="T2" fmla="*/ 1072 w 11797"/>
                  <a:gd name="T3" fmla="*/ 1298 h 2596"/>
                  <a:gd name="T4" fmla="*/ 2145 w 11797"/>
                  <a:gd name="T5" fmla="*/ 875 h 2596"/>
                  <a:gd name="T6" fmla="*/ 3217 w 11797"/>
                  <a:gd name="T7" fmla="*/ 988 h 2596"/>
                  <a:gd name="T8" fmla="*/ 4290 w 11797"/>
                  <a:gd name="T9" fmla="*/ 1185 h 2596"/>
                  <a:gd name="T10" fmla="*/ 5362 w 11797"/>
                  <a:gd name="T11" fmla="*/ 339 h 2596"/>
                  <a:gd name="T12" fmla="*/ 6435 w 11797"/>
                  <a:gd name="T13" fmla="*/ 480 h 2596"/>
                  <a:gd name="T14" fmla="*/ 7507 w 11797"/>
                  <a:gd name="T15" fmla="*/ 564 h 2596"/>
                  <a:gd name="T16" fmla="*/ 8579 w 11797"/>
                  <a:gd name="T17" fmla="*/ 508 h 2596"/>
                  <a:gd name="T18" fmla="*/ 9652 w 11797"/>
                  <a:gd name="T19" fmla="*/ 0 h 2596"/>
                  <a:gd name="T20" fmla="*/ 10724 w 11797"/>
                  <a:gd name="T21" fmla="*/ 790 h 2596"/>
                  <a:gd name="T22" fmla="*/ 11797 w 11797"/>
                  <a:gd name="T23" fmla="*/ 480 h 2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97" h="2596">
                    <a:moveTo>
                      <a:pt x="0" y="2596"/>
                    </a:moveTo>
                    <a:lnTo>
                      <a:pt x="1072" y="1298"/>
                    </a:lnTo>
                    <a:lnTo>
                      <a:pt x="2145" y="875"/>
                    </a:lnTo>
                    <a:lnTo>
                      <a:pt x="3217" y="988"/>
                    </a:lnTo>
                    <a:lnTo>
                      <a:pt x="4290" y="1185"/>
                    </a:lnTo>
                    <a:lnTo>
                      <a:pt x="5362" y="339"/>
                    </a:lnTo>
                    <a:lnTo>
                      <a:pt x="6435" y="480"/>
                    </a:lnTo>
                    <a:lnTo>
                      <a:pt x="7507" y="564"/>
                    </a:lnTo>
                    <a:lnTo>
                      <a:pt x="8579" y="508"/>
                    </a:lnTo>
                    <a:lnTo>
                      <a:pt x="9652" y="0"/>
                    </a:lnTo>
                    <a:lnTo>
                      <a:pt x="10724" y="790"/>
                    </a:lnTo>
                    <a:lnTo>
                      <a:pt x="11797" y="480"/>
                    </a:lnTo>
                  </a:path>
                </a:pathLst>
              </a:custGeom>
              <a:noFill/>
              <a:ln w="11113" cap="flat">
                <a:solidFill>
                  <a:srgbClr val="2B405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Series 1 Data">
                <a:extLst>
                  <a:ext uri="{FF2B5EF4-FFF2-40B4-BE49-F238E27FC236}">
                    <a16:creationId xmlns:a16="http://schemas.microsoft.com/office/drawing/2014/main" id="{74E95360-8906-4055-BC94-1FCD40FDC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276" y="2390775"/>
                <a:ext cx="2401888" cy="320675"/>
              </a:xfrm>
              <a:custGeom>
                <a:avLst/>
                <a:gdLst>
                  <a:gd name="T0" fmla="*/ 0 w 11797"/>
                  <a:gd name="T1" fmla="*/ 1581 h 1581"/>
                  <a:gd name="T2" fmla="*/ 1072 w 11797"/>
                  <a:gd name="T3" fmla="*/ 1242 h 1581"/>
                  <a:gd name="T4" fmla="*/ 2145 w 11797"/>
                  <a:gd name="T5" fmla="*/ 1496 h 1581"/>
                  <a:gd name="T6" fmla="*/ 3217 w 11797"/>
                  <a:gd name="T7" fmla="*/ 932 h 1581"/>
                  <a:gd name="T8" fmla="*/ 4290 w 11797"/>
                  <a:gd name="T9" fmla="*/ 1298 h 1581"/>
                  <a:gd name="T10" fmla="*/ 5362 w 11797"/>
                  <a:gd name="T11" fmla="*/ 565 h 1581"/>
                  <a:gd name="T12" fmla="*/ 6435 w 11797"/>
                  <a:gd name="T13" fmla="*/ 424 h 1581"/>
                  <a:gd name="T14" fmla="*/ 7507 w 11797"/>
                  <a:gd name="T15" fmla="*/ 0 h 1581"/>
                  <a:gd name="T16" fmla="*/ 8579 w 11797"/>
                  <a:gd name="T17" fmla="*/ 452 h 1581"/>
                  <a:gd name="T18" fmla="*/ 9652 w 11797"/>
                  <a:gd name="T19" fmla="*/ 226 h 1581"/>
                  <a:gd name="T20" fmla="*/ 10724 w 11797"/>
                  <a:gd name="T21" fmla="*/ 339 h 1581"/>
                  <a:gd name="T22" fmla="*/ 11797 w 11797"/>
                  <a:gd name="T23" fmla="*/ 649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97" h="1581">
                    <a:moveTo>
                      <a:pt x="0" y="1581"/>
                    </a:moveTo>
                    <a:lnTo>
                      <a:pt x="1072" y="1242"/>
                    </a:lnTo>
                    <a:lnTo>
                      <a:pt x="2145" y="1496"/>
                    </a:lnTo>
                    <a:lnTo>
                      <a:pt x="3217" y="932"/>
                    </a:lnTo>
                    <a:lnTo>
                      <a:pt x="4290" y="1298"/>
                    </a:lnTo>
                    <a:lnTo>
                      <a:pt x="5362" y="565"/>
                    </a:lnTo>
                    <a:lnTo>
                      <a:pt x="6435" y="424"/>
                    </a:lnTo>
                    <a:lnTo>
                      <a:pt x="7507" y="0"/>
                    </a:lnTo>
                    <a:lnTo>
                      <a:pt x="8579" y="452"/>
                    </a:lnTo>
                    <a:lnTo>
                      <a:pt x="9652" y="226"/>
                    </a:lnTo>
                    <a:lnTo>
                      <a:pt x="10724" y="339"/>
                    </a:lnTo>
                    <a:lnTo>
                      <a:pt x="11797" y="649"/>
                    </a:lnTo>
                  </a:path>
                </a:pathLst>
              </a:custGeom>
              <a:noFill/>
              <a:ln w="11113" cap="flat">
                <a:solidFill>
                  <a:srgbClr val="5DA1E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" name="X Axis Labels">
              <a:extLst>
                <a:ext uri="{FF2B5EF4-FFF2-40B4-BE49-F238E27FC236}">
                  <a16:creationId xmlns:a16="http://schemas.microsoft.com/office/drawing/2014/main" id="{880742C5-DD8F-46ED-A156-C58847E26C78}"/>
                </a:ext>
              </a:extLst>
            </p:cNvPr>
            <p:cNvGrpSpPr/>
            <p:nvPr/>
          </p:nvGrpSpPr>
          <p:grpSpPr>
            <a:xfrm>
              <a:off x="1951628" y="2901829"/>
              <a:ext cx="2436368" cy="76944"/>
              <a:chOff x="1951628" y="2901829"/>
              <a:chExt cx="2436368" cy="76944"/>
            </a:xfrm>
          </p:grpSpPr>
          <p:sp>
            <p:nvSpPr>
              <p:cNvPr id="20" name="Label">
                <a:extLst>
                  <a:ext uri="{FF2B5EF4-FFF2-40B4-BE49-F238E27FC236}">
                    <a16:creationId xmlns:a16="http://schemas.microsoft.com/office/drawing/2014/main" id="{C48263C3-B801-4524-ACA7-144D4E5AD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628" y="2901829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1" name="Label">
                <a:extLst>
                  <a:ext uri="{FF2B5EF4-FFF2-40B4-BE49-F238E27FC236}">
                    <a16:creationId xmlns:a16="http://schemas.microsoft.com/office/drawing/2014/main" id="{9AC7CB31-F784-4823-B6CF-58E1EFF70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321" y="2901829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" name="Label">
                <a:extLst>
                  <a:ext uri="{FF2B5EF4-FFF2-40B4-BE49-F238E27FC236}">
                    <a16:creationId xmlns:a16="http://schemas.microsoft.com/office/drawing/2014/main" id="{51C48D3E-8770-4717-932A-F0A309BE2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206" y="2901829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7D123492-19DD-405A-A4AF-4CA5FF9DB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297" y="2901829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" name="Label">
                <a:extLst>
                  <a:ext uri="{FF2B5EF4-FFF2-40B4-BE49-F238E27FC236}">
                    <a16:creationId xmlns:a16="http://schemas.microsoft.com/office/drawing/2014/main" id="{51D35DA3-D6D4-41B8-87D6-1398D116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196" y="2901829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" name="Label">
                <a:extLst>
                  <a:ext uri="{FF2B5EF4-FFF2-40B4-BE49-F238E27FC236}">
                    <a16:creationId xmlns:a16="http://schemas.microsoft.com/office/drawing/2014/main" id="{1795685B-B307-40E2-852F-DB4FE54E9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271" y="2901829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6" name="Label">
                <a:extLst>
                  <a:ext uri="{FF2B5EF4-FFF2-40B4-BE49-F238E27FC236}">
                    <a16:creationId xmlns:a16="http://schemas.microsoft.com/office/drawing/2014/main" id="{39B5ABD9-59BA-483D-A6BA-1B468ECF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346" y="2901829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" name="Label">
                <a:extLst>
                  <a:ext uri="{FF2B5EF4-FFF2-40B4-BE49-F238E27FC236}">
                    <a16:creationId xmlns:a16="http://schemas.microsoft.com/office/drawing/2014/main" id="{8E156417-258A-4796-B5A5-4F23E56E8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43" y="2901829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8" name="Label">
                <a:extLst>
                  <a:ext uri="{FF2B5EF4-FFF2-40B4-BE49-F238E27FC236}">
                    <a16:creationId xmlns:a16="http://schemas.microsoft.com/office/drawing/2014/main" id="{82757014-DA8C-4A5C-A838-9B16FB23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542" y="2901829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9" name="Label">
                <a:extLst>
                  <a:ext uri="{FF2B5EF4-FFF2-40B4-BE49-F238E27FC236}">
                    <a16:creationId xmlns:a16="http://schemas.microsoft.com/office/drawing/2014/main" id="{8265964B-0474-41FA-891F-484D6E715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191" y="2901829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" name="Label">
                <a:extLst>
                  <a:ext uri="{FF2B5EF4-FFF2-40B4-BE49-F238E27FC236}">
                    <a16:creationId xmlns:a16="http://schemas.microsoft.com/office/drawing/2014/main" id="{A93FDB09-3349-461B-87F8-F8D3AD91E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648" y="2901829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" name="Label">
                <a:extLst>
                  <a:ext uri="{FF2B5EF4-FFF2-40B4-BE49-F238E27FC236}">
                    <a16:creationId xmlns:a16="http://schemas.microsoft.com/office/drawing/2014/main" id="{ED1D7DEF-BA6B-42DB-A182-B86F7C402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538" y="2901829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2" name="Series">
              <a:extLst>
                <a:ext uri="{FF2B5EF4-FFF2-40B4-BE49-F238E27FC236}">
                  <a16:creationId xmlns:a16="http://schemas.microsoft.com/office/drawing/2014/main" id="{37971430-8AFD-4D41-B5D1-F6D071E5C4B3}"/>
                </a:ext>
              </a:extLst>
            </p:cNvPr>
            <p:cNvGrpSpPr/>
            <p:nvPr/>
          </p:nvGrpSpPr>
          <p:grpSpPr>
            <a:xfrm>
              <a:off x="1696244" y="1365923"/>
              <a:ext cx="1254661" cy="77787"/>
              <a:chOff x="1696244" y="1365923"/>
              <a:chExt cx="1254661" cy="77787"/>
            </a:xfrm>
          </p:grpSpPr>
          <p:sp>
            <p:nvSpPr>
              <p:cNvPr id="13" name="Series">
                <a:extLst>
                  <a:ext uri="{FF2B5EF4-FFF2-40B4-BE49-F238E27FC236}">
                    <a16:creationId xmlns:a16="http://schemas.microsoft.com/office/drawing/2014/main" id="{1D5ED8BE-B2E3-40CE-BA6F-88774DD8F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4" name="Series Label">
                <a:extLst>
                  <a:ext uri="{FF2B5EF4-FFF2-40B4-BE49-F238E27FC236}">
                    <a16:creationId xmlns:a16="http://schemas.microsoft.com/office/drawing/2014/main" id="{B3F78DB1-00A7-42FC-8CA9-5C56ECF56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718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5" name="Series Color">
                <a:extLst>
                  <a:ext uri="{FF2B5EF4-FFF2-40B4-BE49-F238E27FC236}">
                    <a16:creationId xmlns:a16="http://schemas.microsoft.com/office/drawing/2014/main" id="{66C4B9DD-E188-413F-83C7-3221F1756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281" y="137661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Series Label">
                <a:extLst>
                  <a:ext uri="{FF2B5EF4-FFF2-40B4-BE49-F238E27FC236}">
                    <a16:creationId xmlns:a16="http://schemas.microsoft.com/office/drawing/2014/main" id="{C586497D-1395-46F5-896E-B4863A966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505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" name="Series Color">
                <a:extLst>
                  <a:ext uri="{FF2B5EF4-FFF2-40B4-BE49-F238E27FC236}">
                    <a16:creationId xmlns:a16="http://schemas.microsoft.com/office/drawing/2014/main" id="{6FF7641C-815B-4416-9064-1549E2A1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069" y="137661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Series Label">
                <a:extLst>
                  <a:ext uri="{FF2B5EF4-FFF2-40B4-BE49-F238E27FC236}">
                    <a16:creationId xmlns:a16="http://schemas.microsoft.com/office/drawing/2014/main" id="{6CA8B723-F570-4431-9838-2F2C93B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293" y="1366766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9" name="Series Color">
                <a:extLst>
                  <a:ext uri="{FF2B5EF4-FFF2-40B4-BE49-F238E27FC236}">
                    <a16:creationId xmlns:a16="http://schemas.microsoft.com/office/drawing/2014/main" id="{8CA85D9D-AD12-4EE8-A34C-4008BCCF5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857" y="1377457"/>
                <a:ext cx="55562" cy="55562"/>
              </a:xfrm>
              <a:prstGeom prst="ellipse">
                <a:avLst/>
              </a:prstGeom>
              <a:solidFill>
                <a:srgbClr val="10A88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48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36B7CB8C-5486-42FB-9520-AF94834C1C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81759" y="333158"/>
            <a:ext cx="2933383" cy="2013347"/>
            <a:chOff x="1639094" y="1022032"/>
            <a:chExt cx="2933383" cy="2013347"/>
          </a:xfrm>
        </p:grpSpPr>
        <p:sp>
          <p:nvSpPr>
            <p:cNvPr id="49" name="Tile Background">
              <a:extLst>
                <a:ext uri="{FF2B5EF4-FFF2-40B4-BE49-F238E27FC236}">
                  <a16:creationId xmlns:a16="http://schemas.microsoft.com/office/drawing/2014/main" id="{D9EFD534-097D-433E-BAFD-C9AA850BCF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50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BC20D61-9A53-4A67-9163-B2056CEE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34BEDCB8-5E9E-4D0A-850D-30A6321F0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5" y="1302423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2" name="Series">
              <a:extLst>
                <a:ext uri="{FF2B5EF4-FFF2-40B4-BE49-F238E27FC236}">
                  <a16:creationId xmlns:a16="http://schemas.microsoft.com/office/drawing/2014/main" id="{C83E232B-78E2-401F-B1BE-97B502D4FE02}"/>
                </a:ext>
              </a:extLst>
            </p:cNvPr>
            <p:cNvGrpSpPr/>
            <p:nvPr/>
          </p:nvGrpSpPr>
          <p:grpSpPr>
            <a:xfrm>
              <a:off x="1696244" y="1365923"/>
              <a:ext cx="922873" cy="76944"/>
              <a:chOff x="1696244" y="1365923"/>
              <a:chExt cx="922873" cy="76944"/>
            </a:xfrm>
          </p:grpSpPr>
          <p:sp>
            <p:nvSpPr>
              <p:cNvPr id="101" name="Series">
                <a:extLst>
                  <a:ext uri="{FF2B5EF4-FFF2-40B4-BE49-F238E27FC236}">
                    <a16:creationId xmlns:a16="http://schemas.microsoft.com/office/drawing/2014/main" id="{F1DDF1D6-A2F8-4187-ABDD-08CA773AD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02" name="Series Label">
                <a:extLst>
                  <a:ext uri="{FF2B5EF4-FFF2-40B4-BE49-F238E27FC236}">
                    <a16:creationId xmlns:a16="http://schemas.microsoft.com/office/drawing/2014/main" id="{EE191E00-ACB5-4C6E-9DDB-293217EC3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718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3" name="Series Color">
                <a:extLst>
                  <a:ext uri="{FF2B5EF4-FFF2-40B4-BE49-F238E27FC236}">
                    <a16:creationId xmlns:a16="http://schemas.microsoft.com/office/drawing/2014/main" id="{653C26A8-895C-4F9C-93D1-0DA27CCEB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281" y="137661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Series Label">
                <a:extLst>
                  <a:ext uri="{FF2B5EF4-FFF2-40B4-BE49-F238E27FC236}">
                    <a16:creationId xmlns:a16="http://schemas.microsoft.com/office/drawing/2014/main" id="{35B8A0AD-98D7-49EA-A00B-489260FEC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505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5" name="Series Color">
                <a:extLst>
                  <a:ext uri="{FF2B5EF4-FFF2-40B4-BE49-F238E27FC236}">
                    <a16:creationId xmlns:a16="http://schemas.microsoft.com/office/drawing/2014/main" id="{271A7698-6CE1-4A92-A27B-4F1907AA2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069" y="137661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3" name="Y Axis Labels">
              <a:extLst>
                <a:ext uri="{FF2B5EF4-FFF2-40B4-BE49-F238E27FC236}">
                  <a16:creationId xmlns:a16="http://schemas.microsoft.com/office/drawing/2014/main" id="{59AD83FE-B8F8-42CF-8B41-AAB2B5E81709}"/>
                </a:ext>
              </a:extLst>
            </p:cNvPr>
            <p:cNvGrpSpPr/>
            <p:nvPr/>
          </p:nvGrpSpPr>
          <p:grpSpPr>
            <a:xfrm>
              <a:off x="1734349" y="1574005"/>
              <a:ext cx="318998" cy="1272333"/>
              <a:chOff x="4997450" y="1574005"/>
              <a:chExt cx="318998" cy="1272333"/>
            </a:xfrm>
          </p:grpSpPr>
          <p:sp>
            <p:nvSpPr>
              <p:cNvPr id="92" name="Label">
                <a:extLst>
                  <a:ext uri="{FF2B5EF4-FFF2-40B4-BE49-F238E27FC236}">
                    <a16:creationId xmlns:a16="http://schemas.microsoft.com/office/drawing/2014/main" id="{2DEEB23E-02F5-4085-BEBC-D8142DF77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656" y="1574005"/>
                <a:ext cx="31579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3" name="Label">
                <a:extLst>
                  <a:ext uri="{FF2B5EF4-FFF2-40B4-BE49-F238E27FC236}">
                    <a16:creationId xmlns:a16="http://schemas.microsoft.com/office/drawing/2014/main" id="{3B42671C-6AB4-45E5-BFC3-C29C22FF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465" y="1723429"/>
                <a:ext cx="31098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B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4" name="Label">
                <a:extLst>
                  <a:ext uri="{FF2B5EF4-FFF2-40B4-BE49-F238E27FC236}">
                    <a16:creationId xmlns:a16="http://schemas.microsoft.com/office/drawing/2014/main" id="{3C3AAF24-B18C-42A8-B407-1CF0CB265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259" y="1872853"/>
                <a:ext cx="31418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C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5" name="Label">
                <a:extLst>
                  <a:ext uri="{FF2B5EF4-FFF2-40B4-BE49-F238E27FC236}">
                    <a16:creationId xmlns:a16="http://schemas.microsoft.com/office/drawing/2014/main" id="{50E1F5B8-C285-430A-BE52-207FCC6A2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450" y="2022277"/>
                <a:ext cx="3189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D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6" name="Label">
                <a:extLst>
                  <a:ext uri="{FF2B5EF4-FFF2-40B4-BE49-F238E27FC236}">
                    <a16:creationId xmlns:a16="http://schemas.microsoft.com/office/drawing/2014/main" id="{25836546-0852-4E9E-92EB-DF2D2F004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274" y="2171701"/>
                <a:ext cx="3061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E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7" name="Label">
                <a:extLst>
                  <a:ext uri="{FF2B5EF4-FFF2-40B4-BE49-F238E27FC236}">
                    <a16:creationId xmlns:a16="http://schemas.microsoft.com/office/drawing/2014/main" id="{C115B4A7-486E-4047-BB30-3FABEC09A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274" y="2321125"/>
                <a:ext cx="3061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F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8" name="Label">
                <a:extLst>
                  <a:ext uri="{FF2B5EF4-FFF2-40B4-BE49-F238E27FC236}">
                    <a16:creationId xmlns:a16="http://schemas.microsoft.com/office/drawing/2014/main" id="{8A35A2D9-C72B-4B3B-AD08-BEE70B643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053" y="2470549"/>
                <a:ext cx="31739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G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9" name="Label">
                <a:extLst>
                  <a:ext uri="{FF2B5EF4-FFF2-40B4-BE49-F238E27FC236}">
                    <a16:creationId xmlns:a16="http://schemas.microsoft.com/office/drawing/2014/main" id="{EFE0E05E-98C2-411C-B698-D7E416C69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450" y="2619973"/>
                <a:ext cx="3189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0" name="Label">
                <a:extLst>
                  <a:ext uri="{FF2B5EF4-FFF2-40B4-BE49-F238E27FC236}">
                    <a16:creationId xmlns:a16="http://schemas.microsoft.com/office/drawing/2014/main" id="{B25F54E9-C47B-4A7D-9910-4486EE32D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701" y="2769394"/>
                <a:ext cx="291747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I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54" name="X Axis Labels">
              <a:extLst>
                <a:ext uri="{FF2B5EF4-FFF2-40B4-BE49-F238E27FC236}">
                  <a16:creationId xmlns:a16="http://schemas.microsoft.com/office/drawing/2014/main" id="{A73255D7-9B8F-4A79-85BF-040BD90D2623}"/>
                </a:ext>
              </a:extLst>
            </p:cNvPr>
            <p:cNvGrpSpPr/>
            <p:nvPr/>
          </p:nvGrpSpPr>
          <p:grpSpPr>
            <a:xfrm>
              <a:off x="2090743" y="2911475"/>
              <a:ext cx="2358913" cy="76944"/>
              <a:chOff x="5353844" y="2911475"/>
              <a:chExt cx="2358913" cy="76944"/>
            </a:xfrm>
          </p:grpSpPr>
          <p:sp>
            <p:nvSpPr>
              <p:cNvPr id="84" name="Label">
                <a:extLst>
                  <a:ext uri="{FF2B5EF4-FFF2-40B4-BE49-F238E27FC236}">
                    <a16:creationId xmlns:a16="http://schemas.microsoft.com/office/drawing/2014/main" id="{D919E30B-84D5-49EA-B169-E0646D0C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5593" y="291147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5" name="Label">
                <a:extLst>
                  <a:ext uri="{FF2B5EF4-FFF2-40B4-BE49-F238E27FC236}">
                    <a16:creationId xmlns:a16="http://schemas.microsoft.com/office/drawing/2014/main" id="{E1D94DC7-E85A-4B33-A2DF-B443AE7C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6981" y="291147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6" name="Label">
                <a:extLst>
                  <a:ext uri="{FF2B5EF4-FFF2-40B4-BE49-F238E27FC236}">
                    <a16:creationId xmlns:a16="http://schemas.microsoft.com/office/drawing/2014/main" id="{3BD150DE-E847-4680-BB2B-D8CC27273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4400" y="291147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7" name="Label">
                <a:extLst>
                  <a:ext uri="{FF2B5EF4-FFF2-40B4-BE49-F238E27FC236}">
                    <a16:creationId xmlns:a16="http://schemas.microsoft.com/office/drawing/2014/main" id="{1554C64C-9087-4F44-A960-61CB2F70F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250" y="2911475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8" name="Label">
                <a:extLst>
                  <a:ext uri="{FF2B5EF4-FFF2-40B4-BE49-F238E27FC236}">
                    <a16:creationId xmlns:a16="http://schemas.microsoft.com/office/drawing/2014/main" id="{CB01E69E-0917-4393-945D-1D8897964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844" y="2911475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9" name="Label">
                <a:extLst>
                  <a:ext uri="{FF2B5EF4-FFF2-40B4-BE49-F238E27FC236}">
                    <a16:creationId xmlns:a16="http://schemas.microsoft.com/office/drawing/2014/main" id="{60DD48D8-2F96-4129-9A9B-E741BEF7A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412" y="291147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0" name="Label">
                <a:extLst>
                  <a:ext uri="{FF2B5EF4-FFF2-40B4-BE49-F238E27FC236}">
                    <a16:creationId xmlns:a16="http://schemas.microsoft.com/office/drawing/2014/main" id="{3A2E10AD-E729-4CF0-986F-988884265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2025" y="291147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30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1" name="Label">
                <a:extLst>
                  <a:ext uri="{FF2B5EF4-FFF2-40B4-BE49-F238E27FC236}">
                    <a16:creationId xmlns:a16="http://schemas.microsoft.com/office/drawing/2014/main" id="{66E80DAE-487B-4768-AE74-5CE4E7E76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2225" y="2911475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35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55" name="Lines">
              <a:extLst>
                <a:ext uri="{FF2B5EF4-FFF2-40B4-BE49-F238E27FC236}">
                  <a16:creationId xmlns:a16="http://schemas.microsoft.com/office/drawing/2014/main" id="{26B63195-3585-428F-A753-688ECE26A984}"/>
                </a:ext>
              </a:extLst>
            </p:cNvPr>
            <p:cNvGrpSpPr/>
            <p:nvPr/>
          </p:nvGrpSpPr>
          <p:grpSpPr>
            <a:xfrm>
              <a:off x="2107412" y="1522413"/>
              <a:ext cx="2306637" cy="1371600"/>
              <a:chOff x="5370513" y="1522413"/>
              <a:chExt cx="2306637" cy="1371600"/>
            </a:xfrm>
          </p:grpSpPr>
          <p:sp>
            <p:nvSpPr>
              <p:cNvPr id="76" name="Line">
                <a:extLst>
                  <a:ext uri="{FF2B5EF4-FFF2-40B4-BE49-F238E27FC236}">
                    <a16:creationId xmlns:a16="http://schemas.microsoft.com/office/drawing/2014/main" id="{8071F7DB-3C3E-4C9F-AD91-99D8AE866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513" y="1525588"/>
                <a:ext cx="0" cy="136525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B21746E3-33B3-43F8-877B-8C116AA11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9325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AC7CC712-CBEE-4C34-A7DD-FE1467093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9525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529BF72E-3BA8-437F-83A0-65C9A012C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8138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D0F6D917-3F7A-4D34-A486-FDADE9BC9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0713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0F13A5AF-3145-42EC-8EF8-80A389075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8338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E8899BDF-D76B-4FD7-AB4F-56439153A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E5E7BCAA-C8CF-4F90-9703-E1CF7E680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77150" y="1522413"/>
                <a:ext cx="0" cy="137160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6" name="Series 1 Data">
              <a:extLst>
                <a:ext uri="{FF2B5EF4-FFF2-40B4-BE49-F238E27FC236}">
                  <a16:creationId xmlns:a16="http://schemas.microsoft.com/office/drawing/2014/main" id="{144B5774-7A14-4F41-B9CC-A486D20910A5}"/>
                </a:ext>
              </a:extLst>
            </p:cNvPr>
            <p:cNvGrpSpPr/>
            <p:nvPr/>
          </p:nvGrpSpPr>
          <p:grpSpPr>
            <a:xfrm>
              <a:off x="2107412" y="1554163"/>
              <a:ext cx="2217738" cy="1250950"/>
              <a:chOff x="5370513" y="1554163"/>
              <a:chExt cx="2217738" cy="1250950"/>
            </a:xfrm>
          </p:grpSpPr>
          <p:sp>
            <p:nvSpPr>
              <p:cNvPr id="67" name="Bar">
                <a:extLst>
                  <a:ext uri="{FF2B5EF4-FFF2-40B4-BE49-F238E27FC236}">
                    <a16:creationId xmlns:a16="http://schemas.microsoft.com/office/drawing/2014/main" id="{F7B65C3E-1203-4839-88BF-CA79840FF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1554163"/>
                <a:ext cx="2217738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Bar">
                <a:extLst>
                  <a:ext uri="{FF2B5EF4-FFF2-40B4-BE49-F238E27FC236}">
                    <a16:creationId xmlns:a16="http://schemas.microsoft.com/office/drawing/2014/main" id="{E1141C22-90E8-4F62-A263-4EDF2BBBD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1703388"/>
                <a:ext cx="13509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Bar">
                <a:extLst>
                  <a:ext uri="{FF2B5EF4-FFF2-40B4-BE49-F238E27FC236}">
                    <a16:creationId xmlns:a16="http://schemas.microsoft.com/office/drawing/2014/main" id="{7E9BDBD5-421A-4A6C-9AB3-84EA71B34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1852613"/>
                <a:ext cx="9112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Bar">
                <a:extLst>
                  <a:ext uri="{FF2B5EF4-FFF2-40B4-BE49-F238E27FC236}">
                    <a16:creationId xmlns:a16="http://schemas.microsoft.com/office/drawing/2014/main" id="{1B8BC6CF-8084-466B-AF38-87342588D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001838"/>
                <a:ext cx="650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Bar">
                <a:extLst>
                  <a:ext uri="{FF2B5EF4-FFF2-40B4-BE49-F238E27FC236}">
                    <a16:creationId xmlns:a16="http://schemas.microsoft.com/office/drawing/2014/main" id="{34D3EF7A-4D9B-4726-A1EF-29E13C8B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151063"/>
                <a:ext cx="43815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Bar">
                <a:extLst>
                  <a:ext uri="{FF2B5EF4-FFF2-40B4-BE49-F238E27FC236}">
                    <a16:creationId xmlns:a16="http://schemas.microsoft.com/office/drawing/2014/main" id="{B2792B1F-F97E-4AF1-BD09-7BD448D14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300288"/>
                <a:ext cx="3159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Bar">
                <a:extLst>
                  <a:ext uri="{FF2B5EF4-FFF2-40B4-BE49-F238E27FC236}">
                    <a16:creationId xmlns:a16="http://schemas.microsoft.com/office/drawing/2014/main" id="{DA31FCFF-A455-4CF9-8104-2B58034F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449513"/>
                <a:ext cx="2254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Bar">
                <a:extLst>
                  <a:ext uri="{FF2B5EF4-FFF2-40B4-BE49-F238E27FC236}">
                    <a16:creationId xmlns:a16="http://schemas.microsoft.com/office/drawing/2014/main" id="{37D960A4-9D9F-4426-966F-CA4F341A2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598738"/>
                <a:ext cx="15875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Bar">
                <a:extLst>
                  <a:ext uri="{FF2B5EF4-FFF2-40B4-BE49-F238E27FC236}">
                    <a16:creationId xmlns:a16="http://schemas.microsoft.com/office/drawing/2014/main" id="{E24F6B1E-7C5B-4240-A74E-2667CC9D5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747963"/>
                <a:ext cx="857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7" name="Series 2 Data">
              <a:extLst>
                <a:ext uri="{FF2B5EF4-FFF2-40B4-BE49-F238E27FC236}">
                  <a16:creationId xmlns:a16="http://schemas.microsoft.com/office/drawing/2014/main" id="{65C7A47B-29E5-4BEC-9B45-E6262E1EDC72}"/>
                </a:ext>
              </a:extLst>
            </p:cNvPr>
            <p:cNvGrpSpPr/>
            <p:nvPr/>
          </p:nvGrpSpPr>
          <p:grpSpPr>
            <a:xfrm>
              <a:off x="2107412" y="1611313"/>
              <a:ext cx="1920875" cy="1250950"/>
              <a:chOff x="5370513" y="1611313"/>
              <a:chExt cx="1920875" cy="1250950"/>
            </a:xfrm>
          </p:grpSpPr>
          <p:sp>
            <p:nvSpPr>
              <p:cNvPr id="58" name="Bar">
                <a:extLst>
                  <a:ext uri="{FF2B5EF4-FFF2-40B4-BE49-F238E27FC236}">
                    <a16:creationId xmlns:a16="http://schemas.microsoft.com/office/drawing/2014/main" id="{FD3C20EA-1B25-445D-A86F-C79D1F0F3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1611313"/>
                <a:ext cx="1920875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Bar">
                <a:extLst>
                  <a:ext uri="{FF2B5EF4-FFF2-40B4-BE49-F238E27FC236}">
                    <a16:creationId xmlns:a16="http://schemas.microsoft.com/office/drawing/2014/main" id="{B534D41C-E4B2-40D5-8AB9-F46ED5522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1760538"/>
                <a:ext cx="1273175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Bar">
                <a:extLst>
                  <a:ext uri="{FF2B5EF4-FFF2-40B4-BE49-F238E27FC236}">
                    <a16:creationId xmlns:a16="http://schemas.microsoft.com/office/drawing/2014/main" id="{40CA76E2-7BAD-4A14-B328-4B0BCE85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1909763"/>
                <a:ext cx="790575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Bar">
                <a:extLst>
                  <a:ext uri="{FF2B5EF4-FFF2-40B4-BE49-F238E27FC236}">
                    <a16:creationId xmlns:a16="http://schemas.microsoft.com/office/drawing/2014/main" id="{EF7D42B2-E3FF-4E17-A599-77C27EC4F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058988"/>
                <a:ext cx="563563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Bar">
                <a:extLst>
                  <a:ext uri="{FF2B5EF4-FFF2-40B4-BE49-F238E27FC236}">
                    <a16:creationId xmlns:a16="http://schemas.microsoft.com/office/drawing/2014/main" id="{1F63D734-6A74-4FA7-866C-D5715BA21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208213"/>
                <a:ext cx="388938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Bar">
                <a:extLst>
                  <a:ext uri="{FF2B5EF4-FFF2-40B4-BE49-F238E27FC236}">
                    <a16:creationId xmlns:a16="http://schemas.microsoft.com/office/drawing/2014/main" id="{671977B1-B36D-4AD0-BE73-5F2A72C05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357438"/>
                <a:ext cx="276225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Bar">
                <a:extLst>
                  <a:ext uri="{FF2B5EF4-FFF2-40B4-BE49-F238E27FC236}">
                    <a16:creationId xmlns:a16="http://schemas.microsoft.com/office/drawing/2014/main" id="{76A7D0B1-B29A-498D-A12F-1F2BE9927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506663"/>
                <a:ext cx="207963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Bar">
                <a:extLst>
                  <a:ext uri="{FF2B5EF4-FFF2-40B4-BE49-F238E27FC236}">
                    <a16:creationId xmlns:a16="http://schemas.microsoft.com/office/drawing/2014/main" id="{F187B622-191F-4E06-93DA-20D1B2DF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655888"/>
                <a:ext cx="169863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Bar">
                <a:extLst>
                  <a:ext uri="{FF2B5EF4-FFF2-40B4-BE49-F238E27FC236}">
                    <a16:creationId xmlns:a16="http://schemas.microsoft.com/office/drawing/2014/main" id="{03977759-42B5-4A4E-8CA9-1FB12951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513" y="2805113"/>
                <a:ext cx="106363" cy="5715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06" name="Bubble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A4B7459A-BB6E-4611-9173-EC016B91020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65361" y="2579421"/>
            <a:ext cx="2933383" cy="2013347"/>
            <a:chOff x="1639094" y="1022032"/>
            <a:chExt cx="2933383" cy="2013347"/>
          </a:xfrm>
        </p:grpSpPr>
        <p:sp>
          <p:nvSpPr>
            <p:cNvPr id="107" name="Tile Background">
              <a:extLst>
                <a:ext uri="{FF2B5EF4-FFF2-40B4-BE49-F238E27FC236}">
                  <a16:creationId xmlns:a16="http://schemas.microsoft.com/office/drawing/2014/main" id="{80CD97AC-2A90-4715-A928-17D2461F0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08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8AC3A1F-DA61-4054-A9FF-B4AB7714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9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CBAE936-4B81-4052-AAC0-AE818DEDF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5" y="1302423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0" name="Grid">
              <a:extLst>
                <a:ext uri="{FF2B5EF4-FFF2-40B4-BE49-F238E27FC236}">
                  <a16:creationId xmlns:a16="http://schemas.microsoft.com/office/drawing/2014/main" id="{C2DB9749-CFC7-457E-AB68-3C87FF1EAA0A}"/>
                </a:ext>
              </a:extLst>
            </p:cNvPr>
            <p:cNvGrpSpPr/>
            <p:nvPr/>
          </p:nvGrpSpPr>
          <p:grpSpPr>
            <a:xfrm>
              <a:off x="1942306" y="1558925"/>
              <a:ext cx="2497137" cy="1204913"/>
              <a:chOff x="5391150" y="1558925"/>
              <a:chExt cx="2497137" cy="1204913"/>
            </a:xfrm>
          </p:grpSpPr>
          <p:sp>
            <p:nvSpPr>
              <p:cNvPr id="160" name="Line">
                <a:extLst>
                  <a:ext uri="{FF2B5EF4-FFF2-40B4-BE49-F238E27FC236}">
                    <a16:creationId xmlns:a16="http://schemas.microsoft.com/office/drawing/2014/main" id="{498C07BB-F20E-473C-ACD5-D7CE8FB90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1558925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Line">
                <a:extLst>
                  <a:ext uri="{FF2B5EF4-FFF2-40B4-BE49-F238E27FC236}">
                    <a16:creationId xmlns:a16="http://schemas.microsoft.com/office/drawing/2014/main" id="{EAF0F838-667F-4A3E-95BC-87D76E104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1800225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Line">
                <a:extLst>
                  <a:ext uri="{FF2B5EF4-FFF2-40B4-BE49-F238E27FC236}">
                    <a16:creationId xmlns:a16="http://schemas.microsoft.com/office/drawing/2014/main" id="{1A1748C2-2D35-4929-A157-4C87190E2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20399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Line">
                <a:extLst>
                  <a:ext uri="{FF2B5EF4-FFF2-40B4-BE49-F238E27FC236}">
                    <a16:creationId xmlns:a16="http://schemas.microsoft.com/office/drawing/2014/main" id="{FFF76E35-D993-44F2-8E3E-03B564140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22812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4" name="Line">
                <a:extLst>
                  <a:ext uri="{FF2B5EF4-FFF2-40B4-BE49-F238E27FC236}">
                    <a16:creationId xmlns:a16="http://schemas.microsoft.com/office/drawing/2014/main" id="{34219484-F04A-4EB1-9408-B9D43BD01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25225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Line">
                <a:extLst>
                  <a:ext uri="{FF2B5EF4-FFF2-40B4-BE49-F238E27FC236}">
                    <a16:creationId xmlns:a16="http://schemas.microsoft.com/office/drawing/2014/main" id="{70E87805-A2AE-4D6F-B2E6-7C0B68D8D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27638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Line">
                <a:extLst>
                  <a:ext uri="{FF2B5EF4-FFF2-40B4-BE49-F238E27FC236}">
                    <a16:creationId xmlns:a16="http://schemas.microsoft.com/office/drawing/2014/main" id="{7984BDEC-4FC4-4140-B92C-1A0B20593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1150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solidFill>
                    <a:srgbClr val="77777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Line">
                <a:extLst>
                  <a:ext uri="{FF2B5EF4-FFF2-40B4-BE49-F238E27FC236}">
                    <a16:creationId xmlns:a16="http://schemas.microsoft.com/office/drawing/2014/main" id="{2153EB95-063D-47AD-A796-B0036DCA6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1213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Line">
                <a:extLst>
                  <a:ext uri="{FF2B5EF4-FFF2-40B4-BE49-F238E27FC236}">
                    <a16:creationId xmlns:a16="http://schemas.microsoft.com/office/drawing/2014/main" id="{41C355E5-B499-46D3-8EE2-1CEDEA4B2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9688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Line">
                <a:extLst>
                  <a:ext uri="{FF2B5EF4-FFF2-40B4-BE49-F238E27FC236}">
                    <a16:creationId xmlns:a16="http://schemas.microsoft.com/office/drawing/2014/main" id="{6DBAAAA8-096F-43D5-8B19-A3B8B98BA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9750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Line">
                <a:extLst>
                  <a:ext uri="{FF2B5EF4-FFF2-40B4-BE49-F238E27FC236}">
                    <a16:creationId xmlns:a16="http://schemas.microsoft.com/office/drawing/2014/main" id="{82CE3D42-ADC9-4212-A3A1-A68981E19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9813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A42D09EA-D910-440D-A014-F54CFE131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444" y="1558925"/>
              <a:ext cx="0" cy="1204913"/>
            </a:xfrm>
            <a:prstGeom prst="line">
              <a:avLst/>
            </a:prstGeom>
            <a:noFill/>
            <a:ln w="6350" cap="sq">
              <a:solidFill>
                <a:srgbClr val="DCDCD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2" name="X Axis Labels">
              <a:extLst>
                <a:ext uri="{FF2B5EF4-FFF2-40B4-BE49-F238E27FC236}">
                  <a16:creationId xmlns:a16="http://schemas.microsoft.com/office/drawing/2014/main" id="{4F9E2673-2058-47D4-9FC1-0DAB3E9E5B0D}"/>
                </a:ext>
              </a:extLst>
            </p:cNvPr>
            <p:cNvGrpSpPr/>
            <p:nvPr/>
          </p:nvGrpSpPr>
          <p:grpSpPr>
            <a:xfrm>
              <a:off x="1931194" y="2786064"/>
              <a:ext cx="2543857" cy="186480"/>
              <a:chOff x="5380038" y="2786064"/>
              <a:chExt cx="2543857" cy="186480"/>
            </a:xfrm>
          </p:grpSpPr>
          <p:sp>
            <p:nvSpPr>
              <p:cNvPr id="153" name="Label">
                <a:extLst>
                  <a:ext uri="{FF2B5EF4-FFF2-40B4-BE49-F238E27FC236}">
                    <a16:creationId xmlns:a16="http://schemas.microsoft.com/office/drawing/2014/main" id="{4C474254-84E6-4E2B-8CA1-6D21F6205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2786064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54" name="Label">
                <a:extLst>
                  <a:ext uri="{FF2B5EF4-FFF2-40B4-BE49-F238E27FC236}">
                    <a16:creationId xmlns:a16="http://schemas.microsoft.com/office/drawing/2014/main" id="{C015A7CA-A557-49B8-8DC4-41F7507F1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288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55" name="Label">
                <a:extLst>
                  <a:ext uri="{FF2B5EF4-FFF2-40B4-BE49-F238E27FC236}">
                    <a16:creationId xmlns:a16="http://schemas.microsoft.com/office/drawing/2014/main" id="{1FD5375F-2618-4680-8CCC-98A5C993D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7144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56" name="Label">
                <a:extLst>
                  <a:ext uri="{FF2B5EF4-FFF2-40B4-BE49-F238E27FC236}">
                    <a16:creationId xmlns:a16="http://schemas.microsoft.com/office/drawing/2014/main" id="{D41BC57F-A0FE-41D4-A72E-9E80AD41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4825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157" name="Label">
                <a:extLst>
                  <a:ext uri="{FF2B5EF4-FFF2-40B4-BE49-F238E27FC236}">
                    <a16:creationId xmlns:a16="http://schemas.microsoft.com/office/drawing/2014/main" id="{EE1BE77C-97C5-4E5C-8DE1-BBD9CF3BB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0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40</a:t>
                </a:r>
              </a:p>
            </p:txBody>
          </p:sp>
          <p:sp>
            <p:nvSpPr>
              <p:cNvPr id="158" name="Label">
                <a:extLst>
                  <a:ext uri="{FF2B5EF4-FFF2-40B4-BE49-F238E27FC236}">
                    <a16:creationId xmlns:a16="http://schemas.microsoft.com/office/drawing/2014/main" id="{D053592E-7268-41F3-8484-AB309BCA7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3363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</a:p>
            </p:txBody>
          </p:sp>
          <p:sp>
            <p:nvSpPr>
              <p:cNvPr id="159" name="Label">
                <a:extLst>
                  <a:ext uri="{FF2B5EF4-FFF2-40B4-BE49-F238E27FC236}">
                    <a16:creationId xmlns:a16="http://schemas.microsoft.com/office/drawing/2014/main" id="{9DC1A910-9674-4690-889D-8A2124406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4759" y="2895600"/>
                <a:ext cx="16991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Axis X</a:t>
                </a:r>
              </a:p>
            </p:txBody>
          </p:sp>
        </p:grpSp>
        <p:grpSp>
          <p:nvGrpSpPr>
            <p:cNvPr id="113" name="Y Axis Labels">
              <a:extLst>
                <a:ext uri="{FF2B5EF4-FFF2-40B4-BE49-F238E27FC236}">
                  <a16:creationId xmlns:a16="http://schemas.microsoft.com/office/drawing/2014/main" id="{DFFDAA8A-DBAE-432E-B3F0-99FA2EAA02C2}"/>
                </a:ext>
              </a:extLst>
            </p:cNvPr>
            <p:cNvGrpSpPr/>
            <p:nvPr/>
          </p:nvGrpSpPr>
          <p:grpSpPr>
            <a:xfrm>
              <a:off x="1706191" y="1522412"/>
              <a:ext cx="206635" cy="1259632"/>
              <a:chOff x="5155035" y="1522412"/>
              <a:chExt cx="206635" cy="1259632"/>
            </a:xfrm>
          </p:grpSpPr>
          <p:sp>
            <p:nvSpPr>
              <p:cNvPr id="146" name="Label">
                <a:extLst>
                  <a:ext uri="{FF2B5EF4-FFF2-40B4-BE49-F238E27FC236}">
                    <a16:creationId xmlns:a16="http://schemas.microsoft.com/office/drawing/2014/main" id="{40728BFC-15D4-4617-A512-9838E101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6404" y="27051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147" name="Label">
                <a:extLst>
                  <a:ext uri="{FF2B5EF4-FFF2-40B4-BE49-F238E27FC236}">
                    <a16:creationId xmlns:a16="http://schemas.microsoft.com/office/drawing/2014/main" id="{7896C7AE-2D8B-4428-9DF7-4B8DA2F61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6404" y="248205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48" name="Label">
                <a:extLst>
                  <a:ext uri="{FF2B5EF4-FFF2-40B4-BE49-F238E27FC236}">
                    <a16:creationId xmlns:a16="http://schemas.microsoft.com/office/drawing/2014/main" id="{C1692F00-AFA8-473C-A3C8-AC6BFFF1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224472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49" name="Label">
                <a:extLst>
                  <a:ext uri="{FF2B5EF4-FFF2-40B4-BE49-F238E27FC236}">
                    <a16:creationId xmlns:a16="http://schemas.microsoft.com/office/drawing/2014/main" id="{692C3328-2FD2-4420-8029-94182F22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200104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50" name="Label">
                <a:extLst>
                  <a:ext uri="{FF2B5EF4-FFF2-40B4-BE49-F238E27FC236}">
                    <a16:creationId xmlns:a16="http://schemas.microsoft.com/office/drawing/2014/main" id="{DB7D938F-AE6E-492F-8147-13A019536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175974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51" name="Label">
                <a:extLst>
                  <a:ext uri="{FF2B5EF4-FFF2-40B4-BE49-F238E27FC236}">
                    <a16:creationId xmlns:a16="http://schemas.microsoft.com/office/drawing/2014/main" id="{8E0DF1E3-988D-4EB0-B383-C22FB18D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152241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52" name="Label">
                <a:extLst>
                  <a:ext uri="{FF2B5EF4-FFF2-40B4-BE49-F238E27FC236}">
                    <a16:creationId xmlns:a16="http://schemas.microsoft.com/office/drawing/2014/main" id="{6EB2E340-1D18-4991-9F92-128507995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110151" y="2122909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b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Axis Y</a:t>
                </a:r>
              </a:p>
            </p:txBody>
          </p:sp>
        </p:grpSp>
        <p:grpSp>
          <p:nvGrpSpPr>
            <p:cNvPr id="114" name="Bubbles">
              <a:extLst>
                <a:ext uri="{FF2B5EF4-FFF2-40B4-BE49-F238E27FC236}">
                  <a16:creationId xmlns:a16="http://schemas.microsoft.com/office/drawing/2014/main" id="{8B157DA9-A5AD-49C4-A5CE-82647AC4D780}"/>
                </a:ext>
              </a:extLst>
            </p:cNvPr>
            <p:cNvGrpSpPr/>
            <p:nvPr/>
          </p:nvGrpSpPr>
          <p:grpSpPr>
            <a:xfrm>
              <a:off x="2104233" y="1555750"/>
              <a:ext cx="2338385" cy="1211263"/>
              <a:chOff x="5553077" y="1555750"/>
              <a:chExt cx="2338385" cy="1211263"/>
            </a:xfrm>
          </p:grpSpPr>
          <p:sp>
            <p:nvSpPr>
              <p:cNvPr id="134" name="Bubble">
                <a:extLst>
                  <a:ext uri="{FF2B5EF4-FFF2-40B4-BE49-F238E27FC236}">
                    <a16:creationId xmlns:a16="http://schemas.microsoft.com/office/drawing/2014/main" id="{FD298353-0EE4-459E-B1CA-88E421F9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1652588"/>
                <a:ext cx="249237" cy="311150"/>
              </a:xfrm>
              <a:custGeom>
                <a:avLst/>
                <a:gdLst>
                  <a:gd name="T0" fmla="*/ 762 w 1228"/>
                  <a:gd name="T1" fmla="*/ 0 h 1524"/>
                  <a:gd name="T2" fmla="*/ 0 w 1228"/>
                  <a:gd name="T3" fmla="*/ 762 h 1524"/>
                  <a:gd name="T4" fmla="*/ 762 w 1228"/>
                  <a:gd name="T5" fmla="*/ 1524 h 1524"/>
                  <a:gd name="T6" fmla="*/ 1228 w 1228"/>
                  <a:gd name="T7" fmla="*/ 1366 h 1524"/>
                  <a:gd name="T8" fmla="*/ 1228 w 1228"/>
                  <a:gd name="T9" fmla="*/ 159 h 1524"/>
                  <a:gd name="T10" fmla="*/ 762 w 1228"/>
                  <a:gd name="T11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8" h="1524">
                    <a:moveTo>
                      <a:pt x="762" y="0"/>
                    </a:moveTo>
                    <a:cubicBezTo>
                      <a:pt x="342" y="0"/>
                      <a:pt x="0" y="342"/>
                      <a:pt x="0" y="762"/>
                    </a:cubicBezTo>
                    <a:cubicBezTo>
                      <a:pt x="0" y="1183"/>
                      <a:pt x="342" y="1524"/>
                      <a:pt x="762" y="1524"/>
                    </a:cubicBezTo>
                    <a:cubicBezTo>
                      <a:pt x="938" y="1524"/>
                      <a:pt x="1099" y="1465"/>
                      <a:pt x="1228" y="1366"/>
                    </a:cubicBezTo>
                    <a:lnTo>
                      <a:pt x="1228" y="159"/>
                    </a:lnTo>
                    <a:cubicBezTo>
                      <a:pt x="1099" y="60"/>
                      <a:pt x="938" y="0"/>
                      <a:pt x="762" y="0"/>
                    </a:cubicBezTo>
                    <a:close/>
                  </a:path>
                </a:pathLst>
              </a:custGeom>
              <a:solidFill>
                <a:srgbClr val="5E6D7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Bubble">
                <a:extLst>
                  <a:ext uri="{FF2B5EF4-FFF2-40B4-BE49-F238E27FC236}">
                    <a16:creationId xmlns:a16="http://schemas.microsoft.com/office/drawing/2014/main" id="{DCDBB1BE-6C8E-40FF-BE52-819898A89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1555750"/>
                <a:ext cx="384175" cy="263525"/>
              </a:xfrm>
              <a:custGeom>
                <a:avLst/>
                <a:gdLst>
                  <a:gd name="T0" fmla="*/ 68 w 1891"/>
                  <a:gd name="T1" fmla="*/ 0 h 1298"/>
                  <a:gd name="T2" fmla="*/ 0 w 1891"/>
                  <a:gd name="T3" fmla="*/ 352 h 1298"/>
                  <a:gd name="T4" fmla="*/ 946 w 1891"/>
                  <a:gd name="T5" fmla="*/ 1298 h 1298"/>
                  <a:gd name="T6" fmla="*/ 1891 w 1891"/>
                  <a:gd name="T7" fmla="*/ 352 h 1298"/>
                  <a:gd name="T8" fmla="*/ 1823 w 1891"/>
                  <a:gd name="T9" fmla="*/ 0 h 1298"/>
                  <a:gd name="T10" fmla="*/ 68 w 1891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1" h="1298">
                    <a:moveTo>
                      <a:pt x="68" y="0"/>
                    </a:moveTo>
                    <a:cubicBezTo>
                      <a:pt x="24" y="109"/>
                      <a:pt x="0" y="228"/>
                      <a:pt x="0" y="352"/>
                    </a:cubicBezTo>
                    <a:cubicBezTo>
                      <a:pt x="0" y="875"/>
                      <a:pt x="423" y="1298"/>
                      <a:pt x="946" y="1298"/>
                    </a:cubicBezTo>
                    <a:cubicBezTo>
                      <a:pt x="1468" y="1298"/>
                      <a:pt x="1891" y="875"/>
                      <a:pt x="1891" y="352"/>
                    </a:cubicBezTo>
                    <a:cubicBezTo>
                      <a:pt x="1891" y="228"/>
                      <a:pt x="1867" y="109"/>
                      <a:pt x="1823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5454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Bubble">
                <a:extLst>
                  <a:ext uri="{FF2B5EF4-FFF2-40B4-BE49-F238E27FC236}">
                    <a16:creationId xmlns:a16="http://schemas.microsoft.com/office/drawing/2014/main" id="{4100A61F-2E95-458D-83DF-70EF085CE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2813" y="2589213"/>
                <a:ext cx="298450" cy="177800"/>
              </a:xfrm>
              <a:custGeom>
                <a:avLst/>
                <a:gdLst>
                  <a:gd name="T0" fmla="*/ 734 w 1467"/>
                  <a:gd name="T1" fmla="*/ 0 h 875"/>
                  <a:gd name="T2" fmla="*/ 0 w 1467"/>
                  <a:gd name="T3" fmla="*/ 733 h 875"/>
                  <a:gd name="T4" fmla="*/ 14 w 1467"/>
                  <a:gd name="T5" fmla="*/ 875 h 875"/>
                  <a:gd name="T6" fmla="*/ 1453 w 1467"/>
                  <a:gd name="T7" fmla="*/ 875 h 875"/>
                  <a:gd name="T8" fmla="*/ 1467 w 1467"/>
                  <a:gd name="T9" fmla="*/ 733 h 875"/>
                  <a:gd name="T10" fmla="*/ 734 w 1467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7" h="875">
                    <a:moveTo>
                      <a:pt x="734" y="0"/>
                    </a:moveTo>
                    <a:cubicBezTo>
                      <a:pt x="328" y="0"/>
                      <a:pt x="0" y="328"/>
                      <a:pt x="0" y="733"/>
                    </a:cubicBezTo>
                    <a:cubicBezTo>
                      <a:pt x="0" y="782"/>
                      <a:pt x="5" y="829"/>
                      <a:pt x="14" y="875"/>
                    </a:cubicBezTo>
                    <a:lnTo>
                      <a:pt x="1453" y="875"/>
                    </a:lnTo>
                    <a:cubicBezTo>
                      <a:pt x="1462" y="829"/>
                      <a:pt x="1467" y="782"/>
                      <a:pt x="1467" y="733"/>
                    </a:cubicBezTo>
                    <a:cubicBezTo>
                      <a:pt x="1467" y="328"/>
                      <a:pt x="1139" y="0"/>
                      <a:pt x="734" y="0"/>
                    </a:cubicBezTo>
                    <a:close/>
                  </a:path>
                </a:pathLst>
              </a:custGeom>
              <a:solidFill>
                <a:srgbClr val="B84934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Bubble">
                <a:extLst>
                  <a:ext uri="{FF2B5EF4-FFF2-40B4-BE49-F238E27FC236}">
                    <a16:creationId xmlns:a16="http://schemas.microsoft.com/office/drawing/2014/main" id="{FF0C855E-BBD2-495D-8144-8BBDF14A5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3077" y="2262029"/>
                <a:ext cx="183284" cy="182880"/>
              </a:xfrm>
              <a:prstGeom prst="ellipse">
                <a:avLst/>
              </a:prstGeom>
              <a:solidFill>
                <a:srgbClr val="5DA1E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Bubble">
                <a:extLst>
                  <a:ext uri="{FF2B5EF4-FFF2-40B4-BE49-F238E27FC236}">
                    <a16:creationId xmlns:a16="http://schemas.microsoft.com/office/drawing/2014/main" id="{E98EB620-A7B4-45C0-959D-D6AAE1145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2578" y="2479744"/>
                <a:ext cx="238269" cy="237744"/>
              </a:xfrm>
              <a:prstGeom prst="ellipse">
                <a:avLst/>
              </a:prstGeom>
              <a:solidFill>
                <a:srgbClr val="2B405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Bubble">
                <a:extLst>
                  <a:ext uri="{FF2B5EF4-FFF2-40B4-BE49-F238E27FC236}">
                    <a16:creationId xmlns:a16="http://schemas.microsoft.com/office/drawing/2014/main" id="{2FAD0867-AC8D-4263-AE7B-D4BD5A2C22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281" y="2192719"/>
                <a:ext cx="238269" cy="237744"/>
              </a:xfrm>
              <a:prstGeom prst="ellipse">
                <a:avLst/>
              </a:prstGeom>
              <a:solidFill>
                <a:srgbClr val="BB5787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Bubble">
                <a:extLst>
                  <a:ext uri="{FF2B5EF4-FFF2-40B4-BE49-F238E27FC236}">
                    <a16:creationId xmlns:a16="http://schemas.microsoft.com/office/drawing/2014/main" id="{60D02A0F-0C4E-4F88-B5D3-AF16D8704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5418" y="2029524"/>
                <a:ext cx="284090" cy="283464"/>
              </a:xfrm>
              <a:prstGeom prst="ellipse">
                <a:avLst/>
              </a:prstGeom>
              <a:solidFill>
                <a:srgbClr val="10A88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Bubble">
                <a:extLst>
                  <a:ext uri="{FF2B5EF4-FFF2-40B4-BE49-F238E27FC236}">
                    <a16:creationId xmlns:a16="http://schemas.microsoft.com/office/drawing/2014/main" id="{C0846301-D5D3-4170-9B93-DC6FDF623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7167" y="2222501"/>
                <a:ext cx="251520" cy="250964"/>
              </a:xfrm>
              <a:prstGeom prst="ellipse">
                <a:avLst/>
              </a:prstGeom>
              <a:solidFill>
                <a:srgbClr val="E1B30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Bubble">
                <a:extLst>
                  <a:ext uri="{FF2B5EF4-FFF2-40B4-BE49-F238E27FC236}">
                    <a16:creationId xmlns:a16="http://schemas.microsoft.com/office/drawing/2014/main" id="{F907C635-CE84-4395-8AAC-CB2398587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58432" y="1928243"/>
                <a:ext cx="183285" cy="182880"/>
              </a:xfrm>
              <a:prstGeom prst="ellipse">
                <a:avLst/>
              </a:prstGeom>
              <a:solidFill>
                <a:srgbClr val="96AAB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Bubble">
                <a:extLst>
                  <a:ext uri="{FF2B5EF4-FFF2-40B4-BE49-F238E27FC236}">
                    <a16:creationId xmlns:a16="http://schemas.microsoft.com/office/drawing/2014/main" id="{BF7B6A41-4D39-49B5-A05A-E101AF9D1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1917" y="1733742"/>
                <a:ext cx="238271" cy="237744"/>
              </a:xfrm>
              <a:prstGeom prst="ellipse">
                <a:avLst/>
              </a:prstGeom>
              <a:solidFill>
                <a:srgbClr val="16D66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Bubble">
                <a:extLst>
                  <a:ext uri="{FF2B5EF4-FFF2-40B4-BE49-F238E27FC236}">
                    <a16:creationId xmlns:a16="http://schemas.microsoft.com/office/drawing/2014/main" id="{9B26160D-02C6-46D8-A208-4D5C28C7A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3289" y="2116138"/>
                <a:ext cx="146628" cy="146304"/>
              </a:xfrm>
              <a:prstGeom prst="ellipse">
                <a:avLst/>
              </a:prstGeom>
              <a:solidFill>
                <a:srgbClr val="872253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Bubble">
                <a:extLst>
                  <a:ext uri="{FF2B5EF4-FFF2-40B4-BE49-F238E27FC236}">
                    <a16:creationId xmlns:a16="http://schemas.microsoft.com/office/drawing/2014/main" id="{C0302C92-03BA-4B92-91BB-D24C57EC0E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1305" y="2470798"/>
                <a:ext cx="174121" cy="173736"/>
              </a:xfrm>
              <a:prstGeom prst="ellipse">
                <a:avLst/>
              </a:prstGeom>
              <a:solidFill>
                <a:srgbClr val="2073C6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Series">
              <a:extLst>
                <a:ext uri="{FF2B5EF4-FFF2-40B4-BE49-F238E27FC236}">
                  <a16:creationId xmlns:a16="http://schemas.microsoft.com/office/drawing/2014/main" id="{9A6A7CC6-6D6A-450A-86FE-D97D63E1B043}"/>
                </a:ext>
              </a:extLst>
            </p:cNvPr>
            <p:cNvGrpSpPr/>
            <p:nvPr/>
          </p:nvGrpSpPr>
          <p:grpSpPr>
            <a:xfrm>
              <a:off x="1696244" y="1365923"/>
              <a:ext cx="2827537" cy="76944"/>
              <a:chOff x="1696244" y="1365923"/>
              <a:chExt cx="2827537" cy="76944"/>
            </a:xfrm>
          </p:grpSpPr>
          <p:sp>
            <p:nvSpPr>
              <p:cNvPr id="116" name="Series Label">
                <a:extLst>
                  <a:ext uri="{FF2B5EF4-FFF2-40B4-BE49-F238E27FC236}">
                    <a16:creationId xmlns:a16="http://schemas.microsoft.com/office/drawing/2014/main" id="{EF844C90-BB41-420A-90C9-E9487C11C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681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7" name="Series Color">
                <a:extLst>
                  <a:ext uri="{FF2B5EF4-FFF2-40B4-BE49-F238E27FC236}">
                    <a16:creationId xmlns:a16="http://schemas.microsoft.com/office/drawing/2014/main" id="{10151A68-CE66-4D3E-828E-F397FC988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76614"/>
                <a:ext cx="55562" cy="55562"/>
              </a:xfrm>
              <a:prstGeom prst="ellipse">
                <a:avLst/>
              </a:prstGeom>
              <a:solidFill>
                <a:srgbClr val="5DA1E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Series Label">
                <a:extLst>
                  <a:ext uri="{FF2B5EF4-FFF2-40B4-BE49-F238E27FC236}">
                    <a16:creationId xmlns:a16="http://schemas.microsoft.com/office/drawing/2014/main" id="{61126926-1BDD-49C5-B1DF-FEEA4E2C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150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9" name="Series Color">
                <a:extLst>
                  <a:ext uri="{FF2B5EF4-FFF2-40B4-BE49-F238E27FC236}">
                    <a16:creationId xmlns:a16="http://schemas.microsoft.com/office/drawing/2014/main" id="{5217EECA-5EB7-4CC6-9AF4-D590A1B45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714" y="1376614"/>
                <a:ext cx="55562" cy="55562"/>
              </a:xfrm>
              <a:prstGeom prst="ellipse">
                <a:avLst/>
              </a:prstGeom>
              <a:solidFill>
                <a:srgbClr val="2B405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Series Label">
                <a:extLst>
                  <a:ext uri="{FF2B5EF4-FFF2-40B4-BE49-F238E27FC236}">
                    <a16:creationId xmlns:a16="http://schemas.microsoft.com/office/drawing/2014/main" id="{CA64BDB1-1CC0-4CCF-A625-9A35D92F1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619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1" name="Series Color">
                <a:extLst>
                  <a:ext uri="{FF2B5EF4-FFF2-40B4-BE49-F238E27FC236}">
                    <a16:creationId xmlns:a16="http://schemas.microsoft.com/office/drawing/2014/main" id="{0AF4A641-40CF-4F0A-A558-7FD4A3FD3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183" y="1376614"/>
                <a:ext cx="55562" cy="55562"/>
              </a:xfrm>
              <a:prstGeom prst="ellipse">
                <a:avLst/>
              </a:prstGeom>
              <a:solidFill>
                <a:srgbClr val="10A88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Series Label">
                <a:extLst>
                  <a:ext uri="{FF2B5EF4-FFF2-40B4-BE49-F238E27FC236}">
                    <a16:creationId xmlns:a16="http://schemas.microsoft.com/office/drawing/2014/main" id="{10795FA7-DE27-4E00-8448-3E7F13056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088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3" name="Series Color">
                <a:extLst>
                  <a:ext uri="{FF2B5EF4-FFF2-40B4-BE49-F238E27FC236}">
                    <a16:creationId xmlns:a16="http://schemas.microsoft.com/office/drawing/2014/main" id="{F86BBBD3-15EE-42B0-9D7F-BF86DCBA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652" y="1376614"/>
                <a:ext cx="55562" cy="55562"/>
              </a:xfrm>
              <a:prstGeom prst="ellipse">
                <a:avLst/>
              </a:prstGeom>
              <a:solidFill>
                <a:srgbClr val="BB5787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Series Label">
                <a:extLst>
                  <a:ext uri="{FF2B5EF4-FFF2-40B4-BE49-F238E27FC236}">
                    <a16:creationId xmlns:a16="http://schemas.microsoft.com/office/drawing/2014/main" id="{0F16CE52-C213-4FD3-B4DD-EA65F3DAE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557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5" name="Series Color">
                <a:extLst>
                  <a:ext uri="{FF2B5EF4-FFF2-40B4-BE49-F238E27FC236}">
                    <a16:creationId xmlns:a16="http://schemas.microsoft.com/office/drawing/2014/main" id="{3D9EC8FD-749E-40FA-AF52-C27A44AEE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121" y="1376614"/>
                <a:ext cx="55562" cy="55562"/>
              </a:xfrm>
              <a:prstGeom prst="ellipse">
                <a:avLst/>
              </a:prstGeom>
              <a:solidFill>
                <a:srgbClr val="E1B30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Series Label">
                <a:extLst>
                  <a:ext uri="{FF2B5EF4-FFF2-40B4-BE49-F238E27FC236}">
                    <a16:creationId xmlns:a16="http://schemas.microsoft.com/office/drawing/2014/main" id="{34532C24-731B-4483-A7BB-FA1310E7E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026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7" name="Series Color">
                <a:extLst>
                  <a:ext uri="{FF2B5EF4-FFF2-40B4-BE49-F238E27FC236}">
                    <a16:creationId xmlns:a16="http://schemas.microsoft.com/office/drawing/2014/main" id="{B0447702-6B9C-498B-B738-C00C20D9D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590" y="1376614"/>
                <a:ext cx="55562" cy="55562"/>
              </a:xfrm>
              <a:prstGeom prst="ellipse">
                <a:avLst/>
              </a:prstGeom>
              <a:solidFill>
                <a:srgbClr val="FF5454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Series Label">
                <a:extLst>
                  <a:ext uri="{FF2B5EF4-FFF2-40B4-BE49-F238E27FC236}">
                    <a16:creationId xmlns:a16="http://schemas.microsoft.com/office/drawing/2014/main" id="{F8F45EA7-1D88-48AE-ADD1-150495B68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495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9" name="Series Color">
                <a:extLst>
                  <a:ext uri="{FF2B5EF4-FFF2-40B4-BE49-F238E27FC236}">
                    <a16:creationId xmlns:a16="http://schemas.microsoft.com/office/drawing/2014/main" id="{33E9804D-CB1F-4390-B267-FBE77ACD4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059" y="1376614"/>
                <a:ext cx="55562" cy="55562"/>
              </a:xfrm>
              <a:prstGeom prst="ellipse">
                <a:avLst/>
              </a:prstGeom>
              <a:solidFill>
                <a:srgbClr val="96AAB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Series Label">
                <a:extLst>
                  <a:ext uri="{FF2B5EF4-FFF2-40B4-BE49-F238E27FC236}">
                    <a16:creationId xmlns:a16="http://schemas.microsoft.com/office/drawing/2014/main" id="{9B5F61E1-11ED-4EF8-993E-45BA73D52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964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31" name="Series Color">
                <a:extLst>
                  <a:ext uri="{FF2B5EF4-FFF2-40B4-BE49-F238E27FC236}">
                    <a16:creationId xmlns:a16="http://schemas.microsoft.com/office/drawing/2014/main" id="{93A9EE1F-DC52-4FF9-A7E4-BB674BF04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528" y="1376614"/>
                <a:ext cx="55562" cy="55562"/>
              </a:xfrm>
              <a:prstGeom prst="ellipse">
                <a:avLst/>
              </a:prstGeom>
              <a:solidFill>
                <a:srgbClr val="2073C6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Series Label">
                <a:extLst>
                  <a:ext uri="{FF2B5EF4-FFF2-40B4-BE49-F238E27FC236}">
                    <a16:creationId xmlns:a16="http://schemas.microsoft.com/office/drawing/2014/main" id="{05C11226-9C7B-4AA6-9269-4A0ABBCEE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435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33" name="Series Color">
                <a:extLst>
                  <a:ext uri="{FF2B5EF4-FFF2-40B4-BE49-F238E27FC236}">
                    <a16:creationId xmlns:a16="http://schemas.microsoft.com/office/drawing/2014/main" id="{97F0F741-E989-4FA1-AF32-173FEBF81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999" y="1376614"/>
                <a:ext cx="55562" cy="55562"/>
              </a:xfrm>
              <a:prstGeom prst="ellipse">
                <a:avLst/>
              </a:prstGeom>
              <a:solidFill>
                <a:srgbClr val="16D66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1" name="Column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DA254BEC-BC70-46ED-98FF-B4C0F36C285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788684" y="2575114"/>
            <a:ext cx="2933383" cy="2013347"/>
            <a:chOff x="1639094" y="1022032"/>
            <a:chExt cx="2933383" cy="2013347"/>
          </a:xfrm>
        </p:grpSpPr>
        <p:sp>
          <p:nvSpPr>
            <p:cNvPr id="172" name="Tile Background">
              <a:extLst>
                <a:ext uri="{FF2B5EF4-FFF2-40B4-BE49-F238E27FC236}">
                  <a16:creationId xmlns:a16="http://schemas.microsoft.com/office/drawing/2014/main" id="{32DAD4EC-B798-4045-A893-C3D83ACD9F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73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563A672-E902-43DA-8CAC-083072B9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307B042-8607-4573-923C-6E8A3863A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095" y="1302423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5" name="Lines">
              <a:extLst>
                <a:ext uri="{FF2B5EF4-FFF2-40B4-BE49-F238E27FC236}">
                  <a16:creationId xmlns:a16="http://schemas.microsoft.com/office/drawing/2014/main" id="{A2A0E425-CB63-4436-A7F8-78EE04AC63A9}"/>
                </a:ext>
              </a:extLst>
            </p:cNvPr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227" name="Line">
                <a:extLst>
                  <a:ext uri="{FF2B5EF4-FFF2-40B4-BE49-F238E27FC236}">
                    <a16:creationId xmlns:a16="http://schemas.microsoft.com/office/drawing/2014/main" id="{6DF426B3-73DA-4804-9691-C1C7926F2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8" name="Line">
                <a:extLst>
                  <a:ext uri="{FF2B5EF4-FFF2-40B4-BE49-F238E27FC236}">
                    <a16:creationId xmlns:a16="http://schemas.microsoft.com/office/drawing/2014/main" id="{DB73BA0D-380B-4D6F-89D9-E4657615E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9" name="Line">
                <a:extLst>
                  <a:ext uri="{FF2B5EF4-FFF2-40B4-BE49-F238E27FC236}">
                    <a16:creationId xmlns:a16="http://schemas.microsoft.com/office/drawing/2014/main" id="{9D77AC83-D530-4A12-A3A8-A247E10CC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0" name="Line">
                <a:extLst>
                  <a:ext uri="{FF2B5EF4-FFF2-40B4-BE49-F238E27FC236}">
                    <a16:creationId xmlns:a16="http://schemas.microsoft.com/office/drawing/2014/main" id="{C3BB575F-F21E-430E-A583-977F52749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1" name="Line">
                <a:extLst>
                  <a:ext uri="{FF2B5EF4-FFF2-40B4-BE49-F238E27FC236}">
                    <a16:creationId xmlns:a16="http://schemas.microsoft.com/office/drawing/2014/main" id="{FB41FD4C-41EB-4C3C-97BC-C747AA3CB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6" name="X Axis Labels">
              <a:extLst>
                <a:ext uri="{FF2B5EF4-FFF2-40B4-BE49-F238E27FC236}">
                  <a16:creationId xmlns:a16="http://schemas.microsoft.com/office/drawing/2014/main" id="{FF18766F-3B81-42B0-AA73-498FC62ABDF4}"/>
                </a:ext>
              </a:extLst>
            </p:cNvPr>
            <p:cNvGrpSpPr/>
            <p:nvPr/>
          </p:nvGrpSpPr>
          <p:grpSpPr>
            <a:xfrm>
              <a:off x="1980204" y="2901036"/>
              <a:ext cx="2393506" cy="78531"/>
              <a:chOff x="1980204" y="2901036"/>
              <a:chExt cx="2393506" cy="78531"/>
            </a:xfrm>
          </p:grpSpPr>
          <p:sp>
            <p:nvSpPr>
              <p:cNvPr id="215" name="Label">
                <a:extLst>
                  <a:ext uri="{FF2B5EF4-FFF2-40B4-BE49-F238E27FC236}">
                    <a16:creationId xmlns:a16="http://schemas.microsoft.com/office/drawing/2014/main" id="{C58FAE82-93EE-4B4B-959C-98FEB18D6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204" y="2902623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16" name="Label">
                <a:extLst>
                  <a:ext uri="{FF2B5EF4-FFF2-40B4-BE49-F238E27FC236}">
                    <a16:creationId xmlns:a16="http://schemas.microsoft.com/office/drawing/2014/main" id="{29550360-94F8-4643-9331-F1C53DCF5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921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17" name="Label">
                <a:extLst>
                  <a:ext uri="{FF2B5EF4-FFF2-40B4-BE49-F238E27FC236}">
                    <a16:creationId xmlns:a16="http://schemas.microsoft.com/office/drawing/2014/main" id="{0EA2DBF1-6AA4-4924-84B3-6C5BD1C4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630" y="2902623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18" name="Label">
                <a:extLst>
                  <a:ext uri="{FF2B5EF4-FFF2-40B4-BE49-F238E27FC236}">
                    <a16:creationId xmlns:a16="http://schemas.microsoft.com/office/drawing/2014/main" id="{16BF242A-BE14-4006-AAA9-07ECBAAC4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53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19" name="Label">
                <a:extLst>
                  <a:ext uri="{FF2B5EF4-FFF2-40B4-BE49-F238E27FC236}">
                    <a16:creationId xmlns:a16="http://schemas.microsoft.com/office/drawing/2014/main" id="{CDDD3663-6E71-4F57-B20F-45B48D8A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63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0" name="Label">
                <a:extLst>
                  <a:ext uri="{FF2B5EF4-FFF2-40B4-BE49-F238E27FC236}">
                    <a16:creationId xmlns:a16="http://schemas.microsoft.com/office/drawing/2014/main" id="{9AF4235F-A023-4A7E-BD8D-4EA11A58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576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1" name="Label">
                <a:extLst>
                  <a:ext uri="{FF2B5EF4-FFF2-40B4-BE49-F238E27FC236}">
                    <a16:creationId xmlns:a16="http://schemas.microsoft.com/office/drawing/2014/main" id="{6E43B8E7-54EB-495D-94B7-F60D8222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277" y="2902623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2" name="Label">
                <a:extLst>
                  <a:ext uri="{FF2B5EF4-FFF2-40B4-BE49-F238E27FC236}">
                    <a16:creationId xmlns:a16="http://schemas.microsoft.com/office/drawing/2014/main" id="{1DD307B8-2A55-46B9-B55C-515C03CBC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78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3" name="Label">
                <a:extLst>
                  <a:ext uri="{FF2B5EF4-FFF2-40B4-BE49-F238E27FC236}">
                    <a16:creationId xmlns:a16="http://schemas.microsoft.com/office/drawing/2014/main" id="{9277C32A-8088-484B-B147-A0F99D654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726" y="2902623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4" name="Label">
                <a:extLst>
                  <a:ext uri="{FF2B5EF4-FFF2-40B4-BE49-F238E27FC236}">
                    <a16:creationId xmlns:a16="http://schemas.microsoft.com/office/drawing/2014/main" id="{D5C3F6A9-88AE-470E-A795-1343F8B89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635" y="2901036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5" name="Label">
                <a:extLst>
                  <a:ext uri="{FF2B5EF4-FFF2-40B4-BE49-F238E27FC236}">
                    <a16:creationId xmlns:a16="http://schemas.microsoft.com/office/drawing/2014/main" id="{804F2307-9B6F-4522-979E-2889CB6C8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733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26" name="Label">
                <a:extLst>
                  <a:ext uri="{FF2B5EF4-FFF2-40B4-BE49-F238E27FC236}">
                    <a16:creationId xmlns:a16="http://schemas.microsoft.com/office/drawing/2014/main" id="{B3E25824-2333-4940-8933-39BDE1D77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252" y="2902623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77" name="Series 1 Data">
              <a:extLst>
                <a:ext uri="{FF2B5EF4-FFF2-40B4-BE49-F238E27FC236}">
                  <a16:creationId xmlns:a16="http://schemas.microsoft.com/office/drawing/2014/main" id="{9A2FC5DE-A825-4D1E-AD93-05DC6761502C}"/>
                </a:ext>
              </a:extLst>
            </p:cNvPr>
            <p:cNvGrpSpPr/>
            <p:nvPr/>
          </p:nvGrpSpPr>
          <p:grpSpPr>
            <a:xfrm>
              <a:off x="1920081" y="1791373"/>
              <a:ext cx="2438400" cy="1065213"/>
              <a:chOff x="1920081" y="1791373"/>
              <a:chExt cx="2438400" cy="1065213"/>
            </a:xfrm>
          </p:grpSpPr>
          <p:sp>
            <p:nvSpPr>
              <p:cNvPr id="203" name="Column">
                <a:extLst>
                  <a:ext uri="{FF2B5EF4-FFF2-40B4-BE49-F238E27FC236}">
                    <a16:creationId xmlns:a16="http://schemas.microsoft.com/office/drawing/2014/main" id="{E4264B8F-B2AE-4498-8887-A742FBFB0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081" y="2421611"/>
                <a:ext cx="80962" cy="43497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4" name="Column">
                <a:extLst>
                  <a:ext uri="{FF2B5EF4-FFF2-40B4-BE49-F238E27FC236}">
                    <a16:creationId xmlns:a16="http://schemas.microsoft.com/office/drawing/2014/main" id="{A306A9B2-A648-468B-8C87-ED4261447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394" y="2404148"/>
                <a:ext cx="80962" cy="452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5" name="Column">
                <a:extLst>
                  <a:ext uri="{FF2B5EF4-FFF2-40B4-BE49-F238E27FC236}">
                    <a16:creationId xmlns:a16="http://schemas.microsoft.com/office/drawing/2014/main" id="{88395BD5-DAB8-4228-88A8-AF04067B9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706" y="2266036"/>
                <a:ext cx="80962" cy="5905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6" name="Column">
                <a:extLst>
                  <a:ext uri="{FF2B5EF4-FFF2-40B4-BE49-F238E27FC236}">
                    <a16:creationId xmlns:a16="http://schemas.microsoft.com/office/drawing/2014/main" id="{903DCF3E-A466-443C-9ED6-6D0BD781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19" y="2305723"/>
                <a:ext cx="80962" cy="5508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7" name="Column">
                <a:extLst>
                  <a:ext uri="{FF2B5EF4-FFF2-40B4-BE49-F238E27FC236}">
                    <a16:creationId xmlns:a16="http://schemas.microsoft.com/office/drawing/2014/main" id="{8AC4450A-A98F-4B2C-93C6-BDB6000F6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7331" y="2340648"/>
                <a:ext cx="80962" cy="5159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8" name="Column">
                <a:extLst>
                  <a:ext uri="{FF2B5EF4-FFF2-40B4-BE49-F238E27FC236}">
                    <a16:creationId xmlns:a16="http://schemas.microsoft.com/office/drawing/2014/main" id="{58953867-8704-462F-89EB-2CF8F56EA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644" y="2270798"/>
                <a:ext cx="80962" cy="58578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9" name="Column">
                <a:extLst>
                  <a:ext uri="{FF2B5EF4-FFF2-40B4-BE49-F238E27FC236}">
                    <a16:creationId xmlns:a16="http://schemas.microsoft.com/office/drawing/2014/main" id="{BC53C6D1-71F1-46F4-BCCD-E74DEAA32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956" y="2369223"/>
                <a:ext cx="80962" cy="4873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0" name="Column">
                <a:extLst>
                  <a:ext uri="{FF2B5EF4-FFF2-40B4-BE49-F238E27FC236}">
                    <a16:creationId xmlns:a16="http://schemas.microsoft.com/office/drawing/2014/main" id="{C0D3CC3D-BE71-4FFC-A5C6-4B775EA34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269" y="2069186"/>
                <a:ext cx="80962" cy="78740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Column">
                <a:extLst>
                  <a:ext uri="{FF2B5EF4-FFF2-40B4-BE49-F238E27FC236}">
                    <a16:creationId xmlns:a16="http://schemas.microsoft.com/office/drawing/2014/main" id="{BEDEFAC9-3CCA-428B-A2E5-1B06827FA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581" y="2023148"/>
                <a:ext cx="80962" cy="833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2" name="Column">
                <a:extLst>
                  <a:ext uri="{FF2B5EF4-FFF2-40B4-BE49-F238E27FC236}">
                    <a16:creationId xmlns:a16="http://schemas.microsoft.com/office/drawing/2014/main" id="{B154E198-2758-4C10-8D9B-7FECB0B86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894" y="1970761"/>
                <a:ext cx="80962" cy="88582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3" name="Column">
                <a:extLst>
                  <a:ext uri="{FF2B5EF4-FFF2-40B4-BE49-F238E27FC236}">
                    <a16:creationId xmlns:a16="http://schemas.microsoft.com/office/drawing/2014/main" id="{7C47FB96-EB48-498E-9EA5-B5F02A3C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206" y="1791373"/>
                <a:ext cx="80962" cy="10652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Column">
                <a:extLst>
                  <a:ext uri="{FF2B5EF4-FFF2-40B4-BE49-F238E27FC236}">
                    <a16:creationId xmlns:a16="http://schemas.microsoft.com/office/drawing/2014/main" id="{089D32B6-530A-4631-AE53-4FB34B12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7519" y="2439073"/>
                <a:ext cx="80962" cy="4175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8" name="Series 2 Data">
              <a:extLst>
                <a:ext uri="{FF2B5EF4-FFF2-40B4-BE49-F238E27FC236}">
                  <a16:creationId xmlns:a16="http://schemas.microsoft.com/office/drawing/2014/main" id="{C4E6C472-A8B4-4479-A636-3C73DCC598DE}"/>
                </a:ext>
              </a:extLst>
            </p:cNvPr>
            <p:cNvGrpSpPr/>
            <p:nvPr/>
          </p:nvGrpSpPr>
          <p:grpSpPr>
            <a:xfrm>
              <a:off x="2001044" y="1848523"/>
              <a:ext cx="2438399" cy="1008063"/>
              <a:chOff x="2001044" y="1848523"/>
              <a:chExt cx="2438399" cy="1008063"/>
            </a:xfrm>
          </p:grpSpPr>
          <p:sp>
            <p:nvSpPr>
              <p:cNvPr id="191" name="Column">
                <a:extLst>
                  <a:ext uri="{FF2B5EF4-FFF2-40B4-BE49-F238E27FC236}">
                    <a16:creationId xmlns:a16="http://schemas.microsoft.com/office/drawing/2014/main" id="{A8C3CA26-54C0-40A4-96F5-2728AD844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44" y="2397798"/>
                <a:ext cx="80962" cy="4587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Column">
                <a:extLst>
                  <a:ext uri="{FF2B5EF4-FFF2-40B4-BE49-F238E27FC236}">
                    <a16:creationId xmlns:a16="http://schemas.microsoft.com/office/drawing/2014/main" id="{C519EDEB-0522-4BA4-87C8-49876FD7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356" y="2369223"/>
                <a:ext cx="80962" cy="4873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3" name="Column">
                <a:extLst>
                  <a:ext uri="{FF2B5EF4-FFF2-40B4-BE49-F238E27FC236}">
                    <a16:creationId xmlns:a16="http://schemas.microsoft.com/office/drawing/2014/main" id="{19001719-B951-464B-97F5-E49F81467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669" y="2334298"/>
                <a:ext cx="80962" cy="522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" name="Column">
                <a:extLst>
                  <a:ext uri="{FF2B5EF4-FFF2-40B4-BE49-F238E27FC236}">
                    <a16:creationId xmlns:a16="http://schemas.microsoft.com/office/drawing/2014/main" id="{F364383B-9C4D-499F-BB68-CCBD0E3AB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981" y="2340648"/>
                <a:ext cx="80962" cy="515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" name="Column">
                <a:extLst>
                  <a:ext uri="{FF2B5EF4-FFF2-40B4-BE49-F238E27FC236}">
                    <a16:creationId xmlns:a16="http://schemas.microsoft.com/office/drawing/2014/main" id="{F2374FEE-D8AB-4826-9E1D-48D7AB159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294" y="2364461"/>
                <a:ext cx="80962" cy="492125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6" name="Column">
                <a:extLst>
                  <a:ext uri="{FF2B5EF4-FFF2-40B4-BE49-F238E27FC236}">
                    <a16:creationId xmlns:a16="http://schemas.microsoft.com/office/drawing/2014/main" id="{AAA4C9FA-FD32-4E20-8E3A-CD015424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606" y="2248573"/>
                <a:ext cx="80962" cy="60801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7" name="Column">
                <a:extLst>
                  <a:ext uri="{FF2B5EF4-FFF2-40B4-BE49-F238E27FC236}">
                    <a16:creationId xmlns:a16="http://schemas.microsoft.com/office/drawing/2014/main" id="{6758C775-F49E-4018-A83E-3D8DAF5F2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919" y="2346998"/>
                <a:ext cx="80962" cy="5095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8" name="Column">
                <a:extLst>
                  <a:ext uri="{FF2B5EF4-FFF2-40B4-BE49-F238E27FC236}">
                    <a16:creationId xmlns:a16="http://schemas.microsoft.com/office/drawing/2014/main" id="{A9E31020-47EE-4748-9355-91705A306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231" y="2086648"/>
                <a:ext cx="80962" cy="769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9" name="Column">
                <a:extLst>
                  <a:ext uri="{FF2B5EF4-FFF2-40B4-BE49-F238E27FC236}">
                    <a16:creationId xmlns:a16="http://schemas.microsoft.com/office/drawing/2014/main" id="{1799959A-86E9-4D52-ABA3-9C391CCAE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544" y="1992986"/>
                <a:ext cx="80962" cy="86360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0" name="Column">
                <a:extLst>
                  <a:ext uri="{FF2B5EF4-FFF2-40B4-BE49-F238E27FC236}">
                    <a16:creationId xmlns:a16="http://schemas.microsoft.com/office/drawing/2014/main" id="{10EBF5DB-D56D-40D2-9E7A-E80492FD2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856" y="1953298"/>
                <a:ext cx="80962" cy="903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1" name="Column">
                <a:extLst>
                  <a:ext uri="{FF2B5EF4-FFF2-40B4-BE49-F238E27FC236}">
                    <a16:creationId xmlns:a16="http://schemas.microsoft.com/office/drawing/2014/main" id="{F474EF50-E81D-4EEC-89DC-AC454051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169" y="1848523"/>
                <a:ext cx="80962" cy="10080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2" name="Column">
                <a:extLst>
                  <a:ext uri="{FF2B5EF4-FFF2-40B4-BE49-F238E27FC236}">
                    <a16:creationId xmlns:a16="http://schemas.microsoft.com/office/drawing/2014/main" id="{F54A674F-7E30-45D8-80D7-7F88F3B38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481" y="2410498"/>
                <a:ext cx="80962" cy="4460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9" name="Series">
              <a:extLst>
                <a:ext uri="{FF2B5EF4-FFF2-40B4-BE49-F238E27FC236}">
                  <a16:creationId xmlns:a16="http://schemas.microsoft.com/office/drawing/2014/main" id="{67CF8BF5-9EF9-4CBC-9D1F-526DA720FA77}"/>
                </a:ext>
              </a:extLst>
            </p:cNvPr>
            <p:cNvGrpSpPr/>
            <p:nvPr/>
          </p:nvGrpSpPr>
          <p:grpSpPr>
            <a:xfrm>
              <a:off x="1696244" y="1365923"/>
              <a:ext cx="922873" cy="76944"/>
              <a:chOff x="1696244" y="1365923"/>
              <a:chExt cx="922873" cy="76944"/>
            </a:xfrm>
          </p:grpSpPr>
          <p:sp>
            <p:nvSpPr>
              <p:cNvPr id="186" name="Series">
                <a:extLst>
                  <a:ext uri="{FF2B5EF4-FFF2-40B4-BE49-F238E27FC236}">
                    <a16:creationId xmlns:a16="http://schemas.microsoft.com/office/drawing/2014/main" id="{39096CF3-654C-498C-B413-4D3795992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87" name="Series Label">
                <a:extLst>
                  <a:ext uri="{FF2B5EF4-FFF2-40B4-BE49-F238E27FC236}">
                    <a16:creationId xmlns:a16="http://schemas.microsoft.com/office/drawing/2014/main" id="{61DE5559-79E9-455D-B5BD-C1FE7FDC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718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8" name="Series Color">
                <a:extLst>
                  <a:ext uri="{FF2B5EF4-FFF2-40B4-BE49-F238E27FC236}">
                    <a16:creationId xmlns:a16="http://schemas.microsoft.com/office/drawing/2014/main" id="{E7D929CF-A21A-4DA2-9021-7C3CE41F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281" y="137661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9" name="Series Label">
                <a:extLst>
                  <a:ext uri="{FF2B5EF4-FFF2-40B4-BE49-F238E27FC236}">
                    <a16:creationId xmlns:a16="http://schemas.microsoft.com/office/drawing/2014/main" id="{69D83FC9-F4A9-4D48-A051-E7541D213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505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90" name="Series Color">
                <a:extLst>
                  <a:ext uri="{FF2B5EF4-FFF2-40B4-BE49-F238E27FC236}">
                    <a16:creationId xmlns:a16="http://schemas.microsoft.com/office/drawing/2014/main" id="{F46B129E-51F0-4283-8478-81E8DD287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069" y="137661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0" name="Y Axis Labels">
              <a:extLst>
                <a:ext uri="{FF2B5EF4-FFF2-40B4-BE49-F238E27FC236}">
                  <a16:creationId xmlns:a16="http://schemas.microsoft.com/office/drawing/2014/main" id="{E4576288-B578-4DFC-BF8D-FE3E32CA2F21}"/>
                </a:ext>
              </a:extLst>
            </p:cNvPr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181" name="Label">
                <a:extLst>
                  <a:ext uri="{FF2B5EF4-FFF2-40B4-BE49-F238E27FC236}">
                    <a16:creationId xmlns:a16="http://schemas.microsoft.com/office/drawing/2014/main" id="{B485E47F-EBF8-4B40-A282-A6FFA549E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2" name="Label">
                <a:extLst>
                  <a:ext uri="{FF2B5EF4-FFF2-40B4-BE49-F238E27FC236}">
                    <a16:creationId xmlns:a16="http://schemas.microsoft.com/office/drawing/2014/main" id="{05A9C401-1849-4FF2-BD8D-93B879FD7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3" name="Label">
                <a:extLst>
                  <a:ext uri="{FF2B5EF4-FFF2-40B4-BE49-F238E27FC236}">
                    <a16:creationId xmlns:a16="http://schemas.microsoft.com/office/drawing/2014/main" id="{A7D73997-2920-4E98-A0D1-FEC1D1478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4" name="Label">
                <a:extLst>
                  <a:ext uri="{FF2B5EF4-FFF2-40B4-BE49-F238E27FC236}">
                    <a16:creationId xmlns:a16="http://schemas.microsoft.com/office/drawing/2014/main" id="{A8150AAB-C88A-42CF-86F4-A6F8465E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5" name="Label">
                <a:extLst>
                  <a:ext uri="{FF2B5EF4-FFF2-40B4-BE49-F238E27FC236}">
                    <a16:creationId xmlns:a16="http://schemas.microsoft.com/office/drawing/2014/main" id="{A4B09905-F108-443F-AF1A-EBAC3F8A1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</p:grpSp>
      <p:grpSp>
        <p:nvGrpSpPr>
          <p:cNvPr id="232" name="Area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5E586B3A-9E69-4E69-87B2-5418A299D1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5222" y="474088"/>
            <a:ext cx="1439069" cy="977900"/>
            <a:chOff x="1638300" y="1022033"/>
            <a:chExt cx="1439069" cy="977900"/>
          </a:xfrm>
        </p:grpSpPr>
        <p:sp>
          <p:nvSpPr>
            <p:cNvPr id="233" name="Tile Background">
              <a:extLst>
                <a:ext uri="{FF2B5EF4-FFF2-40B4-BE49-F238E27FC236}">
                  <a16:creationId xmlns:a16="http://schemas.microsoft.com/office/drawing/2014/main" id="{56481B33-0E4A-40CE-9B9C-20558E9923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234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4835C57-F574-426E-B941-B2ECEAD5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5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182B2AB-A0E1-4996-AB0F-B95567BB0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300" y="1302423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36" name="Lines">
              <a:extLst>
                <a:ext uri="{FF2B5EF4-FFF2-40B4-BE49-F238E27FC236}">
                  <a16:creationId xmlns:a16="http://schemas.microsoft.com/office/drawing/2014/main" id="{66E518A4-8C5E-4FD0-8402-0B4D17F14ED7}"/>
                </a:ext>
              </a:extLst>
            </p:cNvPr>
            <p:cNvGrpSpPr/>
            <p:nvPr/>
          </p:nvGrpSpPr>
          <p:grpSpPr>
            <a:xfrm>
              <a:off x="1804989" y="1401763"/>
              <a:ext cx="1231900" cy="455612"/>
              <a:chOff x="1804989" y="1401763"/>
              <a:chExt cx="1231900" cy="455612"/>
            </a:xfrm>
          </p:grpSpPr>
          <p:sp>
            <p:nvSpPr>
              <p:cNvPr id="256" name="Line">
                <a:extLst>
                  <a:ext uri="{FF2B5EF4-FFF2-40B4-BE49-F238E27FC236}">
                    <a16:creationId xmlns:a16="http://schemas.microsoft.com/office/drawing/2014/main" id="{931AB48F-DADB-4E7B-BB30-D862447B6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164" y="1857375"/>
                <a:ext cx="12287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7" name="Line">
                <a:extLst>
                  <a:ext uri="{FF2B5EF4-FFF2-40B4-BE49-F238E27FC236}">
                    <a16:creationId xmlns:a16="http://schemas.microsoft.com/office/drawing/2014/main" id="{D6D20578-CAC0-4C92-B3CC-508F35248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4989" y="1401763"/>
                <a:ext cx="1231900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8" name="Line">
                <a:extLst>
                  <a:ext uri="{FF2B5EF4-FFF2-40B4-BE49-F238E27FC236}">
                    <a16:creationId xmlns:a16="http://schemas.microsoft.com/office/drawing/2014/main" id="{82C05AB7-CE10-4593-AC56-52A88CFAC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4989" y="1628775"/>
                <a:ext cx="1231900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7" name="X Axis Labels">
              <a:extLst>
                <a:ext uri="{FF2B5EF4-FFF2-40B4-BE49-F238E27FC236}">
                  <a16:creationId xmlns:a16="http://schemas.microsoft.com/office/drawing/2014/main" id="{0F5428F1-D010-4748-93C3-8C008C083D1C}"/>
                </a:ext>
              </a:extLst>
            </p:cNvPr>
            <p:cNvGrpSpPr/>
            <p:nvPr/>
          </p:nvGrpSpPr>
          <p:grpSpPr>
            <a:xfrm>
              <a:off x="1854201" y="1878013"/>
              <a:ext cx="1133833" cy="76944"/>
              <a:chOff x="3790950" y="1878013"/>
              <a:chExt cx="1133833" cy="76944"/>
            </a:xfrm>
          </p:grpSpPr>
          <p:sp>
            <p:nvSpPr>
              <p:cNvPr id="245" name="Label">
                <a:extLst>
                  <a:ext uri="{FF2B5EF4-FFF2-40B4-BE49-F238E27FC236}">
                    <a16:creationId xmlns:a16="http://schemas.microsoft.com/office/drawing/2014/main" id="{480BB1E0-2113-4555-8B00-8C31BF9B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950" y="1878013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6" name="Label">
                <a:extLst>
                  <a:ext uri="{FF2B5EF4-FFF2-40B4-BE49-F238E27FC236}">
                    <a16:creationId xmlns:a16="http://schemas.microsoft.com/office/drawing/2014/main" id="{9F0CA92E-0D7D-4C1F-9B39-07DDAF057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737" y="187801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7" name="Label">
                <a:extLst>
                  <a:ext uri="{FF2B5EF4-FFF2-40B4-BE49-F238E27FC236}">
                    <a16:creationId xmlns:a16="http://schemas.microsoft.com/office/drawing/2014/main" id="{DD5D9DB8-E728-472C-9BDD-54DDE589F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716" y="1878013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8" name="Label">
                <a:extLst>
                  <a:ext uri="{FF2B5EF4-FFF2-40B4-BE49-F238E27FC236}">
                    <a16:creationId xmlns:a16="http://schemas.microsoft.com/office/drawing/2014/main" id="{884B6B19-F6E3-470F-B607-715B54FD9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901" y="187801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9" name="Label">
                <a:extLst>
                  <a:ext uri="{FF2B5EF4-FFF2-40B4-BE49-F238E27FC236}">
                    <a16:creationId xmlns:a16="http://schemas.microsoft.com/office/drawing/2014/main" id="{9911F12A-3F5E-4AE4-BFE4-C14BA40ED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894" y="187801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0" name="Label">
                <a:extLst>
                  <a:ext uri="{FF2B5EF4-FFF2-40B4-BE49-F238E27FC236}">
                    <a16:creationId xmlns:a16="http://schemas.microsoft.com/office/drawing/2014/main" id="{F4430B3C-07A1-43DA-BD48-DCEDAF76D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063" y="187801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1" name="Label">
                <a:extLst>
                  <a:ext uri="{FF2B5EF4-FFF2-40B4-BE49-F238E27FC236}">
                    <a16:creationId xmlns:a16="http://schemas.microsoft.com/office/drawing/2014/main" id="{3FA5E8DC-2BC0-4B3C-9F5F-9D2DC62D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232" y="1878013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2" name="Label">
                <a:extLst>
                  <a:ext uri="{FF2B5EF4-FFF2-40B4-BE49-F238E27FC236}">
                    <a16:creationId xmlns:a16="http://schemas.microsoft.com/office/drawing/2014/main" id="{BF8340CC-1AC8-48F3-848A-34E8F8DD5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623" y="187801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3" name="Label">
                <a:extLst>
                  <a:ext uri="{FF2B5EF4-FFF2-40B4-BE49-F238E27FC236}">
                    <a16:creationId xmlns:a16="http://schemas.microsoft.com/office/drawing/2014/main" id="{CA13EE8E-0F8E-4E8E-A00C-3F4D759C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616" y="1878013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4" name="Label">
                <a:extLst>
                  <a:ext uri="{FF2B5EF4-FFF2-40B4-BE49-F238E27FC236}">
                    <a16:creationId xmlns:a16="http://schemas.microsoft.com/office/drawing/2014/main" id="{9B72AC18-2700-4282-86A1-380B2F812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1359" y="1878013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55" name="Label">
                <a:extLst>
                  <a:ext uri="{FF2B5EF4-FFF2-40B4-BE49-F238E27FC236}">
                    <a16:creationId xmlns:a16="http://schemas.microsoft.com/office/drawing/2014/main" id="{D271C6AB-22FD-4FE4-880B-C3336082B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187801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38" name="Y Axis Labels">
              <a:extLst>
                <a:ext uri="{FF2B5EF4-FFF2-40B4-BE49-F238E27FC236}">
                  <a16:creationId xmlns:a16="http://schemas.microsoft.com/office/drawing/2014/main" id="{124C2D77-0DB0-4481-928D-8D793DF1C4F5}"/>
                </a:ext>
              </a:extLst>
            </p:cNvPr>
            <p:cNvGrpSpPr/>
            <p:nvPr/>
          </p:nvGrpSpPr>
          <p:grpSpPr>
            <a:xfrm>
              <a:off x="1708151" y="1366043"/>
              <a:ext cx="70532" cy="530175"/>
              <a:chOff x="3644900" y="1366043"/>
              <a:chExt cx="70532" cy="530175"/>
            </a:xfrm>
          </p:grpSpPr>
          <p:sp>
            <p:nvSpPr>
              <p:cNvPr id="242" name="Label">
                <a:extLst>
                  <a:ext uri="{FF2B5EF4-FFF2-40B4-BE49-F238E27FC236}">
                    <a16:creationId xmlns:a16="http://schemas.microsoft.com/office/drawing/2014/main" id="{2145C1CB-47E7-4538-9E7D-F97BA4F8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900" y="136604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3" name="Label">
                <a:extLst>
                  <a:ext uri="{FF2B5EF4-FFF2-40B4-BE49-F238E27FC236}">
                    <a16:creationId xmlns:a16="http://schemas.microsoft.com/office/drawing/2014/main" id="{49C832BB-3983-4355-A43F-97F83A7BE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825" y="1592659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4" name="Label">
                <a:extLst>
                  <a:ext uri="{FF2B5EF4-FFF2-40B4-BE49-F238E27FC236}">
                    <a16:creationId xmlns:a16="http://schemas.microsoft.com/office/drawing/2014/main" id="{4D372619-6727-4C38-8ED5-34C458A0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238" y="1819274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39" name="Data">
              <a:extLst>
                <a:ext uri="{FF2B5EF4-FFF2-40B4-BE49-F238E27FC236}">
                  <a16:creationId xmlns:a16="http://schemas.microsoft.com/office/drawing/2014/main" id="{F45586EE-14D8-4BF4-ADAC-1F5487E4A5EC}"/>
                </a:ext>
              </a:extLst>
            </p:cNvPr>
            <p:cNvGrpSpPr/>
            <p:nvPr/>
          </p:nvGrpSpPr>
          <p:grpSpPr>
            <a:xfrm>
              <a:off x="1870871" y="1419225"/>
              <a:ext cx="1100137" cy="438150"/>
              <a:chOff x="3638550" y="1419225"/>
              <a:chExt cx="1100137" cy="438150"/>
            </a:xfrm>
          </p:grpSpPr>
          <p:sp>
            <p:nvSpPr>
              <p:cNvPr id="240" name="Data Area">
                <a:extLst>
                  <a:ext uri="{FF2B5EF4-FFF2-40B4-BE49-F238E27FC236}">
                    <a16:creationId xmlns:a16="http://schemas.microsoft.com/office/drawing/2014/main" id="{D754FA57-AFDC-4EBD-83B4-AFF10FA59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550" y="1419225"/>
                <a:ext cx="1100137" cy="438150"/>
              </a:xfrm>
              <a:custGeom>
                <a:avLst/>
                <a:gdLst>
                  <a:gd name="T0" fmla="*/ 0 w 5418"/>
                  <a:gd name="T1" fmla="*/ 2156 h 2156"/>
                  <a:gd name="T2" fmla="*/ 0 w 5418"/>
                  <a:gd name="T3" fmla="*/ 1702 h 2156"/>
                  <a:gd name="T4" fmla="*/ 542 w 5418"/>
                  <a:gd name="T5" fmla="*/ 1213 h 2156"/>
                  <a:gd name="T6" fmla="*/ 1084 w 5418"/>
                  <a:gd name="T7" fmla="*/ 1208 h 2156"/>
                  <a:gd name="T8" fmla="*/ 1626 w 5418"/>
                  <a:gd name="T9" fmla="*/ 820 h 2156"/>
                  <a:gd name="T10" fmla="*/ 2168 w 5418"/>
                  <a:gd name="T11" fmla="*/ 721 h 2156"/>
                  <a:gd name="T12" fmla="*/ 2709 w 5418"/>
                  <a:gd name="T13" fmla="*/ 1002 h 2156"/>
                  <a:gd name="T14" fmla="*/ 3251 w 5418"/>
                  <a:gd name="T15" fmla="*/ 639 h 2156"/>
                  <a:gd name="T16" fmla="*/ 3793 w 5418"/>
                  <a:gd name="T17" fmla="*/ 0 h 2156"/>
                  <a:gd name="T18" fmla="*/ 4335 w 5418"/>
                  <a:gd name="T19" fmla="*/ 1028 h 2156"/>
                  <a:gd name="T20" fmla="*/ 4877 w 5418"/>
                  <a:gd name="T21" fmla="*/ 362 h 2156"/>
                  <a:gd name="T22" fmla="*/ 5418 w 5418"/>
                  <a:gd name="T23" fmla="*/ 491 h 2156"/>
                  <a:gd name="T24" fmla="*/ 5418 w 5418"/>
                  <a:gd name="T25" fmla="*/ 2156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18" h="2156">
                    <a:moveTo>
                      <a:pt x="0" y="2156"/>
                    </a:moveTo>
                    <a:lnTo>
                      <a:pt x="0" y="1702"/>
                    </a:lnTo>
                    <a:lnTo>
                      <a:pt x="542" y="1213"/>
                    </a:lnTo>
                    <a:lnTo>
                      <a:pt x="1084" y="1208"/>
                    </a:lnTo>
                    <a:lnTo>
                      <a:pt x="1626" y="820"/>
                    </a:lnTo>
                    <a:lnTo>
                      <a:pt x="2168" y="721"/>
                    </a:lnTo>
                    <a:lnTo>
                      <a:pt x="2709" y="1002"/>
                    </a:lnTo>
                    <a:lnTo>
                      <a:pt x="3251" y="639"/>
                    </a:lnTo>
                    <a:lnTo>
                      <a:pt x="3793" y="0"/>
                    </a:lnTo>
                    <a:lnTo>
                      <a:pt x="4335" y="1028"/>
                    </a:lnTo>
                    <a:lnTo>
                      <a:pt x="4877" y="362"/>
                    </a:lnTo>
                    <a:lnTo>
                      <a:pt x="5418" y="491"/>
                    </a:lnTo>
                    <a:lnTo>
                      <a:pt x="5418" y="2156"/>
                    </a:lnTo>
                  </a:path>
                </a:pathLst>
              </a:custGeom>
              <a:solidFill>
                <a:srgbClr val="AED0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1" name="Data Line">
                <a:extLst>
                  <a:ext uri="{FF2B5EF4-FFF2-40B4-BE49-F238E27FC236}">
                    <a16:creationId xmlns:a16="http://schemas.microsoft.com/office/drawing/2014/main" id="{5ACA3352-2D89-4024-AC5A-554F4CC51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550" y="1419225"/>
                <a:ext cx="1100137" cy="346075"/>
              </a:xfrm>
              <a:custGeom>
                <a:avLst/>
                <a:gdLst>
                  <a:gd name="T0" fmla="*/ 0 w 5418"/>
                  <a:gd name="T1" fmla="*/ 1702 h 1702"/>
                  <a:gd name="T2" fmla="*/ 542 w 5418"/>
                  <a:gd name="T3" fmla="*/ 1213 h 1702"/>
                  <a:gd name="T4" fmla="*/ 1084 w 5418"/>
                  <a:gd name="T5" fmla="*/ 1208 h 1702"/>
                  <a:gd name="T6" fmla="*/ 1626 w 5418"/>
                  <a:gd name="T7" fmla="*/ 820 h 1702"/>
                  <a:gd name="T8" fmla="*/ 2168 w 5418"/>
                  <a:gd name="T9" fmla="*/ 721 h 1702"/>
                  <a:gd name="T10" fmla="*/ 2709 w 5418"/>
                  <a:gd name="T11" fmla="*/ 1002 h 1702"/>
                  <a:gd name="T12" fmla="*/ 3251 w 5418"/>
                  <a:gd name="T13" fmla="*/ 639 h 1702"/>
                  <a:gd name="T14" fmla="*/ 3793 w 5418"/>
                  <a:gd name="T15" fmla="*/ 0 h 1702"/>
                  <a:gd name="T16" fmla="*/ 4335 w 5418"/>
                  <a:gd name="T17" fmla="*/ 1028 h 1702"/>
                  <a:gd name="T18" fmla="*/ 4877 w 5418"/>
                  <a:gd name="T19" fmla="*/ 362 h 1702"/>
                  <a:gd name="T20" fmla="*/ 5418 w 5418"/>
                  <a:gd name="T21" fmla="*/ 491 h 1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8" h="1702">
                    <a:moveTo>
                      <a:pt x="0" y="1702"/>
                    </a:moveTo>
                    <a:lnTo>
                      <a:pt x="542" y="1213"/>
                    </a:lnTo>
                    <a:lnTo>
                      <a:pt x="1084" y="1208"/>
                    </a:lnTo>
                    <a:lnTo>
                      <a:pt x="1626" y="820"/>
                    </a:lnTo>
                    <a:lnTo>
                      <a:pt x="2168" y="721"/>
                    </a:lnTo>
                    <a:lnTo>
                      <a:pt x="2709" y="1002"/>
                    </a:lnTo>
                    <a:lnTo>
                      <a:pt x="3251" y="639"/>
                    </a:lnTo>
                    <a:lnTo>
                      <a:pt x="3793" y="0"/>
                    </a:lnTo>
                    <a:lnTo>
                      <a:pt x="4335" y="1028"/>
                    </a:lnTo>
                    <a:lnTo>
                      <a:pt x="4877" y="362"/>
                    </a:lnTo>
                    <a:lnTo>
                      <a:pt x="5418" y="491"/>
                    </a:lnTo>
                  </a:path>
                </a:pathLst>
              </a:custGeom>
              <a:noFill/>
              <a:ln w="11113" cap="flat">
                <a:solidFill>
                  <a:srgbClr val="5DA1E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9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2029992B-6B8F-431C-BA03-05E8FC4B7FD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05222" y="1838307"/>
            <a:ext cx="1439069" cy="977900"/>
            <a:chOff x="1638300" y="1022033"/>
            <a:chExt cx="1439069" cy="977900"/>
          </a:xfrm>
        </p:grpSpPr>
        <p:sp>
          <p:nvSpPr>
            <p:cNvPr id="260" name="Tile Background">
              <a:extLst>
                <a:ext uri="{FF2B5EF4-FFF2-40B4-BE49-F238E27FC236}">
                  <a16:creationId xmlns:a16="http://schemas.microsoft.com/office/drawing/2014/main" id="{BD03E13A-BEA4-47BC-ABD4-2203A34731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261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B1CC7A0-0194-4BD6-B026-5ECC27F8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11A5C9B-189A-4EAA-BA0F-5B16E3FD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300" y="1302423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63" name="Lines">
              <a:extLst>
                <a:ext uri="{FF2B5EF4-FFF2-40B4-BE49-F238E27FC236}">
                  <a16:creationId xmlns:a16="http://schemas.microsoft.com/office/drawing/2014/main" id="{B0BA97A0-E14E-4A1C-96DC-1031E55C6F55}"/>
                </a:ext>
              </a:extLst>
            </p:cNvPr>
            <p:cNvGrpSpPr/>
            <p:nvPr/>
          </p:nvGrpSpPr>
          <p:grpSpPr>
            <a:xfrm>
              <a:off x="2054134" y="1328738"/>
              <a:ext cx="949325" cy="577850"/>
              <a:chOff x="2054134" y="1328738"/>
              <a:chExt cx="949325" cy="577850"/>
            </a:xfrm>
          </p:grpSpPr>
          <p:sp>
            <p:nvSpPr>
              <p:cNvPr id="285" name="Line">
                <a:extLst>
                  <a:ext uri="{FF2B5EF4-FFF2-40B4-BE49-F238E27FC236}">
                    <a16:creationId xmlns:a16="http://schemas.microsoft.com/office/drawing/2014/main" id="{75552716-7BD1-47D4-81C3-701D2230E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4134" y="1331913"/>
                <a:ext cx="0" cy="57150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6" name="Line">
                <a:extLst>
                  <a:ext uri="{FF2B5EF4-FFF2-40B4-BE49-F238E27FC236}">
                    <a16:creationId xmlns:a16="http://schemas.microsoft.com/office/drawing/2014/main" id="{2DC867CA-4CF7-47C0-858F-C765E3578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547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7" name="Line">
                <a:extLst>
                  <a:ext uri="{FF2B5EF4-FFF2-40B4-BE49-F238E27FC236}">
                    <a16:creationId xmlns:a16="http://schemas.microsoft.com/office/drawing/2014/main" id="{1C93CBCA-EC99-4E32-A741-A0790E467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459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8" name="Line">
                <a:extLst>
                  <a:ext uri="{FF2B5EF4-FFF2-40B4-BE49-F238E27FC236}">
                    <a16:creationId xmlns:a16="http://schemas.microsoft.com/office/drawing/2014/main" id="{88739196-FA54-43DA-96CC-1ED75782F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047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64" name="X Axis Labels">
              <a:extLst>
                <a:ext uri="{FF2B5EF4-FFF2-40B4-BE49-F238E27FC236}">
                  <a16:creationId xmlns:a16="http://schemas.microsoft.com/office/drawing/2014/main" id="{9B9B085F-C560-4743-98A6-004EE5BDE6B2}"/>
                </a:ext>
              </a:extLst>
            </p:cNvPr>
            <p:cNvGrpSpPr/>
            <p:nvPr/>
          </p:nvGrpSpPr>
          <p:grpSpPr>
            <a:xfrm>
              <a:off x="2036672" y="1909762"/>
              <a:ext cx="1003188" cy="76944"/>
              <a:chOff x="2036672" y="1909762"/>
              <a:chExt cx="1003188" cy="76944"/>
            </a:xfrm>
          </p:grpSpPr>
          <p:sp>
            <p:nvSpPr>
              <p:cNvPr id="281" name="Label">
                <a:extLst>
                  <a:ext uri="{FF2B5EF4-FFF2-40B4-BE49-F238E27FC236}">
                    <a16:creationId xmlns:a16="http://schemas.microsoft.com/office/drawing/2014/main" id="{64A22AF6-0F2B-49A3-8562-7FC37F774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328" y="190976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82" name="Label">
                <a:extLst>
                  <a:ext uri="{FF2B5EF4-FFF2-40B4-BE49-F238E27FC236}">
                    <a16:creationId xmlns:a16="http://schemas.microsoft.com/office/drawing/2014/main" id="{8EEDD777-BC84-4A22-8B3A-AE119A63D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415" y="190976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83" name="Label">
                <a:extLst>
                  <a:ext uri="{FF2B5EF4-FFF2-40B4-BE49-F238E27FC236}">
                    <a16:creationId xmlns:a16="http://schemas.microsoft.com/office/drawing/2014/main" id="{F422ED98-9BDF-4DCC-96BB-C4D3EB66A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584" y="1909762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84" name="Label">
                <a:extLst>
                  <a:ext uri="{FF2B5EF4-FFF2-40B4-BE49-F238E27FC236}">
                    <a16:creationId xmlns:a16="http://schemas.microsoft.com/office/drawing/2014/main" id="{9A36EB72-34C4-4668-993D-832F2D76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672" y="1909762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65" name="Y Axis Labels">
              <a:extLst>
                <a:ext uri="{FF2B5EF4-FFF2-40B4-BE49-F238E27FC236}">
                  <a16:creationId xmlns:a16="http://schemas.microsoft.com/office/drawing/2014/main" id="{07307587-ACC7-4F9E-A0AC-EA7A5E8908FA}"/>
                </a:ext>
              </a:extLst>
            </p:cNvPr>
            <p:cNvGrpSpPr/>
            <p:nvPr/>
          </p:nvGrpSpPr>
          <p:grpSpPr>
            <a:xfrm>
              <a:off x="1696244" y="1341436"/>
              <a:ext cx="318997" cy="556369"/>
              <a:chOff x="3645785" y="1341436"/>
              <a:chExt cx="318997" cy="556369"/>
            </a:xfrm>
          </p:grpSpPr>
          <p:sp>
            <p:nvSpPr>
              <p:cNvPr id="274" name="Label">
                <a:extLst>
                  <a:ext uri="{FF2B5EF4-FFF2-40B4-BE49-F238E27FC236}">
                    <a16:creationId xmlns:a16="http://schemas.microsoft.com/office/drawing/2014/main" id="{A0AE4037-777F-47F9-9122-563A53C73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990" y="1341436"/>
                <a:ext cx="31579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5" name="Label">
                <a:extLst>
                  <a:ext uri="{FF2B5EF4-FFF2-40B4-BE49-F238E27FC236}">
                    <a16:creationId xmlns:a16="http://schemas.microsoft.com/office/drawing/2014/main" id="{2E919078-F9F4-45A1-BBA1-1E6930137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799" y="1421340"/>
                <a:ext cx="31098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6" name="Label">
                <a:extLst>
                  <a:ext uri="{FF2B5EF4-FFF2-40B4-BE49-F238E27FC236}">
                    <a16:creationId xmlns:a16="http://schemas.microsoft.com/office/drawing/2014/main" id="{EC8E4D4D-E4E7-4D89-841F-778329F53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593" y="1501244"/>
                <a:ext cx="31418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7" name="Label">
                <a:extLst>
                  <a:ext uri="{FF2B5EF4-FFF2-40B4-BE49-F238E27FC236}">
                    <a16:creationId xmlns:a16="http://schemas.microsoft.com/office/drawing/2014/main" id="{66769B26-13BC-4D92-BEE2-AB90E2D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785" y="1581148"/>
                <a:ext cx="318997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D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8" name="Label">
                <a:extLst>
                  <a:ext uri="{FF2B5EF4-FFF2-40B4-BE49-F238E27FC236}">
                    <a16:creationId xmlns:a16="http://schemas.microsoft.com/office/drawing/2014/main" id="{11B1A1FA-5CBB-43DA-929D-604B73627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609" y="1661052"/>
                <a:ext cx="3061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79" name="Label">
                <a:extLst>
                  <a:ext uri="{FF2B5EF4-FFF2-40B4-BE49-F238E27FC236}">
                    <a16:creationId xmlns:a16="http://schemas.microsoft.com/office/drawing/2014/main" id="{A3F037CC-068C-4239-9FBB-83B5B8CB5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608" y="1740956"/>
                <a:ext cx="3061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80" name="Label">
                <a:extLst>
                  <a:ext uri="{FF2B5EF4-FFF2-40B4-BE49-F238E27FC236}">
                    <a16:creationId xmlns:a16="http://schemas.microsoft.com/office/drawing/2014/main" id="{1FEE8E96-BE43-4D8F-A210-175635CEC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387" y="1820861"/>
                <a:ext cx="31739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G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66" name="Bars">
              <a:extLst>
                <a:ext uri="{FF2B5EF4-FFF2-40B4-BE49-F238E27FC236}">
                  <a16:creationId xmlns:a16="http://schemas.microsoft.com/office/drawing/2014/main" id="{42B58E0F-A5A2-4903-8B3A-0ED5CE17172D}"/>
                </a:ext>
              </a:extLst>
            </p:cNvPr>
            <p:cNvGrpSpPr/>
            <p:nvPr/>
          </p:nvGrpSpPr>
          <p:grpSpPr>
            <a:xfrm>
              <a:off x="2054134" y="1350963"/>
              <a:ext cx="904875" cy="538162"/>
              <a:chOff x="2054134" y="1350963"/>
              <a:chExt cx="904875" cy="538162"/>
            </a:xfrm>
          </p:grpSpPr>
          <p:sp>
            <p:nvSpPr>
              <p:cNvPr id="267" name="Bar">
                <a:extLst>
                  <a:ext uri="{FF2B5EF4-FFF2-40B4-BE49-F238E27FC236}">
                    <a16:creationId xmlns:a16="http://schemas.microsoft.com/office/drawing/2014/main" id="{D605860A-C711-4151-B625-4ACEB69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831975"/>
                <a:ext cx="1571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8" name="Bar">
                <a:extLst>
                  <a:ext uri="{FF2B5EF4-FFF2-40B4-BE49-F238E27FC236}">
                    <a16:creationId xmlns:a16="http://schemas.microsoft.com/office/drawing/2014/main" id="{43E7E58F-A4F0-4314-B502-3983A9CC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751013"/>
                <a:ext cx="2079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9" name="Bar">
                <a:extLst>
                  <a:ext uri="{FF2B5EF4-FFF2-40B4-BE49-F238E27FC236}">
                    <a16:creationId xmlns:a16="http://schemas.microsoft.com/office/drawing/2014/main" id="{AEA0FB1E-9F02-45D2-B9AF-F033BBA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671638"/>
                <a:ext cx="2635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0" name="Bar">
                <a:extLst>
                  <a:ext uri="{FF2B5EF4-FFF2-40B4-BE49-F238E27FC236}">
                    <a16:creationId xmlns:a16="http://schemas.microsoft.com/office/drawing/2014/main" id="{72557D59-09DB-4E21-BA4E-7A07FB0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590675"/>
                <a:ext cx="342900" cy="58738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1" name="Bar">
                <a:extLst>
                  <a:ext uri="{FF2B5EF4-FFF2-40B4-BE49-F238E27FC236}">
                    <a16:creationId xmlns:a16="http://schemas.microsoft.com/office/drawing/2014/main" id="{D88A7678-EEB6-478A-B988-061D34C4A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511300"/>
                <a:ext cx="48260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2" name="Bar">
                <a:extLst>
                  <a:ext uri="{FF2B5EF4-FFF2-40B4-BE49-F238E27FC236}">
                    <a16:creationId xmlns:a16="http://schemas.microsoft.com/office/drawing/2014/main" id="{3D5B6767-60B6-4E6D-84A9-18CAEEDE3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431925"/>
                <a:ext cx="6207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3" name="Bar">
                <a:extLst>
                  <a:ext uri="{FF2B5EF4-FFF2-40B4-BE49-F238E27FC236}">
                    <a16:creationId xmlns:a16="http://schemas.microsoft.com/office/drawing/2014/main" id="{83AAE716-97B8-4E34-99E3-07E292572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350963"/>
                <a:ext cx="904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89" name="Bubble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50BAAF30-C6C5-4ABD-B985-F44844CBB79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05222" y="3208723"/>
            <a:ext cx="1439069" cy="977900"/>
            <a:chOff x="1638300" y="1022033"/>
            <a:chExt cx="1439069" cy="977900"/>
          </a:xfrm>
        </p:grpSpPr>
        <p:sp>
          <p:nvSpPr>
            <p:cNvPr id="290" name="Tile Background">
              <a:extLst>
                <a:ext uri="{FF2B5EF4-FFF2-40B4-BE49-F238E27FC236}">
                  <a16:creationId xmlns:a16="http://schemas.microsoft.com/office/drawing/2014/main" id="{C5EDFDDB-1E24-4DA5-AED2-3CE348F3A6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291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711657D-DCB0-4648-A267-27459F1F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9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0F8BA64-9074-4E89-B93C-7FAC4D547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300" y="1302423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93" name="Grid">
              <a:extLst>
                <a:ext uri="{FF2B5EF4-FFF2-40B4-BE49-F238E27FC236}">
                  <a16:creationId xmlns:a16="http://schemas.microsoft.com/office/drawing/2014/main" id="{C1DE976E-A20C-4805-9AAB-D24F2FE9B8A1}"/>
                </a:ext>
              </a:extLst>
            </p:cNvPr>
            <p:cNvGrpSpPr/>
            <p:nvPr/>
          </p:nvGrpSpPr>
          <p:grpSpPr>
            <a:xfrm>
              <a:off x="1882620" y="1347788"/>
              <a:ext cx="1101725" cy="485775"/>
              <a:chOff x="1882620" y="1347788"/>
              <a:chExt cx="1101725" cy="485775"/>
            </a:xfrm>
          </p:grpSpPr>
          <p:sp>
            <p:nvSpPr>
              <p:cNvPr id="316" name="Line">
                <a:extLst>
                  <a:ext uri="{FF2B5EF4-FFF2-40B4-BE49-F238E27FC236}">
                    <a16:creationId xmlns:a16="http://schemas.microsoft.com/office/drawing/2014/main" id="{B87BD1FE-E9A3-49F4-96A5-AED34AC82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620" y="1347788"/>
                <a:ext cx="110172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7" name="Line">
                <a:extLst>
                  <a:ext uri="{FF2B5EF4-FFF2-40B4-BE49-F238E27FC236}">
                    <a16:creationId xmlns:a16="http://schemas.microsoft.com/office/drawing/2014/main" id="{4703A7E3-560B-4CB1-B734-7F0AD657B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620" y="1590675"/>
                <a:ext cx="110172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8" name="Line">
                <a:extLst>
                  <a:ext uri="{FF2B5EF4-FFF2-40B4-BE49-F238E27FC236}">
                    <a16:creationId xmlns:a16="http://schemas.microsoft.com/office/drawing/2014/main" id="{DF6916CA-6A72-4406-9B47-714C71A14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620" y="1833563"/>
                <a:ext cx="110172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9" name="Line">
                <a:extLst>
                  <a:ext uri="{FF2B5EF4-FFF2-40B4-BE49-F238E27FC236}">
                    <a16:creationId xmlns:a16="http://schemas.microsoft.com/office/drawing/2014/main" id="{A291762E-35E8-4B6E-BB21-93AA9C78E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620" y="1347788"/>
                <a:ext cx="0" cy="485775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0" name="Line">
                <a:extLst>
                  <a:ext uri="{FF2B5EF4-FFF2-40B4-BE49-F238E27FC236}">
                    <a16:creationId xmlns:a16="http://schemas.microsoft.com/office/drawing/2014/main" id="{EB80F07E-81BC-4263-8244-671418AB8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3483" y="1347788"/>
                <a:ext cx="0" cy="485775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1" name="Line">
                <a:extLst>
                  <a:ext uri="{FF2B5EF4-FFF2-40B4-BE49-F238E27FC236}">
                    <a16:creationId xmlns:a16="http://schemas.microsoft.com/office/drawing/2014/main" id="{ABD143FD-2E39-4E2C-8DC9-FAA67DE9B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4345" y="1347788"/>
                <a:ext cx="0" cy="485775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94" name="Y Axis Labels">
              <a:extLst>
                <a:ext uri="{FF2B5EF4-FFF2-40B4-BE49-F238E27FC236}">
                  <a16:creationId xmlns:a16="http://schemas.microsoft.com/office/drawing/2014/main" id="{A9DF332E-6009-4FF5-AA7E-CD2BF36BEF4E}"/>
                </a:ext>
              </a:extLst>
            </p:cNvPr>
            <p:cNvGrpSpPr/>
            <p:nvPr/>
          </p:nvGrpSpPr>
          <p:grpSpPr>
            <a:xfrm>
              <a:off x="1800183" y="1313656"/>
              <a:ext cx="70532" cy="533351"/>
              <a:chOff x="3444988" y="1313656"/>
              <a:chExt cx="70532" cy="533351"/>
            </a:xfrm>
          </p:grpSpPr>
          <p:sp>
            <p:nvSpPr>
              <p:cNvPr id="313" name="Label">
                <a:extLst>
                  <a:ext uri="{FF2B5EF4-FFF2-40B4-BE49-F238E27FC236}">
                    <a16:creationId xmlns:a16="http://schemas.microsoft.com/office/drawing/2014/main" id="{592BA76D-97C8-4A7B-8EA1-8A1D0DAB0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254" y="1770063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4" name="Label">
                <a:extLst>
                  <a:ext uri="{FF2B5EF4-FFF2-40B4-BE49-F238E27FC236}">
                    <a16:creationId xmlns:a16="http://schemas.microsoft.com/office/drawing/2014/main" id="{E972BAC5-B2FA-4D6B-86DD-02FD5084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254" y="154305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5" name="Label">
                <a:extLst>
                  <a:ext uri="{FF2B5EF4-FFF2-40B4-BE49-F238E27FC236}">
                    <a16:creationId xmlns:a16="http://schemas.microsoft.com/office/drawing/2014/main" id="{32996B4F-7669-4D02-B4CC-DD2F20A12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988" y="1313656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95" name="X Axis Labels">
              <a:extLst>
                <a:ext uri="{FF2B5EF4-FFF2-40B4-BE49-F238E27FC236}">
                  <a16:creationId xmlns:a16="http://schemas.microsoft.com/office/drawing/2014/main" id="{90AF1DCE-B57D-4FF1-858C-E73A805A9798}"/>
                </a:ext>
              </a:extLst>
            </p:cNvPr>
            <p:cNvGrpSpPr/>
            <p:nvPr/>
          </p:nvGrpSpPr>
          <p:grpSpPr>
            <a:xfrm>
              <a:off x="1871508" y="1831181"/>
              <a:ext cx="1148443" cy="76944"/>
              <a:chOff x="3516313" y="1831181"/>
              <a:chExt cx="1148443" cy="76944"/>
            </a:xfrm>
          </p:grpSpPr>
          <p:sp>
            <p:nvSpPr>
              <p:cNvPr id="310" name="Label">
                <a:extLst>
                  <a:ext uri="{FF2B5EF4-FFF2-40B4-BE49-F238E27FC236}">
                    <a16:creationId xmlns:a16="http://schemas.microsoft.com/office/drawing/2014/main" id="{6605DA42-9D53-4223-BD6B-2D61F7465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313" y="183118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1" name="Label">
                <a:extLst>
                  <a:ext uri="{FF2B5EF4-FFF2-40B4-BE49-F238E27FC236}">
                    <a16:creationId xmlns:a16="http://schemas.microsoft.com/office/drawing/2014/main" id="{70D94D3E-8924-4932-B7DA-076029A37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775" y="183118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2" name="Label">
                <a:extLst>
                  <a:ext uri="{FF2B5EF4-FFF2-40B4-BE49-F238E27FC236}">
                    <a16:creationId xmlns:a16="http://schemas.microsoft.com/office/drawing/2014/main" id="{63CD2EB9-346A-4B34-8F64-AB448E381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224" y="183118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sp>
          <p:nvSpPr>
            <p:cNvPr id="296" name="Label">
              <a:extLst>
                <a:ext uri="{FF2B5EF4-FFF2-40B4-BE49-F238E27FC236}">
                  <a16:creationId xmlns:a16="http://schemas.microsoft.com/office/drawing/2014/main" id="{736F34FE-DD4C-453D-8DE8-C73C4FFDF9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51627" y="1552204"/>
              <a:ext cx="16671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Axis Y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sp>
          <p:nvSpPr>
            <p:cNvPr id="297" name="Label">
              <a:extLst>
                <a:ext uri="{FF2B5EF4-FFF2-40B4-BE49-F238E27FC236}">
                  <a16:creationId xmlns:a16="http://schemas.microsoft.com/office/drawing/2014/main" id="{0A3002A5-ED36-492D-AD3B-D393C6AB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523" y="1903413"/>
              <a:ext cx="16991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Axis X</a:t>
              </a:r>
              <a:endParaRPr kumimoji="0" lang="en-US" altLang="en-US" sz="5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endParaRPr>
            </a:p>
          </p:txBody>
        </p:sp>
        <p:grpSp>
          <p:nvGrpSpPr>
            <p:cNvPr id="298" name="Data Labels">
              <a:extLst>
                <a:ext uri="{FF2B5EF4-FFF2-40B4-BE49-F238E27FC236}">
                  <a16:creationId xmlns:a16="http://schemas.microsoft.com/office/drawing/2014/main" id="{57EB5DFA-BE96-4B73-90CA-10EDF65CC41F}"/>
                </a:ext>
              </a:extLst>
            </p:cNvPr>
            <p:cNvGrpSpPr/>
            <p:nvPr/>
          </p:nvGrpSpPr>
          <p:grpSpPr>
            <a:xfrm>
              <a:off x="1957233" y="1322388"/>
              <a:ext cx="949521" cy="499218"/>
              <a:chOff x="1957233" y="1322388"/>
              <a:chExt cx="949521" cy="499218"/>
            </a:xfrm>
          </p:grpSpPr>
          <p:sp>
            <p:nvSpPr>
              <p:cNvPr id="305" name="Label">
                <a:extLst>
                  <a:ext uri="{FF2B5EF4-FFF2-40B4-BE49-F238E27FC236}">
                    <a16:creationId xmlns:a16="http://schemas.microsoft.com/office/drawing/2014/main" id="{F49977BB-AB39-4A08-8826-7BA3BC3DD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7233" y="1516856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b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1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6" name="Label">
                <a:extLst>
                  <a:ext uri="{FF2B5EF4-FFF2-40B4-BE49-F238E27FC236}">
                    <a16:creationId xmlns:a16="http://schemas.microsoft.com/office/drawing/2014/main" id="{33753E72-4F73-4964-8414-C2A26E33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959" y="137001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2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7" name="Label">
                <a:extLst>
                  <a:ext uri="{FF2B5EF4-FFF2-40B4-BE49-F238E27FC236}">
                    <a16:creationId xmlns:a16="http://schemas.microsoft.com/office/drawing/2014/main" id="{4192A211-9807-48E5-82E4-60398736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895" y="1540669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b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3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8" name="Label">
                <a:extLst>
                  <a:ext uri="{FF2B5EF4-FFF2-40B4-BE49-F238E27FC236}">
                    <a16:creationId xmlns:a16="http://schemas.microsoft.com/office/drawing/2014/main" id="{DFA8C646-E780-4F88-88F2-0876AAC0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408" y="1322388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b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4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9" name="Label">
                <a:extLst>
                  <a:ext uri="{FF2B5EF4-FFF2-40B4-BE49-F238E27FC236}">
                    <a16:creationId xmlns:a16="http://schemas.microsoft.com/office/drawing/2014/main" id="{D7C61FCF-3E9A-4343-A426-4BABD3DDE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370" y="1744662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99" name="Bubbles">
              <a:extLst>
                <a:ext uri="{FF2B5EF4-FFF2-40B4-BE49-F238E27FC236}">
                  <a16:creationId xmlns:a16="http://schemas.microsoft.com/office/drawing/2014/main" id="{200690AD-E02E-4C22-A5A2-02448FC3CB5D}"/>
                </a:ext>
              </a:extLst>
            </p:cNvPr>
            <p:cNvGrpSpPr/>
            <p:nvPr/>
          </p:nvGrpSpPr>
          <p:grpSpPr>
            <a:xfrm>
              <a:off x="1946758" y="1346200"/>
              <a:ext cx="981830" cy="490538"/>
              <a:chOff x="1946758" y="1346200"/>
              <a:chExt cx="981830" cy="490538"/>
            </a:xfrm>
          </p:grpSpPr>
          <p:sp>
            <p:nvSpPr>
              <p:cNvPr id="300" name="Bubble">
                <a:extLst>
                  <a:ext uri="{FF2B5EF4-FFF2-40B4-BE49-F238E27FC236}">
                    <a16:creationId xmlns:a16="http://schemas.microsoft.com/office/drawing/2014/main" id="{A95EBC79-95AA-4069-86B7-325C4D214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970" y="1612900"/>
                <a:ext cx="263525" cy="223838"/>
              </a:xfrm>
              <a:custGeom>
                <a:avLst/>
                <a:gdLst>
                  <a:gd name="T0" fmla="*/ 649 w 1299"/>
                  <a:gd name="T1" fmla="*/ 0 h 1102"/>
                  <a:gd name="T2" fmla="*/ 0 w 1299"/>
                  <a:gd name="T3" fmla="*/ 649 h 1102"/>
                  <a:gd name="T4" fmla="*/ 185 w 1299"/>
                  <a:gd name="T5" fmla="*/ 1102 h 1102"/>
                  <a:gd name="T6" fmla="*/ 1114 w 1299"/>
                  <a:gd name="T7" fmla="*/ 1102 h 1102"/>
                  <a:gd name="T8" fmla="*/ 1299 w 1299"/>
                  <a:gd name="T9" fmla="*/ 649 h 1102"/>
                  <a:gd name="T10" fmla="*/ 649 w 1299"/>
                  <a:gd name="T11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9" h="1102">
                    <a:moveTo>
                      <a:pt x="649" y="0"/>
                    </a:moveTo>
                    <a:cubicBezTo>
                      <a:pt x="291" y="0"/>
                      <a:pt x="0" y="291"/>
                      <a:pt x="0" y="649"/>
                    </a:cubicBezTo>
                    <a:cubicBezTo>
                      <a:pt x="0" y="826"/>
                      <a:pt x="71" y="985"/>
                      <a:pt x="185" y="1102"/>
                    </a:cubicBezTo>
                    <a:lnTo>
                      <a:pt x="1114" y="1102"/>
                    </a:lnTo>
                    <a:cubicBezTo>
                      <a:pt x="1228" y="985"/>
                      <a:pt x="1299" y="826"/>
                      <a:pt x="1299" y="649"/>
                    </a:cubicBezTo>
                    <a:cubicBezTo>
                      <a:pt x="1299" y="291"/>
                      <a:pt x="1008" y="0"/>
                      <a:pt x="649" y="0"/>
                    </a:cubicBezTo>
                    <a:close/>
                  </a:path>
                </a:pathLst>
              </a:custGeom>
              <a:solidFill>
                <a:srgbClr val="2B405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Bubble">
                <a:extLst>
                  <a:ext uri="{FF2B5EF4-FFF2-40B4-BE49-F238E27FC236}">
                    <a16:creationId xmlns:a16="http://schemas.microsoft.com/office/drawing/2014/main" id="{EAFEA5EC-C83C-41D0-A700-0CB8FA40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3633" y="1346200"/>
                <a:ext cx="193675" cy="134938"/>
              </a:xfrm>
              <a:custGeom>
                <a:avLst/>
                <a:gdLst>
                  <a:gd name="T0" fmla="*/ 40 w 964"/>
                  <a:gd name="T1" fmla="*/ 0 h 673"/>
                  <a:gd name="T2" fmla="*/ 0 w 964"/>
                  <a:gd name="T3" fmla="*/ 192 h 673"/>
                  <a:gd name="T4" fmla="*/ 482 w 964"/>
                  <a:gd name="T5" fmla="*/ 673 h 673"/>
                  <a:gd name="T6" fmla="*/ 964 w 964"/>
                  <a:gd name="T7" fmla="*/ 192 h 673"/>
                  <a:gd name="T8" fmla="*/ 924 w 964"/>
                  <a:gd name="T9" fmla="*/ 0 h 673"/>
                  <a:gd name="T10" fmla="*/ 40 w 964"/>
                  <a:gd name="T11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4" h="673">
                    <a:moveTo>
                      <a:pt x="40" y="0"/>
                    </a:moveTo>
                    <a:cubicBezTo>
                      <a:pt x="14" y="58"/>
                      <a:pt x="0" y="124"/>
                      <a:pt x="0" y="192"/>
                    </a:cubicBezTo>
                    <a:cubicBezTo>
                      <a:pt x="0" y="458"/>
                      <a:pt x="215" y="673"/>
                      <a:pt x="482" y="673"/>
                    </a:cubicBezTo>
                    <a:cubicBezTo>
                      <a:pt x="748" y="673"/>
                      <a:pt x="964" y="458"/>
                      <a:pt x="964" y="192"/>
                    </a:cubicBezTo>
                    <a:cubicBezTo>
                      <a:pt x="964" y="124"/>
                      <a:pt x="950" y="58"/>
                      <a:pt x="924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10A88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Bubble">
                <a:extLst>
                  <a:ext uri="{FF2B5EF4-FFF2-40B4-BE49-F238E27FC236}">
                    <a16:creationId xmlns:a16="http://schemas.microsoft.com/office/drawing/2014/main" id="{244C7D01-DA9A-47AE-BE5E-F9D030AE64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6758" y="1593170"/>
                <a:ext cx="189309" cy="192024"/>
              </a:xfrm>
              <a:prstGeom prst="ellipse">
                <a:avLst/>
              </a:prstGeom>
              <a:solidFill>
                <a:srgbClr val="5DA1E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3" name="Bubble">
                <a:extLst>
                  <a:ext uri="{FF2B5EF4-FFF2-40B4-BE49-F238E27FC236}">
                    <a16:creationId xmlns:a16="http://schemas.microsoft.com/office/drawing/2014/main" id="{6CA761EB-FE61-49A3-9E9A-E4ECAAA2B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94206" y="1392981"/>
                <a:ext cx="234382" cy="237744"/>
              </a:xfrm>
              <a:prstGeom prst="ellipse">
                <a:avLst/>
              </a:prstGeom>
              <a:solidFill>
                <a:srgbClr val="BB5787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4" name="Bubble">
                <a:extLst>
                  <a:ext uri="{FF2B5EF4-FFF2-40B4-BE49-F238E27FC236}">
                    <a16:creationId xmlns:a16="http://schemas.microsoft.com/office/drawing/2014/main" id="{43F071E1-3A82-4038-B484-ED9FB66878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8193" y="1575548"/>
                <a:ext cx="180700" cy="183292"/>
              </a:xfrm>
              <a:prstGeom prst="ellipse">
                <a:avLst/>
              </a:prstGeom>
              <a:solidFill>
                <a:srgbClr val="E1B30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2" name="Column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BC1F4ABA-9708-4F52-9AB4-1B28DDE6F3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417434" y="4579138"/>
            <a:ext cx="1439069" cy="977900"/>
            <a:chOff x="1638300" y="1022033"/>
            <a:chExt cx="1439069" cy="977900"/>
          </a:xfrm>
        </p:grpSpPr>
        <p:sp>
          <p:nvSpPr>
            <p:cNvPr id="323" name="Tile Background">
              <a:extLst>
                <a:ext uri="{FF2B5EF4-FFF2-40B4-BE49-F238E27FC236}">
                  <a16:creationId xmlns:a16="http://schemas.microsoft.com/office/drawing/2014/main" id="{6EB5BFAD-036A-4A50-B3CB-40B074D09D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324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799C32-C768-4110-8EE1-E9FAA80E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44" y="1173836"/>
              <a:ext cx="26129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5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4135291-8E5F-4DAB-9149-9931E050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300" y="1302423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26" name="Y Axis Labels">
              <a:extLst>
                <a:ext uri="{FF2B5EF4-FFF2-40B4-BE49-F238E27FC236}">
                  <a16:creationId xmlns:a16="http://schemas.microsoft.com/office/drawing/2014/main" id="{425E62B9-4058-43B7-88F6-ECE31E5CD44D}"/>
                </a:ext>
              </a:extLst>
            </p:cNvPr>
            <p:cNvGrpSpPr/>
            <p:nvPr/>
          </p:nvGrpSpPr>
          <p:grpSpPr>
            <a:xfrm>
              <a:off x="1708151" y="1479549"/>
              <a:ext cx="70532" cy="416669"/>
              <a:chOff x="1708151" y="1479549"/>
              <a:chExt cx="70532" cy="416669"/>
            </a:xfrm>
          </p:grpSpPr>
          <p:sp>
            <p:nvSpPr>
              <p:cNvPr id="361" name="Label">
                <a:extLst>
                  <a:ext uri="{FF2B5EF4-FFF2-40B4-BE49-F238E27FC236}">
                    <a16:creationId xmlns:a16="http://schemas.microsoft.com/office/drawing/2014/main" id="{7CC2A9F3-B197-468A-9351-4AA1EF26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151" y="147954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62" name="Label">
                <a:extLst>
                  <a:ext uri="{FF2B5EF4-FFF2-40B4-BE49-F238E27FC236}">
                    <a16:creationId xmlns:a16="http://schemas.microsoft.com/office/drawing/2014/main" id="{B5B0B425-1652-4005-93F9-65D35E1C3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076" y="16510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63" name="Label">
                <a:extLst>
                  <a:ext uri="{FF2B5EF4-FFF2-40B4-BE49-F238E27FC236}">
                    <a16:creationId xmlns:a16="http://schemas.microsoft.com/office/drawing/2014/main" id="{17443357-259C-4570-AEAA-53C6BED4A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488" y="1819274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327" name="Lines">
              <a:extLst>
                <a:ext uri="{FF2B5EF4-FFF2-40B4-BE49-F238E27FC236}">
                  <a16:creationId xmlns:a16="http://schemas.microsoft.com/office/drawing/2014/main" id="{18A50BFE-8DBD-4B8E-8D2D-14612D391136}"/>
                </a:ext>
              </a:extLst>
            </p:cNvPr>
            <p:cNvGrpSpPr/>
            <p:nvPr/>
          </p:nvGrpSpPr>
          <p:grpSpPr>
            <a:xfrm>
              <a:off x="1804988" y="1516063"/>
              <a:ext cx="1230313" cy="341312"/>
              <a:chOff x="1804988" y="1516063"/>
              <a:chExt cx="1230313" cy="341312"/>
            </a:xfrm>
          </p:grpSpPr>
          <p:sp>
            <p:nvSpPr>
              <p:cNvPr id="358" name="Line">
                <a:extLst>
                  <a:ext uri="{FF2B5EF4-FFF2-40B4-BE49-F238E27FC236}">
                    <a16:creationId xmlns:a16="http://schemas.microsoft.com/office/drawing/2014/main" id="{72067E58-5BBE-4012-99CF-49D4D515B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163" y="1857375"/>
                <a:ext cx="1227138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9" name="Line">
                <a:extLst>
                  <a:ext uri="{FF2B5EF4-FFF2-40B4-BE49-F238E27FC236}">
                    <a16:creationId xmlns:a16="http://schemas.microsoft.com/office/drawing/2014/main" id="{E2B2B299-6883-483A-9401-B71ED5D98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4988" y="1516063"/>
                <a:ext cx="1230313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0" name="Line">
                <a:extLst>
                  <a:ext uri="{FF2B5EF4-FFF2-40B4-BE49-F238E27FC236}">
                    <a16:creationId xmlns:a16="http://schemas.microsoft.com/office/drawing/2014/main" id="{875F0E68-645F-4777-8CAA-987AC1C6D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4988" y="1687513"/>
                <a:ext cx="1230313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8" name="X Axis Labels">
              <a:extLst>
                <a:ext uri="{FF2B5EF4-FFF2-40B4-BE49-F238E27FC236}">
                  <a16:creationId xmlns:a16="http://schemas.microsoft.com/office/drawing/2014/main" id="{AC553897-0FA1-4041-A77B-779ABB5242C2}"/>
                </a:ext>
              </a:extLst>
            </p:cNvPr>
            <p:cNvGrpSpPr/>
            <p:nvPr/>
          </p:nvGrpSpPr>
          <p:grpSpPr>
            <a:xfrm>
              <a:off x="1898449" y="1879600"/>
              <a:ext cx="1044193" cy="76944"/>
              <a:chOff x="1898449" y="1879600"/>
              <a:chExt cx="1044193" cy="76944"/>
            </a:xfrm>
          </p:grpSpPr>
          <p:sp>
            <p:nvSpPr>
              <p:cNvPr id="351" name="Label">
                <a:extLst>
                  <a:ext uri="{FF2B5EF4-FFF2-40B4-BE49-F238E27FC236}">
                    <a16:creationId xmlns:a16="http://schemas.microsoft.com/office/drawing/2014/main" id="{9C7E150E-5B4B-4D69-AE62-E9ECC33F9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449" y="1879600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52" name="Label">
                <a:extLst>
                  <a:ext uri="{FF2B5EF4-FFF2-40B4-BE49-F238E27FC236}">
                    <a16:creationId xmlns:a16="http://schemas.microsoft.com/office/drawing/2014/main" id="{E80D2E4F-967F-448D-853D-88FF724A9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541" y="1879600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53" name="Label">
                <a:extLst>
                  <a:ext uri="{FF2B5EF4-FFF2-40B4-BE49-F238E27FC236}">
                    <a16:creationId xmlns:a16="http://schemas.microsoft.com/office/drawing/2014/main" id="{6DF6C7FC-64AF-442E-B1DF-7CB18B898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419" y="1879600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54" name="Label">
                <a:extLst>
                  <a:ext uri="{FF2B5EF4-FFF2-40B4-BE49-F238E27FC236}">
                    <a16:creationId xmlns:a16="http://schemas.microsoft.com/office/drawing/2014/main" id="{6AE2225B-1359-4A9A-A08B-31D81EE6B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702" y="1879600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55" name="Label">
                <a:extLst>
                  <a:ext uri="{FF2B5EF4-FFF2-40B4-BE49-F238E27FC236}">
                    <a16:creationId xmlns:a16="http://schemas.microsoft.com/office/drawing/2014/main" id="{E9D8C002-E0E1-4C52-8AA9-1B65171D7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596" y="1879600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56" name="Label">
                <a:extLst>
                  <a:ext uri="{FF2B5EF4-FFF2-40B4-BE49-F238E27FC236}">
                    <a16:creationId xmlns:a16="http://schemas.microsoft.com/office/drawing/2014/main" id="{F0368189-AA69-4E1B-B655-4205AB07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283" y="1879600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57" name="Label">
                <a:extLst>
                  <a:ext uri="{FF2B5EF4-FFF2-40B4-BE49-F238E27FC236}">
                    <a16:creationId xmlns:a16="http://schemas.microsoft.com/office/drawing/2014/main" id="{B6FB445C-31C4-4154-BE9E-F35653862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360" y="1879600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329" name="Series 1 Data">
              <a:extLst>
                <a:ext uri="{FF2B5EF4-FFF2-40B4-BE49-F238E27FC236}">
                  <a16:creationId xmlns:a16="http://schemas.microsoft.com/office/drawing/2014/main" id="{408D280D-3FD4-4B00-BF44-1FE6ED8D5883}"/>
                </a:ext>
              </a:extLst>
            </p:cNvPr>
            <p:cNvGrpSpPr/>
            <p:nvPr/>
          </p:nvGrpSpPr>
          <p:grpSpPr>
            <a:xfrm>
              <a:off x="1855788" y="1527175"/>
              <a:ext cx="1065213" cy="330201"/>
              <a:chOff x="1855788" y="1527175"/>
              <a:chExt cx="1065213" cy="330201"/>
            </a:xfrm>
          </p:grpSpPr>
          <p:sp>
            <p:nvSpPr>
              <p:cNvPr id="344" name="Column">
                <a:extLst>
                  <a:ext uri="{FF2B5EF4-FFF2-40B4-BE49-F238E27FC236}">
                    <a16:creationId xmlns:a16="http://schemas.microsoft.com/office/drawing/2014/main" id="{BCA1D7B8-421A-4349-BBB2-CF4142C76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88" y="1736725"/>
                <a:ext cx="63500" cy="1206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5" name="Column">
                <a:extLst>
                  <a:ext uri="{FF2B5EF4-FFF2-40B4-BE49-F238E27FC236}">
                    <a16:creationId xmlns:a16="http://schemas.microsoft.com/office/drawing/2014/main" id="{A771CB5E-F187-40BF-A0D6-21C0D568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476" y="1593850"/>
                <a:ext cx="63500" cy="26352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6" name="Column">
                <a:extLst>
                  <a:ext uri="{FF2B5EF4-FFF2-40B4-BE49-F238E27FC236}">
                    <a16:creationId xmlns:a16="http://schemas.microsoft.com/office/drawing/2014/main" id="{92948D53-D83A-435C-85A1-94203C6F8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751" y="1527175"/>
                <a:ext cx="61913" cy="33020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7" name="Column">
                <a:extLst>
                  <a:ext uri="{FF2B5EF4-FFF2-40B4-BE49-F238E27FC236}">
                    <a16:creationId xmlns:a16="http://schemas.microsoft.com/office/drawing/2014/main" id="{95CDCBB0-E1E8-48E4-BB09-F2E8DEDB1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438" y="1587500"/>
                <a:ext cx="63500" cy="26987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8" name="Column">
                <a:extLst>
                  <a:ext uri="{FF2B5EF4-FFF2-40B4-BE49-F238E27FC236}">
                    <a16:creationId xmlns:a16="http://schemas.microsoft.com/office/drawing/2014/main" id="{C2D462E9-975B-4409-BFF1-6C91910E5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126" y="1557338"/>
                <a:ext cx="63500" cy="300038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9" name="Column">
                <a:extLst>
                  <a:ext uri="{FF2B5EF4-FFF2-40B4-BE49-F238E27FC236}">
                    <a16:creationId xmlns:a16="http://schemas.microsoft.com/office/drawing/2014/main" id="{26E3E752-B82C-4661-8509-8D80369E3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1622425"/>
                <a:ext cx="63500" cy="2349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0" name="Column">
                <a:extLst>
                  <a:ext uri="{FF2B5EF4-FFF2-40B4-BE49-F238E27FC236}">
                    <a16:creationId xmlns:a16="http://schemas.microsoft.com/office/drawing/2014/main" id="{3E8BC5AD-53F0-4A87-A0A0-7E835F5D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01" y="1635125"/>
                <a:ext cx="63500" cy="2222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30" name="Series 2 Data">
              <a:extLst>
                <a:ext uri="{FF2B5EF4-FFF2-40B4-BE49-F238E27FC236}">
                  <a16:creationId xmlns:a16="http://schemas.microsoft.com/office/drawing/2014/main" id="{86CCEB0F-8E8D-4D21-8EEB-DF3D83BB021C}"/>
                </a:ext>
              </a:extLst>
            </p:cNvPr>
            <p:cNvGrpSpPr/>
            <p:nvPr/>
          </p:nvGrpSpPr>
          <p:grpSpPr>
            <a:xfrm>
              <a:off x="1919288" y="1543050"/>
              <a:ext cx="1065213" cy="314326"/>
              <a:chOff x="1919288" y="1543050"/>
              <a:chExt cx="1065213" cy="314326"/>
            </a:xfrm>
          </p:grpSpPr>
          <p:sp>
            <p:nvSpPr>
              <p:cNvPr id="337" name="Column">
                <a:extLst>
                  <a:ext uri="{FF2B5EF4-FFF2-40B4-BE49-F238E27FC236}">
                    <a16:creationId xmlns:a16="http://schemas.microsoft.com/office/drawing/2014/main" id="{045ACE6D-D5E1-4EC4-8465-05DFBDE6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288" y="1627188"/>
                <a:ext cx="63500" cy="230188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8" name="Column">
                <a:extLst>
                  <a:ext uri="{FF2B5EF4-FFF2-40B4-BE49-F238E27FC236}">
                    <a16:creationId xmlns:a16="http://schemas.microsoft.com/office/drawing/2014/main" id="{604D6626-4905-4FCC-ABC5-1CF53CF0F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976" y="1641475"/>
                <a:ext cx="63500" cy="21590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9" name="Column">
                <a:extLst>
                  <a:ext uri="{FF2B5EF4-FFF2-40B4-BE49-F238E27FC236}">
                    <a16:creationId xmlns:a16="http://schemas.microsoft.com/office/drawing/2014/main" id="{C693695D-C1C0-4D44-AAF7-D37E63085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663" y="1554163"/>
                <a:ext cx="63500" cy="303213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0" name="Column">
                <a:extLst>
                  <a:ext uri="{FF2B5EF4-FFF2-40B4-BE49-F238E27FC236}">
                    <a16:creationId xmlns:a16="http://schemas.microsoft.com/office/drawing/2014/main" id="{9A707E0F-79AB-40A5-9EFF-13706515F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938" y="1557338"/>
                <a:ext cx="61913" cy="300038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1" name="Column">
                <a:extLst>
                  <a:ext uri="{FF2B5EF4-FFF2-40B4-BE49-F238E27FC236}">
                    <a16:creationId xmlns:a16="http://schemas.microsoft.com/office/drawing/2014/main" id="{C817E385-6745-441C-9961-A65A6B035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626" y="1570038"/>
                <a:ext cx="63500" cy="287338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2" name="Column">
                <a:extLst>
                  <a:ext uri="{FF2B5EF4-FFF2-40B4-BE49-F238E27FC236}">
                    <a16:creationId xmlns:a16="http://schemas.microsoft.com/office/drawing/2014/main" id="{6BA22F4A-A48E-4AF5-8358-E00155E73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313" y="1543050"/>
                <a:ext cx="63500" cy="314325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3" name="Column">
                <a:extLst>
                  <a:ext uri="{FF2B5EF4-FFF2-40B4-BE49-F238E27FC236}">
                    <a16:creationId xmlns:a16="http://schemas.microsoft.com/office/drawing/2014/main" id="{41B07A95-FE53-4192-8AA6-FA09AF8A7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001" y="1598613"/>
                <a:ext cx="63500" cy="258763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31" name="Series">
              <a:extLst>
                <a:ext uri="{FF2B5EF4-FFF2-40B4-BE49-F238E27FC236}">
                  <a16:creationId xmlns:a16="http://schemas.microsoft.com/office/drawing/2014/main" id="{1E597F68-0491-4A2B-8C4E-A14D06C945C3}"/>
                </a:ext>
              </a:extLst>
            </p:cNvPr>
            <p:cNvGrpSpPr/>
            <p:nvPr/>
          </p:nvGrpSpPr>
          <p:grpSpPr>
            <a:xfrm>
              <a:off x="1696244" y="1344493"/>
              <a:ext cx="922873" cy="76944"/>
              <a:chOff x="1696244" y="1344493"/>
              <a:chExt cx="922873" cy="76944"/>
            </a:xfrm>
          </p:grpSpPr>
          <p:sp>
            <p:nvSpPr>
              <p:cNvPr id="332" name="Series">
                <a:extLst>
                  <a:ext uri="{FF2B5EF4-FFF2-40B4-BE49-F238E27FC236}">
                    <a16:creationId xmlns:a16="http://schemas.microsoft.com/office/drawing/2014/main" id="{2FBB88A3-6F87-4FA4-B06D-2CADBD288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4449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333" name="Series Label">
                <a:extLst>
                  <a:ext uri="{FF2B5EF4-FFF2-40B4-BE49-F238E27FC236}">
                    <a16:creationId xmlns:a16="http://schemas.microsoft.com/office/drawing/2014/main" id="{C4076D71-B328-4777-B40F-8D915CFB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718" y="134449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34" name="Series Color">
                <a:extLst>
                  <a:ext uri="{FF2B5EF4-FFF2-40B4-BE49-F238E27FC236}">
                    <a16:creationId xmlns:a16="http://schemas.microsoft.com/office/drawing/2014/main" id="{A0683E34-679B-464A-AB4F-706977853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281" y="135518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5" name="Series Label">
                <a:extLst>
                  <a:ext uri="{FF2B5EF4-FFF2-40B4-BE49-F238E27FC236}">
                    <a16:creationId xmlns:a16="http://schemas.microsoft.com/office/drawing/2014/main" id="{4E4EF3E4-E5F8-4989-AAFF-EBF9E0118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505" y="134449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36" name="Series Color">
                <a:extLst>
                  <a:ext uri="{FF2B5EF4-FFF2-40B4-BE49-F238E27FC236}">
                    <a16:creationId xmlns:a16="http://schemas.microsoft.com/office/drawing/2014/main" id="{A4927DE0-A235-4D48-BAE7-F1768BF5F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069" y="135518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64" name="Bar Chart">
            <a:extLst>
              <a:ext uri="{FF2B5EF4-FFF2-40B4-BE49-F238E27FC236}">
                <a16:creationId xmlns:a16="http://schemas.microsoft.com/office/drawing/2014/main" id="{B36F2131-147E-4C8C-813C-B83E6BF7BA75}"/>
              </a:ext>
            </a:extLst>
          </p:cNvPr>
          <p:cNvGrpSpPr/>
          <p:nvPr/>
        </p:nvGrpSpPr>
        <p:grpSpPr>
          <a:xfrm>
            <a:off x="9438462" y="514818"/>
            <a:ext cx="1070083" cy="974262"/>
            <a:chOff x="2932279" y="4508460"/>
            <a:chExt cx="1070083" cy="974262"/>
          </a:xfrm>
          <a:solidFill>
            <a:srgbClr val="FFFFFF"/>
          </a:solidFill>
        </p:grpSpPr>
        <p:sp>
          <p:nvSpPr>
            <p:cNvPr id="365" name="Bar 5">
              <a:extLst>
                <a:ext uri="{FF2B5EF4-FFF2-40B4-BE49-F238E27FC236}">
                  <a16:creationId xmlns:a16="http://schemas.microsoft.com/office/drawing/2014/main" id="{374E1797-2046-4FF4-BDA8-BB90BE09FD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Bar 4">
              <a:extLst>
                <a:ext uri="{FF2B5EF4-FFF2-40B4-BE49-F238E27FC236}">
                  <a16:creationId xmlns:a16="http://schemas.microsoft.com/office/drawing/2014/main" id="{638FEA40-0D2B-44D8-90BF-4DAA3F340E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Bar 3">
              <a:extLst>
                <a:ext uri="{FF2B5EF4-FFF2-40B4-BE49-F238E27FC236}">
                  <a16:creationId xmlns:a16="http://schemas.microsoft.com/office/drawing/2014/main" id="{9AF6A97D-0D8E-4DAF-BBD9-6D9574925A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Bar 2">
              <a:extLst>
                <a:ext uri="{FF2B5EF4-FFF2-40B4-BE49-F238E27FC236}">
                  <a16:creationId xmlns:a16="http://schemas.microsoft.com/office/drawing/2014/main" id="{FB23B165-C304-43DA-8273-80053683DE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Bar 1">
              <a:extLst>
                <a:ext uri="{FF2B5EF4-FFF2-40B4-BE49-F238E27FC236}">
                  <a16:creationId xmlns:a16="http://schemas.microsoft.com/office/drawing/2014/main" id="{83192ABD-BD99-4B48-AD64-9E4E9E7590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70" name="Axis">
              <a:extLst>
                <a:ext uri="{FF2B5EF4-FFF2-40B4-BE49-F238E27FC236}">
                  <a16:creationId xmlns:a16="http://schemas.microsoft.com/office/drawing/2014/main" id="{91783763-8994-4303-A62A-4C6EB2F69B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1" name="Bar Chart">
            <a:extLst>
              <a:ext uri="{FF2B5EF4-FFF2-40B4-BE49-F238E27FC236}">
                <a16:creationId xmlns:a16="http://schemas.microsoft.com/office/drawing/2014/main" id="{0202A030-470D-4BEB-9131-64D09BDBE438}"/>
              </a:ext>
            </a:extLst>
          </p:cNvPr>
          <p:cNvGrpSpPr/>
          <p:nvPr/>
        </p:nvGrpSpPr>
        <p:grpSpPr>
          <a:xfrm>
            <a:off x="9356909" y="2004116"/>
            <a:ext cx="1272112" cy="758322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372" name="Axis">
              <a:extLst>
                <a:ext uri="{FF2B5EF4-FFF2-40B4-BE49-F238E27FC236}">
                  <a16:creationId xmlns:a16="http://schemas.microsoft.com/office/drawing/2014/main" id="{86A661AB-9E05-4E27-A5A6-2D05F3F92951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Bar 6">
              <a:extLst>
                <a:ext uri="{FF2B5EF4-FFF2-40B4-BE49-F238E27FC236}">
                  <a16:creationId xmlns:a16="http://schemas.microsoft.com/office/drawing/2014/main" id="{02DFD00B-F507-4053-9CE0-5282E2062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4" name="Bar 5">
              <a:extLst>
                <a:ext uri="{FF2B5EF4-FFF2-40B4-BE49-F238E27FC236}">
                  <a16:creationId xmlns:a16="http://schemas.microsoft.com/office/drawing/2014/main" id="{A1C567D7-3B94-440B-BD41-29B47F7C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5" name="Bar 4">
              <a:extLst>
                <a:ext uri="{FF2B5EF4-FFF2-40B4-BE49-F238E27FC236}">
                  <a16:creationId xmlns:a16="http://schemas.microsoft.com/office/drawing/2014/main" id="{8DCA1A9B-BE07-4897-B0F9-9631278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6" name="Bar 3">
              <a:extLst>
                <a:ext uri="{FF2B5EF4-FFF2-40B4-BE49-F238E27FC236}">
                  <a16:creationId xmlns:a16="http://schemas.microsoft.com/office/drawing/2014/main" id="{41ED6147-B5F7-476A-88A9-2C731E581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7" name="Bar 2">
              <a:extLst>
                <a:ext uri="{FF2B5EF4-FFF2-40B4-BE49-F238E27FC236}">
                  <a16:creationId xmlns:a16="http://schemas.microsoft.com/office/drawing/2014/main" id="{4049F88D-DA6A-4735-83A0-3BE5D9AA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8" name="Bar 1">
              <a:extLst>
                <a:ext uri="{FF2B5EF4-FFF2-40B4-BE49-F238E27FC236}">
                  <a16:creationId xmlns:a16="http://schemas.microsoft.com/office/drawing/2014/main" id="{1BE90150-57DD-49EA-81A6-2DBEAA28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7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OS5JBG+68nM17Zx6xrZcQNztqb1H05XO/ioRUg3v+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3j9JJX6G11RT4st/iB+pJejPtTMVeHftAe3pMy4nz0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805</Words>
  <Application>Microsoft Office PowerPoint</Application>
  <PresentationFormat>와이드스크린</PresentationFormat>
  <Paragraphs>447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Segoe UI</vt:lpstr>
      <vt:lpstr>Segoe UI Light</vt:lpstr>
      <vt:lpstr>Segoe UI Semibold</vt:lpstr>
      <vt:lpstr>Segoe UI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GB-DEV-006</dc:creator>
  <cp:lastModifiedBy>GB-DSN-004</cp:lastModifiedBy>
  <cp:revision>4</cp:revision>
  <dcterms:created xsi:type="dcterms:W3CDTF">2020-04-21T00:11:13Z</dcterms:created>
  <dcterms:modified xsi:type="dcterms:W3CDTF">2020-04-21T00:34:50Z</dcterms:modified>
</cp:coreProperties>
</file>