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7" r:id="rId3"/>
    <p:sldId id="274" r:id="rId4"/>
    <p:sldId id="263" r:id="rId5"/>
    <p:sldId id="280" r:id="rId6"/>
    <p:sldId id="277" r:id="rId7"/>
    <p:sldId id="268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A28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6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82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604AA3-1CF2-0879-4AE6-2B72218372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28BC41B-865B-3479-D329-6FCB2FCF1B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63EFD1-F9FA-C253-4F1D-B1B4B55C9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F7B7E86-8234-D32D-BC09-03CFDCB43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1D6057A-5F35-7B2F-2FB5-EAEE4EC85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647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0F406-3436-FD9C-659C-3FE11C493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AC0A585-C9FB-CEE9-9064-40B9253B9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0D78F5-96CA-CF0F-5C74-D73AB07E3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613F8-0379-874E-09E9-BF1A5E65D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96F0-C684-456C-5F54-B3BDB0208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9811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8BB240-BAE2-10C8-AA1F-A441D8714A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C82EB38-1138-70C7-8FBF-D38813CC62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883AB-FFCE-2826-2354-BC5BC33A05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082028-7338-BBCF-C028-9EB138B73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3937CA-22DC-617A-8D79-2DFF9C21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976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2A9A68-287A-4705-7AF5-4AB60C96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A63EC4-C97F-86FE-0EB6-FCE17C4595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EA263A-4BD0-590A-5F4D-E9515113B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B277D8-6A75-C9CB-8978-88C558F56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65F2E-16C0-77E1-F600-E9E176586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446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930E0B-5F75-3044-8B1D-9EC0267703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FA7F94-03D1-0783-7FED-EAD6BF6AD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642456-CD44-AC2B-1F83-53A1733E0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249FEFD-98E6-B345-FDD0-CF7CB07D9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1D8C006-12AE-DFEE-F74F-8F105D0FD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6021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B6C78F-8F34-85B0-4F9A-1B61A097C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AE0568-AA38-580C-5C98-8B91D046BA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1B33D60-A422-8448-A86D-9F1BE6092D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AD855B-999E-E869-C60D-00745DBC4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E477F3-DD57-DBB1-0FE8-B4D4C4F66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3D855E-7987-5D4B-6546-4D9A13A69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867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D2DA8-B510-DB12-C0DF-D8A7D1ACB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9911F2-3498-E202-D9BA-21ABDD9A7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4C59C2B-3FBC-327C-C4BB-313170A26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D23F811-06FF-1053-F5B8-400F9D3403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3020D3-817E-7B2E-6FF5-885C67A789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8873C5C-D823-49CE-3A24-EAABD6FE5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A9C32B6-41E2-7D3F-4816-0E4FB7E9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4E1A472-79ED-548F-01A1-36CD14EEE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0945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0CD60-06E4-C97B-F9CB-AF728BC67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C1820A6-9E28-9C0C-0091-1844966A6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3E544D8-6022-5166-251C-D933F21EE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C53431-D439-E6D5-6E41-5007A788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388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475815-9BCA-3599-31DC-05EE40D6A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5A1DF11-7E9B-DB57-9D01-C4AF41B3E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E7D02F-5A1F-C2E0-C9CC-72C4BAFE8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632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5C8454-D557-E53D-5803-A4D2D27ED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9AD146-C4B8-4B1F-9BE1-968E31DBA2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5428B0-87F3-8903-4701-A83226BC17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BAC694B-CBF4-891B-E29F-30996B179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9F09F7-1EF7-439F-AD25-385AA177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3A0584-C011-715D-7685-BA8D5FF98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6126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BBA9B6-106D-CEC2-A675-373BA615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7FA069B-606F-A8EF-4BF4-05237FD970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660F17-3D18-43B6-F7B9-AD182B947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2E26742-5E24-9687-03CF-38ADCCE31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F710F7-5A9F-9AC7-C86A-352441896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4ACB930-51E4-A213-1A2F-2E1DA6355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376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EB06934-874B-D6EC-0ADC-341F647DC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4040CA3-08C8-96F5-77DD-ABA22897D6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D449AD3-DCA3-B5F8-60E8-244E60501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0FBAE2-3D2C-406C-9C68-A77DD18D7DB4}" type="datetimeFigureOut">
              <a:rPr lang="ko-KR" altLang="en-US" smtClean="0"/>
              <a:t>2022-06-21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14784F-3B16-4B19-2730-BE26A8F79A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C574AA-82CD-DDBF-C216-A8A9929775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91FCC-DA8B-49D0-8042-388D9B21E81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2881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smartstore.naver.com/roomnhom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nem.co.kr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eyraise.com/shop/faq.html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fkorea.campaignus.me/fy21climate_emforce?utm_medium=cpc&amp;utm_source=naver_m&amp;utm_campaign=fy21climate&amp;utm_content=02.%EA%B8%B0%ED%9B%84%EB%B3%80%ED%99%94&amp;utm_term=%ED%99%98%EA%B2%BD%EB%B3%B4%ED%98%B8&amp;NaPm=ct%3Dl3th68ug%7Cci%3D0yS0003rpnjwt3HmtfjW%7Ctr%3Dsa%7Chk%3D015360e85a758fa2298def413e0f221e57a3ad8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hyperlink" Target="https://www.greenpeace.org/korea/issue-forest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780FC-8EAB-7D47-4A3C-01F0BCED6501}"/>
              </a:ext>
            </a:extLst>
          </p:cNvPr>
          <p:cNvSpPr/>
          <p:nvPr/>
        </p:nvSpPr>
        <p:spPr>
          <a:xfrm>
            <a:off x="0" y="-478971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58AF9-80BF-BEF5-F379-0A9F152E0AEF}"/>
              </a:ext>
            </a:extLst>
          </p:cNvPr>
          <p:cNvSpPr txBox="1"/>
          <p:nvPr/>
        </p:nvSpPr>
        <p:spPr>
          <a:xfrm>
            <a:off x="2579914" y="1262743"/>
            <a:ext cx="402772" cy="67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AB41E0-0A1B-7F5E-DA69-E448426A6D96}"/>
              </a:ext>
            </a:extLst>
          </p:cNvPr>
          <p:cNvSpPr/>
          <p:nvPr/>
        </p:nvSpPr>
        <p:spPr>
          <a:xfrm>
            <a:off x="1175657" y="2139044"/>
            <a:ext cx="9840685" cy="5562600"/>
          </a:xfrm>
          <a:prstGeom prst="rect">
            <a:avLst/>
          </a:prstGeom>
          <a:solidFill>
            <a:srgbClr val="95A28E"/>
          </a:solidFill>
          <a:ln>
            <a:solidFill>
              <a:srgbClr val="95A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A28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A991-37E2-3909-279D-29E9B719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24864" y="3761849"/>
            <a:ext cx="6057681" cy="44044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dirty="0">
                <a:latin typeface="a각헤드B" panose="02020600000000000000" pitchFamily="18" charset="-127"/>
                <a:ea typeface="a각헤드B" panose="02020600000000000000" pitchFamily="18" charset="-127"/>
              </a:rPr>
              <a:t>웹페이지저작기초 </a:t>
            </a:r>
            <a:r>
              <a:rPr lang="ko-KR" altLang="en-US" u="sng" dirty="0">
                <a:latin typeface="a각헤드B" panose="02020600000000000000" pitchFamily="18" charset="-127"/>
                <a:ea typeface="a각헤드B" panose="02020600000000000000" pitchFamily="18" charset="-127"/>
              </a:rPr>
              <a:t>기말 프로젝트 기획안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76C278-6185-09E7-472F-AF3F0F1F740C}"/>
              </a:ext>
            </a:extLst>
          </p:cNvPr>
          <p:cNvSpPr txBox="1">
            <a:spLocks/>
          </p:cNvSpPr>
          <p:nvPr/>
        </p:nvSpPr>
        <p:spPr>
          <a:xfrm>
            <a:off x="4610042" y="4461171"/>
            <a:ext cx="3233749" cy="332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dirty="0">
                <a:latin typeface="a각헤드M" panose="02020600000000000000" pitchFamily="18" charset="-127"/>
                <a:ea typeface="a각헤드M" panose="02020600000000000000" pitchFamily="18" charset="-127"/>
              </a:rPr>
              <a:t>소프트웨어융합학과 </a:t>
            </a:r>
            <a:r>
              <a:rPr lang="en-US" altLang="ko-KR" dirty="0">
                <a:latin typeface="a각헤드M" panose="02020600000000000000" pitchFamily="18" charset="-127"/>
                <a:ea typeface="a각헤드M" panose="02020600000000000000" pitchFamily="18" charset="-127"/>
              </a:rPr>
              <a:t>/ 2020111374 / </a:t>
            </a:r>
            <a:r>
              <a:rPr lang="ko-KR" altLang="en-US" dirty="0">
                <a:latin typeface="a각헤드M" panose="02020600000000000000" pitchFamily="18" charset="-127"/>
                <a:ea typeface="a각헤드M" panose="02020600000000000000" pitchFamily="18" charset="-127"/>
              </a:rPr>
              <a:t>고지혜</a:t>
            </a:r>
          </a:p>
        </p:txBody>
      </p:sp>
    </p:spTree>
    <p:extLst>
      <p:ext uri="{BB962C8B-B14F-4D97-AF65-F5344CB8AC3E}">
        <p14:creationId xmlns:p14="http://schemas.microsoft.com/office/powerpoint/2010/main" val="3898832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3A482C66-F2DA-43A4-F281-FB22550C46C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095999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3658AF9-80BF-BEF5-F379-0A9F152E0AEF}"/>
              </a:ext>
            </a:extLst>
          </p:cNvPr>
          <p:cNvSpPr txBox="1"/>
          <p:nvPr/>
        </p:nvSpPr>
        <p:spPr>
          <a:xfrm>
            <a:off x="2579914" y="1262743"/>
            <a:ext cx="402772" cy="67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AB41E0-0A1B-7F5E-DA69-E448426A6D96}"/>
              </a:ext>
            </a:extLst>
          </p:cNvPr>
          <p:cNvSpPr/>
          <p:nvPr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95A28E"/>
          </a:solidFill>
          <a:ln>
            <a:solidFill>
              <a:srgbClr val="95A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A28E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2BEB19B-FF39-C95B-9708-85A37DDB4C60}"/>
              </a:ext>
            </a:extLst>
          </p:cNvPr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bg1">
              <a:lumMod val="95000"/>
              <a:alpha val="57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A991-37E2-3909-279D-29E9B719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0252" y="2478502"/>
            <a:ext cx="5765677" cy="35281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</a:t>
            </a:r>
            <a:r>
              <a:rPr lang="en-US" altLang="ko-KR" sz="1700" dirty="0">
                <a:latin typeface="Maiandra GD" panose="020E0502030308020204" pitchFamily="34" charset="0"/>
                <a:ea typeface="제주명조" panose="02000300000000000000" pitchFamily="2" charset="-127"/>
              </a:rPr>
              <a:t>Let’s Change The World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는 </a:t>
            </a:r>
            <a:r>
              <a:rPr lang="ko-KR" altLang="en-US" sz="1700" dirty="0">
                <a:highlight>
                  <a:srgbClr val="C0C0C0"/>
                </a:highlight>
                <a:latin typeface="제주명조" panose="02000300000000000000" pitchFamily="2" charset="-127"/>
                <a:ea typeface="제주명조" panose="02000300000000000000" pitchFamily="2" charset="-127"/>
              </a:rPr>
              <a:t>환경 문제에 대한 정보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담긴 웹페이지이다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17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지구온난화로 인한 기후변화는 농작물 뿐만 아니라 생태계도 위협한다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지난 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30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년 사이에 여름철 해빙의 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75%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가 사라지고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플라스틱 오염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석유 등으로 바다가 몸살을 앓고 있다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이는 이상기후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경제 문제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기후 조절 문제 등으로 우리의 삶에 밀접하게 다가오고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,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 지구 전체를 위협할 것이다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</a:p>
          <a:p>
            <a:pPr marL="0" indent="0">
              <a:buNone/>
            </a:pPr>
            <a:endParaRPr lang="en-US" altLang="ko-KR" sz="17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우리는 자연과 분리될 수 없는 존재이다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 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따라서 사람들의 작은 관심과 노력으로 생태계 보존을 위해 힘써줬으면 하는 바람을 담아 이 웹페이지를 구상하게 되었다</a:t>
            </a:r>
            <a:r>
              <a:rPr lang="en-US" altLang="ko-KR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  <a:r>
              <a:rPr lang="ko-KR" altLang="en-US" sz="17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5BA3C-48F1-42A8-7CE0-F7987D1CDD5D}"/>
              </a:ext>
            </a:extLst>
          </p:cNvPr>
          <p:cNvSpPr txBox="1"/>
          <p:nvPr/>
        </p:nvSpPr>
        <p:spPr>
          <a:xfrm>
            <a:off x="219488" y="1543133"/>
            <a:ext cx="39246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800" b="1" dirty="0">
                <a:latin typeface="Maiandra GD" panose="020E0502030308020204" pitchFamily="34" charset="0"/>
                <a:ea typeface="제주고딕" panose="02000300000000000000" pitchFamily="2" charset="-127"/>
              </a:rPr>
              <a:t>Let’s Change The World</a:t>
            </a:r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A7325870-45FD-ABC7-546D-D13C1FDCFE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6" y="60453"/>
            <a:ext cx="546229" cy="641510"/>
          </a:xfrm>
        </p:spPr>
        <p:txBody>
          <a:bodyPr>
            <a:no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목적</a:t>
            </a:r>
          </a:p>
        </p:txBody>
      </p:sp>
    </p:spTree>
    <p:extLst>
      <p:ext uri="{BB962C8B-B14F-4D97-AF65-F5344CB8AC3E}">
        <p14:creationId xmlns:p14="http://schemas.microsoft.com/office/powerpoint/2010/main" val="2866858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4CE11004-0C72-3BA3-13E1-CD2ED1F18EA3}"/>
              </a:ext>
            </a:extLst>
          </p:cNvPr>
          <p:cNvSpPr/>
          <p:nvPr/>
        </p:nvSpPr>
        <p:spPr>
          <a:xfrm>
            <a:off x="0" y="-478973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37350A-37B5-1567-FD16-3A573EABE2B1}"/>
              </a:ext>
            </a:extLst>
          </p:cNvPr>
          <p:cNvSpPr txBox="1">
            <a:spLocks/>
          </p:cNvSpPr>
          <p:nvPr/>
        </p:nvSpPr>
        <p:spPr>
          <a:xfrm>
            <a:off x="937102" y="180100"/>
            <a:ext cx="6512365" cy="360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ko-KR" altLang="en-US" sz="1600" b="1" dirty="0">
              <a:latin typeface="나눔바른펜OTF" panose="020B0503000000000000" pitchFamily="34" charset="-127"/>
              <a:ea typeface="나눔바른펜OTF" panose="020B0503000000000000" pitchFamily="34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39AEE53-0D0E-7998-9892-07F2878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6" y="60453"/>
            <a:ext cx="1258191" cy="641510"/>
          </a:xfrm>
        </p:spPr>
        <p:txBody>
          <a:bodyPr>
            <a:noAutofit/>
          </a:bodyPr>
          <a:lstStyle/>
          <a:p>
            <a:r>
              <a:rPr lang="en-US" altLang="ko-KR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COLOR</a:t>
            </a:r>
            <a:endParaRPr lang="ko-KR" altLang="en-US" sz="15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50D2A-4CB3-6458-0BCA-7C2B943F7177}"/>
              </a:ext>
            </a:extLst>
          </p:cNvPr>
          <p:cNvSpPr txBox="1"/>
          <p:nvPr/>
        </p:nvSpPr>
        <p:spPr>
          <a:xfrm>
            <a:off x="1695687" y="5065729"/>
            <a:ext cx="3763003" cy="27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041CAA9C-8C86-6D5D-A62A-A7DC78A79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5698" y="3239958"/>
            <a:ext cx="9462255" cy="24875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“</a:t>
            </a:r>
            <a:r>
              <a:rPr lang="en-US" altLang="ko-KR" sz="1500" dirty="0">
                <a:latin typeface="Maiandra GD" panose="020E0502030308020204" pitchFamily="34" charset="0"/>
                <a:ea typeface="제주명조" panose="02000300000000000000" pitchFamily="2" charset="-127"/>
              </a:rPr>
              <a:t>Let’s Change The World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”</a:t>
            </a: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이 웹페이지는 정보 전달의 목적으로 이용할 것이기 때문에 너무 화려하고 다채롭지 않게 기획하려고 하였다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대부분의 구성은 흰색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+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검은색 조합이다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흰색은 배경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검은색은 메뉴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등 시각적으로 잘 보일 수 있는 대표 색으로 지적하였다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또한 웹페이지 자체가 자연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환경과 관련되어 있는 만큼 </a:t>
            </a:r>
            <a:r>
              <a:rPr lang="ko-KR" altLang="en-US" sz="15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자연하면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 떠오르는 초록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파랑으로 색을 보조할 것이다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마지막으로 회색은 경계선이나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글자 등의 보조색으로 들어갈 예정이다</a:t>
            </a:r>
            <a:r>
              <a:rPr lang="en-US" altLang="ko-KR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.</a:t>
            </a:r>
          </a:p>
          <a:p>
            <a:pPr marL="0" indent="0">
              <a:buNone/>
            </a:pPr>
            <a:endParaRPr lang="en-US" altLang="ko-KR" sz="15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r>
              <a:rPr lang="ko-KR" altLang="en-US" sz="15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endParaRPr lang="en-US" altLang="ko-KR" sz="15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endParaRPr lang="ko-KR" altLang="en-US" sz="15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EAA18F77-6EB3-0CE7-0854-0CAD8852F936}"/>
              </a:ext>
            </a:extLst>
          </p:cNvPr>
          <p:cNvSpPr/>
          <p:nvPr/>
        </p:nvSpPr>
        <p:spPr>
          <a:xfrm>
            <a:off x="2793426" y="1199299"/>
            <a:ext cx="1260000" cy="1260000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6461E0F1-F3BF-83B3-6AFB-8E6683DC8AA5}"/>
              </a:ext>
            </a:extLst>
          </p:cNvPr>
          <p:cNvSpPr/>
          <p:nvPr/>
        </p:nvSpPr>
        <p:spPr>
          <a:xfrm>
            <a:off x="4295126" y="1231948"/>
            <a:ext cx="1260000" cy="1260000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2706BF9-F9B8-84A8-9AE6-B7FE9535F22C}"/>
              </a:ext>
            </a:extLst>
          </p:cNvPr>
          <p:cNvSpPr/>
          <p:nvPr/>
        </p:nvSpPr>
        <p:spPr>
          <a:xfrm>
            <a:off x="5796826" y="1237754"/>
            <a:ext cx="1260000" cy="126000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1A9B28A-2139-58A3-0F14-C4A9FA7D85F3}"/>
              </a:ext>
            </a:extLst>
          </p:cNvPr>
          <p:cNvSpPr/>
          <p:nvPr/>
        </p:nvSpPr>
        <p:spPr>
          <a:xfrm>
            <a:off x="7298526" y="1231948"/>
            <a:ext cx="1260000" cy="1260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0538EA1-7C97-1CD4-2B73-A803D6D66F62}"/>
              </a:ext>
            </a:extLst>
          </p:cNvPr>
          <p:cNvSpPr/>
          <p:nvPr/>
        </p:nvSpPr>
        <p:spPr>
          <a:xfrm>
            <a:off x="8800226" y="1231948"/>
            <a:ext cx="1260000" cy="1260000"/>
          </a:xfrm>
          <a:prstGeom prst="ellipse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4252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F49174-9537-A82F-4967-C0C29A1824FB}"/>
              </a:ext>
            </a:extLst>
          </p:cNvPr>
          <p:cNvSpPr/>
          <p:nvPr/>
        </p:nvSpPr>
        <p:spPr>
          <a:xfrm>
            <a:off x="0" y="-468338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제목 1">
            <a:extLst>
              <a:ext uri="{FF2B5EF4-FFF2-40B4-BE49-F238E27FC236}">
                <a16:creationId xmlns:a16="http://schemas.microsoft.com/office/drawing/2014/main" id="{3537350A-37B5-1567-FD16-3A573EABE2B1}"/>
              </a:ext>
            </a:extLst>
          </p:cNvPr>
          <p:cNvSpPr txBox="1">
            <a:spLocks/>
          </p:cNvSpPr>
          <p:nvPr/>
        </p:nvSpPr>
        <p:spPr>
          <a:xfrm>
            <a:off x="937102" y="180100"/>
            <a:ext cx="6512365" cy="360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1) Main Page | </a:t>
            </a:r>
            <a:r>
              <a:rPr lang="ko-KR" altLang="en-US" sz="1700" dirty="0" err="1">
                <a:latin typeface="제주고딕" panose="02000300000000000000" pitchFamily="2" charset="-127"/>
                <a:ea typeface="제주고딕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룸앤홈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(naver.com)</a:t>
            </a:r>
            <a:endParaRPr lang="ko-KR" altLang="en-US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39AEE53-0D0E-7998-9892-07F2878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6" y="60453"/>
            <a:ext cx="546229" cy="641510"/>
          </a:xfrm>
        </p:spPr>
        <p:txBody>
          <a:bodyPr>
            <a:no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벤치마킹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50D2A-4CB3-6458-0BCA-7C2B943F7177}"/>
              </a:ext>
            </a:extLst>
          </p:cNvPr>
          <p:cNvSpPr txBox="1"/>
          <p:nvPr/>
        </p:nvSpPr>
        <p:spPr>
          <a:xfrm>
            <a:off x="1695687" y="5065729"/>
            <a:ext cx="3763003" cy="27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8D10FF7-2F04-9556-D80C-5318E44847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24" y="859129"/>
            <a:ext cx="10496313" cy="5434142"/>
          </a:xfrm>
          <a:prstGeom prst="rect">
            <a:avLst/>
          </a:prstGeom>
        </p:spPr>
      </p:pic>
      <p:cxnSp>
        <p:nvCxnSpPr>
          <p:cNvPr id="49" name="연결선: 꺾임 48">
            <a:extLst>
              <a:ext uri="{FF2B5EF4-FFF2-40B4-BE49-F238E27FC236}">
                <a16:creationId xmlns:a16="http://schemas.microsoft.com/office/drawing/2014/main" id="{A3D5C9D1-524D-F7F0-D755-B5AC25F88C61}"/>
              </a:ext>
            </a:extLst>
          </p:cNvPr>
          <p:cNvCxnSpPr>
            <a:cxnSpLocks/>
          </p:cNvCxnSpPr>
          <p:nvPr/>
        </p:nvCxnSpPr>
        <p:spPr>
          <a:xfrm rot="5400000">
            <a:off x="1206842" y="1947242"/>
            <a:ext cx="860727" cy="116963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D666D747-5A56-E51D-F980-1848A02DE6C3}"/>
              </a:ext>
            </a:extLst>
          </p:cNvPr>
          <p:cNvSpPr/>
          <p:nvPr/>
        </p:nvSpPr>
        <p:spPr>
          <a:xfrm>
            <a:off x="517079" y="2550452"/>
            <a:ext cx="2719744" cy="650206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메뉴에 마우스를 옮기면 색 변화를 통해 커서의 위치를 알 수 있도록 하기</a:t>
            </a:r>
            <a:endParaRPr lang="en-US" altLang="ko-KR" sz="1300" dirty="0">
              <a:solidFill>
                <a:schemeClr val="tx1"/>
              </a:solidFill>
              <a:latin typeface="a각헤드L" panose="02020600000000000000" pitchFamily="18" charset="-127"/>
              <a:ea typeface="a각헤드L" panose="02020600000000000000" pitchFamily="18" charset="-127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63D861-20CD-22E8-5C30-7379F6FA6AAC}"/>
              </a:ext>
            </a:extLst>
          </p:cNvPr>
          <p:cNvSpPr/>
          <p:nvPr/>
        </p:nvSpPr>
        <p:spPr>
          <a:xfrm>
            <a:off x="6253268" y="462406"/>
            <a:ext cx="103898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팝업창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 넣기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DD91AF-92E2-088F-5988-E4F30501B123}"/>
              </a:ext>
            </a:extLst>
          </p:cNvPr>
          <p:cNvSpPr/>
          <p:nvPr/>
        </p:nvSpPr>
        <p:spPr>
          <a:xfrm>
            <a:off x="9091623" y="300137"/>
            <a:ext cx="248210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사진 위쪽에 공간을 두어서</a:t>
            </a:r>
            <a:endParaRPr lang="en-US" altLang="ko-KR" sz="1300" dirty="0">
              <a:solidFill>
                <a:schemeClr val="tx1"/>
              </a:solidFill>
              <a:latin typeface="a각헤드L" panose="02020600000000000000" pitchFamily="18" charset="-127"/>
              <a:ea typeface="a각헤드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Q&amp;A | 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공지사항 등 넣을 예정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B9E14A7-3798-A9AE-7DF4-BA0446F46459}"/>
              </a:ext>
            </a:extLst>
          </p:cNvPr>
          <p:cNvCxnSpPr>
            <a:cxnSpLocks/>
          </p:cNvCxnSpPr>
          <p:nvPr/>
        </p:nvCxnSpPr>
        <p:spPr>
          <a:xfrm flipV="1">
            <a:off x="1876951" y="741856"/>
            <a:ext cx="4296263" cy="349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2F9F3E5-61A1-6E7A-D41F-02F22C03B1F5}"/>
              </a:ext>
            </a:extLst>
          </p:cNvPr>
          <p:cNvSpPr/>
          <p:nvPr/>
        </p:nvSpPr>
        <p:spPr>
          <a:xfrm>
            <a:off x="5481407" y="5688912"/>
            <a:ext cx="2304079" cy="509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3CAF8C-D1AA-306A-24F8-E95EFCEF7BF6}"/>
              </a:ext>
            </a:extLst>
          </p:cNvPr>
          <p:cNvSpPr/>
          <p:nvPr/>
        </p:nvSpPr>
        <p:spPr>
          <a:xfrm>
            <a:off x="7612931" y="6305439"/>
            <a:ext cx="271974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비헤이비어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 이용하기</a:t>
            </a:r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고구마 사진 예제</a:t>
            </a:r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39197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직사각형 77">
            <a:extLst>
              <a:ext uri="{FF2B5EF4-FFF2-40B4-BE49-F238E27FC236}">
                <a16:creationId xmlns:a16="http://schemas.microsoft.com/office/drawing/2014/main" id="{8FF49174-9537-A82F-4967-C0C29A1824FB}"/>
              </a:ext>
            </a:extLst>
          </p:cNvPr>
          <p:cNvSpPr/>
          <p:nvPr/>
        </p:nvSpPr>
        <p:spPr>
          <a:xfrm>
            <a:off x="0" y="-468338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9" name="그림 8" descr="텍스트, 나무이(가) 표시된 사진&#10;&#10;자동 생성된 설명">
            <a:extLst>
              <a:ext uri="{FF2B5EF4-FFF2-40B4-BE49-F238E27FC236}">
                <a16:creationId xmlns:a16="http://schemas.microsoft.com/office/drawing/2014/main" id="{88DDD81C-07BC-393B-0EDE-3B8C276562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924" y="847229"/>
            <a:ext cx="10496313" cy="5458210"/>
          </a:xfrm>
          <a:prstGeom prst="rect">
            <a:avLst/>
          </a:prstGeom>
        </p:spPr>
      </p:pic>
      <p:sp>
        <p:nvSpPr>
          <p:cNvPr id="8" name="제목 1">
            <a:extLst>
              <a:ext uri="{FF2B5EF4-FFF2-40B4-BE49-F238E27FC236}">
                <a16:creationId xmlns:a16="http://schemas.microsoft.com/office/drawing/2014/main" id="{3537350A-37B5-1567-FD16-3A573EABE2B1}"/>
              </a:ext>
            </a:extLst>
          </p:cNvPr>
          <p:cNvSpPr txBox="1">
            <a:spLocks/>
          </p:cNvSpPr>
          <p:nvPr/>
        </p:nvSpPr>
        <p:spPr>
          <a:xfrm>
            <a:off x="937102" y="180100"/>
            <a:ext cx="6512365" cy="36021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1) (</a:t>
            </a:r>
            <a:r>
              <a:rPr lang="ko-KR" altLang="en-US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수정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</a:rPr>
              <a:t>)Main Page | </a:t>
            </a:r>
            <a:r>
              <a:rPr lang="ko-KR" altLang="en-US" sz="1700" dirty="0" err="1">
                <a:latin typeface="제주고딕" panose="02000300000000000000" pitchFamily="2" charset="-127"/>
                <a:ea typeface="제주고딕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므넴</a:t>
            </a:r>
            <a:r>
              <a:rPr lang="ko-KR" altLang="en-US" sz="1700" dirty="0">
                <a:latin typeface="제주고딕" panose="02000300000000000000" pitchFamily="2" charset="-127"/>
                <a:ea typeface="제주고딕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altLang="ko-KR" sz="1700" dirty="0">
                <a:latin typeface="제주고딕" panose="02000300000000000000" pitchFamily="2" charset="-127"/>
                <a:ea typeface="제주고딕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(mnem.co.kr)</a:t>
            </a:r>
            <a:endParaRPr lang="ko-KR" altLang="en-US" sz="1700" dirty="0">
              <a:latin typeface="제주고딕" panose="02000300000000000000" pitchFamily="2" charset="-127"/>
              <a:ea typeface="제주고딕" panose="02000300000000000000" pitchFamily="2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B39AEE53-0D0E-7998-9892-07F2878148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6" y="60453"/>
            <a:ext cx="546229" cy="641510"/>
          </a:xfrm>
        </p:spPr>
        <p:txBody>
          <a:bodyPr>
            <a:no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벤치마킹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50D2A-4CB3-6458-0BCA-7C2B943F7177}"/>
              </a:ext>
            </a:extLst>
          </p:cNvPr>
          <p:cNvSpPr txBox="1"/>
          <p:nvPr/>
        </p:nvSpPr>
        <p:spPr>
          <a:xfrm>
            <a:off x="1695687" y="5065729"/>
            <a:ext cx="3763003" cy="2728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EC63D861-20CD-22E8-5C30-7379F6FA6AAC}"/>
              </a:ext>
            </a:extLst>
          </p:cNvPr>
          <p:cNvSpPr/>
          <p:nvPr/>
        </p:nvSpPr>
        <p:spPr>
          <a:xfrm>
            <a:off x="6253268" y="462406"/>
            <a:ext cx="103898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 err="1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팝업창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 넣기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9DD91AF-92E2-088F-5988-E4F30501B123}"/>
              </a:ext>
            </a:extLst>
          </p:cNvPr>
          <p:cNvSpPr/>
          <p:nvPr/>
        </p:nvSpPr>
        <p:spPr>
          <a:xfrm>
            <a:off x="9091623" y="300137"/>
            <a:ext cx="248210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사진 위쪽에 공간을 두어서</a:t>
            </a:r>
            <a:endParaRPr lang="en-US" altLang="ko-KR" sz="1300" dirty="0">
              <a:solidFill>
                <a:schemeClr val="tx1"/>
              </a:solidFill>
              <a:latin typeface="a각헤드L" panose="02020600000000000000" pitchFamily="18" charset="-127"/>
              <a:ea typeface="a각헤드L" panose="02020600000000000000" pitchFamily="18" charset="-127"/>
            </a:endParaRPr>
          </a:p>
          <a:p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Q&amp;A | 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공지사항 등 넣을 예정</a:t>
            </a:r>
          </a:p>
        </p:txBody>
      </p:sp>
      <p:cxnSp>
        <p:nvCxnSpPr>
          <p:cNvPr id="74" name="연결선: 꺾임 73">
            <a:extLst>
              <a:ext uri="{FF2B5EF4-FFF2-40B4-BE49-F238E27FC236}">
                <a16:creationId xmlns:a16="http://schemas.microsoft.com/office/drawing/2014/main" id="{FB9E14A7-3798-A9AE-7DF4-BA0446F46459}"/>
              </a:ext>
            </a:extLst>
          </p:cNvPr>
          <p:cNvCxnSpPr>
            <a:cxnSpLocks/>
          </p:cNvCxnSpPr>
          <p:nvPr/>
        </p:nvCxnSpPr>
        <p:spPr>
          <a:xfrm flipV="1">
            <a:off x="1876951" y="741856"/>
            <a:ext cx="4296263" cy="34928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타원 53">
            <a:extLst>
              <a:ext uri="{FF2B5EF4-FFF2-40B4-BE49-F238E27FC236}">
                <a16:creationId xmlns:a16="http://schemas.microsoft.com/office/drawing/2014/main" id="{F2F9F3E5-61A1-6E7A-D41F-02F22C03B1F5}"/>
              </a:ext>
            </a:extLst>
          </p:cNvPr>
          <p:cNvSpPr/>
          <p:nvPr/>
        </p:nvSpPr>
        <p:spPr>
          <a:xfrm>
            <a:off x="5481407" y="5688912"/>
            <a:ext cx="2304079" cy="50928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AD3CAF8C-D1AA-306A-24F8-E95EFCEF7BF6}"/>
              </a:ext>
            </a:extLst>
          </p:cNvPr>
          <p:cNvSpPr/>
          <p:nvPr/>
        </p:nvSpPr>
        <p:spPr>
          <a:xfrm>
            <a:off x="7612931" y="6305439"/>
            <a:ext cx="2719744" cy="38455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300" dirty="0" err="1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비헤이비어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 이용하기</a:t>
            </a:r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(</a:t>
            </a:r>
            <a:r>
              <a:rPr lang="ko-KR" altLang="en-US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고구마 사진 예제</a:t>
            </a:r>
            <a:r>
              <a:rPr lang="en-US" altLang="ko-KR" sz="1300" dirty="0">
                <a:solidFill>
                  <a:schemeClr val="tx1"/>
                </a:solidFill>
                <a:latin typeface="a각헤드L" panose="02020600000000000000" pitchFamily="18" charset="-127"/>
                <a:ea typeface="a각헤드L" panose="02020600000000000000" pitchFamily="18" charset="-127"/>
              </a:rPr>
              <a:t>)</a:t>
            </a: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047A2D6-48A5-F1AC-8FE9-AFA51CC818D0}"/>
              </a:ext>
            </a:extLst>
          </p:cNvPr>
          <p:cNvSpPr/>
          <p:nvPr/>
        </p:nvSpPr>
        <p:spPr>
          <a:xfrm>
            <a:off x="6814868" y="5831457"/>
            <a:ext cx="1613140" cy="579355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6266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3B9A16-876F-1426-8BB4-D68D7A198D68}"/>
              </a:ext>
            </a:extLst>
          </p:cNvPr>
          <p:cNvSpPr/>
          <p:nvPr/>
        </p:nvSpPr>
        <p:spPr>
          <a:xfrm>
            <a:off x="0" y="-478973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58AF9-80BF-BEF5-F379-0A9F152E0AEF}"/>
              </a:ext>
            </a:extLst>
          </p:cNvPr>
          <p:cNvSpPr txBox="1"/>
          <p:nvPr/>
        </p:nvSpPr>
        <p:spPr>
          <a:xfrm>
            <a:off x="2579914" y="1262743"/>
            <a:ext cx="402772" cy="67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AB41E0-0A1B-7F5E-DA69-E448426A6D96}"/>
              </a:ext>
            </a:extLst>
          </p:cNvPr>
          <p:cNvSpPr/>
          <p:nvPr/>
        </p:nvSpPr>
        <p:spPr>
          <a:xfrm>
            <a:off x="1231209" y="820955"/>
            <a:ext cx="1447124" cy="44991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95A28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A991-37E2-3909-279D-29E9B719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3038" y="829552"/>
            <a:ext cx="4219608" cy="63013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800" dirty="0">
                <a:latin typeface="제주명조" panose="02000300000000000000" pitchFamily="2" charset="-127"/>
                <a:ea typeface="제주명조" panose="02000300000000000000" pitchFamily="2" charset="-127"/>
              </a:rPr>
              <a:t>01. </a:t>
            </a:r>
            <a:r>
              <a:rPr lang="ko-KR" altLang="en-US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상세페이지</a:t>
            </a:r>
            <a:r>
              <a:rPr lang="en-US" altLang="ko-KR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_</a:t>
            </a:r>
            <a:r>
              <a:rPr lang="ko-KR" altLang="en-US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소개 </a:t>
            </a:r>
            <a:r>
              <a:rPr lang="en-US" altLang="ko-KR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|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하나뿐인 지구를 위해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우리는 행동해야 합니다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. WWF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세계자연기금 정기후원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(campaignus.me)</a:t>
            </a:r>
            <a:endParaRPr lang="ko-KR" altLang="en-US" sz="12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None/>
            </a:pPr>
            <a:endParaRPr lang="ko-KR" altLang="en-US" sz="18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76B8B005-46BA-AD7B-31AE-AC13E8F1452A}"/>
              </a:ext>
            </a:extLst>
          </p:cNvPr>
          <p:cNvSpPr txBox="1">
            <a:spLocks/>
          </p:cNvSpPr>
          <p:nvPr/>
        </p:nvSpPr>
        <p:spPr>
          <a:xfrm>
            <a:off x="3093037" y="3851019"/>
            <a:ext cx="3969703" cy="44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제주명조" panose="02000300000000000000" pitchFamily="2" charset="-127"/>
                <a:ea typeface="제주명조" panose="02000300000000000000" pitchFamily="2" charset="-127"/>
              </a:rPr>
              <a:t>03. </a:t>
            </a:r>
            <a:r>
              <a:rPr lang="ko-KR" altLang="en-US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상세페이지 </a:t>
            </a:r>
            <a:r>
              <a:rPr lang="en-US" altLang="ko-KR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| 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FAQ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화면 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(greyraise.com)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endParaRPr lang="ko-KR" altLang="en-US" sz="12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2F080E3D-70D7-A65D-4255-CFF63C618C77}"/>
              </a:ext>
            </a:extLst>
          </p:cNvPr>
          <p:cNvSpPr txBox="1">
            <a:spLocks/>
          </p:cNvSpPr>
          <p:nvPr/>
        </p:nvSpPr>
        <p:spPr>
          <a:xfrm>
            <a:off x="7444599" y="829552"/>
            <a:ext cx="4453234" cy="44044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800" dirty="0">
                <a:latin typeface="제주명조" panose="02000300000000000000" pitchFamily="2" charset="-127"/>
                <a:ea typeface="제주명조" panose="02000300000000000000" pitchFamily="2" charset="-127"/>
              </a:rPr>
              <a:t>02. </a:t>
            </a:r>
            <a:r>
              <a:rPr lang="ko-KR" altLang="en-US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상세페이지 </a:t>
            </a:r>
            <a:r>
              <a:rPr lang="en-US" altLang="ko-KR" sz="1400" dirty="0">
                <a:latin typeface="제주명조" panose="02000300000000000000" pitchFamily="2" charset="-127"/>
                <a:ea typeface="제주명조" panose="02000300000000000000" pitchFamily="2" charset="-127"/>
              </a:rPr>
              <a:t>|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산림 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 Greenpeace Korea | </a:t>
            </a:r>
            <a:r>
              <a:rPr lang="ko-KR" altLang="en-US" sz="1200" dirty="0">
                <a:latin typeface="제주명조" panose="02000300000000000000" pitchFamily="2" charset="-127"/>
                <a:ea typeface="제주명조" panose="02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그린피스</a:t>
            </a:r>
            <a:r>
              <a:rPr lang="en-US" altLang="ko-KR" sz="1200" dirty="0">
                <a:latin typeface="제주명조" panose="02000300000000000000" pitchFamily="2" charset="-127"/>
                <a:ea typeface="제주명조" panose="02000300000000000000" pitchFamily="2" charset="-127"/>
              </a:rPr>
              <a:t> </a:t>
            </a:r>
            <a:endParaRPr lang="ko-KR" altLang="en-US" sz="12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435BA3C-48F1-42A8-7CE0-F7987D1CDD5D}"/>
              </a:ext>
            </a:extLst>
          </p:cNvPr>
          <p:cNvSpPr txBox="1"/>
          <p:nvPr/>
        </p:nvSpPr>
        <p:spPr>
          <a:xfrm>
            <a:off x="670814" y="965733"/>
            <a:ext cx="2007518" cy="6309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3500" dirty="0">
                <a:latin typeface="Maiandra GD" panose="020E0502030308020204" pitchFamily="34" charset="0"/>
                <a:ea typeface="제주고딕" panose="02000300000000000000" pitchFamily="2" charset="-127"/>
              </a:rPr>
              <a:t>상세화면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17386DA-7D70-84AC-03F3-446AA0C21D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37" y="1570208"/>
            <a:ext cx="3746547" cy="2001004"/>
          </a:xfrm>
          <a:prstGeom prst="rect">
            <a:avLst/>
          </a:prstGeom>
        </p:spPr>
      </p:pic>
      <p:sp>
        <p:nvSpPr>
          <p:cNvPr id="15" name="제목 1">
            <a:extLst>
              <a:ext uri="{FF2B5EF4-FFF2-40B4-BE49-F238E27FC236}">
                <a16:creationId xmlns:a16="http://schemas.microsoft.com/office/drawing/2014/main" id="{5E5E6C46-02C1-E24F-0578-99B2ED3E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896" y="60453"/>
            <a:ext cx="546229" cy="641510"/>
          </a:xfrm>
        </p:spPr>
        <p:txBody>
          <a:bodyPr>
            <a:noAutofit/>
          </a:bodyPr>
          <a:lstStyle/>
          <a:p>
            <a:r>
              <a:rPr lang="ko-KR" altLang="en-US" sz="1500" dirty="0">
                <a:latin typeface="제주고딕" panose="02000300000000000000" pitchFamily="2" charset="-127"/>
                <a:ea typeface="제주고딕" panose="02000300000000000000" pitchFamily="2" charset="-127"/>
              </a:rPr>
              <a:t>벤치마킹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5ACB4889-400A-FD51-1132-D147231582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4599" y="1527676"/>
            <a:ext cx="3537717" cy="200100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3EB1CEA-86AB-65E7-D3CE-830313601D9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3038" y="4291468"/>
            <a:ext cx="3746546" cy="2001005"/>
          </a:xfrm>
          <a:prstGeom prst="rect">
            <a:avLst/>
          </a:prstGeom>
        </p:spPr>
      </p:pic>
      <p:sp>
        <p:nvSpPr>
          <p:cNvPr id="17" name="내용 개체 틀 2">
            <a:extLst>
              <a:ext uri="{FF2B5EF4-FFF2-40B4-BE49-F238E27FC236}">
                <a16:creationId xmlns:a16="http://schemas.microsoft.com/office/drawing/2014/main" id="{36B562C8-9F43-E35B-DC0F-06449149BDB1}"/>
              </a:ext>
            </a:extLst>
          </p:cNvPr>
          <p:cNvSpPr txBox="1">
            <a:spLocks/>
          </p:cNvSpPr>
          <p:nvPr/>
        </p:nvSpPr>
        <p:spPr>
          <a:xfrm>
            <a:off x="8048401" y="3842331"/>
            <a:ext cx="3746546" cy="301566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A7F4B13A-AA78-D80A-E847-175686B7F1E6}"/>
              </a:ext>
            </a:extLst>
          </p:cNvPr>
          <p:cNvSpPr txBox="1">
            <a:spLocks/>
          </p:cNvSpPr>
          <p:nvPr/>
        </p:nvSpPr>
        <p:spPr>
          <a:xfrm>
            <a:off x="7116224" y="4229118"/>
            <a:ext cx="4964278" cy="224209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[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상세화면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(3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장 이상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 -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영역별 생태계 심각성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환경 보호 캠페인 등의 정보 전달</a:t>
            </a:r>
            <a:endParaRPr lang="en-US" altLang="ko-KR" sz="13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 - </a:t>
            </a:r>
            <a:r>
              <a:rPr lang="ko-KR" altLang="en-US" sz="13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롤오버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 /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링크 삽입 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/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동일한 페이지 이동</a:t>
            </a:r>
            <a:endParaRPr lang="en-US" altLang="ko-KR" sz="13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sz="13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[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공지사항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|</a:t>
            </a:r>
            <a:r>
              <a:rPr lang="en-US" altLang="ko-KR" sz="13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QnA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]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 -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공지사항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 | </a:t>
            </a:r>
            <a:r>
              <a:rPr lang="en-US" altLang="ko-KR" sz="1300" dirty="0" err="1">
                <a:latin typeface="제주명조" panose="02000300000000000000" pitchFamily="2" charset="-127"/>
                <a:ea typeface="제주명조" panose="02000300000000000000" pitchFamily="2" charset="-127"/>
              </a:rPr>
              <a:t>QnA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(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자주하는 질문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,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기타문의 등</a:t>
            </a:r>
            <a:r>
              <a:rPr lang="en-US" altLang="ko-KR" sz="1300">
                <a:latin typeface="제주명조" panose="02000300000000000000" pitchFamily="2" charset="-127"/>
                <a:ea typeface="제주명조" panose="02000300000000000000" pitchFamily="2" charset="-127"/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300">
                <a:latin typeface="제주명조" panose="02000300000000000000" pitchFamily="2" charset="-127"/>
                <a:ea typeface="제주명조" panose="02000300000000000000" pitchFamily="2" charset="-127"/>
              </a:rPr>
              <a:t>- </a:t>
            </a:r>
            <a:r>
              <a:rPr lang="en-US" altLang="ko-KR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id / </a:t>
            </a:r>
            <a:r>
              <a:rPr lang="ko-KR" altLang="en-US" sz="1300" dirty="0">
                <a:latin typeface="제주명조" panose="02000300000000000000" pitchFamily="2" charset="-127"/>
                <a:ea typeface="제주명조" panose="02000300000000000000" pitchFamily="2" charset="-127"/>
              </a:rPr>
              <a:t>동일한 페이지 이동 </a:t>
            </a:r>
            <a:endParaRPr lang="en-US" altLang="ko-KR" sz="1300" dirty="0">
              <a:latin typeface="제주명조" panose="02000300000000000000" pitchFamily="2" charset="-127"/>
              <a:ea typeface="제주명조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11166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직사각형 12">
            <a:extLst>
              <a:ext uri="{FF2B5EF4-FFF2-40B4-BE49-F238E27FC236}">
                <a16:creationId xmlns:a16="http://schemas.microsoft.com/office/drawing/2014/main" id="{82E780FC-8EAB-7D47-4A3C-01F0BCED6501}"/>
              </a:ext>
            </a:extLst>
          </p:cNvPr>
          <p:cNvSpPr/>
          <p:nvPr/>
        </p:nvSpPr>
        <p:spPr>
          <a:xfrm>
            <a:off x="0" y="-478971"/>
            <a:ext cx="12192000" cy="76308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658AF9-80BF-BEF5-F379-0A9F152E0AEF}"/>
              </a:ext>
            </a:extLst>
          </p:cNvPr>
          <p:cNvSpPr txBox="1"/>
          <p:nvPr/>
        </p:nvSpPr>
        <p:spPr>
          <a:xfrm>
            <a:off x="2579914" y="1262743"/>
            <a:ext cx="402772" cy="674914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4AB41E0-0A1B-7F5E-DA69-E448426A6D96}"/>
              </a:ext>
            </a:extLst>
          </p:cNvPr>
          <p:cNvSpPr/>
          <p:nvPr/>
        </p:nvSpPr>
        <p:spPr>
          <a:xfrm>
            <a:off x="1175657" y="2139044"/>
            <a:ext cx="9840685" cy="5562600"/>
          </a:xfrm>
          <a:prstGeom prst="rect">
            <a:avLst/>
          </a:prstGeom>
          <a:solidFill>
            <a:srgbClr val="95A28E"/>
          </a:solidFill>
          <a:ln>
            <a:solidFill>
              <a:srgbClr val="95A2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95A28E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ABA991-37E2-3909-279D-29E9B719FF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7158" y="3699804"/>
            <a:ext cx="6057681" cy="440449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altLang="ko-KR" b="1" dirty="0">
                <a:latin typeface="a각헤드B" panose="02020600000000000000" pitchFamily="18" charset="-127"/>
                <a:ea typeface="a각헤드B" panose="02020600000000000000" pitchFamily="18" charset="-127"/>
              </a:rPr>
              <a:t>THANK YOU</a:t>
            </a:r>
            <a:endParaRPr lang="ko-KR" altLang="en-US" b="1" dirty="0">
              <a:latin typeface="a각헤드B" panose="02020600000000000000" pitchFamily="18" charset="-127"/>
              <a:ea typeface="a각헤드B" panose="02020600000000000000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676C278-6185-09E7-472F-AF3F0F1F740C}"/>
              </a:ext>
            </a:extLst>
          </p:cNvPr>
          <p:cNvSpPr txBox="1">
            <a:spLocks/>
          </p:cNvSpPr>
          <p:nvPr/>
        </p:nvSpPr>
        <p:spPr>
          <a:xfrm>
            <a:off x="4610042" y="4461171"/>
            <a:ext cx="3233749" cy="33250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ko-KR" altLang="en-US" dirty="0">
              <a:latin typeface="a각헤드M" panose="02020600000000000000" pitchFamily="18" charset="-127"/>
              <a:ea typeface="a각헤드M" panose="02020600000000000000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71298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1080</TotalTime>
  <Words>357</Words>
  <Application>Microsoft Office PowerPoint</Application>
  <PresentationFormat>와이드스크린</PresentationFormat>
  <Paragraphs>45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7" baseType="lpstr">
      <vt:lpstr>a각헤드B</vt:lpstr>
      <vt:lpstr>a각헤드L</vt:lpstr>
      <vt:lpstr>a각헤드M</vt:lpstr>
      <vt:lpstr>나눔바른펜OTF</vt:lpstr>
      <vt:lpstr>맑은 고딕</vt:lpstr>
      <vt:lpstr>제주고딕</vt:lpstr>
      <vt:lpstr>제주명조</vt:lpstr>
      <vt:lpstr>Arial</vt:lpstr>
      <vt:lpstr>Maiandra GD</vt:lpstr>
      <vt:lpstr>Office 테마</vt:lpstr>
      <vt:lpstr>PowerPoint 프레젠테이션</vt:lpstr>
      <vt:lpstr>목적</vt:lpstr>
      <vt:lpstr>COLOR</vt:lpstr>
      <vt:lpstr>벤치마킹</vt:lpstr>
      <vt:lpstr>벤치마킹</vt:lpstr>
      <vt:lpstr>벤치마킹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</dc:title>
  <dc:creator>KO JIHYE</dc:creator>
  <cp:lastModifiedBy>Jihyee0K@swuo365.onmicrosoft.com</cp:lastModifiedBy>
  <cp:revision>53</cp:revision>
  <dcterms:created xsi:type="dcterms:W3CDTF">2022-05-24T01:43:10Z</dcterms:created>
  <dcterms:modified xsi:type="dcterms:W3CDTF">2022-06-21T07:06:04Z</dcterms:modified>
</cp:coreProperties>
</file>