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59" r:id="rId6"/>
    <p:sldId id="266" r:id="rId7"/>
    <p:sldId id="260" r:id="rId8"/>
    <p:sldId id="267" r:id="rId9"/>
    <p:sldId id="261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C1CEC-B113-49DB-BA1D-465C5F3D0CF0}" v="6" dt="2021-06-28T12:37:20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한별" userId="47dd19e335c7e397" providerId="LiveId" clId="{710C1CEC-B113-49DB-BA1D-465C5F3D0CF0}"/>
    <pc:docChg chg="undo custSel addSld delSld modSld sldOrd">
      <pc:chgData name="조 한별" userId="47dd19e335c7e397" providerId="LiveId" clId="{710C1CEC-B113-49DB-BA1D-465C5F3D0CF0}" dt="2021-06-28T12:56:29.239" v="118" actId="20577"/>
      <pc:docMkLst>
        <pc:docMk/>
      </pc:docMkLst>
      <pc:sldChg chg="ord">
        <pc:chgData name="조 한별" userId="47dd19e335c7e397" providerId="LiveId" clId="{710C1CEC-B113-49DB-BA1D-465C5F3D0CF0}" dt="2021-06-28T08:47:09.824" v="1"/>
        <pc:sldMkLst>
          <pc:docMk/>
          <pc:sldMk cId="2621087102" sldId="265"/>
        </pc:sldMkLst>
      </pc:sldChg>
      <pc:sldChg chg="modSp mod">
        <pc:chgData name="조 한별" userId="47dd19e335c7e397" providerId="LiveId" clId="{710C1CEC-B113-49DB-BA1D-465C5F3D0CF0}" dt="2021-06-28T12:56:29.239" v="118" actId="20577"/>
        <pc:sldMkLst>
          <pc:docMk/>
          <pc:sldMk cId="2602712713" sldId="267"/>
        </pc:sldMkLst>
        <pc:graphicFrameChg chg="mod modGraphic">
          <ac:chgData name="조 한별" userId="47dd19e335c7e397" providerId="LiveId" clId="{710C1CEC-B113-49DB-BA1D-465C5F3D0CF0}" dt="2021-06-28T12:56:29.239" v="118" actId="20577"/>
          <ac:graphicFrameMkLst>
            <pc:docMk/>
            <pc:sldMk cId="2602712713" sldId="267"/>
            <ac:graphicFrameMk id="106" creationId="{00000000-0000-0000-0000-000000000000}"/>
          </ac:graphicFrameMkLst>
        </pc:graphicFrameChg>
      </pc:sldChg>
      <pc:sldChg chg="addSp delSp modSp add mod">
        <pc:chgData name="조 한별" userId="47dd19e335c7e397" providerId="LiveId" clId="{710C1CEC-B113-49DB-BA1D-465C5F3D0CF0}" dt="2021-06-28T09:09:29.193" v="57" actId="1076"/>
        <pc:sldMkLst>
          <pc:docMk/>
          <pc:sldMk cId="514204399" sldId="268"/>
        </pc:sldMkLst>
        <pc:spChg chg="del">
          <ac:chgData name="조 한별" userId="47dd19e335c7e397" providerId="LiveId" clId="{710C1CEC-B113-49DB-BA1D-465C5F3D0CF0}" dt="2021-06-28T09:08:32.914" v="7" actId="478"/>
          <ac:spMkLst>
            <pc:docMk/>
            <pc:sldMk cId="514204399" sldId="268"/>
            <ac:spMk id="5" creationId="{52652091-6149-4194-9B9A-D360568946CC}"/>
          </ac:spMkLst>
        </pc:spChg>
        <pc:spChg chg="mod">
          <ac:chgData name="조 한별" userId="47dd19e335c7e397" providerId="LiveId" clId="{710C1CEC-B113-49DB-BA1D-465C5F3D0CF0}" dt="2021-06-28T09:09:29.193" v="57" actId="1076"/>
          <ac:spMkLst>
            <pc:docMk/>
            <pc:sldMk cId="514204399" sldId="268"/>
            <ac:spMk id="58" creationId="{08FA14B3-C40B-4E4B-A1A2-1B806CA017BF}"/>
          </ac:spMkLst>
        </pc:spChg>
        <pc:spChg chg="add del mod">
          <ac:chgData name="조 한별" userId="47dd19e335c7e397" providerId="LiveId" clId="{710C1CEC-B113-49DB-BA1D-465C5F3D0CF0}" dt="2021-06-28T09:08:34.594" v="9" actId="1076"/>
          <ac:spMkLst>
            <pc:docMk/>
            <pc:sldMk cId="514204399" sldId="268"/>
            <ac:spMk id="202" creationId="{B5C914AF-1DC3-415E-B9D1-A371C08157EC}"/>
          </ac:spMkLst>
        </pc:spChg>
      </pc:sldChg>
      <pc:sldChg chg="add del">
        <pc:chgData name="조 한별" userId="47dd19e335c7e397" providerId="LiveId" clId="{710C1CEC-B113-49DB-BA1D-465C5F3D0CF0}" dt="2021-06-28T09:08:23.553" v="3" actId="47"/>
        <pc:sldMkLst>
          <pc:docMk/>
          <pc:sldMk cId="2398343066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E8149-2B37-405A-9E56-50FAC5D9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14962D-EF54-4CD0-B493-E50DABFB9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3F587-DA96-44EB-A7A7-36B83EC6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720-C978-4C25-BEA2-FEFC5BCA1ACB}" type="datetimeFigureOut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B927A-8FE2-4559-A06E-631F6FC1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0864C-3C11-469E-B47A-BCA06567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18F5-25BA-4E12-9623-A367483A51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4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A0895-2DCE-4C86-8B08-023FCDD0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762917-5802-4CAE-9CBA-BE530359F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12EA0-C9DD-455D-AFA3-22D1E039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720-C978-4C25-BEA2-FEFC5BCA1ACB}" type="datetimeFigureOut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1DDD2-063C-4DB9-91BF-9CC296DF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72603-DB4C-49B6-AF55-9614F4E3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18F5-25BA-4E12-9623-A367483A51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0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C6C11A-B253-42F1-8AF0-E08E6ECB5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F339A-E199-40EC-8701-7CFA0E58F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6972B-BD56-4EE6-A2DD-25CC9136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720-C978-4C25-BEA2-FEFC5BCA1ACB}" type="datetimeFigureOut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EF55C-DD20-4D9F-A26B-A51E2A85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EBD10-0041-4134-8101-9F452DB7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18F5-25BA-4E12-9623-A367483A51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93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8E417-15F6-4404-AA35-3708EFF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FF659-46A1-4A10-A800-0441E4CF8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71993-ADC6-4B5A-B70D-76A153FB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720-C978-4C25-BEA2-FEFC5BCA1ACB}" type="datetimeFigureOut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E5837-21B8-40CC-B86C-7365E37E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AD631-7105-40C3-8A18-343C4FF1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18F5-25BA-4E12-9623-A367483A51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9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D9925-0799-4B2E-B965-2A2F2598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8610A1-138C-4A65-8860-F374457C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5849C-E294-4163-A8C5-CF6C9C97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720-C978-4C25-BEA2-FEFC5BCA1ACB}" type="datetimeFigureOut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651CB-7550-41F6-81D4-891501E0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D7390-06AE-4DDE-8A34-CAFA3D54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18F5-25BA-4E12-9623-A367483A51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4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B7455-46E1-43FF-A94A-ACD6B98B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37206-C27F-4FF9-94DE-AF0EED7E7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E2439-C4E2-4AEC-987C-1F53E52E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4A628D-03BE-4051-83F8-B49E6ED4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720-C978-4C25-BEA2-FEFC5BCA1ACB}" type="datetimeFigureOut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9374E-4F6D-48BD-9C32-CF6DCF36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486FD-5250-480A-9E78-9BD090DD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18F5-25BA-4E12-9623-A367483A51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09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3DF5-80F4-4E22-8A3E-1D191192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82A67C-0A22-4764-8967-9A854FA38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43D53D-6869-46B8-9C96-0DD02F94F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98FE80-4C92-4BE7-9104-D6CA4FECC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3EF7FD-B8F5-4ED7-ABCF-3EF4C605A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73E58B-FCF9-42C8-882A-F26469C9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720-C978-4C25-BEA2-FEFC5BCA1ACB}" type="datetimeFigureOut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9EC171-CE2D-482F-9336-CF9CD5D2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8FEC19-81DA-4FC1-A6E2-3E2A417B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18F5-25BA-4E12-9623-A367483A51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2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21AB6-559C-463B-88F0-F4124242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460C31-3BFF-4C1B-A4CB-FC59420B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720-C978-4C25-BEA2-FEFC5BCA1ACB}" type="datetimeFigureOut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1F6E8C-33F4-4AFE-9C2C-938E67E9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1BE99-B750-473E-9812-F0676323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18F5-25BA-4E12-9623-A367483A51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07AC88-DD1B-4944-BD1A-6F86EF4E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720-C978-4C25-BEA2-FEFC5BCA1ACB}" type="datetimeFigureOut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9CA7BB-42DC-48B2-9045-9A77DAD5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D17B9-3F15-40C7-A26E-1195CE9D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18F5-25BA-4E12-9623-A367483A51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7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9C766-6DBF-4AFC-883C-AAA2FB33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3A743-0C0D-4EAA-8F73-4080A9F7D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AD4BF-E4DE-4D66-B4FD-4D018D18F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71054-0190-43B3-9951-6A36EBA3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720-C978-4C25-BEA2-FEFC5BCA1ACB}" type="datetimeFigureOut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026EB-E0C1-4038-AADB-D2B8BC40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6EABCA-6EF1-45B3-8B75-56538748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18F5-25BA-4E12-9623-A367483A51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5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C0F3F-C484-4887-B0D9-0281E999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0CC9A1-B5B0-4B66-8760-46243561E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C1952D-B9DC-4E35-8423-F2FE14A58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BF54A-12A8-44F2-BEEC-4BB64540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A720-C978-4C25-BEA2-FEFC5BCA1ACB}" type="datetimeFigureOut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0CAC8B-8C48-413A-81F5-FA8A3A7C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04BC23-63C4-4FBA-8FB7-EE6F9CA9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18F5-25BA-4E12-9623-A367483A51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1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48EDC4-75AA-4396-BAA8-BDF0CFCB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6EA50-0490-4637-AB0C-40C028804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7B683-E0D9-4A59-BC60-F6D56D81B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A720-C978-4C25-BEA2-FEFC5BCA1ACB}" type="datetimeFigureOut">
              <a:rPr lang="ko-KR" altLang="en-US" smtClean="0"/>
              <a:pPr/>
              <a:t>2021-06-29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839FC-B605-4D9C-B131-09A9A6B01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FCC99-6E56-42CD-9F85-C0C10A57D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18F5-25BA-4E12-9623-A367483A51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6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타원 199">
            <a:extLst>
              <a:ext uri="{FF2B5EF4-FFF2-40B4-BE49-F238E27FC236}">
                <a16:creationId xmlns:a16="http://schemas.microsoft.com/office/drawing/2014/main" id="{EE04352C-49ED-4EDE-977C-B9B794B922C2}"/>
              </a:ext>
            </a:extLst>
          </p:cNvPr>
          <p:cNvSpPr/>
          <p:nvPr/>
        </p:nvSpPr>
        <p:spPr>
          <a:xfrm>
            <a:off x="3621688" y="1750294"/>
            <a:ext cx="144000" cy="1440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DE21BC44-0EC0-4495-B2F3-5DB8D836D86F}"/>
              </a:ext>
            </a:extLst>
          </p:cNvPr>
          <p:cNvSpPr/>
          <p:nvPr/>
        </p:nvSpPr>
        <p:spPr>
          <a:xfrm>
            <a:off x="3822893" y="1750294"/>
            <a:ext cx="144000" cy="1440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8F33F34D-DCC3-43F5-B0AB-208A9323B86E}"/>
              </a:ext>
            </a:extLst>
          </p:cNvPr>
          <p:cNvSpPr/>
          <p:nvPr/>
        </p:nvSpPr>
        <p:spPr>
          <a:xfrm>
            <a:off x="8266919" y="1778385"/>
            <a:ext cx="144000" cy="1440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A941087D-822A-401F-AB58-4D11DF4F9C1C}"/>
              </a:ext>
            </a:extLst>
          </p:cNvPr>
          <p:cNvSpPr/>
          <p:nvPr/>
        </p:nvSpPr>
        <p:spPr>
          <a:xfrm>
            <a:off x="8468124" y="1778385"/>
            <a:ext cx="144000" cy="1440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FB70EA8-E97E-4B79-9C05-37C675E9E32D}"/>
              </a:ext>
            </a:extLst>
          </p:cNvPr>
          <p:cNvGrpSpPr/>
          <p:nvPr/>
        </p:nvGrpSpPr>
        <p:grpSpPr>
          <a:xfrm flipH="1" flipV="1">
            <a:off x="8453499" y="1853615"/>
            <a:ext cx="137197" cy="627298"/>
            <a:chOff x="82217" y="872896"/>
            <a:chExt cx="182975" cy="836608"/>
          </a:xfrm>
        </p:grpSpPr>
        <p:sp>
          <p:nvSpPr>
            <p:cNvPr id="154" name="원호 153">
              <a:extLst>
                <a:ext uri="{FF2B5EF4-FFF2-40B4-BE49-F238E27FC236}">
                  <a16:creationId xmlns:a16="http://schemas.microsoft.com/office/drawing/2014/main" id="{FF243C48-E5A3-4032-B751-B745A33296F2}"/>
                </a:ext>
              </a:extLst>
            </p:cNvPr>
            <p:cNvSpPr/>
            <p:nvPr/>
          </p:nvSpPr>
          <p:spPr>
            <a:xfrm>
              <a:off x="84945" y="872897"/>
              <a:ext cx="180247" cy="836607"/>
            </a:xfrm>
            <a:prstGeom prst="arc">
              <a:avLst>
                <a:gd name="adj1" fmla="val 16200000"/>
                <a:gd name="adj2" fmla="val 6431121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원호 154">
              <a:extLst>
                <a:ext uri="{FF2B5EF4-FFF2-40B4-BE49-F238E27FC236}">
                  <a16:creationId xmlns:a16="http://schemas.microsoft.com/office/drawing/2014/main" id="{6EC99D04-8CAF-49BB-9386-BCC121823C5F}"/>
                </a:ext>
              </a:extLst>
            </p:cNvPr>
            <p:cNvSpPr/>
            <p:nvPr/>
          </p:nvSpPr>
          <p:spPr>
            <a:xfrm>
              <a:off x="82217" y="872896"/>
              <a:ext cx="180247" cy="836607"/>
            </a:xfrm>
            <a:prstGeom prst="arc">
              <a:avLst>
                <a:gd name="adj1" fmla="val 16200000"/>
                <a:gd name="adj2" fmla="val 6422936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322D994-7B89-4D13-8140-F35C0447D9AF}"/>
              </a:ext>
            </a:extLst>
          </p:cNvPr>
          <p:cNvGrpSpPr/>
          <p:nvPr/>
        </p:nvGrpSpPr>
        <p:grpSpPr>
          <a:xfrm flipH="1" flipV="1">
            <a:off x="8256261" y="1853194"/>
            <a:ext cx="137197" cy="627298"/>
            <a:chOff x="82217" y="872896"/>
            <a:chExt cx="182975" cy="836608"/>
          </a:xfrm>
        </p:grpSpPr>
        <p:sp>
          <p:nvSpPr>
            <p:cNvPr id="157" name="원호 156">
              <a:extLst>
                <a:ext uri="{FF2B5EF4-FFF2-40B4-BE49-F238E27FC236}">
                  <a16:creationId xmlns:a16="http://schemas.microsoft.com/office/drawing/2014/main" id="{2909E82A-A78D-40C0-AADE-4E0E91773BC4}"/>
                </a:ext>
              </a:extLst>
            </p:cNvPr>
            <p:cNvSpPr/>
            <p:nvPr/>
          </p:nvSpPr>
          <p:spPr>
            <a:xfrm>
              <a:off x="84945" y="872897"/>
              <a:ext cx="180247" cy="836607"/>
            </a:xfrm>
            <a:prstGeom prst="arc">
              <a:avLst>
                <a:gd name="adj1" fmla="val 16200000"/>
                <a:gd name="adj2" fmla="val 6431121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원호 157">
              <a:extLst>
                <a:ext uri="{FF2B5EF4-FFF2-40B4-BE49-F238E27FC236}">
                  <a16:creationId xmlns:a16="http://schemas.microsoft.com/office/drawing/2014/main" id="{D42F714C-9865-4DD7-8FC7-412F5D282285}"/>
                </a:ext>
              </a:extLst>
            </p:cNvPr>
            <p:cNvSpPr/>
            <p:nvPr/>
          </p:nvSpPr>
          <p:spPr>
            <a:xfrm>
              <a:off x="82217" y="872896"/>
              <a:ext cx="180247" cy="836607"/>
            </a:xfrm>
            <a:prstGeom prst="arc">
              <a:avLst>
                <a:gd name="adj1" fmla="val 16200000"/>
                <a:gd name="adj2" fmla="val 6422936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2EBF1150-8B30-4709-A37A-C5E5A2331906}"/>
              </a:ext>
            </a:extLst>
          </p:cNvPr>
          <p:cNvGrpSpPr/>
          <p:nvPr/>
        </p:nvGrpSpPr>
        <p:grpSpPr>
          <a:xfrm flipH="1" flipV="1">
            <a:off x="3815226" y="1828350"/>
            <a:ext cx="137197" cy="627298"/>
            <a:chOff x="82217" y="872896"/>
            <a:chExt cx="182975" cy="836608"/>
          </a:xfrm>
        </p:grpSpPr>
        <p:sp>
          <p:nvSpPr>
            <p:cNvPr id="151" name="원호 150">
              <a:extLst>
                <a:ext uri="{FF2B5EF4-FFF2-40B4-BE49-F238E27FC236}">
                  <a16:creationId xmlns:a16="http://schemas.microsoft.com/office/drawing/2014/main" id="{4B97F84C-F227-48DA-8040-B24943578810}"/>
                </a:ext>
              </a:extLst>
            </p:cNvPr>
            <p:cNvSpPr/>
            <p:nvPr/>
          </p:nvSpPr>
          <p:spPr>
            <a:xfrm>
              <a:off x="84945" y="872897"/>
              <a:ext cx="180247" cy="836607"/>
            </a:xfrm>
            <a:prstGeom prst="arc">
              <a:avLst>
                <a:gd name="adj1" fmla="val 16200000"/>
                <a:gd name="adj2" fmla="val 6431121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원호 151">
              <a:extLst>
                <a:ext uri="{FF2B5EF4-FFF2-40B4-BE49-F238E27FC236}">
                  <a16:creationId xmlns:a16="http://schemas.microsoft.com/office/drawing/2014/main" id="{D60561E0-DFFD-416C-8AE9-A822FAF0FA96}"/>
                </a:ext>
              </a:extLst>
            </p:cNvPr>
            <p:cNvSpPr/>
            <p:nvPr/>
          </p:nvSpPr>
          <p:spPr>
            <a:xfrm>
              <a:off x="82217" y="872896"/>
              <a:ext cx="180247" cy="836607"/>
            </a:xfrm>
            <a:prstGeom prst="arc">
              <a:avLst>
                <a:gd name="adj1" fmla="val 16200000"/>
                <a:gd name="adj2" fmla="val 6422936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29CA2C-86C7-4135-B5E8-CA9C8F185362}"/>
              </a:ext>
            </a:extLst>
          </p:cNvPr>
          <p:cNvGrpSpPr/>
          <p:nvPr/>
        </p:nvGrpSpPr>
        <p:grpSpPr>
          <a:xfrm flipH="1" flipV="1">
            <a:off x="3617988" y="1827929"/>
            <a:ext cx="137197" cy="627298"/>
            <a:chOff x="82217" y="872896"/>
            <a:chExt cx="182975" cy="836608"/>
          </a:xfrm>
        </p:grpSpPr>
        <p:sp>
          <p:nvSpPr>
            <p:cNvPr id="3" name="원호 2">
              <a:extLst>
                <a:ext uri="{FF2B5EF4-FFF2-40B4-BE49-F238E27FC236}">
                  <a16:creationId xmlns:a16="http://schemas.microsoft.com/office/drawing/2014/main" id="{F244C86F-009A-4C4B-BEA7-AD8CCA07B60A}"/>
                </a:ext>
              </a:extLst>
            </p:cNvPr>
            <p:cNvSpPr/>
            <p:nvPr/>
          </p:nvSpPr>
          <p:spPr>
            <a:xfrm>
              <a:off x="84945" y="872897"/>
              <a:ext cx="180247" cy="836607"/>
            </a:xfrm>
            <a:prstGeom prst="arc">
              <a:avLst>
                <a:gd name="adj1" fmla="val 16200000"/>
                <a:gd name="adj2" fmla="val 6431121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원호 78">
              <a:extLst>
                <a:ext uri="{FF2B5EF4-FFF2-40B4-BE49-F238E27FC236}">
                  <a16:creationId xmlns:a16="http://schemas.microsoft.com/office/drawing/2014/main" id="{B42CCB05-1278-42F3-972E-E2C2D18435EC}"/>
                </a:ext>
              </a:extLst>
            </p:cNvPr>
            <p:cNvSpPr/>
            <p:nvPr/>
          </p:nvSpPr>
          <p:spPr>
            <a:xfrm>
              <a:off x="82217" y="872896"/>
              <a:ext cx="180247" cy="836607"/>
            </a:xfrm>
            <a:prstGeom prst="arc">
              <a:avLst>
                <a:gd name="adj1" fmla="val 16200000"/>
                <a:gd name="adj2" fmla="val 6422936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BF7DCC-AA58-477F-8B3E-2DAD25A1D9D8}"/>
              </a:ext>
            </a:extLst>
          </p:cNvPr>
          <p:cNvGrpSpPr/>
          <p:nvPr/>
        </p:nvGrpSpPr>
        <p:grpSpPr>
          <a:xfrm>
            <a:off x="3440738" y="2175334"/>
            <a:ext cx="5344887" cy="3129896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/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250000"/>
                </a:lnSpc>
                <a:defRPr/>
              </a:pPr>
              <a:endParaRPr lang="en-US" altLang="ko-KR" sz="105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CABB93-0078-4CD0-9891-5A7B97FDC02A}"/>
              </a:ext>
            </a:extLst>
          </p:cNvPr>
          <p:cNvGrpSpPr/>
          <p:nvPr/>
        </p:nvGrpSpPr>
        <p:grpSpPr>
          <a:xfrm>
            <a:off x="3440738" y="1853615"/>
            <a:ext cx="527111" cy="798436"/>
            <a:chOff x="3440738" y="1853615"/>
            <a:chExt cx="527111" cy="798436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B183E46-6D55-4B4E-8EDE-1320B224D93B}"/>
                </a:ext>
              </a:extLst>
            </p:cNvPr>
            <p:cNvGrpSpPr/>
            <p:nvPr/>
          </p:nvGrpSpPr>
          <p:grpSpPr>
            <a:xfrm>
              <a:off x="3440738" y="2408951"/>
              <a:ext cx="339154" cy="243100"/>
              <a:chOff x="575451" y="1221533"/>
              <a:chExt cx="452319" cy="32420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925961FB-08C1-482F-9D45-193D8B1A8D04}"/>
                  </a:ext>
                </a:extLst>
              </p:cNvPr>
              <p:cNvSpPr/>
              <p:nvPr/>
            </p:nvSpPr>
            <p:spPr>
              <a:xfrm>
                <a:off x="817332" y="1221533"/>
                <a:ext cx="192048" cy="192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75CC1FA-E5D5-4F4C-942F-3A629BF61BA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C2625EB-10E8-4BF6-999E-39FA54C193CB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56E5178-2399-45A1-A08C-1BF6E5931D5B}"/>
                </a:ext>
              </a:extLst>
            </p:cNvPr>
            <p:cNvGrpSpPr/>
            <p:nvPr/>
          </p:nvGrpSpPr>
          <p:grpSpPr>
            <a:xfrm flipV="1">
              <a:off x="3621657" y="1854330"/>
              <a:ext cx="137197" cy="627298"/>
              <a:chOff x="82217" y="872896"/>
              <a:chExt cx="182975" cy="836608"/>
            </a:xfrm>
          </p:grpSpPr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FD86AE2B-C92C-47AE-96D0-1BADC8BB50F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원호 81">
                <a:extLst>
                  <a:ext uri="{FF2B5EF4-FFF2-40B4-BE49-F238E27FC236}">
                    <a16:creationId xmlns:a16="http://schemas.microsoft.com/office/drawing/2014/main" id="{900F56A7-443C-49A9-BCBC-3543245C24F8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5DF438F0-12E1-4C72-BF29-42D0B34B4852}"/>
                </a:ext>
              </a:extLst>
            </p:cNvPr>
            <p:cNvGrpSpPr/>
            <p:nvPr/>
          </p:nvGrpSpPr>
          <p:grpSpPr>
            <a:xfrm>
              <a:off x="3628695" y="2408236"/>
              <a:ext cx="339154" cy="243100"/>
              <a:chOff x="575451" y="1221533"/>
              <a:chExt cx="452319" cy="324209"/>
            </a:xfrm>
          </p:grpSpPr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E60A4BBC-4E88-43CC-8EA2-92A581A45DB2}"/>
                  </a:ext>
                </a:extLst>
              </p:cNvPr>
              <p:cNvSpPr/>
              <p:nvPr/>
            </p:nvSpPr>
            <p:spPr>
              <a:xfrm>
                <a:off x="817332" y="1221533"/>
                <a:ext cx="192048" cy="192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사각형: 둥근 모서리 144">
                <a:extLst>
                  <a:ext uri="{FF2B5EF4-FFF2-40B4-BE49-F238E27FC236}">
                    <a16:creationId xmlns:a16="http://schemas.microsoft.com/office/drawing/2014/main" id="{BA6F9883-B919-4F1C-A1B2-EAF4C80F3637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사각형: 둥근 모서리 145">
                <a:extLst>
                  <a:ext uri="{FF2B5EF4-FFF2-40B4-BE49-F238E27FC236}">
                    <a16:creationId xmlns:a16="http://schemas.microsoft.com/office/drawing/2014/main" id="{602E4452-8F0C-4C0D-B789-39D315382BF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8F338AD-4AA8-4B73-8C71-5672140BF746}"/>
                </a:ext>
              </a:extLst>
            </p:cNvPr>
            <p:cNvGrpSpPr/>
            <p:nvPr/>
          </p:nvGrpSpPr>
          <p:grpSpPr>
            <a:xfrm flipV="1">
              <a:off x="3809614" y="1853615"/>
              <a:ext cx="137197" cy="627298"/>
              <a:chOff x="82217" y="872896"/>
              <a:chExt cx="182975" cy="836608"/>
            </a:xfrm>
          </p:grpSpPr>
          <p:sp>
            <p:nvSpPr>
              <p:cNvPr id="148" name="원호 147">
                <a:extLst>
                  <a:ext uri="{FF2B5EF4-FFF2-40B4-BE49-F238E27FC236}">
                    <a16:creationId xmlns:a16="http://schemas.microsoft.com/office/drawing/2014/main" id="{987B73FD-1C19-4F2B-8E3C-8C8FEECA03CB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원호 148">
                <a:extLst>
                  <a:ext uri="{FF2B5EF4-FFF2-40B4-BE49-F238E27FC236}">
                    <a16:creationId xmlns:a16="http://schemas.microsoft.com/office/drawing/2014/main" id="{5DA03CB6-6915-412E-8EC6-1D63AF8B0D19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3AEE9F-F541-4BFD-9ABA-D12CBE68A64A}"/>
              </a:ext>
            </a:extLst>
          </p:cNvPr>
          <p:cNvGrpSpPr/>
          <p:nvPr/>
        </p:nvGrpSpPr>
        <p:grpSpPr>
          <a:xfrm>
            <a:off x="8079011" y="1878880"/>
            <a:ext cx="527111" cy="798436"/>
            <a:chOff x="8079011" y="1878880"/>
            <a:chExt cx="527111" cy="798436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43802F94-BA71-4EC1-84BF-6AB4CD965FE3}"/>
                </a:ext>
              </a:extLst>
            </p:cNvPr>
            <p:cNvGrpSpPr/>
            <p:nvPr/>
          </p:nvGrpSpPr>
          <p:grpSpPr>
            <a:xfrm>
              <a:off x="8079011" y="2434216"/>
              <a:ext cx="339154" cy="243100"/>
              <a:chOff x="575451" y="1221533"/>
              <a:chExt cx="452319" cy="324209"/>
            </a:xfrm>
          </p:grpSpPr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058C2C56-0058-46BA-B24F-1ADF9AB71E73}"/>
                  </a:ext>
                </a:extLst>
              </p:cNvPr>
              <p:cNvSpPr/>
              <p:nvPr/>
            </p:nvSpPr>
            <p:spPr>
              <a:xfrm>
                <a:off x="817332" y="1221533"/>
                <a:ext cx="192048" cy="192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사각형: 둥근 모서리 160">
                <a:extLst>
                  <a:ext uri="{FF2B5EF4-FFF2-40B4-BE49-F238E27FC236}">
                    <a16:creationId xmlns:a16="http://schemas.microsoft.com/office/drawing/2014/main" id="{618CC820-E237-428D-99A1-640CF828A56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사각형: 둥근 모서리 161">
                <a:extLst>
                  <a:ext uri="{FF2B5EF4-FFF2-40B4-BE49-F238E27FC236}">
                    <a16:creationId xmlns:a16="http://schemas.microsoft.com/office/drawing/2014/main" id="{7300CDAE-B4D9-485B-A0E5-15042024AB9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47131666-7991-4C6B-8C6B-DCF7CD4E0A05}"/>
                </a:ext>
              </a:extLst>
            </p:cNvPr>
            <p:cNvGrpSpPr/>
            <p:nvPr/>
          </p:nvGrpSpPr>
          <p:grpSpPr>
            <a:xfrm flipV="1">
              <a:off x="8259930" y="1879595"/>
              <a:ext cx="137197" cy="627298"/>
              <a:chOff x="82217" y="872896"/>
              <a:chExt cx="182975" cy="836608"/>
            </a:xfrm>
          </p:grpSpPr>
          <p:sp>
            <p:nvSpPr>
              <p:cNvPr id="164" name="원호 163">
                <a:extLst>
                  <a:ext uri="{FF2B5EF4-FFF2-40B4-BE49-F238E27FC236}">
                    <a16:creationId xmlns:a16="http://schemas.microsoft.com/office/drawing/2014/main" id="{0717A3E6-ABEB-4FC7-A7AF-BB1B0877E201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원호 164">
                <a:extLst>
                  <a:ext uri="{FF2B5EF4-FFF2-40B4-BE49-F238E27FC236}">
                    <a16:creationId xmlns:a16="http://schemas.microsoft.com/office/drawing/2014/main" id="{F0743134-E4E2-430C-9BDF-B0920B25DE37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0B238971-29BB-41E1-8F6A-3C5FA6D8761D}"/>
                </a:ext>
              </a:extLst>
            </p:cNvPr>
            <p:cNvGrpSpPr/>
            <p:nvPr/>
          </p:nvGrpSpPr>
          <p:grpSpPr>
            <a:xfrm>
              <a:off x="8266968" y="2433501"/>
              <a:ext cx="339154" cy="243100"/>
              <a:chOff x="575451" y="1221533"/>
              <a:chExt cx="452319" cy="324209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DBD5E7C-E8A8-4DFF-81BE-3167F0C14F7B}"/>
                  </a:ext>
                </a:extLst>
              </p:cNvPr>
              <p:cNvSpPr/>
              <p:nvPr/>
            </p:nvSpPr>
            <p:spPr>
              <a:xfrm>
                <a:off x="817332" y="1221533"/>
                <a:ext cx="192048" cy="192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사각형: 둥근 모서리 167">
                <a:extLst>
                  <a:ext uri="{FF2B5EF4-FFF2-40B4-BE49-F238E27FC236}">
                    <a16:creationId xmlns:a16="http://schemas.microsoft.com/office/drawing/2014/main" id="{4AAD299B-9300-46AE-87CC-B43B2C3B6C0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id="{DFFDE18C-02EA-4C61-8A29-07EA9F62BE17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05F5A9C0-2784-4010-84D7-8EF098AC191D}"/>
                </a:ext>
              </a:extLst>
            </p:cNvPr>
            <p:cNvGrpSpPr/>
            <p:nvPr/>
          </p:nvGrpSpPr>
          <p:grpSpPr>
            <a:xfrm flipV="1">
              <a:off x="8447887" y="1878880"/>
              <a:ext cx="137197" cy="627298"/>
              <a:chOff x="82217" y="872896"/>
              <a:chExt cx="182975" cy="836608"/>
            </a:xfrm>
          </p:grpSpPr>
          <p:sp>
            <p:nvSpPr>
              <p:cNvPr id="171" name="원호 170">
                <a:extLst>
                  <a:ext uri="{FF2B5EF4-FFF2-40B4-BE49-F238E27FC236}">
                    <a16:creationId xmlns:a16="http://schemas.microsoft.com/office/drawing/2014/main" id="{A87841CE-3658-4495-A0E7-33F5E3892034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원호 171">
                <a:extLst>
                  <a:ext uri="{FF2B5EF4-FFF2-40B4-BE49-F238E27FC236}">
                    <a16:creationId xmlns:a16="http://schemas.microsoft.com/office/drawing/2014/main" id="{B4FD2CFA-7405-4E93-B2F2-35F68F8B946D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02" name="자유형: 도형 201">
            <a:extLst>
              <a:ext uri="{FF2B5EF4-FFF2-40B4-BE49-F238E27FC236}">
                <a16:creationId xmlns:a16="http://schemas.microsoft.com/office/drawing/2014/main" id="{B5C914AF-1DC3-415E-B9D1-A371C08157EC}"/>
              </a:ext>
            </a:extLst>
          </p:cNvPr>
          <p:cNvSpPr/>
          <p:nvPr/>
        </p:nvSpPr>
        <p:spPr>
          <a:xfrm>
            <a:off x="3433081" y="1193434"/>
            <a:ext cx="5344887" cy="861213"/>
          </a:xfrm>
          <a:custGeom>
            <a:avLst/>
            <a:gdLst>
              <a:gd name="connsiteX0" fmla="*/ 5107227 w 5344887"/>
              <a:gd name="connsiteY0" fmla="*/ 587064 h 861213"/>
              <a:gd name="connsiteX1" fmla="*/ 5035227 w 5344887"/>
              <a:gd name="connsiteY1" fmla="*/ 659065 h 861213"/>
              <a:gd name="connsiteX2" fmla="*/ 5079201 w 5344887"/>
              <a:gd name="connsiteY2" fmla="*/ 725408 h 861213"/>
              <a:gd name="connsiteX3" fmla="*/ 5091024 w 5344887"/>
              <a:gd name="connsiteY3" fmla="*/ 727795 h 861213"/>
              <a:gd name="connsiteX4" fmla="*/ 5091156 w 5344887"/>
              <a:gd name="connsiteY4" fmla="*/ 733423 h 861213"/>
              <a:gd name="connsiteX5" fmla="*/ 5109412 w 5344887"/>
              <a:gd name="connsiteY5" fmla="*/ 818355 h 861213"/>
              <a:gd name="connsiteX6" fmla="*/ 5151481 w 5344887"/>
              <a:gd name="connsiteY6" fmla="*/ 838198 h 861213"/>
              <a:gd name="connsiteX7" fmla="*/ 5190375 w 5344887"/>
              <a:gd name="connsiteY7" fmla="*/ 806448 h 861213"/>
              <a:gd name="connsiteX8" fmla="*/ 5173390 w 5344887"/>
              <a:gd name="connsiteY8" fmla="*/ 709487 h 861213"/>
              <a:gd name="connsiteX9" fmla="*/ 5166990 w 5344887"/>
              <a:gd name="connsiteY9" fmla="*/ 688609 h 861213"/>
              <a:gd name="connsiteX10" fmla="*/ 5179227 w 5344887"/>
              <a:gd name="connsiteY10" fmla="*/ 659065 h 861213"/>
              <a:gd name="connsiteX11" fmla="*/ 5107227 w 5344887"/>
              <a:gd name="connsiteY11" fmla="*/ 587064 h 861213"/>
              <a:gd name="connsiteX12" fmla="*/ 4906022 w 5344887"/>
              <a:gd name="connsiteY12" fmla="*/ 587064 h 861213"/>
              <a:gd name="connsiteX13" fmla="*/ 4834022 w 5344887"/>
              <a:gd name="connsiteY13" fmla="*/ 659065 h 861213"/>
              <a:gd name="connsiteX14" fmla="*/ 4877996 w 5344887"/>
              <a:gd name="connsiteY14" fmla="*/ 725408 h 861213"/>
              <a:gd name="connsiteX15" fmla="*/ 4890554 w 5344887"/>
              <a:gd name="connsiteY15" fmla="*/ 727943 h 861213"/>
              <a:gd name="connsiteX16" fmla="*/ 4890617 w 5344887"/>
              <a:gd name="connsiteY16" fmla="*/ 730615 h 861213"/>
              <a:gd name="connsiteX17" fmla="*/ 4908873 w 5344887"/>
              <a:gd name="connsiteY17" fmla="*/ 815547 h 861213"/>
              <a:gd name="connsiteX18" fmla="*/ 4950942 w 5344887"/>
              <a:gd name="connsiteY18" fmla="*/ 835390 h 861213"/>
              <a:gd name="connsiteX19" fmla="*/ 4989836 w 5344887"/>
              <a:gd name="connsiteY19" fmla="*/ 803640 h 861213"/>
              <a:gd name="connsiteX20" fmla="*/ 4972851 w 5344887"/>
              <a:gd name="connsiteY20" fmla="*/ 706679 h 861213"/>
              <a:gd name="connsiteX21" fmla="*/ 4966662 w 5344887"/>
              <a:gd name="connsiteY21" fmla="*/ 686491 h 861213"/>
              <a:gd name="connsiteX22" fmla="*/ 4978022 w 5344887"/>
              <a:gd name="connsiteY22" fmla="*/ 659065 h 861213"/>
              <a:gd name="connsiteX23" fmla="*/ 4906022 w 5344887"/>
              <a:gd name="connsiteY23" fmla="*/ 587064 h 861213"/>
              <a:gd name="connsiteX24" fmla="*/ 465777 w 5344887"/>
              <a:gd name="connsiteY24" fmla="*/ 559145 h 861213"/>
              <a:gd name="connsiteX25" fmla="*/ 393777 w 5344887"/>
              <a:gd name="connsiteY25" fmla="*/ 631146 h 861213"/>
              <a:gd name="connsiteX26" fmla="*/ 437751 w 5344887"/>
              <a:gd name="connsiteY26" fmla="*/ 697489 h 861213"/>
              <a:gd name="connsiteX27" fmla="*/ 449517 w 5344887"/>
              <a:gd name="connsiteY27" fmla="*/ 699864 h 861213"/>
              <a:gd name="connsiteX28" fmla="*/ 449706 w 5344887"/>
              <a:gd name="connsiteY28" fmla="*/ 707885 h 861213"/>
              <a:gd name="connsiteX29" fmla="*/ 467962 w 5344887"/>
              <a:gd name="connsiteY29" fmla="*/ 792817 h 861213"/>
              <a:gd name="connsiteX30" fmla="*/ 510031 w 5344887"/>
              <a:gd name="connsiteY30" fmla="*/ 812660 h 861213"/>
              <a:gd name="connsiteX31" fmla="*/ 548925 w 5344887"/>
              <a:gd name="connsiteY31" fmla="*/ 780910 h 861213"/>
              <a:gd name="connsiteX32" fmla="*/ 531940 w 5344887"/>
              <a:gd name="connsiteY32" fmla="*/ 683949 h 861213"/>
              <a:gd name="connsiteX33" fmla="*/ 525120 w 5344887"/>
              <a:gd name="connsiteY33" fmla="*/ 661703 h 861213"/>
              <a:gd name="connsiteX34" fmla="*/ 537777 w 5344887"/>
              <a:gd name="connsiteY34" fmla="*/ 631146 h 861213"/>
              <a:gd name="connsiteX35" fmla="*/ 465777 w 5344887"/>
              <a:gd name="connsiteY35" fmla="*/ 559145 h 861213"/>
              <a:gd name="connsiteX36" fmla="*/ 264572 w 5344887"/>
              <a:gd name="connsiteY36" fmla="*/ 559145 h 861213"/>
              <a:gd name="connsiteX37" fmla="*/ 192572 w 5344887"/>
              <a:gd name="connsiteY37" fmla="*/ 631146 h 861213"/>
              <a:gd name="connsiteX38" fmla="*/ 236546 w 5344887"/>
              <a:gd name="connsiteY38" fmla="*/ 697489 h 861213"/>
              <a:gd name="connsiteX39" fmla="*/ 253833 w 5344887"/>
              <a:gd name="connsiteY39" fmla="*/ 700979 h 861213"/>
              <a:gd name="connsiteX40" fmla="*/ 253929 w 5344887"/>
              <a:gd name="connsiteY40" fmla="*/ 705077 h 861213"/>
              <a:gd name="connsiteX41" fmla="*/ 272185 w 5344887"/>
              <a:gd name="connsiteY41" fmla="*/ 790009 h 861213"/>
              <a:gd name="connsiteX42" fmla="*/ 314254 w 5344887"/>
              <a:gd name="connsiteY42" fmla="*/ 809852 h 861213"/>
              <a:gd name="connsiteX43" fmla="*/ 353148 w 5344887"/>
              <a:gd name="connsiteY43" fmla="*/ 778102 h 861213"/>
              <a:gd name="connsiteX44" fmla="*/ 336163 w 5344887"/>
              <a:gd name="connsiteY44" fmla="*/ 681141 h 861213"/>
              <a:gd name="connsiteX45" fmla="*/ 327529 w 5344887"/>
              <a:gd name="connsiteY45" fmla="*/ 652978 h 861213"/>
              <a:gd name="connsiteX46" fmla="*/ 336572 w 5344887"/>
              <a:gd name="connsiteY46" fmla="*/ 631146 h 861213"/>
              <a:gd name="connsiteX47" fmla="*/ 264572 w 5344887"/>
              <a:gd name="connsiteY47" fmla="*/ 559145 h 861213"/>
              <a:gd name="connsiteX48" fmla="*/ 134013 w 5344887"/>
              <a:gd name="connsiteY48" fmla="*/ 0 h 861213"/>
              <a:gd name="connsiteX49" fmla="*/ 5210874 w 5344887"/>
              <a:gd name="connsiteY49" fmla="*/ 0 h 861213"/>
              <a:gd name="connsiteX50" fmla="*/ 5344887 w 5344887"/>
              <a:gd name="connsiteY50" fmla="*/ 134013 h 861213"/>
              <a:gd name="connsiteX51" fmla="*/ 5344887 w 5344887"/>
              <a:gd name="connsiteY51" fmla="*/ 727200 h 861213"/>
              <a:gd name="connsiteX52" fmla="*/ 5210874 w 5344887"/>
              <a:gd name="connsiteY52" fmla="*/ 861213 h 861213"/>
              <a:gd name="connsiteX53" fmla="*/ 134013 w 5344887"/>
              <a:gd name="connsiteY53" fmla="*/ 861213 h 861213"/>
              <a:gd name="connsiteX54" fmla="*/ 0 w 5344887"/>
              <a:gd name="connsiteY54" fmla="*/ 727200 h 861213"/>
              <a:gd name="connsiteX55" fmla="*/ 0 w 5344887"/>
              <a:gd name="connsiteY55" fmla="*/ 134013 h 861213"/>
              <a:gd name="connsiteX56" fmla="*/ 134013 w 5344887"/>
              <a:gd name="connsiteY56" fmla="*/ 0 h 86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344887" h="861213">
                <a:moveTo>
                  <a:pt x="5107227" y="587064"/>
                </a:moveTo>
                <a:cubicBezTo>
                  <a:pt x="5067462" y="587064"/>
                  <a:pt x="5035227" y="619300"/>
                  <a:pt x="5035227" y="659065"/>
                </a:cubicBezTo>
                <a:cubicBezTo>
                  <a:pt x="5035227" y="688889"/>
                  <a:pt x="5053359" y="714477"/>
                  <a:pt x="5079201" y="725408"/>
                </a:cubicBezTo>
                <a:lnTo>
                  <a:pt x="5091024" y="727795"/>
                </a:lnTo>
                <a:lnTo>
                  <a:pt x="5091156" y="733423"/>
                </a:lnTo>
                <a:cubicBezTo>
                  <a:pt x="5094463" y="758823"/>
                  <a:pt x="5099358" y="800893"/>
                  <a:pt x="5109412" y="818355"/>
                </a:cubicBezTo>
                <a:cubicBezTo>
                  <a:pt x="5119466" y="835817"/>
                  <a:pt x="5141956" y="842961"/>
                  <a:pt x="5151481" y="838198"/>
                </a:cubicBezTo>
                <a:cubicBezTo>
                  <a:pt x="5161006" y="833435"/>
                  <a:pt x="5186142" y="827615"/>
                  <a:pt x="5190375" y="806448"/>
                </a:cubicBezTo>
                <a:cubicBezTo>
                  <a:pt x="5193550" y="790573"/>
                  <a:pt x="5183256" y="744635"/>
                  <a:pt x="5173390" y="709487"/>
                </a:cubicBezTo>
                <a:lnTo>
                  <a:pt x="5166990" y="688609"/>
                </a:lnTo>
                <a:lnTo>
                  <a:pt x="5179227" y="659065"/>
                </a:lnTo>
                <a:cubicBezTo>
                  <a:pt x="5179227" y="619300"/>
                  <a:pt x="5146992" y="587064"/>
                  <a:pt x="5107227" y="587064"/>
                </a:cubicBezTo>
                <a:close/>
                <a:moveTo>
                  <a:pt x="4906022" y="587064"/>
                </a:moveTo>
                <a:cubicBezTo>
                  <a:pt x="4866257" y="587064"/>
                  <a:pt x="4834022" y="619300"/>
                  <a:pt x="4834022" y="659065"/>
                </a:cubicBezTo>
                <a:cubicBezTo>
                  <a:pt x="4834022" y="688889"/>
                  <a:pt x="4852154" y="714477"/>
                  <a:pt x="4877996" y="725408"/>
                </a:cubicBezTo>
                <a:lnTo>
                  <a:pt x="4890554" y="727943"/>
                </a:lnTo>
                <a:lnTo>
                  <a:pt x="4890617" y="730615"/>
                </a:lnTo>
                <a:cubicBezTo>
                  <a:pt x="4893924" y="756015"/>
                  <a:pt x="4898819" y="798085"/>
                  <a:pt x="4908873" y="815547"/>
                </a:cubicBezTo>
                <a:cubicBezTo>
                  <a:pt x="4918927" y="833009"/>
                  <a:pt x="4941417" y="840153"/>
                  <a:pt x="4950942" y="835390"/>
                </a:cubicBezTo>
                <a:cubicBezTo>
                  <a:pt x="4960467" y="830627"/>
                  <a:pt x="4985603" y="824807"/>
                  <a:pt x="4989836" y="803640"/>
                </a:cubicBezTo>
                <a:cubicBezTo>
                  <a:pt x="4993011" y="787765"/>
                  <a:pt x="4982717" y="741827"/>
                  <a:pt x="4972851" y="706679"/>
                </a:cubicBezTo>
                <a:lnTo>
                  <a:pt x="4966662" y="686491"/>
                </a:lnTo>
                <a:lnTo>
                  <a:pt x="4978022" y="659065"/>
                </a:lnTo>
                <a:cubicBezTo>
                  <a:pt x="4978022" y="619300"/>
                  <a:pt x="4945787" y="587064"/>
                  <a:pt x="4906022" y="587064"/>
                </a:cubicBezTo>
                <a:close/>
                <a:moveTo>
                  <a:pt x="465777" y="559145"/>
                </a:moveTo>
                <a:cubicBezTo>
                  <a:pt x="426012" y="559145"/>
                  <a:pt x="393777" y="591381"/>
                  <a:pt x="393777" y="631146"/>
                </a:cubicBezTo>
                <a:cubicBezTo>
                  <a:pt x="393777" y="660970"/>
                  <a:pt x="411909" y="686559"/>
                  <a:pt x="437751" y="697489"/>
                </a:cubicBezTo>
                <a:lnTo>
                  <a:pt x="449517" y="699864"/>
                </a:lnTo>
                <a:lnTo>
                  <a:pt x="449706" y="707885"/>
                </a:lnTo>
                <a:cubicBezTo>
                  <a:pt x="453013" y="733285"/>
                  <a:pt x="457908" y="775355"/>
                  <a:pt x="467962" y="792817"/>
                </a:cubicBezTo>
                <a:cubicBezTo>
                  <a:pt x="478016" y="810279"/>
                  <a:pt x="500506" y="817423"/>
                  <a:pt x="510031" y="812660"/>
                </a:cubicBezTo>
                <a:cubicBezTo>
                  <a:pt x="519556" y="807897"/>
                  <a:pt x="544692" y="802077"/>
                  <a:pt x="548925" y="780910"/>
                </a:cubicBezTo>
                <a:cubicBezTo>
                  <a:pt x="552100" y="765035"/>
                  <a:pt x="541806" y="719097"/>
                  <a:pt x="531940" y="683949"/>
                </a:cubicBezTo>
                <a:lnTo>
                  <a:pt x="525120" y="661703"/>
                </a:lnTo>
                <a:lnTo>
                  <a:pt x="537777" y="631146"/>
                </a:lnTo>
                <a:cubicBezTo>
                  <a:pt x="537777" y="591381"/>
                  <a:pt x="505542" y="559145"/>
                  <a:pt x="465777" y="559145"/>
                </a:cubicBezTo>
                <a:close/>
                <a:moveTo>
                  <a:pt x="264572" y="559145"/>
                </a:moveTo>
                <a:cubicBezTo>
                  <a:pt x="224807" y="559145"/>
                  <a:pt x="192572" y="591381"/>
                  <a:pt x="192572" y="631146"/>
                </a:cubicBezTo>
                <a:cubicBezTo>
                  <a:pt x="192572" y="660970"/>
                  <a:pt x="210704" y="686559"/>
                  <a:pt x="236546" y="697489"/>
                </a:cubicBezTo>
                <a:lnTo>
                  <a:pt x="253833" y="700979"/>
                </a:lnTo>
                <a:lnTo>
                  <a:pt x="253929" y="705077"/>
                </a:lnTo>
                <a:cubicBezTo>
                  <a:pt x="257236" y="730477"/>
                  <a:pt x="262131" y="772547"/>
                  <a:pt x="272185" y="790009"/>
                </a:cubicBezTo>
                <a:cubicBezTo>
                  <a:pt x="282239" y="807471"/>
                  <a:pt x="304729" y="814615"/>
                  <a:pt x="314254" y="809852"/>
                </a:cubicBezTo>
                <a:cubicBezTo>
                  <a:pt x="323779" y="805089"/>
                  <a:pt x="348915" y="799269"/>
                  <a:pt x="353148" y="778102"/>
                </a:cubicBezTo>
                <a:cubicBezTo>
                  <a:pt x="356323" y="762227"/>
                  <a:pt x="346029" y="716289"/>
                  <a:pt x="336163" y="681141"/>
                </a:cubicBezTo>
                <a:lnTo>
                  <a:pt x="327529" y="652978"/>
                </a:lnTo>
                <a:lnTo>
                  <a:pt x="336572" y="631146"/>
                </a:lnTo>
                <a:cubicBezTo>
                  <a:pt x="336572" y="591381"/>
                  <a:pt x="304337" y="559145"/>
                  <a:pt x="264572" y="559145"/>
                </a:cubicBezTo>
                <a:close/>
                <a:moveTo>
                  <a:pt x="134013" y="0"/>
                </a:moveTo>
                <a:lnTo>
                  <a:pt x="5210874" y="0"/>
                </a:lnTo>
                <a:cubicBezTo>
                  <a:pt x="5284887" y="0"/>
                  <a:pt x="5344887" y="60000"/>
                  <a:pt x="5344887" y="134013"/>
                </a:cubicBezTo>
                <a:lnTo>
                  <a:pt x="5344887" y="727200"/>
                </a:lnTo>
                <a:cubicBezTo>
                  <a:pt x="5344887" y="801213"/>
                  <a:pt x="5284887" y="861213"/>
                  <a:pt x="5210874" y="861213"/>
                </a:cubicBezTo>
                <a:lnTo>
                  <a:pt x="134013" y="861213"/>
                </a:lnTo>
                <a:cubicBezTo>
                  <a:pt x="60000" y="861213"/>
                  <a:pt x="0" y="801213"/>
                  <a:pt x="0" y="727200"/>
                </a:cubicBezTo>
                <a:lnTo>
                  <a:pt x="0" y="134013"/>
                </a:lnTo>
                <a:cubicBezTo>
                  <a:pt x="0" y="60000"/>
                  <a:pt x="60000" y="0"/>
                  <a:pt x="1340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 sz="1100" dirty="0">
              <a:solidFill>
                <a:srgbClr val="62647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52091-6149-4194-9B9A-D360568946CC}"/>
              </a:ext>
            </a:extLst>
          </p:cNvPr>
          <p:cNvSpPr txBox="1"/>
          <p:nvPr/>
        </p:nvSpPr>
        <p:spPr>
          <a:xfrm>
            <a:off x="4495104" y="145296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조한별</a:t>
            </a:r>
            <a:r>
              <a:rPr lang="ko-KR" altLang="en-US" b="1" dirty="0"/>
              <a:t> </a:t>
            </a:r>
            <a:r>
              <a:rPr lang="ko-KR" altLang="en-US" b="1" dirty="0" err="1"/>
              <a:t>최우철</a:t>
            </a:r>
            <a:r>
              <a:rPr lang="ko-KR" altLang="en-US" b="1" dirty="0"/>
              <a:t> </a:t>
            </a:r>
            <a:r>
              <a:rPr lang="ko-KR" altLang="en-US" b="1" dirty="0" err="1"/>
              <a:t>오서영</a:t>
            </a:r>
            <a:r>
              <a:rPr lang="ko-KR" altLang="en-US" b="1" dirty="0"/>
              <a:t> 허지혜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FA14B3-C40B-4E4B-A1A2-1B806CA017BF}"/>
              </a:ext>
            </a:extLst>
          </p:cNvPr>
          <p:cNvSpPr txBox="1"/>
          <p:nvPr/>
        </p:nvSpPr>
        <p:spPr>
          <a:xfrm>
            <a:off x="4243118" y="2922038"/>
            <a:ext cx="37401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의료 이미지 분석</a:t>
            </a:r>
            <a:endParaRPr lang="en-US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US" altLang="ko-KR" sz="1000" b="1" dirty="0"/>
          </a:p>
          <a:p>
            <a:pPr algn="ctr"/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노이즈 필터링 방법을 적용한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algn="ctr"/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CT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이미지 분류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4943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타원 199">
            <a:extLst>
              <a:ext uri="{FF2B5EF4-FFF2-40B4-BE49-F238E27FC236}">
                <a16:creationId xmlns:a16="http://schemas.microsoft.com/office/drawing/2014/main" id="{EE04352C-49ED-4EDE-977C-B9B794B922C2}"/>
              </a:ext>
            </a:extLst>
          </p:cNvPr>
          <p:cNvSpPr/>
          <p:nvPr/>
        </p:nvSpPr>
        <p:spPr>
          <a:xfrm>
            <a:off x="3621688" y="1750294"/>
            <a:ext cx="144000" cy="1440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DE21BC44-0EC0-4495-B2F3-5DB8D836D86F}"/>
              </a:ext>
            </a:extLst>
          </p:cNvPr>
          <p:cNvSpPr/>
          <p:nvPr/>
        </p:nvSpPr>
        <p:spPr>
          <a:xfrm>
            <a:off x="3822893" y="1750294"/>
            <a:ext cx="144000" cy="1440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8F33F34D-DCC3-43F5-B0AB-208A9323B86E}"/>
              </a:ext>
            </a:extLst>
          </p:cNvPr>
          <p:cNvSpPr/>
          <p:nvPr/>
        </p:nvSpPr>
        <p:spPr>
          <a:xfrm>
            <a:off x="8266919" y="1778385"/>
            <a:ext cx="144000" cy="1440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A941087D-822A-401F-AB58-4D11DF4F9C1C}"/>
              </a:ext>
            </a:extLst>
          </p:cNvPr>
          <p:cNvSpPr/>
          <p:nvPr/>
        </p:nvSpPr>
        <p:spPr>
          <a:xfrm>
            <a:off x="8468124" y="1778385"/>
            <a:ext cx="144000" cy="1440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FB70EA8-E97E-4B79-9C05-37C675E9E32D}"/>
              </a:ext>
            </a:extLst>
          </p:cNvPr>
          <p:cNvGrpSpPr/>
          <p:nvPr/>
        </p:nvGrpSpPr>
        <p:grpSpPr>
          <a:xfrm flipH="1" flipV="1">
            <a:off x="8453499" y="1853615"/>
            <a:ext cx="137197" cy="627298"/>
            <a:chOff x="82217" y="872896"/>
            <a:chExt cx="182975" cy="836608"/>
          </a:xfrm>
        </p:grpSpPr>
        <p:sp>
          <p:nvSpPr>
            <p:cNvPr id="154" name="원호 153">
              <a:extLst>
                <a:ext uri="{FF2B5EF4-FFF2-40B4-BE49-F238E27FC236}">
                  <a16:creationId xmlns:a16="http://schemas.microsoft.com/office/drawing/2014/main" id="{FF243C48-E5A3-4032-B751-B745A33296F2}"/>
                </a:ext>
              </a:extLst>
            </p:cNvPr>
            <p:cNvSpPr/>
            <p:nvPr/>
          </p:nvSpPr>
          <p:spPr>
            <a:xfrm>
              <a:off x="84945" y="872897"/>
              <a:ext cx="180247" cy="836607"/>
            </a:xfrm>
            <a:prstGeom prst="arc">
              <a:avLst>
                <a:gd name="adj1" fmla="val 16200000"/>
                <a:gd name="adj2" fmla="val 6431121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원호 154">
              <a:extLst>
                <a:ext uri="{FF2B5EF4-FFF2-40B4-BE49-F238E27FC236}">
                  <a16:creationId xmlns:a16="http://schemas.microsoft.com/office/drawing/2014/main" id="{6EC99D04-8CAF-49BB-9386-BCC121823C5F}"/>
                </a:ext>
              </a:extLst>
            </p:cNvPr>
            <p:cNvSpPr/>
            <p:nvPr/>
          </p:nvSpPr>
          <p:spPr>
            <a:xfrm>
              <a:off x="82217" y="872896"/>
              <a:ext cx="180247" cy="836607"/>
            </a:xfrm>
            <a:prstGeom prst="arc">
              <a:avLst>
                <a:gd name="adj1" fmla="val 16200000"/>
                <a:gd name="adj2" fmla="val 6422936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322D994-7B89-4D13-8140-F35C0447D9AF}"/>
              </a:ext>
            </a:extLst>
          </p:cNvPr>
          <p:cNvGrpSpPr/>
          <p:nvPr/>
        </p:nvGrpSpPr>
        <p:grpSpPr>
          <a:xfrm flipH="1" flipV="1">
            <a:off x="8256261" y="1853194"/>
            <a:ext cx="137197" cy="627298"/>
            <a:chOff x="82217" y="872896"/>
            <a:chExt cx="182975" cy="836608"/>
          </a:xfrm>
        </p:grpSpPr>
        <p:sp>
          <p:nvSpPr>
            <p:cNvPr id="157" name="원호 156">
              <a:extLst>
                <a:ext uri="{FF2B5EF4-FFF2-40B4-BE49-F238E27FC236}">
                  <a16:creationId xmlns:a16="http://schemas.microsoft.com/office/drawing/2014/main" id="{2909E82A-A78D-40C0-AADE-4E0E91773BC4}"/>
                </a:ext>
              </a:extLst>
            </p:cNvPr>
            <p:cNvSpPr/>
            <p:nvPr/>
          </p:nvSpPr>
          <p:spPr>
            <a:xfrm>
              <a:off x="84945" y="872897"/>
              <a:ext cx="180247" cy="836607"/>
            </a:xfrm>
            <a:prstGeom prst="arc">
              <a:avLst>
                <a:gd name="adj1" fmla="val 16200000"/>
                <a:gd name="adj2" fmla="val 6431121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원호 157">
              <a:extLst>
                <a:ext uri="{FF2B5EF4-FFF2-40B4-BE49-F238E27FC236}">
                  <a16:creationId xmlns:a16="http://schemas.microsoft.com/office/drawing/2014/main" id="{D42F714C-9865-4DD7-8FC7-412F5D282285}"/>
                </a:ext>
              </a:extLst>
            </p:cNvPr>
            <p:cNvSpPr/>
            <p:nvPr/>
          </p:nvSpPr>
          <p:spPr>
            <a:xfrm>
              <a:off x="82217" y="872896"/>
              <a:ext cx="180247" cy="836607"/>
            </a:xfrm>
            <a:prstGeom prst="arc">
              <a:avLst>
                <a:gd name="adj1" fmla="val 16200000"/>
                <a:gd name="adj2" fmla="val 6422936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2EBF1150-8B30-4709-A37A-C5E5A2331906}"/>
              </a:ext>
            </a:extLst>
          </p:cNvPr>
          <p:cNvGrpSpPr/>
          <p:nvPr/>
        </p:nvGrpSpPr>
        <p:grpSpPr>
          <a:xfrm flipH="1" flipV="1">
            <a:off x="3815226" y="1828350"/>
            <a:ext cx="137197" cy="627298"/>
            <a:chOff x="82217" y="872896"/>
            <a:chExt cx="182975" cy="836608"/>
          </a:xfrm>
        </p:grpSpPr>
        <p:sp>
          <p:nvSpPr>
            <p:cNvPr id="151" name="원호 150">
              <a:extLst>
                <a:ext uri="{FF2B5EF4-FFF2-40B4-BE49-F238E27FC236}">
                  <a16:creationId xmlns:a16="http://schemas.microsoft.com/office/drawing/2014/main" id="{4B97F84C-F227-48DA-8040-B24943578810}"/>
                </a:ext>
              </a:extLst>
            </p:cNvPr>
            <p:cNvSpPr/>
            <p:nvPr/>
          </p:nvSpPr>
          <p:spPr>
            <a:xfrm>
              <a:off x="84945" y="872897"/>
              <a:ext cx="180247" cy="836607"/>
            </a:xfrm>
            <a:prstGeom prst="arc">
              <a:avLst>
                <a:gd name="adj1" fmla="val 16200000"/>
                <a:gd name="adj2" fmla="val 6431121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원호 151">
              <a:extLst>
                <a:ext uri="{FF2B5EF4-FFF2-40B4-BE49-F238E27FC236}">
                  <a16:creationId xmlns:a16="http://schemas.microsoft.com/office/drawing/2014/main" id="{D60561E0-DFFD-416C-8AE9-A822FAF0FA96}"/>
                </a:ext>
              </a:extLst>
            </p:cNvPr>
            <p:cNvSpPr/>
            <p:nvPr/>
          </p:nvSpPr>
          <p:spPr>
            <a:xfrm>
              <a:off x="82217" y="872896"/>
              <a:ext cx="180247" cy="836607"/>
            </a:xfrm>
            <a:prstGeom prst="arc">
              <a:avLst>
                <a:gd name="adj1" fmla="val 16200000"/>
                <a:gd name="adj2" fmla="val 6422936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29CA2C-86C7-4135-B5E8-CA9C8F185362}"/>
              </a:ext>
            </a:extLst>
          </p:cNvPr>
          <p:cNvGrpSpPr/>
          <p:nvPr/>
        </p:nvGrpSpPr>
        <p:grpSpPr>
          <a:xfrm flipH="1" flipV="1">
            <a:off x="3617988" y="1827929"/>
            <a:ext cx="137197" cy="627298"/>
            <a:chOff x="82217" y="872896"/>
            <a:chExt cx="182975" cy="836608"/>
          </a:xfrm>
        </p:grpSpPr>
        <p:sp>
          <p:nvSpPr>
            <p:cNvPr id="3" name="원호 2">
              <a:extLst>
                <a:ext uri="{FF2B5EF4-FFF2-40B4-BE49-F238E27FC236}">
                  <a16:creationId xmlns:a16="http://schemas.microsoft.com/office/drawing/2014/main" id="{F244C86F-009A-4C4B-BEA7-AD8CCA07B60A}"/>
                </a:ext>
              </a:extLst>
            </p:cNvPr>
            <p:cNvSpPr/>
            <p:nvPr/>
          </p:nvSpPr>
          <p:spPr>
            <a:xfrm>
              <a:off x="84945" y="872897"/>
              <a:ext cx="180247" cy="836607"/>
            </a:xfrm>
            <a:prstGeom prst="arc">
              <a:avLst>
                <a:gd name="adj1" fmla="val 16200000"/>
                <a:gd name="adj2" fmla="val 6431121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원호 78">
              <a:extLst>
                <a:ext uri="{FF2B5EF4-FFF2-40B4-BE49-F238E27FC236}">
                  <a16:creationId xmlns:a16="http://schemas.microsoft.com/office/drawing/2014/main" id="{B42CCB05-1278-42F3-972E-E2C2D18435EC}"/>
                </a:ext>
              </a:extLst>
            </p:cNvPr>
            <p:cNvSpPr/>
            <p:nvPr/>
          </p:nvSpPr>
          <p:spPr>
            <a:xfrm>
              <a:off x="82217" y="872896"/>
              <a:ext cx="180247" cy="836607"/>
            </a:xfrm>
            <a:prstGeom prst="arc">
              <a:avLst>
                <a:gd name="adj1" fmla="val 16200000"/>
                <a:gd name="adj2" fmla="val 6422936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BF7DCC-AA58-477F-8B3E-2DAD25A1D9D8}"/>
              </a:ext>
            </a:extLst>
          </p:cNvPr>
          <p:cNvGrpSpPr/>
          <p:nvPr/>
        </p:nvGrpSpPr>
        <p:grpSpPr>
          <a:xfrm>
            <a:off x="3440738" y="2175334"/>
            <a:ext cx="5344887" cy="3129896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/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250000"/>
                </a:lnSpc>
                <a:defRPr/>
              </a:pPr>
              <a:endParaRPr lang="en-US" altLang="ko-KR" sz="105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CABB93-0078-4CD0-9891-5A7B97FDC02A}"/>
              </a:ext>
            </a:extLst>
          </p:cNvPr>
          <p:cNvGrpSpPr/>
          <p:nvPr/>
        </p:nvGrpSpPr>
        <p:grpSpPr>
          <a:xfrm>
            <a:off x="3440738" y="1853615"/>
            <a:ext cx="527111" cy="798436"/>
            <a:chOff x="3440738" y="1853615"/>
            <a:chExt cx="527111" cy="798436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B183E46-6D55-4B4E-8EDE-1320B224D93B}"/>
                </a:ext>
              </a:extLst>
            </p:cNvPr>
            <p:cNvGrpSpPr/>
            <p:nvPr/>
          </p:nvGrpSpPr>
          <p:grpSpPr>
            <a:xfrm>
              <a:off x="3440738" y="2408951"/>
              <a:ext cx="339154" cy="243100"/>
              <a:chOff x="575451" y="1221533"/>
              <a:chExt cx="452319" cy="32420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925961FB-08C1-482F-9D45-193D8B1A8D04}"/>
                  </a:ext>
                </a:extLst>
              </p:cNvPr>
              <p:cNvSpPr/>
              <p:nvPr/>
            </p:nvSpPr>
            <p:spPr>
              <a:xfrm>
                <a:off x="817332" y="1221533"/>
                <a:ext cx="192048" cy="192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75CC1FA-E5D5-4F4C-942F-3A629BF61BA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C2625EB-10E8-4BF6-999E-39FA54C193CB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56E5178-2399-45A1-A08C-1BF6E5931D5B}"/>
                </a:ext>
              </a:extLst>
            </p:cNvPr>
            <p:cNvGrpSpPr/>
            <p:nvPr/>
          </p:nvGrpSpPr>
          <p:grpSpPr>
            <a:xfrm flipV="1">
              <a:off x="3621657" y="1854330"/>
              <a:ext cx="137197" cy="627298"/>
              <a:chOff x="82217" y="872896"/>
              <a:chExt cx="182975" cy="836608"/>
            </a:xfrm>
          </p:grpSpPr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FD86AE2B-C92C-47AE-96D0-1BADC8BB50F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원호 81">
                <a:extLst>
                  <a:ext uri="{FF2B5EF4-FFF2-40B4-BE49-F238E27FC236}">
                    <a16:creationId xmlns:a16="http://schemas.microsoft.com/office/drawing/2014/main" id="{900F56A7-443C-49A9-BCBC-3543245C24F8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5DF438F0-12E1-4C72-BF29-42D0B34B4852}"/>
                </a:ext>
              </a:extLst>
            </p:cNvPr>
            <p:cNvGrpSpPr/>
            <p:nvPr/>
          </p:nvGrpSpPr>
          <p:grpSpPr>
            <a:xfrm>
              <a:off x="3628695" y="2408236"/>
              <a:ext cx="339154" cy="243100"/>
              <a:chOff x="575451" y="1221533"/>
              <a:chExt cx="452319" cy="324209"/>
            </a:xfrm>
          </p:grpSpPr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E60A4BBC-4E88-43CC-8EA2-92A581A45DB2}"/>
                  </a:ext>
                </a:extLst>
              </p:cNvPr>
              <p:cNvSpPr/>
              <p:nvPr/>
            </p:nvSpPr>
            <p:spPr>
              <a:xfrm>
                <a:off x="817332" y="1221533"/>
                <a:ext cx="192048" cy="192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사각형: 둥근 모서리 144">
                <a:extLst>
                  <a:ext uri="{FF2B5EF4-FFF2-40B4-BE49-F238E27FC236}">
                    <a16:creationId xmlns:a16="http://schemas.microsoft.com/office/drawing/2014/main" id="{BA6F9883-B919-4F1C-A1B2-EAF4C80F3637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사각형: 둥근 모서리 145">
                <a:extLst>
                  <a:ext uri="{FF2B5EF4-FFF2-40B4-BE49-F238E27FC236}">
                    <a16:creationId xmlns:a16="http://schemas.microsoft.com/office/drawing/2014/main" id="{602E4452-8F0C-4C0D-B789-39D315382BF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8F338AD-4AA8-4B73-8C71-5672140BF746}"/>
                </a:ext>
              </a:extLst>
            </p:cNvPr>
            <p:cNvGrpSpPr/>
            <p:nvPr/>
          </p:nvGrpSpPr>
          <p:grpSpPr>
            <a:xfrm flipV="1">
              <a:off x="3809614" y="1853615"/>
              <a:ext cx="137197" cy="627298"/>
              <a:chOff x="82217" y="872896"/>
              <a:chExt cx="182975" cy="836608"/>
            </a:xfrm>
          </p:grpSpPr>
          <p:sp>
            <p:nvSpPr>
              <p:cNvPr id="148" name="원호 147">
                <a:extLst>
                  <a:ext uri="{FF2B5EF4-FFF2-40B4-BE49-F238E27FC236}">
                    <a16:creationId xmlns:a16="http://schemas.microsoft.com/office/drawing/2014/main" id="{987B73FD-1C19-4F2B-8E3C-8C8FEECA03CB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원호 148">
                <a:extLst>
                  <a:ext uri="{FF2B5EF4-FFF2-40B4-BE49-F238E27FC236}">
                    <a16:creationId xmlns:a16="http://schemas.microsoft.com/office/drawing/2014/main" id="{5DA03CB6-6915-412E-8EC6-1D63AF8B0D19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3AEE9F-F541-4BFD-9ABA-D12CBE68A64A}"/>
              </a:ext>
            </a:extLst>
          </p:cNvPr>
          <p:cNvGrpSpPr/>
          <p:nvPr/>
        </p:nvGrpSpPr>
        <p:grpSpPr>
          <a:xfrm>
            <a:off x="8079011" y="1878880"/>
            <a:ext cx="527111" cy="798436"/>
            <a:chOff x="8079011" y="1878880"/>
            <a:chExt cx="527111" cy="798436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43802F94-BA71-4EC1-84BF-6AB4CD965FE3}"/>
                </a:ext>
              </a:extLst>
            </p:cNvPr>
            <p:cNvGrpSpPr/>
            <p:nvPr/>
          </p:nvGrpSpPr>
          <p:grpSpPr>
            <a:xfrm>
              <a:off x="8079011" y="2434216"/>
              <a:ext cx="339154" cy="243100"/>
              <a:chOff x="575451" y="1221533"/>
              <a:chExt cx="452319" cy="324209"/>
            </a:xfrm>
          </p:grpSpPr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058C2C56-0058-46BA-B24F-1ADF9AB71E73}"/>
                  </a:ext>
                </a:extLst>
              </p:cNvPr>
              <p:cNvSpPr/>
              <p:nvPr/>
            </p:nvSpPr>
            <p:spPr>
              <a:xfrm>
                <a:off x="817332" y="1221533"/>
                <a:ext cx="192048" cy="192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사각형: 둥근 모서리 160">
                <a:extLst>
                  <a:ext uri="{FF2B5EF4-FFF2-40B4-BE49-F238E27FC236}">
                    <a16:creationId xmlns:a16="http://schemas.microsoft.com/office/drawing/2014/main" id="{618CC820-E237-428D-99A1-640CF828A56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사각형: 둥근 모서리 161">
                <a:extLst>
                  <a:ext uri="{FF2B5EF4-FFF2-40B4-BE49-F238E27FC236}">
                    <a16:creationId xmlns:a16="http://schemas.microsoft.com/office/drawing/2014/main" id="{7300CDAE-B4D9-485B-A0E5-15042024AB9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47131666-7991-4C6B-8C6B-DCF7CD4E0A05}"/>
                </a:ext>
              </a:extLst>
            </p:cNvPr>
            <p:cNvGrpSpPr/>
            <p:nvPr/>
          </p:nvGrpSpPr>
          <p:grpSpPr>
            <a:xfrm flipV="1">
              <a:off x="8259930" y="1879595"/>
              <a:ext cx="137197" cy="627298"/>
              <a:chOff x="82217" y="872896"/>
              <a:chExt cx="182975" cy="836608"/>
            </a:xfrm>
          </p:grpSpPr>
          <p:sp>
            <p:nvSpPr>
              <p:cNvPr id="164" name="원호 163">
                <a:extLst>
                  <a:ext uri="{FF2B5EF4-FFF2-40B4-BE49-F238E27FC236}">
                    <a16:creationId xmlns:a16="http://schemas.microsoft.com/office/drawing/2014/main" id="{0717A3E6-ABEB-4FC7-A7AF-BB1B0877E201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원호 164">
                <a:extLst>
                  <a:ext uri="{FF2B5EF4-FFF2-40B4-BE49-F238E27FC236}">
                    <a16:creationId xmlns:a16="http://schemas.microsoft.com/office/drawing/2014/main" id="{F0743134-E4E2-430C-9BDF-B0920B25DE37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0B238971-29BB-41E1-8F6A-3C5FA6D8761D}"/>
                </a:ext>
              </a:extLst>
            </p:cNvPr>
            <p:cNvGrpSpPr/>
            <p:nvPr/>
          </p:nvGrpSpPr>
          <p:grpSpPr>
            <a:xfrm>
              <a:off x="8266968" y="2433501"/>
              <a:ext cx="339154" cy="243100"/>
              <a:chOff x="575451" y="1221533"/>
              <a:chExt cx="452319" cy="324209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DBD5E7C-E8A8-4DFF-81BE-3167F0C14F7B}"/>
                  </a:ext>
                </a:extLst>
              </p:cNvPr>
              <p:cNvSpPr/>
              <p:nvPr/>
            </p:nvSpPr>
            <p:spPr>
              <a:xfrm>
                <a:off x="817332" y="1221533"/>
                <a:ext cx="192048" cy="192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사각형: 둥근 모서리 167">
                <a:extLst>
                  <a:ext uri="{FF2B5EF4-FFF2-40B4-BE49-F238E27FC236}">
                    <a16:creationId xmlns:a16="http://schemas.microsoft.com/office/drawing/2014/main" id="{4AAD299B-9300-46AE-87CC-B43B2C3B6C0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id="{DFFDE18C-02EA-4C61-8A29-07EA9F62BE17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05F5A9C0-2784-4010-84D7-8EF098AC191D}"/>
                </a:ext>
              </a:extLst>
            </p:cNvPr>
            <p:cNvGrpSpPr/>
            <p:nvPr/>
          </p:nvGrpSpPr>
          <p:grpSpPr>
            <a:xfrm flipV="1">
              <a:off x="8447887" y="1878880"/>
              <a:ext cx="137197" cy="627298"/>
              <a:chOff x="82217" y="872896"/>
              <a:chExt cx="182975" cy="836608"/>
            </a:xfrm>
          </p:grpSpPr>
          <p:sp>
            <p:nvSpPr>
              <p:cNvPr id="171" name="원호 170">
                <a:extLst>
                  <a:ext uri="{FF2B5EF4-FFF2-40B4-BE49-F238E27FC236}">
                    <a16:creationId xmlns:a16="http://schemas.microsoft.com/office/drawing/2014/main" id="{A87841CE-3658-4495-A0E7-33F5E3892034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원호 171">
                <a:extLst>
                  <a:ext uri="{FF2B5EF4-FFF2-40B4-BE49-F238E27FC236}">
                    <a16:creationId xmlns:a16="http://schemas.microsoft.com/office/drawing/2014/main" id="{B4FD2CFA-7405-4E93-B2F2-35F68F8B946D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02" name="자유형: 도형 201">
            <a:extLst>
              <a:ext uri="{FF2B5EF4-FFF2-40B4-BE49-F238E27FC236}">
                <a16:creationId xmlns:a16="http://schemas.microsoft.com/office/drawing/2014/main" id="{B5C914AF-1DC3-415E-B9D1-A371C08157EC}"/>
              </a:ext>
            </a:extLst>
          </p:cNvPr>
          <p:cNvSpPr/>
          <p:nvPr/>
        </p:nvSpPr>
        <p:spPr>
          <a:xfrm>
            <a:off x="3433081" y="1193434"/>
            <a:ext cx="5344887" cy="861213"/>
          </a:xfrm>
          <a:custGeom>
            <a:avLst/>
            <a:gdLst>
              <a:gd name="connsiteX0" fmla="*/ 5107227 w 5344887"/>
              <a:gd name="connsiteY0" fmla="*/ 587064 h 861213"/>
              <a:gd name="connsiteX1" fmla="*/ 5035227 w 5344887"/>
              <a:gd name="connsiteY1" fmla="*/ 659065 h 861213"/>
              <a:gd name="connsiteX2" fmla="*/ 5079201 w 5344887"/>
              <a:gd name="connsiteY2" fmla="*/ 725408 h 861213"/>
              <a:gd name="connsiteX3" fmla="*/ 5091024 w 5344887"/>
              <a:gd name="connsiteY3" fmla="*/ 727795 h 861213"/>
              <a:gd name="connsiteX4" fmla="*/ 5091156 w 5344887"/>
              <a:gd name="connsiteY4" fmla="*/ 733423 h 861213"/>
              <a:gd name="connsiteX5" fmla="*/ 5109412 w 5344887"/>
              <a:gd name="connsiteY5" fmla="*/ 818355 h 861213"/>
              <a:gd name="connsiteX6" fmla="*/ 5151481 w 5344887"/>
              <a:gd name="connsiteY6" fmla="*/ 838198 h 861213"/>
              <a:gd name="connsiteX7" fmla="*/ 5190375 w 5344887"/>
              <a:gd name="connsiteY7" fmla="*/ 806448 h 861213"/>
              <a:gd name="connsiteX8" fmla="*/ 5173390 w 5344887"/>
              <a:gd name="connsiteY8" fmla="*/ 709487 h 861213"/>
              <a:gd name="connsiteX9" fmla="*/ 5166990 w 5344887"/>
              <a:gd name="connsiteY9" fmla="*/ 688609 h 861213"/>
              <a:gd name="connsiteX10" fmla="*/ 5179227 w 5344887"/>
              <a:gd name="connsiteY10" fmla="*/ 659065 h 861213"/>
              <a:gd name="connsiteX11" fmla="*/ 5107227 w 5344887"/>
              <a:gd name="connsiteY11" fmla="*/ 587064 h 861213"/>
              <a:gd name="connsiteX12" fmla="*/ 4906022 w 5344887"/>
              <a:gd name="connsiteY12" fmla="*/ 587064 h 861213"/>
              <a:gd name="connsiteX13" fmla="*/ 4834022 w 5344887"/>
              <a:gd name="connsiteY13" fmla="*/ 659065 h 861213"/>
              <a:gd name="connsiteX14" fmla="*/ 4877996 w 5344887"/>
              <a:gd name="connsiteY14" fmla="*/ 725408 h 861213"/>
              <a:gd name="connsiteX15" fmla="*/ 4890554 w 5344887"/>
              <a:gd name="connsiteY15" fmla="*/ 727943 h 861213"/>
              <a:gd name="connsiteX16" fmla="*/ 4890617 w 5344887"/>
              <a:gd name="connsiteY16" fmla="*/ 730615 h 861213"/>
              <a:gd name="connsiteX17" fmla="*/ 4908873 w 5344887"/>
              <a:gd name="connsiteY17" fmla="*/ 815547 h 861213"/>
              <a:gd name="connsiteX18" fmla="*/ 4950942 w 5344887"/>
              <a:gd name="connsiteY18" fmla="*/ 835390 h 861213"/>
              <a:gd name="connsiteX19" fmla="*/ 4989836 w 5344887"/>
              <a:gd name="connsiteY19" fmla="*/ 803640 h 861213"/>
              <a:gd name="connsiteX20" fmla="*/ 4972851 w 5344887"/>
              <a:gd name="connsiteY20" fmla="*/ 706679 h 861213"/>
              <a:gd name="connsiteX21" fmla="*/ 4966662 w 5344887"/>
              <a:gd name="connsiteY21" fmla="*/ 686491 h 861213"/>
              <a:gd name="connsiteX22" fmla="*/ 4978022 w 5344887"/>
              <a:gd name="connsiteY22" fmla="*/ 659065 h 861213"/>
              <a:gd name="connsiteX23" fmla="*/ 4906022 w 5344887"/>
              <a:gd name="connsiteY23" fmla="*/ 587064 h 861213"/>
              <a:gd name="connsiteX24" fmla="*/ 465777 w 5344887"/>
              <a:gd name="connsiteY24" fmla="*/ 559145 h 861213"/>
              <a:gd name="connsiteX25" fmla="*/ 393777 w 5344887"/>
              <a:gd name="connsiteY25" fmla="*/ 631146 h 861213"/>
              <a:gd name="connsiteX26" fmla="*/ 437751 w 5344887"/>
              <a:gd name="connsiteY26" fmla="*/ 697489 h 861213"/>
              <a:gd name="connsiteX27" fmla="*/ 449517 w 5344887"/>
              <a:gd name="connsiteY27" fmla="*/ 699864 h 861213"/>
              <a:gd name="connsiteX28" fmla="*/ 449706 w 5344887"/>
              <a:gd name="connsiteY28" fmla="*/ 707885 h 861213"/>
              <a:gd name="connsiteX29" fmla="*/ 467962 w 5344887"/>
              <a:gd name="connsiteY29" fmla="*/ 792817 h 861213"/>
              <a:gd name="connsiteX30" fmla="*/ 510031 w 5344887"/>
              <a:gd name="connsiteY30" fmla="*/ 812660 h 861213"/>
              <a:gd name="connsiteX31" fmla="*/ 548925 w 5344887"/>
              <a:gd name="connsiteY31" fmla="*/ 780910 h 861213"/>
              <a:gd name="connsiteX32" fmla="*/ 531940 w 5344887"/>
              <a:gd name="connsiteY32" fmla="*/ 683949 h 861213"/>
              <a:gd name="connsiteX33" fmla="*/ 525120 w 5344887"/>
              <a:gd name="connsiteY33" fmla="*/ 661703 h 861213"/>
              <a:gd name="connsiteX34" fmla="*/ 537777 w 5344887"/>
              <a:gd name="connsiteY34" fmla="*/ 631146 h 861213"/>
              <a:gd name="connsiteX35" fmla="*/ 465777 w 5344887"/>
              <a:gd name="connsiteY35" fmla="*/ 559145 h 861213"/>
              <a:gd name="connsiteX36" fmla="*/ 264572 w 5344887"/>
              <a:gd name="connsiteY36" fmla="*/ 559145 h 861213"/>
              <a:gd name="connsiteX37" fmla="*/ 192572 w 5344887"/>
              <a:gd name="connsiteY37" fmla="*/ 631146 h 861213"/>
              <a:gd name="connsiteX38" fmla="*/ 236546 w 5344887"/>
              <a:gd name="connsiteY38" fmla="*/ 697489 h 861213"/>
              <a:gd name="connsiteX39" fmla="*/ 253833 w 5344887"/>
              <a:gd name="connsiteY39" fmla="*/ 700979 h 861213"/>
              <a:gd name="connsiteX40" fmla="*/ 253929 w 5344887"/>
              <a:gd name="connsiteY40" fmla="*/ 705077 h 861213"/>
              <a:gd name="connsiteX41" fmla="*/ 272185 w 5344887"/>
              <a:gd name="connsiteY41" fmla="*/ 790009 h 861213"/>
              <a:gd name="connsiteX42" fmla="*/ 314254 w 5344887"/>
              <a:gd name="connsiteY42" fmla="*/ 809852 h 861213"/>
              <a:gd name="connsiteX43" fmla="*/ 353148 w 5344887"/>
              <a:gd name="connsiteY43" fmla="*/ 778102 h 861213"/>
              <a:gd name="connsiteX44" fmla="*/ 336163 w 5344887"/>
              <a:gd name="connsiteY44" fmla="*/ 681141 h 861213"/>
              <a:gd name="connsiteX45" fmla="*/ 327529 w 5344887"/>
              <a:gd name="connsiteY45" fmla="*/ 652978 h 861213"/>
              <a:gd name="connsiteX46" fmla="*/ 336572 w 5344887"/>
              <a:gd name="connsiteY46" fmla="*/ 631146 h 861213"/>
              <a:gd name="connsiteX47" fmla="*/ 264572 w 5344887"/>
              <a:gd name="connsiteY47" fmla="*/ 559145 h 861213"/>
              <a:gd name="connsiteX48" fmla="*/ 134013 w 5344887"/>
              <a:gd name="connsiteY48" fmla="*/ 0 h 861213"/>
              <a:gd name="connsiteX49" fmla="*/ 5210874 w 5344887"/>
              <a:gd name="connsiteY49" fmla="*/ 0 h 861213"/>
              <a:gd name="connsiteX50" fmla="*/ 5344887 w 5344887"/>
              <a:gd name="connsiteY50" fmla="*/ 134013 h 861213"/>
              <a:gd name="connsiteX51" fmla="*/ 5344887 w 5344887"/>
              <a:gd name="connsiteY51" fmla="*/ 727200 h 861213"/>
              <a:gd name="connsiteX52" fmla="*/ 5210874 w 5344887"/>
              <a:gd name="connsiteY52" fmla="*/ 861213 h 861213"/>
              <a:gd name="connsiteX53" fmla="*/ 134013 w 5344887"/>
              <a:gd name="connsiteY53" fmla="*/ 861213 h 861213"/>
              <a:gd name="connsiteX54" fmla="*/ 0 w 5344887"/>
              <a:gd name="connsiteY54" fmla="*/ 727200 h 861213"/>
              <a:gd name="connsiteX55" fmla="*/ 0 w 5344887"/>
              <a:gd name="connsiteY55" fmla="*/ 134013 h 861213"/>
              <a:gd name="connsiteX56" fmla="*/ 134013 w 5344887"/>
              <a:gd name="connsiteY56" fmla="*/ 0 h 86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344887" h="861213">
                <a:moveTo>
                  <a:pt x="5107227" y="587064"/>
                </a:moveTo>
                <a:cubicBezTo>
                  <a:pt x="5067462" y="587064"/>
                  <a:pt x="5035227" y="619300"/>
                  <a:pt x="5035227" y="659065"/>
                </a:cubicBezTo>
                <a:cubicBezTo>
                  <a:pt x="5035227" y="688889"/>
                  <a:pt x="5053359" y="714477"/>
                  <a:pt x="5079201" y="725408"/>
                </a:cubicBezTo>
                <a:lnTo>
                  <a:pt x="5091024" y="727795"/>
                </a:lnTo>
                <a:lnTo>
                  <a:pt x="5091156" y="733423"/>
                </a:lnTo>
                <a:cubicBezTo>
                  <a:pt x="5094463" y="758823"/>
                  <a:pt x="5099358" y="800893"/>
                  <a:pt x="5109412" y="818355"/>
                </a:cubicBezTo>
                <a:cubicBezTo>
                  <a:pt x="5119466" y="835817"/>
                  <a:pt x="5141956" y="842961"/>
                  <a:pt x="5151481" y="838198"/>
                </a:cubicBezTo>
                <a:cubicBezTo>
                  <a:pt x="5161006" y="833435"/>
                  <a:pt x="5186142" y="827615"/>
                  <a:pt x="5190375" y="806448"/>
                </a:cubicBezTo>
                <a:cubicBezTo>
                  <a:pt x="5193550" y="790573"/>
                  <a:pt x="5183256" y="744635"/>
                  <a:pt x="5173390" y="709487"/>
                </a:cubicBezTo>
                <a:lnTo>
                  <a:pt x="5166990" y="688609"/>
                </a:lnTo>
                <a:lnTo>
                  <a:pt x="5179227" y="659065"/>
                </a:lnTo>
                <a:cubicBezTo>
                  <a:pt x="5179227" y="619300"/>
                  <a:pt x="5146992" y="587064"/>
                  <a:pt x="5107227" y="587064"/>
                </a:cubicBezTo>
                <a:close/>
                <a:moveTo>
                  <a:pt x="4906022" y="587064"/>
                </a:moveTo>
                <a:cubicBezTo>
                  <a:pt x="4866257" y="587064"/>
                  <a:pt x="4834022" y="619300"/>
                  <a:pt x="4834022" y="659065"/>
                </a:cubicBezTo>
                <a:cubicBezTo>
                  <a:pt x="4834022" y="688889"/>
                  <a:pt x="4852154" y="714477"/>
                  <a:pt x="4877996" y="725408"/>
                </a:cubicBezTo>
                <a:lnTo>
                  <a:pt x="4890554" y="727943"/>
                </a:lnTo>
                <a:lnTo>
                  <a:pt x="4890617" y="730615"/>
                </a:lnTo>
                <a:cubicBezTo>
                  <a:pt x="4893924" y="756015"/>
                  <a:pt x="4898819" y="798085"/>
                  <a:pt x="4908873" y="815547"/>
                </a:cubicBezTo>
                <a:cubicBezTo>
                  <a:pt x="4918927" y="833009"/>
                  <a:pt x="4941417" y="840153"/>
                  <a:pt x="4950942" y="835390"/>
                </a:cubicBezTo>
                <a:cubicBezTo>
                  <a:pt x="4960467" y="830627"/>
                  <a:pt x="4985603" y="824807"/>
                  <a:pt x="4989836" y="803640"/>
                </a:cubicBezTo>
                <a:cubicBezTo>
                  <a:pt x="4993011" y="787765"/>
                  <a:pt x="4982717" y="741827"/>
                  <a:pt x="4972851" y="706679"/>
                </a:cubicBezTo>
                <a:lnTo>
                  <a:pt x="4966662" y="686491"/>
                </a:lnTo>
                <a:lnTo>
                  <a:pt x="4978022" y="659065"/>
                </a:lnTo>
                <a:cubicBezTo>
                  <a:pt x="4978022" y="619300"/>
                  <a:pt x="4945787" y="587064"/>
                  <a:pt x="4906022" y="587064"/>
                </a:cubicBezTo>
                <a:close/>
                <a:moveTo>
                  <a:pt x="465777" y="559145"/>
                </a:moveTo>
                <a:cubicBezTo>
                  <a:pt x="426012" y="559145"/>
                  <a:pt x="393777" y="591381"/>
                  <a:pt x="393777" y="631146"/>
                </a:cubicBezTo>
                <a:cubicBezTo>
                  <a:pt x="393777" y="660970"/>
                  <a:pt x="411909" y="686559"/>
                  <a:pt x="437751" y="697489"/>
                </a:cubicBezTo>
                <a:lnTo>
                  <a:pt x="449517" y="699864"/>
                </a:lnTo>
                <a:lnTo>
                  <a:pt x="449706" y="707885"/>
                </a:lnTo>
                <a:cubicBezTo>
                  <a:pt x="453013" y="733285"/>
                  <a:pt x="457908" y="775355"/>
                  <a:pt x="467962" y="792817"/>
                </a:cubicBezTo>
                <a:cubicBezTo>
                  <a:pt x="478016" y="810279"/>
                  <a:pt x="500506" y="817423"/>
                  <a:pt x="510031" y="812660"/>
                </a:cubicBezTo>
                <a:cubicBezTo>
                  <a:pt x="519556" y="807897"/>
                  <a:pt x="544692" y="802077"/>
                  <a:pt x="548925" y="780910"/>
                </a:cubicBezTo>
                <a:cubicBezTo>
                  <a:pt x="552100" y="765035"/>
                  <a:pt x="541806" y="719097"/>
                  <a:pt x="531940" y="683949"/>
                </a:cubicBezTo>
                <a:lnTo>
                  <a:pt x="525120" y="661703"/>
                </a:lnTo>
                <a:lnTo>
                  <a:pt x="537777" y="631146"/>
                </a:lnTo>
                <a:cubicBezTo>
                  <a:pt x="537777" y="591381"/>
                  <a:pt x="505542" y="559145"/>
                  <a:pt x="465777" y="559145"/>
                </a:cubicBezTo>
                <a:close/>
                <a:moveTo>
                  <a:pt x="264572" y="559145"/>
                </a:moveTo>
                <a:cubicBezTo>
                  <a:pt x="224807" y="559145"/>
                  <a:pt x="192572" y="591381"/>
                  <a:pt x="192572" y="631146"/>
                </a:cubicBezTo>
                <a:cubicBezTo>
                  <a:pt x="192572" y="660970"/>
                  <a:pt x="210704" y="686559"/>
                  <a:pt x="236546" y="697489"/>
                </a:cubicBezTo>
                <a:lnTo>
                  <a:pt x="253833" y="700979"/>
                </a:lnTo>
                <a:lnTo>
                  <a:pt x="253929" y="705077"/>
                </a:lnTo>
                <a:cubicBezTo>
                  <a:pt x="257236" y="730477"/>
                  <a:pt x="262131" y="772547"/>
                  <a:pt x="272185" y="790009"/>
                </a:cubicBezTo>
                <a:cubicBezTo>
                  <a:pt x="282239" y="807471"/>
                  <a:pt x="304729" y="814615"/>
                  <a:pt x="314254" y="809852"/>
                </a:cubicBezTo>
                <a:cubicBezTo>
                  <a:pt x="323779" y="805089"/>
                  <a:pt x="348915" y="799269"/>
                  <a:pt x="353148" y="778102"/>
                </a:cubicBezTo>
                <a:cubicBezTo>
                  <a:pt x="356323" y="762227"/>
                  <a:pt x="346029" y="716289"/>
                  <a:pt x="336163" y="681141"/>
                </a:cubicBezTo>
                <a:lnTo>
                  <a:pt x="327529" y="652978"/>
                </a:lnTo>
                <a:lnTo>
                  <a:pt x="336572" y="631146"/>
                </a:lnTo>
                <a:cubicBezTo>
                  <a:pt x="336572" y="591381"/>
                  <a:pt x="304337" y="559145"/>
                  <a:pt x="264572" y="559145"/>
                </a:cubicBezTo>
                <a:close/>
                <a:moveTo>
                  <a:pt x="134013" y="0"/>
                </a:moveTo>
                <a:lnTo>
                  <a:pt x="5210874" y="0"/>
                </a:lnTo>
                <a:cubicBezTo>
                  <a:pt x="5284887" y="0"/>
                  <a:pt x="5344887" y="60000"/>
                  <a:pt x="5344887" y="134013"/>
                </a:cubicBezTo>
                <a:lnTo>
                  <a:pt x="5344887" y="727200"/>
                </a:lnTo>
                <a:cubicBezTo>
                  <a:pt x="5344887" y="801213"/>
                  <a:pt x="5284887" y="861213"/>
                  <a:pt x="5210874" y="861213"/>
                </a:cubicBezTo>
                <a:lnTo>
                  <a:pt x="134013" y="861213"/>
                </a:lnTo>
                <a:cubicBezTo>
                  <a:pt x="60000" y="861213"/>
                  <a:pt x="0" y="801213"/>
                  <a:pt x="0" y="727200"/>
                </a:cubicBezTo>
                <a:lnTo>
                  <a:pt x="0" y="134013"/>
                </a:lnTo>
                <a:cubicBezTo>
                  <a:pt x="0" y="60000"/>
                  <a:pt x="60000" y="0"/>
                  <a:pt x="1340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 sz="1100" dirty="0">
              <a:solidFill>
                <a:srgbClr val="626474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FA14B3-C40B-4E4B-A1A2-1B806CA017BF}"/>
              </a:ext>
            </a:extLst>
          </p:cNvPr>
          <p:cNvSpPr txBox="1"/>
          <p:nvPr/>
        </p:nvSpPr>
        <p:spPr>
          <a:xfrm>
            <a:off x="4866686" y="338370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감사합니다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1420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C263E2-9261-4D3C-9B97-CBE739143288}"/>
              </a:ext>
            </a:extLst>
          </p:cNvPr>
          <p:cNvGrpSpPr/>
          <p:nvPr/>
        </p:nvGrpSpPr>
        <p:grpSpPr>
          <a:xfrm>
            <a:off x="602743" y="1419352"/>
            <a:ext cx="452319" cy="286109"/>
            <a:chOff x="575451" y="1259633"/>
            <a:chExt cx="452319" cy="28610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8D65B56-52D3-4EFC-AC2F-A4E2FD5C87EE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7D57601-8FA4-4408-BA2D-C870DF72A854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D0CA84E-AC64-4CE0-86A1-002E5557D650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2C5040-46F5-41A0-85F8-AFB3396D77E0}"/>
              </a:ext>
            </a:extLst>
          </p:cNvPr>
          <p:cNvSpPr txBox="1"/>
          <p:nvPr/>
        </p:nvSpPr>
        <p:spPr>
          <a:xfrm>
            <a:off x="1120770" y="167086"/>
            <a:ext cx="949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Background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A3909-BE6F-46A4-B481-241A6360DA43}"/>
              </a:ext>
            </a:extLst>
          </p:cNvPr>
          <p:cNvSpPr txBox="1"/>
          <p:nvPr/>
        </p:nvSpPr>
        <p:spPr>
          <a:xfrm>
            <a:off x="1111488" y="1596645"/>
            <a:ext cx="9988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</a:t>
            </a:r>
            <a:r>
              <a:rPr lang="ko-KR" altLang="en-US" dirty="0"/>
              <a:t>최근 </a:t>
            </a:r>
            <a:r>
              <a:rPr lang="en-US" altLang="ko-KR" dirty="0"/>
              <a:t>CT </a:t>
            </a:r>
            <a:r>
              <a:rPr lang="ko-KR" altLang="en-US" dirty="0"/>
              <a:t>검사를 받는 환자의 방사선 노출 및 관련 암 위험이 증가하고 있다</a:t>
            </a:r>
            <a:r>
              <a:rPr lang="en-US" altLang="ko-KR" dirty="0"/>
              <a:t>.</a:t>
            </a:r>
            <a:r>
              <a:rPr lang="ko-KR" altLang="en-US" dirty="0"/>
              <a:t> 따라서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CT </a:t>
            </a:r>
            <a:r>
              <a:rPr lang="ko-KR" altLang="en-US" dirty="0"/>
              <a:t>검사에서 방사선량 수준을 줄이는 것은 매우 중요한 문제이다</a:t>
            </a:r>
            <a:r>
              <a:rPr lang="en-US" altLang="ko-KR" dirty="0"/>
              <a:t>. </a:t>
            </a:r>
            <a:r>
              <a:rPr lang="ko-KR" altLang="en-US" dirty="0"/>
              <a:t>그러나 방사선량 감소는 일반적으로 이미지의 노이즈 수준을 증가시켜 </a:t>
            </a:r>
            <a:r>
              <a:rPr lang="en-US" altLang="ko-KR" dirty="0"/>
              <a:t>CT </a:t>
            </a:r>
            <a:r>
              <a:rPr lang="ko-KR" altLang="en-US" dirty="0"/>
              <a:t>검사의 진단 정확도를 저하시킨다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    이 연구에서는 여러 노이즈 필터링 기법을 활용하여 실제 노이즈 이미지와 유사한 데이터를 생성하고</a:t>
            </a:r>
            <a:r>
              <a:rPr lang="en-US" altLang="ko-KR" dirty="0"/>
              <a:t>, </a:t>
            </a:r>
            <a:r>
              <a:rPr lang="ko-KR" altLang="en-US" dirty="0"/>
              <a:t>이를 적절한 수준으로 분류하는 </a:t>
            </a:r>
            <a:r>
              <a:rPr lang="ko-KR" altLang="en-US" dirty="0" err="1"/>
              <a:t>딥러닝</a:t>
            </a:r>
            <a:r>
              <a:rPr lang="ko-KR" altLang="en-US" dirty="0"/>
              <a:t> 모델을 구현한다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AC0168-9560-4012-9CAE-A51CB7B7E11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5759" y="3590805"/>
            <a:ext cx="2190750" cy="2219325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707C88-45E9-4852-887F-200AF90D23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590805"/>
            <a:ext cx="2200275" cy="2190750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5C1AF7C-ADCC-4BFA-A16C-02FB1C5DC3A7}"/>
              </a:ext>
            </a:extLst>
          </p:cNvPr>
          <p:cNvSpPr/>
          <p:nvPr/>
        </p:nvSpPr>
        <p:spPr>
          <a:xfrm>
            <a:off x="0" y="6651030"/>
            <a:ext cx="1219200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Mentl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Katrin, et al. "Noise reduction in low-dose </a:t>
            </a:r>
            <a:r>
              <a:rPr lang="en-US" altLang="ko-KR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ct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using a 3D multiscale sparse denoising autoencoder." </a:t>
            </a:r>
            <a:r>
              <a:rPr lang="en-US" altLang="ko-KR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2017 IEEE 27th International Workshop on Machine Learning for Signal Processing (MLSP)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2017.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DAB0E-9A48-404E-947F-FAC9ECEF01B1}"/>
              </a:ext>
            </a:extLst>
          </p:cNvPr>
          <p:cNvSpPr txBox="1"/>
          <p:nvPr/>
        </p:nvSpPr>
        <p:spPr>
          <a:xfrm>
            <a:off x="3395759" y="5924936"/>
            <a:ext cx="219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원본 </a:t>
            </a:r>
            <a:r>
              <a:rPr lang="en-US" altLang="ko-KR" sz="1600" b="1" dirty="0"/>
              <a:t>CT </a:t>
            </a:r>
            <a:r>
              <a:rPr lang="ko-KR" altLang="en-US" sz="1600" b="1" dirty="0"/>
              <a:t>데이터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8C01B88-6300-439A-A6DA-CDF15A8667D6}"/>
              </a:ext>
            </a:extLst>
          </p:cNvPr>
          <p:cNvSpPr txBox="1"/>
          <p:nvPr/>
        </p:nvSpPr>
        <p:spPr>
          <a:xfrm>
            <a:off x="6096000" y="5924936"/>
            <a:ext cx="2190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/>
              <a:t>저선량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CT </a:t>
            </a:r>
            <a:r>
              <a:rPr lang="ko-KR" altLang="en-US" sz="1600" b="1" dirty="0"/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291780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C263E2-9261-4D3C-9B97-CBE739143288}"/>
              </a:ext>
            </a:extLst>
          </p:cNvPr>
          <p:cNvGrpSpPr/>
          <p:nvPr/>
        </p:nvGrpSpPr>
        <p:grpSpPr>
          <a:xfrm>
            <a:off x="602743" y="1419352"/>
            <a:ext cx="452319" cy="286109"/>
            <a:chOff x="575451" y="1259633"/>
            <a:chExt cx="452319" cy="28610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8D65B56-52D3-4EFC-AC2F-A4E2FD5C87EE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7D57601-8FA4-4408-BA2D-C870DF72A854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D0CA84E-AC64-4CE0-86A1-002E5557D650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2C5040-46F5-41A0-85F8-AFB3396D77E0}"/>
              </a:ext>
            </a:extLst>
          </p:cNvPr>
          <p:cNvSpPr txBox="1"/>
          <p:nvPr/>
        </p:nvSpPr>
        <p:spPr>
          <a:xfrm>
            <a:off x="1120770" y="167086"/>
            <a:ext cx="949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Dataset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A3909-BE6F-46A4-B481-241A6360DA43}"/>
              </a:ext>
            </a:extLst>
          </p:cNvPr>
          <p:cNvSpPr txBox="1"/>
          <p:nvPr/>
        </p:nvSpPr>
        <p:spPr>
          <a:xfrm>
            <a:off x="1213560" y="1407577"/>
            <a:ext cx="9988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 dirty="0"/>
              <a:t>CT Scans for COVID-19 Classification</a:t>
            </a:r>
          </a:p>
          <a:p>
            <a:pPr fontAlgn="base"/>
            <a:r>
              <a:rPr lang="en-US" altLang="ko-KR" b="1" dirty="0"/>
              <a:t>COVID-19 CT Scan Images</a:t>
            </a:r>
          </a:p>
          <a:p>
            <a:pPr fontAlgn="base"/>
            <a:r>
              <a:rPr lang="en-US" altLang="ko-KR" sz="1400" dirty="0"/>
              <a:t>https://www.kaggle.com/azaemon/preprocessed-ct-scans-for-covid19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DAB0E-9A48-404E-947F-FAC9ECEF01B1}"/>
              </a:ext>
            </a:extLst>
          </p:cNvPr>
          <p:cNvSpPr txBox="1"/>
          <p:nvPr/>
        </p:nvSpPr>
        <p:spPr>
          <a:xfrm>
            <a:off x="2790728" y="6014083"/>
            <a:ext cx="1071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/>
              <a:t>NiCT</a:t>
            </a:r>
            <a:endParaRPr lang="ko-KR" altLang="en-US" sz="16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3BF2EBE-F067-4642-BC2D-356E93F2598C}"/>
              </a:ext>
            </a:extLst>
          </p:cNvPr>
          <p:cNvSpPr txBox="1"/>
          <p:nvPr/>
        </p:nvSpPr>
        <p:spPr>
          <a:xfrm>
            <a:off x="1211151" y="3077665"/>
            <a:ext cx="99884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어떠한 판단의 정보도 포함되지않은 </a:t>
            </a:r>
            <a:r>
              <a:rPr lang="ko-KR" altLang="en-US" sz="1600" dirty="0" err="1"/>
              <a:t>비정보</a:t>
            </a:r>
            <a:r>
              <a:rPr lang="ko-KR" altLang="en-US" sz="1600" dirty="0"/>
              <a:t> 이미지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NiCT</a:t>
            </a:r>
            <a:r>
              <a:rPr lang="en-US" altLang="ko-KR" sz="1600" dirty="0"/>
              <a:t>) : 5705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COVID-19 </a:t>
            </a:r>
            <a:r>
              <a:rPr lang="ko-KR" altLang="en-US" sz="1600" dirty="0"/>
              <a:t>양성 이미지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pCT</a:t>
            </a:r>
            <a:r>
              <a:rPr lang="en-US" altLang="ko-KR" sz="1600" dirty="0"/>
              <a:t>) : 4001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COVID-19 </a:t>
            </a:r>
            <a:r>
              <a:rPr lang="ko-KR" altLang="en-US" sz="1600" dirty="0"/>
              <a:t>음성 이미지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nCT</a:t>
            </a:r>
            <a:r>
              <a:rPr lang="en-US" altLang="ko-KR" sz="1600" dirty="0"/>
              <a:t>) : 9979</a:t>
            </a:r>
            <a:r>
              <a:rPr lang="ko-KR" altLang="en-US" sz="1600" dirty="0"/>
              <a:t>개</a:t>
            </a:r>
            <a:endParaRPr lang="en-US" altLang="ko-KR" sz="16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4B05F7-90E6-4017-81D4-E87FA9AB0126}"/>
              </a:ext>
            </a:extLst>
          </p:cNvPr>
          <p:cNvSpPr txBox="1"/>
          <p:nvPr/>
        </p:nvSpPr>
        <p:spPr>
          <a:xfrm>
            <a:off x="1211151" y="2521394"/>
            <a:ext cx="998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 병원에서 수집된 </a:t>
            </a:r>
            <a:r>
              <a:rPr lang="en-US" altLang="ko-KR" dirty="0"/>
              <a:t>COVID-19 </a:t>
            </a:r>
            <a:r>
              <a:rPr lang="ko-KR" altLang="en-US" dirty="0"/>
              <a:t>환자의 흉부 컴퓨터 단층 촬영 이미지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CFA3520-F4FA-47F7-8ED7-1994DC6080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4" y="4228320"/>
            <a:ext cx="1688841" cy="168884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9E6DDADC-A1A4-427E-A978-0C25455AF4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39" y="4219782"/>
            <a:ext cx="1688841" cy="168884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5A4FA4D3-1E3E-4DF8-90E5-FCA1B24E0F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35" y="4219783"/>
            <a:ext cx="1688841" cy="168884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39D925A5-F4E2-47F8-A867-8E7A02FF44AE}"/>
              </a:ext>
            </a:extLst>
          </p:cNvPr>
          <p:cNvSpPr txBox="1"/>
          <p:nvPr/>
        </p:nvSpPr>
        <p:spPr>
          <a:xfrm>
            <a:off x="5332100" y="6014083"/>
            <a:ext cx="1071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/>
              <a:t>pCT</a:t>
            </a:r>
            <a:endParaRPr lang="ko-KR" altLang="en-US" sz="16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B6E7162-9341-43E9-8055-546EFE622441}"/>
              </a:ext>
            </a:extLst>
          </p:cNvPr>
          <p:cNvSpPr txBox="1"/>
          <p:nvPr/>
        </p:nvSpPr>
        <p:spPr>
          <a:xfrm>
            <a:off x="7847919" y="6014083"/>
            <a:ext cx="1071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/>
              <a:t>nCT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66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C263E2-9261-4D3C-9B97-CBE739143288}"/>
              </a:ext>
            </a:extLst>
          </p:cNvPr>
          <p:cNvGrpSpPr/>
          <p:nvPr/>
        </p:nvGrpSpPr>
        <p:grpSpPr>
          <a:xfrm>
            <a:off x="602743" y="1419352"/>
            <a:ext cx="452319" cy="286109"/>
            <a:chOff x="575451" y="1259633"/>
            <a:chExt cx="452319" cy="28610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8D65B56-52D3-4EFC-AC2F-A4E2FD5C87EE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7D57601-8FA4-4408-BA2D-C870DF72A854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D0CA84E-AC64-4CE0-86A1-002E5557D650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980A0F1-30BB-48E1-90E0-2FFFAAC6AD7E}"/>
              </a:ext>
            </a:extLst>
          </p:cNvPr>
          <p:cNvSpPr txBox="1"/>
          <p:nvPr/>
        </p:nvSpPr>
        <p:spPr>
          <a:xfrm>
            <a:off x="1120770" y="167086"/>
            <a:ext cx="949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Structure</a:t>
            </a:r>
            <a:endParaRPr lang="ko-KR" altLang="en-US" sz="32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18356E-C9AB-4957-B857-0BFE62EDD6CF}"/>
              </a:ext>
            </a:extLst>
          </p:cNvPr>
          <p:cNvSpPr/>
          <p:nvPr/>
        </p:nvSpPr>
        <p:spPr>
          <a:xfrm>
            <a:off x="785683" y="1838583"/>
            <a:ext cx="10583068" cy="42449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098269EB-FB11-4AA1-AF74-B86F96AF1E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72" y="3395147"/>
            <a:ext cx="839756" cy="83975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C8CB35B5-8449-47DA-9315-11C861D0F352}"/>
              </a:ext>
            </a:extLst>
          </p:cNvPr>
          <p:cNvSpPr/>
          <p:nvPr/>
        </p:nvSpPr>
        <p:spPr>
          <a:xfrm>
            <a:off x="2239428" y="3649995"/>
            <a:ext cx="485192" cy="298580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413A3108-AABD-46DE-BCA9-2D0F7022AF53}"/>
              </a:ext>
            </a:extLst>
          </p:cNvPr>
          <p:cNvSpPr/>
          <p:nvPr/>
        </p:nvSpPr>
        <p:spPr>
          <a:xfrm>
            <a:off x="2906566" y="2314544"/>
            <a:ext cx="1352939" cy="6064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147D6369-9165-4725-BBB1-DEA842D88F6A}"/>
              </a:ext>
            </a:extLst>
          </p:cNvPr>
          <p:cNvSpPr/>
          <p:nvPr/>
        </p:nvSpPr>
        <p:spPr>
          <a:xfrm>
            <a:off x="2906566" y="3107647"/>
            <a:ext cx="1352939" cy="6064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1C521538-671A-4BA2-BEFB-D0AE0FD142BB}"/>
              </a:ext>
            </a:extLst>
          </p:cNvPr>
          <p:cNvSpPr/>
          <p:nvPr/>
        </p:nvSpPr>
        <p:spPr>
          <a:xfrm>
            <a:off x="2906566" y="3900750"/>
            <a:ext cx="1352939" cy="6064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486C9BF7-2476-4D93-9836-01728AA28B07}"/>
              </a:ext>
            </a:extLst>
          </p:cNvPr>
          <p:cNvSpPr/>
          <p:nvPr/>
        </p:nvSpPr>
        <p:spPr>
          <a:xfrm>
            <a:off x="2906566" y="4712511"/>
            <a:ext cx="1352939" cy="6064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EC48B4B-BC5B-4A7D-A62E-8C99F17C0469}"/>
              </a:ext>
            </a:extLst>
          </p:cNvPr>
          <p:cNvSpPr/>
          <p:nvPr/>
        </p:nvSpPr>
        <p:spPr>
          <a:xfrm>
            <a:off x="5500477" y="3496040"/>
            <a:ext cx="2080726" cy="6064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0153225-7C9F-42C0-B237-D5BD80739C2A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4259505" y="3948576"/>
            <a:ext cx="1147666" cy="10671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364746B-8466-4F14-AE56-1E8D740A15C8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4259505" y="2617789"/>
            <a:ext cx="1147666" cy="10776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EBEC32F-B263-4058-BD15-C84A5283A398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4259505" y="3410892"/>
            <a:ext cx="1147666" cy="38839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47EC15E-AA07-41CE-AABD-A63C491D6301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4259505" y="3876261"/>
            <a:ext cx="1147666" cy="32773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E2EF868-B92C-4F02-8CD7-1BBCA2BA3D47}"/>
              </a:ext>
            </a:extLst>
          </p:cNvPr>
          <p:cNvCxnSpPr>
            <a:stCxn id="122" idx="3"/>
          </p:cNvCxnSpPr>
          <p:nvPr/>
        </p:nvCxnSpPr>
        <p:spPr>
          <a:xfrm flipV="1">
            <a:off x="7581203" y="3156634"/>
            <a:ext cx="1119674" cy="64265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04B4B7E-7FAB-4B1D-8BB2-9181DD752730}"/>
              </a:ext>
            </a:extLst>
          </p:cNvPr>
          <p:cNvCxnSpPr>
            <a:cxnSpLocks/>
          </p:cNvCxnSpPr>
          <p:nvPr/>
        </p:nvCxnSpPr>
        <p:spPr>
          <a:xfrm>
            <a:off x="7581203" y="3792874"/>
            <a:ext cx="1119674" cy="68929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A240CCD-298D-472F-A1FC-957D8D0BAB44}"/>
              </a:ext>
            </a:extLst>
          </p:cNvPr>
          <p:cNvCxnSpPr>
            <a:stCxn id="122" idx="3"/>
          </p:cNvCxnSpPr>
          <p:nvPr/>
        </p:nvCxnSpPr>
        <p:spPr>
          <a:xfrm>
            <a:off x="7581203" y="3799285"/>
            <a:ext cx="1119674" cy="815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50B3049-F1F4-4416-9E82-71F60F1CAD8D}"/>
              </a:ext>
            </a:extLst>
          </p:cNvPr>
          <p:cNvSpPr txBox="1"/>
          <p:nvPr/>
        </p:nvSpPr>
        <p:spPr>
          <a:xfrm>
            <a:off x="3131630" y="2401931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Gauss</a:t>
            </a:r>
            <a:endParaRPr lang="ko-KR" altLang="en-US" sz="20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A0E42D-BCB4-4D34-96F4-BFF402464CB4}"/>
              </a:ext>
            </a:extLst>
          </p:cNvPr>
          <p:cNvSpPr txBox="1"/>
          <p:nvPr/>
        </p:nvSpPr>
        <p:spPr>
          <a:xfrm>
            <a:off x="3229412" y="3210837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S&amp;P</a:t>
            </a:r>
            <a:endParaRPr lang="ko-KR" altLang="en-US" sz="20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DAEFA2-6639-4413-9423-B5C05CA46ABB}"/>
              </a:ext>
            </a:extLst>
          </p:cNvPr>
          <p:cNvSpPr txBox="1"/>
          <p:nvPr/>
        </p:nvSpPr>
        <p:spPr>
          <a:xfrm>
            <a:off x="3026086" y="4003940"/>
            <a:ext cx="1113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Poisson</a:t>
            </a:r>
            <a:endParaRPr lang="ko-KR" altLang="en-US" sz="20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EEB7D54-D38F-4DC6-94B2-107EC4C49D86}"/>
              </a:ext>
            </a:extLst>
          </p:cNvPr>
          <p:cNvSpPr txBox="1"/>
          <p:nvPr/>
        </p:nvSpPr>
        <p:spPr>
          <a:xfrm>
            <a:off x="3026086" y="4815701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Speckle</a:t>
            </a:r>
            <a:endParaRPr lang="ko-KR" altLang="en-US" sz="20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C3E4D7D-AB22-4D6B-ABB3-93E2C226CF9A}"/>
              </a:ext>
            </a:extLst>
          </p:cNvPr>
          <p:cNvSpPr txBox="1"/>
          <p:nvPr/>
        </p:nvSpPr>
        <p:spPr>
          <a:xfrm>
            <a:off x="5685478" y="3607388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Lenet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분류기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B211867-94B5-4D4B-9799-62591EF76E51}"/>
              </a:ext>
            </a:extLst>
          </p:cNvPr>
          <p:cNvSpPr txBox="1"/>
          <p:nvPr/>
        </p:nvSpPr>
        <p:spPr>
          <a:xfrm>
            <a:off x="8882906" y="2921034"/>
            <a:ext cx="221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비정보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CT (</a:t>
            </a:r>
            <a:r>
              <a:rPr lang="en-US" altLang="ko-KR" sz="2000" b="1" dirty="0" err="1"/>
              <a:t>NiCT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A5752C1-8616-4D7E-985C-C98EA251B37A}"/>
              </a:ext>
            </a:extLst>
          </p:cNvPr>
          <p:cNvSpPr txBox="1"/>
          <p:nvPr/>
        </p:nvSpPr>
        <p:spPr>
          <a:xfrm>
            <a:off x="8882906" y="3607388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양성 </a:t>
            </a:r>
            <a:r>
              <a:rPr lang="en-US" altLang="ko-KR" sz="2000" b="1" dirty="0"/>
              <a:t>CT (</a:t>
            </a:r>
            <a:r>
              <a:rPr lang="en-US" altLang="ko-KR" sz="2000" b="1" dirty="0" err="1"/>
              <a:t>pCT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7E8306D-1AED-46AE-8A7D-217A6DA084D2}"/>
              </a:ext>
            </a:extLst>
          </p:cNvPr>
          <p:cNvSpPr txBox="1"/>
          <p:nvPr/>
        </p:nvSpPr>
        <p:spPr>
          <a:xfrm>
            <a:off x="8882906" y="4274529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음성 </a:t>
            </a:r>
            <a:r>
              <a:rPr lang="en-US" altLang="ko-KR" sz="2000" b="1" dirty="0"/>
              <a:t>CT (</a:t>
            </a:r>
            <a:r>
              <a:rPr lang="en-US" altLang="ko-KR" sz="2000" b="1" dirty="0" err="1"/>
              <a:t>nCT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89065DB-1677-4234-84E8-C4FFB2BDEB25}"/>
              </a:ext>
            </a:extLst>
          </p:cNvPr>
          <p:cNvSpPr txBox="1"/>
          <p:nvPr/>
        </p:nvSpPr>
        <p:spPr>
          <a:xfrm>
            <a:off x="2906566" y="5422191"/>
            <a:ext cx="1558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/>
              <a:t>노이즈 필터링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9CE04B-4F9C-4883-8D7E-A7636C908DF4}"/>
              </a:ext>
            </a:extLst>
          </p:cNvPr>
          <p:cNvSpPr txBox="1"/>
          <p:nvPr/>
        </p:nvSpPr>
        <p:spPr>
          <a:xfrm>
            <a:off x="1094693" y="4328277"/>
            <a:ext cx="1558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/>
              <a:t>데이터셋</a:t>
            </a:r>
          </a:p>
        </p:txBody>
      </p:sp>
    </p:spTree>
    <p:extLst>
      <p:ext uri="{BB962C8B-B14F-4D97-AF65-F5344CB8AC3E}">
        <p14:creationId xmlns:p14="http://schemas.microsoft.com/office/powerpoint/2010/main" val="262108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C263E2-9261-4D3C-9B97-CBE739143288}"/>
              </a:ext>
            </a:extLst>
          </p:cNvPr>
          <p:cNvGrpSpPr/>
          <p:nvPr/>
        </p:nvGrpSpPr>
        <p:grpSpPr>
          <a:xfrm>
            <a:off x="602743" y="1419352"/>
            <a:ext cx="452319" cy="286109"/>
            <a:chOff x="575451" y="1259633"/>
            <a:chExt cx="452319" cy="28610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8D65B56-52D3-4EFC-AC2F-A4E2FD5C87EE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7D57601-8FA4-4408-BA2D-C870DF72A854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D0CA84E-AC64-4CE0-86A1-002E5557D650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980A0F1-30BB-48E1-90E0-2FFFAAC6AD7E}"/>
              </a:ext>
            </a:extLst>
          </p:cNvPr>
          <p:cNvSpPr txBox="1"/>
          <p:nvPr/>
        </p:nvSpPr>
        <p:spPr>
          <a:xfrm>
            <a:off x="1120770" y="167086"/>
            <a:ext cx="949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Methods</a:t>
            </a:r>
            <a:endParaRPr lang="ko-KR" altLang="en-US" sz="3200" b="1" dirty="0"/>
          </a:p>
        </p:txBody>
      </p:sp>
      <p:grpSp>
        <p:nvGrpSpPr>
          <p:cNvPr id="121" name="그룹 120"/>
          <p:cNvGrpSpPr/>
          <p:nvPr/>
        </p:nvGrpSpPr>
        <p:grpSpPr>
          <a:xfrm>
            <a:off x="1011117" y="1916723"/>
            <a:ext cx="2822329" cy="1573823"/>
            <a:chOff x="1011117" y="1916723"/>
            <a:chExt cx="2822329" cy="1573823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1011117" y="1917039"/>
              <a:ext cx="2048606" cy="6327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j-lt"/>
                </a:rPr>
                <a:t>가우스 </a:t>
              </a:r>
              <a:r>
                <a:rPr lang="en-US" altLang="ko-KR" b="1" dirty="0">
                  <a:solidFill>
                    <a:schemeClr val="tx1"/>
                  </a:solidFill>
                  <a:latin typeface="+mj-lt"/>
                </a:rPr>
                <a:t>(Gauss)</a:t>
              </a:r>
              <a:endParaRPr lang="ko-KR" alt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3745523" y="1916723"/>
              <a:ext cx="87923" cy="15738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1011117" y="4114800"/>
            <a:ext cx="2822329" cy="1573823"/>
            <a:chOff x="1011117" y="1916723"/>
            <a:chExt cx="2822329" cy="1573823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1011117" y="1917039"/>
              <a:ext cx="2048606" cy="6327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  <a:latin typeface="+mj-lt"/>
                </a:rPr>
                <a:t>푸아송</a:t>
              </a:r>
              <a:r>
                <a:rPr lang="ko-KR" altLang="en-US" b="1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  <a:latin typeface="+mj-lt"/>
                </a:rPr>
                <a:t>(Poisson)</a:t>
              </a:r>
              <a:endParaRPr lang="ko-KR" alt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745523" y="1916723"/>
              <a:ext cx="87923" cy="15738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9126415" y="465992"/>
            <a:ext cx="263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노이즈</a:t>
            </a:r>
            <a:r>
              <a:rPr lang="ko-KR" altLang="en-US" b="1" dirty="0"/>
              <a:t> </a:t>
            </a:r>
            <a:r>
              <a:rPr lang="ko-KR" altLang="en-US" b="1" dirty="0" err="1"/>
              <a:t>필터링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5692" y="1858107"/>
            <a:ext cx="1869831" cy="186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" name="직사각형 126"/>
          <p:cNvSpPr/>
          <p:nvPr/>
        </p:nvSpPr>
        <p:spPr>
          <a:xfrm>
            <a:off x="4103077" y="1914436"/>
            <a:ext cx="4768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dirty="0"/>
              <a:t> 정규 분포와 동일한 확률 밀도 함수를 갖는 </a:t>
            </a:r>
            <a:endParaRPr lang="en-US" altLang="ko-KR" dirty="0"/>
          </a:p>
          <a:p>
            <a:r>
              <a:rPr lang="ko-KR" altLang="en-US" dirty="0"/>
              <a:t>통계적인 </a:t>
            </a:r>
            <a:r>
              <a:rPr lang="ko-KR" altLang="en-US" dirty="0" err="1"/>
              <a:t>노이즈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04486" y="4064976"/>
            <a:ext cx="1855177" cy="185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" name="직사각형 128"/>
          <p:cNvSpPr/>
          <p:nvPr/>
        </p:nvSpPr>
        <p:spPr>
          <a:xfrm>
            <a:off x="4103077" y="4130097"/>
            <a:ext cx="4768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dirty="0"/>
              <a:t> 전하의 양자 </a:t>
            </a:r>
            <a:r>
              <a:rPr lang="ko-KR" altLang="en-US" dirty="0" err="1"/>
              <a:t>이산성</a:t>
            </a:r>
            <a:r>
              <a:rPr lang="ko-KR" altLang="en-US" dirty="0"/>
              <a:t> 때문에 발생하는 전자공학적 잡음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크기는 광 강도나 전류의 평균치에 비례</a:t>
            </a:r>
          </a:p>
        </p:txBody>
      </p:sp>
    </p:spTree>
    <p:extLst>
      <p:ext uri="{BB962C8B-B14F-4D97-AF65-F5344CB8AC3E}">
        <p14:creationId xmlns:p14="http://schemas.microsoft.com/office/powerpoint/2010/main" val="406247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3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7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17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27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8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40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그룹 29">
            <a:extLst>
              <a:ext uri="{FF2B5EF4-FFF2-40B4-BE49-F238E27FC236}">
                <a16:creationId xmlns:a16="http://schemas.microsoft.com/office/drawing/2014/main" id="{0EC263E2-9261-4D3C-9B97-CBE739143288}"/>
              </a:ext>
            </a:extLst>
          </p:cNvPr>
          <p:cNvGrpSpPr/>
          <p:nvPr/>
        </p:nvGrpSpPr>
        <p:grpSpPr>
          <a:xfrm>
            <a:off x="602743" y="1419352"/>
            <a:ext cx="452319" cy="286109"/>
            <a:chOff x="575451" y="1259633"/>
            <a:chExt cx="452319" cy="28610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8D65B56-52D3-4EFC-AC2F-A4E2FD5C87EE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7D57601-8FA4-4408-BA2D-C870DF72A854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D0CA84E-AC64-4CE0-86A1-002E5557D650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2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52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67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70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980A0F1-30BB-48E1-90E0-2FFFAAC6AD7E}"/>
              </a:ext>
            </a:extLst>
          </p:cNvPr>
          <p:cNvSpPr txBox="1"/>
          <p:nvPr/>
        </p:nvSpPr>
        <p:spPr>
          <a:xfrm>
            <a:off x="1120770" y="167086"/>
            <a:ext cx="949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Methods</a:t>
            </a:r>
            <a:endParaRPr lang="ko-KR" altLang="en-US" sz="3200" b="1" dirty="0"/>
          </a:p>
        </p:txBody>
      </p:sp>
      <p:grpSp>
        <p:nvGrpSpPr>
          <p:cNvPr id="73" name="그룹 120"/>
          <p:cNvGrpSpPr/>
          <p:nvPr/>
        </p:nvGrpSpPr>
        <p:grpSpPr>
          <a:xfrm>
            <a:off x="1011117" y="1916723"/>
            <a:ext cx="2822329" cy="1573823"/>
            <a:chOff x="1011117" y="1916723"/>
            <a:chExt cx="2822329" cy="1573823"/>
          </a:xfrm>
        </p:grpSpPr>
        <p:sp>
          <p:nvSpPr>
            <p:cNvPr id="118" name="모서리가 둥근 직사각형 117"/>
            <p:cNvSpPr/>
            <p:nvPr/>
          </p:nvSpPr>
          <p:spPr>
            <a:xfrm>
              <a:off x="1011117" y="1917039"/>
              <a:ext cx="2048606" cy="6327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j-lt"/>
                </a:rPr>
                <a:t>소금</a:t>
              </a:r>
              <a:r>
                <a:rPr lang="en-US" altLang="ko-KR" b="1" dirty="0">
                  <a:solidFill>
                    <a:schemeClr val="tx1"/>
                  </a:solidFill>
                  <a:latin typeface="+mj-lt"/>
                </a:rPr>
                <a:t>&amp;</a:t>
              </a:r>
              <a:r>
                <a:rPr lang="ko-KR" altLang="en-US" b="1" dirty="0">
                  <a:solidFill>
                    <a:schemeClr val="tx1"/>
                  </a:solidFill>
                  <a:latin typeface="+mj-lt"/>
                </a:rPr>
                <a:t>후추 </a:t>
              </a:r>
              <a:r>
                <a:rPr lang="en-US" altLang="ko-KR" b="1" dirty="0">
                  <a:solidFill>
                    <a:schemeClr val="tx1"/>
                  </a:solidFill>
                  <a:latin typeface="+mj-lt"/>
                </a:rPr>
                <a:t>(S&amp;P)</a:t>
              </a:r>
              <a:endParaRPr lang="ko-KR" alt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3745523" y="1916723"/>
              <a:ext cx="87923" cy="15738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121"/>
          <p:cNvGrpSpPr/>
          <p:nvPr/>
        </p:nvGrpSpPr>
        <p:grpSpPr>
          <a:xfrm>
            <a:off x="1011117" y="4114800"/>
            <a:ext cx="2822329" cy="1573823"/>
            <a:chOff x="1011117" y="1916723"/>
            <a:chExt cx="2822329" cy="1573823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1011117" y="1917039"/>
              <a:ext cx="2048606" cy="6327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+mj-lt"/>
                </a:rPr>
                <a:t>얼룩</a:t>
              </a:r>
              <a:r>
                <a:rPr lang="en-US" altLang="ko-KR" b="1" dirty="0">
                  <a:solidFill>
                    <a:schemeClr val="tx1"/>
                  </a:solidFill>
                  <a:latin typeface="+mj-lt"/>
                </a:rPr>
                <a:t> (Speckle)</a:t>
              </a:r>
              <a:endParaRPr lang="ko-KR" altLang="en-US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745523" y="1916723"/>
              <a:ext cx="87923" cy="15738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9126415" y="465992"/>
            <a:ext cx="263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노이즈</a:t>
            </a:r>
            <a:r>
              <a:rPr lang="ko-KR" altLang="en-US" b="1" dirty="0"/>
              <a:t> </a:t>
            </a:r>
            <a:r>
              <a:rPr lang="ko-KR" altLang="en-US" b="1" dirty="0" err="1"/>
              <a:t>필터링</a:t>
            </a:r>
            <a:endParaRPr lang="ko-KR" altLang="en-US" b="1" dirty="0"/>
          </a:p>
        </p:txBody>
      </p:sp>
      <p:sp>
        <p:nvSpPr>
          <p:cNvPr id="117" name="직사각형 116"/>
          <p:cNvSpPr/>
          <p:nvPr/>
        </p:nvSpPr>
        <p:spPr>
          <a:xfrm>
            <a:off x="4103077" y="19144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ko-KR" altLang="en-US" dirty="0"/>
              <a:t> 일반적으로 이미지에 생성되는 </a:t>
            </a:r>
            <a:r>
              <a:rPr lang="ko-KR" altLang="en-US" dirty="0" err="1"/>
              <a:t>노이즈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무작위적인 희고 검은 픽셀로 나타남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이 잡음을 줄이기 위해서는 중간값 필터를 사용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5691" y="1855175"/>
            <a:ext cx="1872763" cy="187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직사각형 127"/>
          <p:cNvSpPr/>
          <p:nvPr/>
        </p:nvSpPr>
        <p:spPr>
          <a:xfrm>
            <a:off x="4103077" y="41213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레이더의 파장 규모에서 지구 표면의 </a:t>
            </a:r>
            <a:endParaRPr lang="en-US" altLang="ko-KR" dirty="0"/>
          </a:p>
          <a:p>
            <a:r>
              <a:rPr lang="ko-KR" altLang="en-US" dirty="0" err="1"/>
              <a:t>산란체로부터</a:t>
            </a:r>
            <a:r>
              <a:rPr lang="ko-KR" altLang="en-US" dirty="0"/>
              <a:t> 발생되는 임의적인 간섭에 의함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주로 레이더 이미지나 공중 이미지에서 발견됨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04486" y="4009292"/>
            <a:ext cx="1884484" cy="1884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247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C263E2-9261-4D3C-9B97-CBE739143288}"/>
              </a:ext>
            </a:extLst>
          </p:cNvPr>
          <p:cNvGrpSpPr/>
          <p:nvPr/>
        </p:nvGrpSpPr>
        <p:grpSpPr>
          <a:xfrm>
            <a:off x="602743" y="1419352"/>
            <a:ext cx="452319" cy="286109"/>
            <a:chOff x="575451" y="1259633"/>
            <a:chExt cx="452319" cy="28610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8D65B56-52D3-4EFC-AC2F-A4E2FD5C87EE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7D57601-8FA4-4408-BA2D-C870DF72A854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D0CA84E-AC64-4CE0-86A1-002E5557D650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980A0F1-30BB-48E1-90E0-2FFFAAC6AD7E}"/>
              </a:ext>
            </a:extLst>
          </p:cNvPr>
          <p:cNvSpPr txBox="1"/>
          <p:nvPr/>
        </p:nvSpPr>
        <p:spPr>
          <a:xfrm>
            <a:off x="1120770" y="167086"/>
            <a:ext cx="949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Methods</a:t>
            </a:r>
            <a:endParaRPr lang="ko-K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F8746-580E-437A-AF2E-DFB0422F5F80}"/>
              </a:ext>
            </a:extLst>
          </p:cNvPr>
          <p:cNvSpPr txBox="1"/>
          <p:nvPr/>
        </p:nvSpPr>
        <p:spPr>
          <a:xfrm>
            <a:off x="1328903" y="1353148"/>
            <a:ext cx="1020089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LeNet-5</a:t>
            </a:r>
          </a:p>
          <a:p>
            <a:r>
              <a:rPr lang="en-US" altLang="ko-KR" dirty="0"/>
              <a:t>Yann</a:t>
            </a:r>
            <a:r>
              <a:rPr lang="ko-KR" altLang="en-US" dirty="0"/>
              <a:t> </a:t>
            </a:r>
            <a:r>
              <a:rPr lang="en-US" altLang="ko-KR" dirty="0" err="1"/>
              <a:t>LeCun</a:t>
            </a:r>
            <a:r>
              <a:rPr lang="ko-KR" altLang="en-US" dirty="0"/>
              <a:t> 등이 제안한 </a:t>
            </a:r>
            <a:r>
              <a:rPr lang="en-US" altLang="ko-KR" dirty="0"/>
              <a:t>CNN </a:t>
            </a:r>
            <a:r>
              <a:rPr lang="ko-KR" altLang="en-US" dirty="0"/>
              <a:t>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u="sng" dirty="0"/>
              <a:t>특징</a:t>
            </a:r>
            <a:endParaRPr lang="en-US" altLang="ko-KR" b="1" u="sng" dirty="0"/>
          </a:p>
          <a:p>
            <a:r>
              <a:rPr lang="en-US" altLang="ko-KR" dirty="0"/>
              <a:t>1. 5x5 </a:t>
            </a:r>
            <a:r>
              <a:rPr lang="ko-KR" altLang="en-US" dirty="0"/>
              <a:t>크기의 </a:t>
            </a:r>
            <a:r>
              <a:rPr lang="ko-KR" altLang="en-US" dirty="0" err="1"/>
              <a:t>합성곱</a:t>
            </a:r>
            <a:r>
              <a:rPr lang="ko-KR" altLang="en-US" dirty="0"/>
              <a:t> 층을 활용한다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전체 이미지가 동일한 가중치와 편향을 공유한다</a:t>
            </a:r>
            <a:r>
              <a:rPr lang="en-US" altLang="ko-KR" dirty="0"/>
              <a:t>. ( = </a:t>
            </a:r>
            <a:r>
              <a:rPr lang="ko-KR" altLang="en-US" dirty="0"/>
              <a:t>동일한 </a:t>
            </a:r>
            <a:r>
              <a:rPr lang="ko-KR" altLang="en-US" dirty="0" err="1"/>
              <a:t>합성곱</a:t>
            </a:r>
            <a:r>
              <a:rPr lang="ko-KR" altLang="en-US" dirty="0"/>
              <a:t> 필터를 공유한다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서브샘플링을</a:t>
            </a:r>
            <a:r>
              <a:rPr lang="ko-KR" altLang="en-US" dirty="0"/>
              <a:t> 위한 평균 </a:t>
            </a:r>
            <a:r>
              <a:rPr lang="ko-KR" altLang="en-US" dirty="0" err="1"/>
              <a:t>풀링층을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CNN 알고리즘들] LeNet-5의 구조 by bskyvision">
            <a:extLst>
              <a:ext uri="{FF2B5EF4-FFF2-40B4-BE49-F238E27FC236}">
                <a16:creationId xmlns:a16="http://schemas.microsoft.com/office/drawing/2014/main" id="{704BE7CA-AB94-48FF-B97F-9C3782F3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884157"/>
            <a:ext cx="7905750" cy="233362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9126415" y="465992"/>
            <a:ext cx="263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31926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4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15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20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28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41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29">
            <a:extLst>
              <a:ext uri="{FF2B5EF4-FFF2-40B4-BE49-F238E27FC236}">
                <a16:creationId xmlns:a16="http://schemas.microsoft.com/office/drawing/2014/main" id="{0EC263E2-9261-4D3C-9B97-CBE739143288}"/>
              </a:ext>
            </a:extLst>
          </p:cNvPr>
          <p:cNvGrpSpPr/>
          <p:nvPr/>
        </p:nvGrpSpPr>
        <p:grpSpPr>
          <a:xfrm>
            <a:off x="602743" y="1419352"/>
            <a:ext cx="452319" cy="286109"/>
            <a:chOff x="575451" y="1259633"/>
            <a:chExt cx="452319" cy="28610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8D65B56-52D3-4EFC-AC2F-A4E2FD5C87EE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7D57601-8FA4-4408-BA2D-C870DF72A854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D0CA84E-AC64-4CE0-86A1-002E5557D650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53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68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9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71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3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980A0F1-30BB-48E1-90E0-2FFFAAC6AD7E}"/>
              </a:ext>
            </a:extLst>
          </p:cNvPr>
          <p:cNvSpPr txBox="1"/>
          <p:nvPr/>
        </p:nvSpPr>
        <p:spPr>
          <a:xfrm>
            <a:off x="1120770" y="167086"/>
            <a:ext cx="949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Results</a:t>
            </a:r>
            <a:endParaRPr lang="ko-KR" altLang="en-US" sz="3200" b="1" dirty="0"/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86651"/>
              </p:ext>
            </p:extLst>
          </p:nvPr>
        </p:nvGraphicFramePr>
        <p:xfrm>
          <a:off x="1636342" y="2337465"/>
          <a:ext cx="9063894" cy="2732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0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8974">
                <a:tc>
                  <a:txBody>
                    <a:bodyPr/>
                    <a:lstStyle/>
                    <a:p>
                      <a:r>
                        <a:rPr lang="en-US" altLang="ko-KR" b="1" dirty="0"/>
                        <a:t>         </a:t>
                      </a:r>
                      <a:r>
                        <a:rPr lang="en-US" altLang="ko-KR" b="1" baseline="0" dirty="0"/>
                        <a:t> </a:t>
                      </a:r>
                      <a:r>
                        <a:rPr lang="ko-KR" altLang="en-US" b="1" baseline="0" dirty="0"/>
                        <a:t>필터</a:t>
                      </a:r>
                      <a:endParaRPr lang="en-US" altLang="ko-KR" b="1" baseline="0" dirty="0"/>
                    </a:p>
                    <a:p>
                      <a:endParaRPr lang="en-US" altLang="ko-KR" b="1" baseline="0" dirty="0"/>
                    </a:p>
                    <a:p>
                      <a:r>
                        <a:rPr lang="en-US" altLang="ko-KR" b="1" baseline="0" dirty="0"/>
                        <a:t>epochs</a:t>
                      </a:r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b="1" dirty="0"/>
                        <a:t>원본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b="1" dirty="0"/>
                        <a:t>가우스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b="1" dirty="0" err="1"/>
                        <a:t>푸아송</a:t>
                      </a:r>
                      <a:endParaRPr lang="ko-KR" altLang="en-US" b="1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b="1" dirty="0"/>
                        <a:t>소금</a:t>
                      </a:r>
                      <a:r>
                        <a:rPr lang="en-US" altLang="ko-KR" b="1" dirty="0"/>
                        <a:t>&amp;</a:t>
                      </a:r>
                      <a:r>
                        <a:rPr lang="ko-KR" altLang="en-US" b="1" dirty="0"/>
                        <a:t>후추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ko-KR" altLang="en-US" b="1" dirty="0"/>
                        <a:t>얼룩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9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/>
                        <a:t>75.78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/>
                        <a:t>77.03</a:t>
                      </a:r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/>
                        <a:t>77.12</a:t>
                      </a:r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/>
                        <a:t>77.66</a:t>
                      </a:r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/>
                        <a:t>84.38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9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b="1" dirty="0"/>
                        <a:t>100</a:t>
                      </a:r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/>
                        <a:t>97.66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/>
                        <a:t>95.47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/>
                        <a:t>96.23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/>
                        <a:t>98.12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dirty="0"/>
                        <a:t>97.66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id="{589065DB-1677-4234-84E8-C4FFB2BDEB25}"/>
              </a:ext>
            </a:extLst>
          </p:cNvPr>
          <p:cNvSpPr txBox="1"/>
          <p:nvPr/>
        </p:nvSpPr>
        <p:spPr>
          <a:xfrm>
            <a:off x="1614096" y="1703061"/>
            <a:ext cx="306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(</a:t>
            </a:r>
            <a:r>
              <a:rPr lang="ko-KR" altLang="en-US" sz="2000" b="1" i="1" dirty="0"/>
              <a:t>표</a:t>
            </a:r>
            <a:r>
              <a:rPr lang="en-US" altLang="ko-KR" sz="2000" b="1" i="1" dirty="0"/>
              <a:t>) </a:t>
            </a:r>
            <a:r>
              <a:rPr lang="ko-KR" altLang="en-US" sz="2000" b="1" i="1" dirty="0"/>
              <a:t>분류 정확도 </a:t>
            </a:r>
            <a:r>
              <a:rPr lang="en-US" altLang="ko-KR" sz="2000" b="1" i="1" dirty="0"/>
              <a:t>(%)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60271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980A0F1-30BB-48E1-90E0-2FFFAAC6AD7E}"/>
              </a:ext>
            </a:extLst>
          </p:cNvPr>
          <p:cNvSpPr txBox="1"/>
          <p:nvPr/>
        </p:nvSpPr>
        <p:spPr>
          <a:xfrm>
            <a:off x="1120770" y="167086"/>
            <a:ext cx="949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References</a:t>
            </a:r>
            <a:endParaRPr lang="ko-KR" altLang="en-US" sz="32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36D711-0D3A-4000-8964-321B5841A7D9}"/>
              </a:ext>
            </a:extLst>
          </p:cNvPr>
          <p:cNvSpPr/>
          <p:nvPr/>
        </p:nvSpPr>
        <p:spPr>
          <a:xfrm>
            <a:off x="969343" y="2782669"/>
            <a:ext cx="9859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LeCun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Yann, et al. "Gradient-based learning applied to document recognition."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86.11 (1998): 2278-2324.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0CB095-5176-458D-80B2-787267006C53}"/>
              </a:ext>
            </a:extLst>
          </p:cNvPr>
          <p:cNvSpPr/>
          <p:nvPr/>
        </p:nvSpPr>
        <p:spPr>
          <a:xfrm>
            <a:off x="969343" y="2019349"/>
            <a:ext cx="10228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Manduca, Armando, et al. "Projection space denoising with bilateral filtering and CT noise modeling for dose reduction in CT."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Medical physics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36.11 (2009): 4911-4919.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87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440</Words>
  <Application>Microsoft Office PowerPoint</Application>
  <PresentationFormat>와이드스크린</PresentationFormat>
  <Paragraphs>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eileen1426@naver.com</dc:creator>
  <cp:lastModifiedBy>heojihye</cp:lastModifiedBy>
  <cp:revision>17</cp:revision>
  <dcterms:created xsi:type="dcterms:W3CDTF">2021-06-25T16:33:40Z</dcterms:created>
  <dcterms:modified xsi:type="dcterms:W3CDTF">2021-06-29T03:19:03Z</dcterms:modified>
</cp:coreProperties>
</file>