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48" y="9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E3483-F5C7-47E6-8CA9-149C90131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95288A-8A97-4DC5-9C9B-DC1DBEE1A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E21DDE-0E28-477B-AF15-6831E0316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4872-F5EC-4863-9ADC-18B79D4FD786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1A527C-403D-4A9E-9DC1-3C4ADBD5F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1420BE-1579-4BFE-BFF4-3E4E4A34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1C2F-7975-49CE-9561-598CA3CDD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050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8F7C3-B7E5-4C08-9F09-340C42299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05E61E-4025-4BB1-8A14-0C62F45C3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398EB8-FF5B-4259-BFC2-820AA9E01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4872-F5EC-4863-9ADC-18B79D4FD786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9E73FA-BD36-4735-BCD5-47EC1C7D2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FCE63A-DFD6-4AEC-8D70-124B940DF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1C2F-7975-49CE-9561-598CA3CDD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761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4CE3B1-66A6-45DB-BDEB-1F256F70FA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7D8A92-41FA-4058-B373-50E87692F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7531B3-14FD-4642-A2A5-4F00FF1AC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4872-F5EC-4863-9ADC-18B79D4FD786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C6B1DA-2496-4B85-A9E1-642F3DE33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3CF35E-2554-4C87-8005-34085C2E6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1C2F-7975-49CE-9561-598CA3CDD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076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6F6132-5607-4F4A-980F-10B14490C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83BEAE-5C72-441F-9EFE-2559D9EA3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65984F-A48F-4977-A196-FFA512191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4872-F5EC-4863-9ADC-18B79D4FD786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D18F24-90F9-42C7-87DB-A9F68A708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D524BC-DB37-4206-89B4-41156A607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1C2F-7975-49CE-9561-598CA3CDD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378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E1EE9-30CF-4254-93D1-2627BBAEE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073B18-DFBD-431C-961A-6A5D6CB9E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F0CC-F877-4DD9-AE33-BD60FE99A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4872-F5EC-4863-9ADC-18B79D4FD786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F3D7F4-4A82-440C-BE4A-A6792BAE8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1ED82F-97A0-42EC-BF91-5795B448F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1C2F-7975-49CE-9561-598CA3CDD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95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9CE04-C3BD-4394-BE0F-CE51D3D65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40FCAD-CDDC-4099-80D1-89D6C50F0D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6208A6-442D-4C09-9642-1DD83E4A6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D1E200-B1DB-42F2-A805-0A5B84BDF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4872-F5EC-4863-9ADC-18B79D4FD786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1CF445-FB94-4D85-94A7-99A13115B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1AA5C6-6123-41F1-BB02-3CC23EBB9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1C2F-7975-49CE-9561-598CA3CDD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450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23BE53-4262-468D-8F00-7FE104FD4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C5ED39-FE33-4F13-A33E-C3B88C3A7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0B66B3-81B6-40EE-8711-B168EADD1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49220E-0CB5-4DD4-B612-3D51C19033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47D56C-0E44-4F09-BEE2-33627E5F75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84A2C8-A007-44A3-AE47-3895553AF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4872-F5EC-4863-9ADC-18B79D4FD786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0E547F8-DEB9-4DBB-83E4-D8685ED1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35595C-A228-4B39-B155-80A61C4E7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1C2F-7975-49CE-9561-598CA3CDD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23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2C73B-2B5A-49B1-88E9-B82F5AC2E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6D4834-99C4-4B82-AFF0-9CF4CAF7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4872-F5EC-4863-9ADC-18B79D4FD786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2FE56C-A3AA-4CE4-9319-3F7527581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D42E64-1755-46E6-AD05-F6FD6E6D7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1C2F-7975-49CE-9561-598CA3CDD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61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8607C3-3737-4F87-B282-9822DA521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4872-F5EC-4863-9ADC-18B79D4FD786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D5E6B7-D16D-4A87-8EC9-625B2AE39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43B918-3076-45CC-A916-517A72657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1C2F-7975-49CE-9561-598CA3CDD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54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67F0B-EC25-4CFE-8D10-9154AC698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C4B059-C4E3-4E79-8DBF-339A2C96D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6F0B0B-E0AE-4A0C-A010-0739D8000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801A94-D630-4883-AD75-370069E6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4872-F5EC-4863-9ADC-18B79D4FD786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4412B5-10FC-49F8-8E02-1C5E658FA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FF6D23-6EA2-42C5-9FA7-D835A695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1C2F-7975-49CE-9561-598CA3CDD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234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2DF356-19BB-45DE-9CC4-AC61D6B80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FD72B0-7490-4D9A-A5D2-3F6253E3E8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4FF77A-9C3A-47FE-9765-83352DAF5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819D63-C28B-4844-841D-CC99EFAA6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4872-F5EC-4863-9ADC-18B79D4FD786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D6946D-7C0B-401B-8D50-40BFC2B4C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E5BC3A-81DE-4BF3-AB60-4860FD601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1C2F-7975-49CE-9561-598CA3CDD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506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AD3216-7630-46B9-A39B-D5F2CCAC7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D7C454-5991-49B1-A1C9-8638756CD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C2C7D1-0C26-499E-AD1A-F2A1F50AF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24872-F5EC-4863-9ADC-18B79D4FD786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0D8FEA-6E9B-4A93-82DC-AA5FA3E4E5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440858-900A-4FD3-94A1-1C4C95765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C1C2F-7975-49CE-9561-598CA3CDD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40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A8676D8F-C52F-4B72-811F-A67BF2412ECB}"/>
              </a:ext>
            </a:extLst>
          </p:cNvPr>
          <p:cNvGrpSpPr/>
          <p:nvPr/>
        </p:nvGrpSpPr>
        <p:grpSpPr>
          <a:xfrm>
            <a:off x="856342" y="1465943"/>
            <a:ext cx="10479316" cy="3156857"/>
            <a:chOff x="856342" y="1465943"/>
            <a:chExt cx="10479316" cy="315685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F7801A7-AFB2-4E9B-AD59-A095E7D894F9}"/>
                </a:ext>
              </a:extLst>
            </p:cNvPr>
            <p:cNvSpPr/>
            <p:nvPr/>
          </p:nvSpPr>
          <p:spPr>
            <a:xfrm>
              <a:off x="4782457" y="1465943"/>
              <a:ext cx="2423886" cy="449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Concatenation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71C8C28-86D6-42BA-AC0B-56912FABD2E2}"/>
                </a:ext>
              </a:extLst>
            </p:cNvPr>
            <p:cNvSpPr/>
            <p:nvPr/>
          </p:nvSpPr>
          <p:spPr>
            <a:xfrm>
              <a:off x="3541486" y="2467427"/>
              <a:ext cx="2423886" cy="449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 x 3 Conv, pad 1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FFBC7BA-07E1-41FF-BA5A-470A494A0DAE}"/>
                </a:ext>
              </a:extLst>
            </p:cNvPr>
            <p:cNvSpPr/>
            <p:nvPr/>
          </p:nvSpPr>
          <p:spPr>
            <a:xfrm>
              <a:off x="6226630" y="2467427"/>
              <a:ext cx="2423886" cy="449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 x 5 Conv, pad 2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5487FFD-D468-470E-BE0A-3FAD03760D6A}"/>
                </a:ext>
              </a:extLst>
            </p:cNvPr>
            <p:cNvSpPr/>
            <p:nvPr/>
          </p:nvSpPr>
          <p:spPr>
            <a:xfrm>
              <a:off x="856342" y="2808500"/>
              <a:ext cx="2423886" cy="449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 x 1 Conv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ED78DBD-AFE1-41AF-BADF-1E8646559829}"/>
                </a:ext>
              </a:extLst>
            </p:cNvPr>
            <p:cNvSpPr/>
            <p:nvPr/>
          </p:nvSpPr>
          <p:spPr>
            <a:xfrm>
              <a:off x="8911772" y="2452912"/>
              <a:ext cx="2423886" cy="449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 x 1 Conv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E66FA99-B23C-4DFF-B29F-4ADAA260A7BB}"/>
                </a:ext>
              </a:extLst>
            </p:cNvPr>
            <p:cNvSpPr/>
            <p:nvPr/>
          </p:nvSpPr>
          <p:spPr>
            <a:xfrm>
              <a:off x="3541486" y="3243939"/>
              <a:ext cx="2423886" cy="449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 x 1 Conv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EFD353E-7205-47D8-8DC2-DA2724D7E0FD}"/>
                </a:ext>
              </a:extLst>
            </p:cNvPr>
            <p:cNvSpPr/>
            <p:nvPr/>
          </p:nvSpPr>
          <p:spPr>
            <a:xfrm>
              <a:off x="6226630" y="3251192"/>
              <a:ext cx="2423886" cy="449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 x 1 Conv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734B8B3-66FB-43E2-A5CE-6CE722E36480}"/>
                </a:ext>
              </a:extLst>
            </p:cNvPr>
            <p:cNvSpPr/>
            <p:nvPr/>
          </p:nvSpPr>
          <p:spPr>
            <a:xfrm>
              <a:off x="4840515" y="4172857"/>
              <a:ext cx="2423886" cy="449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Input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442E048-9045-4400-96B7-A3D6E558CC5C}"/>
                </a:ext>
              </a:extLst>
            </p:cNvPr>
            <p:cNvSpPr/>
            <p:nvPr/>
          </p:nvSpPr>
          <p:spPr>
            <a:xfrm>
              <a:off x="8911772" y="3243938"/>
              <a:ext cx="2423886" cy="449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 x 3 </a:t>
              </a:r>
              <a:r>
                <a:rPr lang="en-US" altLang="ko-KR" dirty="0" err="1"/>
                <a:t>Maxpool</a:t>
              </a:r>
              <a:r>
                <a:rPr lang="en-US" altLang="ko-KR" dirty="0"/>
                <a:t>, pad 1</a:t>
              </a: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4DB5A2EE-4B83-446C-B6A3-26BBBDB78216}"/>
                </a:ext>
              </a:extLst>
            </p:cNvPr>
            <p:cNvCxnSpPr>
              <a:stCxn id="9" idx="0"/>
              <a:endCxn id="5" idx="2"/>
            </p:cNvCxnSpPr>
            <p:nvPr/>
          </p:nvCxnSpPr>
          <p:spPr>
            <a:xfrm flipV="1">
              <a:off x="4753429" y="2917370"/>
              <a:ext cx="0" cy="3265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F1E902C1-A9F1-4B26-9A15-40C0AC743CE1}"/>
                </a:ext>
              </a:extLst>
            </p:cNvPr>
            <p:cNvCxnSpPr>
              <a:stCxn id="5" idx="0"/>
              <a:endCxn id="4" idx="2"/>
            </p:cNvCxnSpPr>
            <p:nvPr/>
          </p:nvCxnSpPr>
          <p:spPr>
            <a:xfrm flipV="1">
              <a:off x="4753429" y="1915886"/>
              <a:ext cx="1211943" cy="5515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47D4DD06-FFA2-4042-B8D6-F2C5EFE87F56}"/>
                </a:ext>
              </a:extLst>
            </p:cNvPr>
            <p:cNvCxnSpPr>
              <a:stCxn id="6" idx="0"/>
              <a:endCxn id="4" idx="2"/>
            </p:cNvCxnSpPr>
            <p:nvPr/>
          </p:nvCxnSpPr>
          <p:spPr>
            <a:xfrm flipH="1" flipV="1">
              <a:off x="5994400" y="1915886"/>
              <a:ext cx="1444173" cy="5515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B24F6AFA-C480-4F34-949D-3E96F2D84C3E}"/>
                </a:ext>
              </a:extLst>
            </p:cNvPr>
            <p:cNvCxnSpPr>
              <a:stCxn id="10" idx="0"/>
              <a:endCxn id="6" idx="2"/>
            </p:cNvCxnSpPr>
            <p:nvPr/>
          </p:nvCxnSpPr>
          <p:spPr>
            <a:xfrm flipV="1">
              <a:off x="7438573" y="2917370"/>
              <a:ext cx="0" cy="3338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52EA43CF-C1F2-4B48-AFF5-558D0B5BEE74}"/>
                </a:ext>
              </a:extLst>
            </p:cNvPr>
            <p:cNvCxnSpPr>
              <a:stCxn id="11" idx="0"/>
              <a:endCxn id="9" idx="2"/>
            </p:cNvCxnSpPr>
            <p:nvPr/>
          </p:nvCxnSpPr>
          <p:spPr>
            <a:xfrm flipH="1" flipV="1">
              <a:off x="4753429" y="3693882"/>
              <a:ext cx="1299029" cy="4789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02975389-14B4-43A4-BFC6-75F061823F79}"/>
                </a:ext>
              </a:extLst>
            </p:cNvPr>
            <p:cNvCxnSpPr>
              <a:stCxn id="11" idx="0"/>
              <a:endCxn id="10" idx="2"/>
            </p:cNvCxnSpPr>
            <p:nvPr/>
          </p:nvCxnSpPr>
          <p:spPr>
            <a:xfrm flipV="1">
              <a:off x="6052458" y="3701135"/>
              <a:ext cx="1386115" cy="4717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24A5EAD7-7D01-489B-B154-F97E8740FBA8}"/>
                </a:ext>
              </a:extLst>
            </p:cNvPr>
            <p:cNvCxnSpPr>
              <a:stCxn id="11" idx="1"/>
              <a:endCxn id="7" idx="2"/>
            </p:cNvCxnSpPr>
            <p:nvPr/>
          </p:nvCxnSpPr>
          <p:spPr>
            <a:xfrm rot="10800000">
              <a:off x="2068285" y="3258443"/>
              <a:ext cx="2772230" cy="113938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3FE93104-B2D0-40E4-8E2E-69EF0225EE42}"/>
                </a:ext>
              </a:extLst>
            </p:cNvPr>
            <p:cNvCxnSpPr>
              <a:stCxn id="11" idx="3"/>
              <a:endCxn id="12" idx="2"/>
            </p:cNvCxnSpPr>
            <p:nvPr/>
          </p:nvCxnSpPr>
          <p:spPr>
            <a:xfrm flipV="1">
              <a:off x="7264401" y="3693881"/>
              <a:ext cx="2859314" cy="70394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3AD8A823-33C9-48D5-8768-269828C94044}"/>
                </a:ext>
              </a:extLst>
            </p:cNvPr>
            <p:cNvCxnSpPr>
              <a:stCxn id="12" idx="0"/>
              <a:endCxn id="8" idx="2"/>
            </p:cNvCxnSpPr>
            <p:nvPr/>
          </p:nvCxnSpPr>
          <p:spPr>
            <a:xfrm flipV="1">
              <a:off x="10123715" y="2902855"/>
              <a:ext cx="0" cy="3410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id="{BBD4D92C-9B35-4C4F-BC44-9AD73D1B84AA}"/>
                </a:ext>
              </a:extLst>
            </p:cNvPr>
            <p:cNvCxnSpPr>
              <a:stCxn id="8" idx="0"/>
              <a:endCxn id="4" idx="3"/>
            </p:cNvCxnSpPr>
            <p:nvPr/>
          </p:nvCxnSpPr>
          <p:spPr>
            <a:xfrm rot="16200000" flipV="1">
              <a:off x="8284031" y="613228"/>
              <a:ext cx="761997" cy="291737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연결선: 꺾임 35">
              <a:extLst>
                <a:ext uri="{FF2B5EF4-FFF2-40B4-BE49-F238E27FC236}">
                  <a16:creationId xmlns:a16="http://schemas.microsoft.com/office/drawing/2014/main" id="{163B2EE7-9754-4398-8A49-0A2CD365777A}"/>
                </a:ext>
              </a:extLst>
            </p:cNvPr>
            <p:cNvCxnSpPr>
              <a:stCxn id="7" idx="0"/>
              <a:endCxn id="4" idx="1"/>
            </p:cNvCxnSpPr>
            <p:nvPr/>
          </p:nvCxnSpPr>
          <p:spPr>
            <a:xfrm rot="5400000" flipH="1" flipV="1">
              <a:off x="2866579" y="892622"/>
              <a:ext cx="1117585" cy="271417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ABBFE1C6-D48A-4184-8953-66A5DC8D3C7E}"/>
              </a:ext>
            </a:extLst>
          </p:cNvPr>
          <p:cNvSpPr txBox="1"/>
          <p:nvPr/>
        </p:nvSpPr>
        <p:spPr>
          <a:xfrm>
            <a:off x="856342" y="627165"/>
            <a:ext cx="30492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Inception Block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107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8BF40B9B-B6A4-401A-B4F1-5DFD679DD7FE}"/>
              </a:ext>
            </a:extLst>
          </p:cNvPr>
          <p:cNvGrpSpPr/>
          <p:nvPr/>
        </p:nvGrpSpPr>
        <p:grpSpPr>
          <a:xfrm>
            <a:off x="6096000" y="246743"/>
            <a:ext cx="2809701" cy="6611257"/>
            <a:chOff x="4868357" y="14519"/>
            <a:chExt cx="2484314" cy="870206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B2FCFDE-E4DB-421F-AC32-5F58CFFF6C66}"/>
                </a:ext>
              </a:extLst>
            </p:cNvPr>
            <p:cNvSpPr/>
            <p:nvPr/>
          </p:nvSpPr>
          <p:spPr>
            <a:xfrm>
              <a:off x="4884057" y="14519"/>
              <a:ext cx="2423886" cy="449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FC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C3F3A0E-00A9-4C83-A2C1-16E2F6C6143A}"/>
                </a:ext>
              </a:extLst>
            </p:cNvPr>
            <p:cNvSpPr/>
            <p:nvPr/>
          </p:nvSpPr>
          <p:spPr>
            <a:xfrm>
              <a:off x="4884057" y="703948"/>
              <a:ext cx="2423886" cy="449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Global </a:t>
              </a:r>
              <a:r>
                <a:rPr lang="en-US" altLang="ko-KR" dirty="0" err="1"/>
                <a:t>AvgPool</a:t>
              </a:r>
              <a:endParaRPr lang="en-US" altLang="ko-KR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953A509-FF91-4053-9C98-83737BE7FF96}"/>
                </a:ext>
              </a:extLst>
            </p:cNvPr>
            <p:cNvSpPr/>
            <p:nvPr/>
          </p:nvSpPr>
          <p:spPr>
            <a:xfrm>
              <a:off x="4868357" y="2327137"/>
              <a:ext cx="2423886" cy="449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 x 3 </a:t>
              </a:r>
              <a:r>
                <a:rPr lang="en-US" altLang="ko-KR" dirty="0" err="1"/>
                <a:t>MaxPool</a:t>
              </a:r>
              <a:endParaRPr lang="en-US" altLang="ko-KR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D88DCDC-D3A7-41D5-A97D-B1B8597DDB3E}"/>
                </a:ext>
              </a:extLst>
            </p:cNvPr>
            <p:cNvSpPr/>
            <p:nvPr/>
          </p:nvSpPr>
          <p:spPr>
            <a:xfrm>
              <a:off x="4888500" y="6198353"/>
              <a:ext cx="2423886" cy="449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 x 3 Conv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833A955-DC90-4DC8-A982-0321954702B3}"/>
                </a:ext>
              </a:extLst>
            </p:cNvPr>
            <p:cNvSpPr/>
            <p:nvPr/>
          </p:nvSpPr>
          <p:spPr>
            <a:xfrm>
              <a:off x="4888500" y="6887782"/>
              <a:ext cx="2423886" cy="449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 x1 Conv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B78B109-A8D6-4E94-BD9C-F858B1D11DB5}"/>
                </a:ext>
              </a:extLst>
            </p:cNvPr>
            <p:cNvSpPr/>
            <p:nvPr/>
          </p:nvSpPr>
          <p:spPr>
            <a:xfrm>
              <a:off x="4888500" y="7577213"/>
              <a:ext cx="2423886" cy="449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 x 3 </a:t>
              </a:r>
              <a:r>
                <a:rPr lang="en-US" altLang="ko-KR" dirty="0" err="1"/>
                <a:t>MaxPool</a:t>
              </a:r>
              <a:endParaRPr lang="en-US" altLang="ko-KR" dirty="0"/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B3D1C35A-CA9D-4B05-B84E-4E299051E63F}"/>
                </a:ext>
              </a:extLst>
            </p:cNvPr>
            <p:cNvGrpSpPr/>
            <p:nvPr/>
          </p:nvGrpSpPr>
          <p:grpSpPr>
            <a:xfrm>
              <a:off x="4898571" y="1452333"/>
              <a:ext cx="2423886" cy="609600"/>
              <a:chOff x="856342" y="1465943"/>
              <a:chExt cx="10479316" cy="3156857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DC7E7F32-CCF0-43B5-8330-8855CFCD67EF}"/>
                  </a:ext>
                </a:extLst>
              </p:cNvPr>
              <p:cNvSpPr/>
              <p:nvPr/>
            </p:nvSpPr>
            <p:spPr>
              <a:xfrm>
                <a:off x="4782457" y="1465943"/>
                <a:ext cx="2423886" cy="4499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/>
                  <a:t>Concatenation</a:t>
                </a: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B1D33FF6-0AD1-4A74-B1A8-6E231B42C492}"/>
                  </a:ext>
                </a:extLst>
              </p:cNvPr>
              <p:cNvSpPr/>
              <p:nvPr/>
            </p:nvSpPr>
            <p:spPr>
              <a:xfrm>
                <a:off x="3541486" y="2467427"/>
                <a:ext cx="2423886" cy="4499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/>
                  <a:t>3 x 3 Conv, pad 1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6462697F-A6EC-42BE-AD43-82F8E4C79314}"/>
                  </a:ext>
                </a:extLst>
              </p:cNvPr>
              <p:cNvSpPr/>
              <p:nvPr/>
            </p:nvSpPr>
            <p:spPr>
              <a:xfrm>
                <a:off x="6226630" y="2467427"/>
                <a:ext cx="2423886" cy="4499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/>
                  <a:t>5 x 5 Conv, pad 2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4A4570E5-D458-4BB7-ABD6-6506B9E11ED5}"/>
                  </a:ext>
                </a:extLst>
              </p:cNvPr>
              <p:cNvSpPr/>
              <p:nvPr/>
            </p:nvSpPr>
            <p:spPr>
              <a:xfrm>
                <a:off x="856342" y="2808500"/>
                <a:ext cx="2423886" cy="4499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/>
                  <a:t>1 x 1 Conv</a:t>
                </a: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A310B64F-0A6F-487D-81A8-596231C39A5B}"/>
                  </a:ext>
                </a:extLst>
              </p:cNvPr>
              <p:cNvSpPr/>
              <p:nvPr/>
            </p:nvSpPr>
            <p:spPr>
              <a:xfrm>
                <a:off x="8911772" y="2452912"/>
                <a:ext cx="2423886" cy="4499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/>
                  <a:t>1 x 1 Conv</a:t>
                </a: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90F7E43C-A0F2-43AA-9374-A8B5C7D2BD64}"/>
                  </a:ext>
                </a:extLst>
              </p:cNvPr>
              <p:cNvSpPr/>
              <p:nvPr/>
            </p:nvSpPr>
            <p:spPr>
              <a:xfrm>
                <a:off x="3541486" y="3243939"/>
                <a:ext cx="2423886" cy="4499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/>
                  <a:t>1 x 1 Conv</a:t>
                </a: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DB24360A-9358-4109-9411-B1E97742C7B2}"/>
                  </a:ext>
                </a:extLst>
              </p:cNvPr>
              <p:cNvSpPr/>
              <p:nvPr/>
            </p:nvSpPr>
            <p:spPr>
              <a:xfrm>
                <a:off x="6226630" y="3251192"/>
                <a:ext cx="2423886" cy="4499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/>
                  <a:t>1 x 1 Conv</a:t>
                </a: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1955ABA8-2C47-449C-9260-4FC524EF6659}"/>
                  </a:ext>
                </a:extLst>
              </p:cNvPr>
              <p:cNvSpPr/>
              <p:nvPr/>
            </p:nvSpPr>
            <p:spPr>
              <a:xfrm>
                <a:off x="4840515" y="4172857"/>
                <a:ext cx="2423886" cy="4499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/>
                  <a:t>Input</a:t>
                </a: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262CACDF-0F7D-449B-82AA-B40844B66BB2}"/>
                  </a:ext>
                </a:extLst>
              </p:cNvPr>
              <p:cNvSpPr/>
              <p:nvPr/>
            </p:nvSpPr>
            <p:spPr>
              <a:xfrm>
                <a:off x="8911772" y="3243938"/>
                <a:ext cx="2423886" cy="4499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/>
                  <a:t>3 x 3 </a:t>
                </a:r>
                <a:r>
                  <a:rPr lang="en-US" altLang="ko-KR" sz="500" dirty="0" err="1"/>
                  <a:t>Maxpool</a:t>
                </a:r>
                <a:r>
                  <a:rPr lang="en-US" altLang="ko-KR" sz="500" dirty="0"/>
                  <a:t>, pad 1</a:t>
                </a:r>
              </a:p>
            </p:txBody>
          </p:sp>
          <p:cxnSp>
            <p:nvCxnSpPr>
              <p:cNvPr id="43" name="직선 화살표 연결선 42">
                <a:extLst>
                  <a:ext uri="{FF2B5EF4-FFF2-40B4-BE49-F238E27FC236}">
                    <a16:creationId xmlns:a16="http://schemas.microsoft.com/office/drawing/2014/main" id="{C3DCD386-025D-43A6-9373-1EA44F4E1CF3}"/>
                  </a:ext>
                </a:extLst>
              </p:cNvPr>
              <p:cNvCxnSpPr>
                <a:stCxn id="39" idx="0"/>
                <a:endCxn id="35" idx="2"/>
              </p:cNvCxnSpPr>
              <p:nvPr/>
            </p:nvCxnSpPr>
            <p:spPr>
              <a:xfrm flipV="1">
                <a:off x="4753429" y="2917370"/>
                <a:ext cx="0" cy="3265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화살표 연결선 43">
                <a:extLst>
                  <a:ext uri="{FF2B5EF4-FFF2-40B4-BE49-F238E27FC236}">
                    <a16:creationId xmlns:a16="http://schemas.microsoft.com/office/drawing/2014/main" id="{8E4B6A48-0BB3-44D8-8F21-B715A573E013}"/>
                  </a:ext>
                </a:extLst>
              </p:cNvPr>
              <p:cNvCxnSpPr>
                <a:stCxn id="35" idx="0"/>
                <a:endCxn id="34" idx="2"/>
              </p:cNvCxnSpPr>
              <p:nvPr/>
            </p:nvCxnSpPr>
            <p:spPr>
              <a:xfrm flipV="1">
                <a:off x="4753429" y="1915886"/>
                <a:ext cx="1211943" cy="5515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화살표 연결선 44">
                <a:extLst>
                  <a:ext uri="{FF2B5EF4-FFF2-40B4-BE49-F238E27FC236}">
                    <a16:creationId xmlns:a16="http://schemas.microsoft.com/office/drawing/2014/main" id="{6B0CE291-96D8-4BC7-A604-8EDFDBA5239A}"/>
                  </a:ext>
                </a:extLst>
              </p:cNvPr>
              <p:cNvCxnSpPr>
                <a:stCxn id="36" idx="0"/>
                <a:endCxn id="34" idx="2"/>
              </p:cNvCxnSpPr>
              <p:nvPr/>
            </p:nvCxnSpPr>
            <p:spPr>
              <a:xfrm flipH="1" flipV="1">
                <a:off x="5994400" y="1915886"/>
                <a:ext cx="1444173" cy="5515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F1A141CE-E742-4C4B-AECD-3C67A4CC0714}"/>
                  </a:ext>
                </a:extLst>
              </p:cNvPr>
              <p:cNvCxnSpPr>
                <a:stCxn id="40" idx="0"/>
                <a:endCxn id="36" idx="2"/>
              </p:cNvCxnSpPr>
              <p:nvPr/>
            </p:nvCxnSpPr>
            <p:spPr>
              <a:xfrm flipV="1">
                <a:off x="7438573" y="2917370"/>
                <a:ext cx="0" cy="3338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1CA8A887-FA31-4768-80F2-1573CD345225}"/>
                  </a:ext>
                </a:extLst>
              </p:cNvPr>
              <p:cNvCxnSpPr>
                <a:stCxn id="41" idx="0"/>
                <a:endCxn id="39" idx="2"/>
              </p:cNvCxnSpPr>
              <p:nvPr/>
            </p:nvCxnSpPr>
            <p:spPr>
              <a:xfrm flipH="1" flipV="1">
                <a:off x="4753429" y="3693882"/>
                <a:ext cx="1299029" cy="4789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화살표 연결선 47">
                <a:extLst>
                  <a:ext uri="{FF2B5EF4-FFF2-40B4-BE49-F238E27FC236}">
                    <a16:creationId xmlns:a16="http://schemas.microsoft.com/office/drawing/2014/main" id="{604B5CA8-D326-4CE5-B67D-D11C2989C5F0}"/>
                  </a:ext>
                </a:extLst>
              </p:cNvPr>
              <p:cNvCxnSpPr>
                <a:stCxn id="41" idx="0"/>
                <a:endCxn id="40" idx="2"/>
              </p:cNvCxnSpPr>
              <p:nvPr/>
            </p:nvCxnSpPr>
            <p:spPr>
              <a:xfrm flipV="1">
                <a:off x="6052458" y="3701135"/>
                <a:ext cx="1386115" cy="4717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연결선: 꺾임 48">
                <a:extLst>
                  <a:ext uri="{FF2B5EF4-FFF2-40B4-BE49-F238E27FC236}">
                    <a16:creationId xmlns:a16="http://schemas.microsoft.com/office/drawing/2014/main" id="{EB66249A-B0FF-4CC1-910F-F921B8CEC0B4}"/>
                  </a:ext>
                </a:extLst>
              </p:cNvPr>
              <p:cNvCxnSpPr>
                <a:stCxn id="41" idx="1"/>
                <a:endCxn id="37" idx="2"/>
              </p:cNvCxnSpPr>
              <p:nvPr/>
            </p:nvCxnSpPr>
            <p:spPr>
              <a:xfrm rot="10800000">
                <a:off x="2068285" y="3258443"/>
                <a:ext cx="2772230" cy="1139386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연결선: 꺾임 49">
                <a:extLst>
                  <a:ext uri="{FF2B5EF4-FFF2-40B4-BE49-F238E27FC236}">
                    <a16:creationId xmlns:a16="http://schemas.microsoft.com/office/drawing/2014/main" id="{3E1439C2-A516-4CD7-BE64-153FB5C0E8C2}"/>
                  </a:ext>
                </a:extLst>
              </p:cNvPr>
              <p:cNvCxnSpPr>
                <a:stCxn id="41" idx="3"/>
                <a:endCxn id="42" idx="2"/>
              </p:cNvCxnSpPr>
              <p:nvPr/>
            </p:nvCxnSpPr>
            <p:spPr>
              <a:xfrm flipV="1">
                <a:off x="7264401" y="3693881"/>
                <a:ext cx="2859314" cy="703948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50">
                <a:extLst>
                  <a:ext uri="{FF2B5EF4-FFF2-40B4-BE49-F238E27FC236}">
                    <a16:creationId xmlns:a16="http://schemas.microsoft.com/office/drawing/2014/main" id="{38BB6BC2-F3C1-4D59-A72F-37EFBA8C39DF}"/>
                  </a:ext>
                </a:extLst>
              </p:cNvPr>
              <p:cNvCxnSpPr>
                <a:stCxn id="42" idx="0"/>
                <a:endCxn id="38" idx="2"/>
              </p:cNvCxnSpPr>
              <p:nvPr/>
            </p:nvCxnSpPr>
            <p:spPr>
              <a:xfrm flipV="1">
                <a:off x="10123715" y="2902855"/>
                <a:ext cx="0" cy="3410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연결선: 꺾임 51">
                <a:extLst>
                  <a:ext uri="{FF2B5EF4-FFF2-40B4-BE49-F238E27FC236}">
                    <a16:creationId xmlns:a16="http://schemas.microsoft.com/office/drawing/2014/main" id="{0A9CB062-F071-4199-9894-E6C1530F6B28}"/>
                  </a:ext>
                </a:extLst>
              </p:cNvPr>
              <p:cNvCxnSpPr>
                <a:stCxn id="38" idx="0"/>
                <a:endCxn id="34" idx="3"/>
              </p:cNvCxnSpPr>
              <p:nvPr/>
            </p:nvCxnSpPr>
            <p:spPr>
              <a:xfrm rot="16200000" flipV="1">
                <a:off x="8284031" y="613228"/>
                <a:ext cx="761997" cy="291737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연결선: 꺾임 52">
                <a:extLst>
                  <a:ext uri="{FF2B5EF4-FFF2-40B4-BE49-F238E27FC236}">
                    <a16:creationId xmlns:a16="http://schemas.microsoft.com/office/drawing/2014/main" id="{8B34EB0B-F9D0-497E-B3BB-ABAACD7D5E34}"/>
                  </a:ext>
                </a:extLst>
              </p:cNvPr>
              <p:cNvCxnSpPr>
                <a:stCxn id="37" idx="0"/>
                <a:endCxn id="34" idx="1"/>
              </p:cNvCxnSpPr>
              <p:nvPr/>
            </p:nvCxnSpPr>
            <p:spPr>
              <a:xfrm rot="5400000" flipH="1" flipV="1">
                <a:off x="2866579" y="892622"/>
                <a:ext cx="1117585" cy="271417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B363764-8AD3-4DCD-920D-90C3871880A7}"/>
                </a:ext>
              </a:extLst>
            </p:cNvPr>
            <p:cNvSpPr/>
            <p:nvPr/>
          </p:nvSpPr>
          <p:spPr>
            <a:xfrm>
              <a:off x="4898571" y="3771160"/>
              <a:ext cx="2423886" cy="449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 x 3 </a:t>
              </a:r>
              <a:r>
                <a:rPr lang="en-US" altLang="ko-KR" dirty="0" err="1"/>
                <a:t>MaxPool</a:t>
              </a:r>
              <a:endParaRPr lang="en-US" altLang="ko-KR" dirty="0"/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4ED4FB09-AF8B-4960-837F-A49DCE8B73DE}"/>
                </a:ext>
              </a:extLst>
            </p:cNvPr>
            <p:cNvGrpSpPr/>
            <p:nvPr/>
          </p:nvGrpSpPr>
          <p:grpSpPr>
            <a:xfrm>
              <a:off x="4928785" y="2896356"/>
              <a:ext cx="2423886" cy="609600"/>
              <a:chOff x="856342" y="1465943"/>
              <a:chExt cx="10479316" cy="3156857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A07EFF93-9542-41C7-A38E-D7B58AEFB156}"/>
                  </a:ext>
                </a:extLst>
              </p:cNvPr>
              <p:cNvSpPr/>
              <p:nvPr/>
            </p:nvSpPr>
            <p:spPr>
              <a:xfrm>
                <a:off x="4782457" y="1465943"/>
                <a:ext cx="2423886" cy="4499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/>
                  <a:t>Concatenation</a:t>
                </a: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B14848E5-427F-4BC9-AC36-20A0B3D85CD4}"/>
                  </a:ext>
                </a:extLst>
              </p:cNvPr>
              <p:cNvSpPr/>
              <p:nvPr/>
            </p:nvSpPr>
            <p:spPr>
              <a:xfrm>
                <a:off x="3541486" y="2467427"/>
                <a:ext cx="2423886" cy="4499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/>
                  <a:t>3 x 3 Conv, pad 1</a:t>
                </a: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AFBB1E88-D453-45DE-AE97-A4FEDBB3EB53}"/>
                  </a:ext>
                </a:extLst>
              </p:cNvPr>
              <p:cNvSpPr/>
              <p:nvPr/>
            </p:nvSpPr>
            <p:spPr>
              <a:xfrm>
                <a:off x="6226630" y="2467427"/>
                <a:ext cx="2423886" cy="4499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/>
                  <a:t>5 x 5 Conv, pad 2</a:t>
                </a: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90DC3C0C-C9A5-47EA-BEA8-8C674F0DBAC9}"/>
                  </a:ext>
                </a:extLst>
              </p:cNvPr>
              <p:cNvSpPr/>
              <p:nvPr/>
            </p:nvSpPr>
            <p:spPr>
              <a:xfrm>
                <a:off x="856342" y="2808500"/>
                <a:ext cx="2423886" cy="4499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/>
                  <a:t>1 x 1 Conv</a:t>
                </a: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1C62244D-BD07-4CA4-8D6D-B88E72DB6840}"/>
                  </a:ext>
                </a:extLst>
              </p:cNvPr>
              <p:cNvSpPr/>
              <p:nvPr/>
            </p:nvSpPr>
            <p:spPr>
              <a:xfrm>
                <a:off x="8911772" y="2452912"/>
                <a:ext cx="2423886" cy="4499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/>
                  <a:t>1 x 1 Conv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90C18C3F-76AF-4675-9A23-DE6A09DED09C}"/>
                  </a:ext>
                </a:extLst>
              </p:cNvPr>
              <p:cNvSpPr/>
              <p:nvPr/>
            </p:nvSpPr>
            <p:spPr>
              <a:xfrm>
                <a:off x="3541486" y="3243939"/>
                <a:ext cx="2423886" cy="4499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/>
                  <a:t>1 x 1 Conv</a:t>
                </a: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94DE2716-5484-43F3-A242-47F1248640B7}"/>
                  </a:ext>
                </a:extLst>
              </p:cNvPr>
              <p:cNvSpPr/>
              <p:nvPr/>
            </p:nvSpPr>
            <p:spPr>
              <a:xfrm>
                <a:off x="6226630" y="3251192"/>
                <a:ext cx="2423886" cy="4499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/>
                  <a:t>1 x 1 Conv</a:t>
                </a: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C6A67123-3612-4A6E-9067-62A1709CF470}"/>
                  </a:ext>
                </a:extLst>
              </p:cNvPr>
              <p:cNvSpPr/>
              <p:nvPr/>
            </p:nvSpPr>
            <p:spPr>
              <a:xfrm>
                <a:off x="4840515" y="4172857"/>
                <a:ext cx="2423886" cy="4499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/>
                  <a:t>Input</a:t>
                </a: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94D274DF-DE46-4742-9CE3-B8D1680B8B37}"/>
                  </a:ext>
                </a:extLst>
              </p:cNvPr>
              <p:cNvSpPr/>
              <p:nvPr/>
            </p:nvSpPr>
            <p:spPr>
              <a:xfrm>
                <a:off x="8911772" y="3243938"/>
                <a:ext cx="2423886" cy="4499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/>
                  <a:t>3 x 3 </a:t>
                </a:r>
                <a:r>
                  <a:rPr lang="en-US" altLang="ko-KR" sz="500" dirty="0" err="1"/>
                  <a:t>Maxpool</a:t>
                </a:r>
                <a:r>
                  <a:rPr lang="en-US" altLang="ko-KR" sz="500" dirty="0"/>
                  <a:t>, pad 1</a:t>
                </a:r>
              </a:p>
            </p:txBody>
          </p:sp>
          <p:cxnSp>
            <p:nvCxnSpPr>
              <p:cNvPr id="65" name="직선 화살표 연결선 64">
                <a:extLst>
                  <a:ext uri="{FF2B5EF4-FFF2-40B4-BE49-F238E27FC236}">
                    <a16:creationId xmlns:a16="http://schemas.microsoft.com/office/drawing/2014/main" id="{1AFD2599-5007-46C9-B0EA-4B57DD60D7AF}"/>
                  </a:ext>
                </a:extLst>
              </p:cNvPr>
              <p:cNvCxnSpPr>
                <a:stCxn id="61" idx="0"/>
                <a:endCxn id="57" idx="2"/>
              </p:cNvCxnSpPr>
              <p:nvPr/>
            </p:nvCxnSpPr>
            <p:spPr>
              <a:xfrm flipV="1">
                <a:off x="4753429" y="2917370"/>
                <a:ext cx="0" cy="3265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화살표 연결선 65">
                <a:extLst>
                  <a:ext uri="{FF2B5EF4-FFF2-40B4-BE49-F238E27FC236}">
                    <a16:creationId xmlns:a16="http://schemas.microsoft.com/office/drawing/2014/main" id="{B2C3E487-9B25-4E2B-AC04-E04D31DFE2FF}"/>
                  </a:ext>
                </a:extLst>
              </p:cNvPr>
              <p:cNvCxnSpPr>
                <a:stCxn id="57" idx="0"/>
                <a:endCxn id="56" idx="2"/>
              </p:cNvCxnSpPr>
              <p:nvPr/>
            </p:nvCxnSpPr>
            <p:spPr>
              <a:xfrm flipV="1">
                <a:off x="4753429" y="1915886"/>
                <a:ext cx="1211943" cy="5515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화살표 연결선 66">
                <a:extLst>
                  <a:ext uri="{FF2B5EF4-FFF2-40B4-BE49-F238E27FC236}">
                    <a16:creationId xmlns:a16="http://schemas.microsoft.com/office/drawing/2014/main" id="{FB1D3095-E2DD-4B72-9450-80A65F481EFD}"/>
                  </a:ext>
                </a:extLst>
              </p:cNvPr>
              <p:cNvCxnSpPr>
                <a:stCxn id="58" idx="0"/>
                <a:endCxn id="56" idx="2"/>
              </p:cNvCxnSpPr>
              <p:nvPr/>
            </p:nvCxnSpPr>
            <p:spPr>
              <a:xfrm flipH="1" flipV="1">
                <a:off x="5994400" y="1915886"/>
                <a:ext cx="1444173" cy="5515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화살표 연결선 67">
                <a:extLst>
                  <a:ext uri="{FF2B5EF4-FFF2-40B4-BE49-F238E27FC236}">
                    <a16:creationId xmlns:a16="http://schemas.microsoft.com/office/drawing/2014/main" id="{D9FEA81B-E253-41A9-B301-4EA03FC7CC2D}"/>
                  </a:ext>
                </a:extLst>
              </p:cNvPr>
              <p:cNvCxnSpPr>
                <a:stCxn id="62" idx="0"/>
                <a:endCxn id="58" idx="2"/>
              </p:cNvCxnSpPr>
              <p:nvPr/>
            </p:nvCxnSpPr>
            <p:spPr>
              <a:xfrm flipV="1">
                <a:off x="7438573" y="2917370"/>
                <a:ext cx="0" cy="3338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화살표 연결선 68">
                <a:extLst>
                  <a:ext uri="{FF2B5EF4-FFF2-40B4-BE49-F238E27FC236}">
                    <a16:creationId xmlns:a16="http://schemas.microsoft.com/office/drawing/2014/main" id="{B1F1AA08-4C8E-40FF-A99F-2CAE18478810}"/>
                  </a:ext>
                </a:extLst>
              </p:cNvPr>
              <p:cNvCxnSpPr>
                <a:stCxn id="63" idx="0"/>
                <a:endCxn id="61" idx="2"/>
              </p:cNvCxnSpPr>
              <p:nvPr/>
            </p:nvCxnSpPr>
            <p:spPr>
              <a:xfrm flipH="1" flipV="1">
                <a:off x="4753429" y="3693882"/>
                <a:ext cx="1299029" cy="4789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화살표 연결선 69">
                <a:extLst>
                  <a:ext uri="{FF2B5EF4-FFF2-40B4-BE49-F238E27FC236}">
                    <a16:creationId xmlns:a16="http://schemas.microsoft.com/office/drawing/2014/main" id="{927C2510-D05D-4F86-9898-D066F3DA42C0}"/>
                  </a:ext>
                </a:extLst>
              </p:cNvPr>
              <p:cNvCxnSpPr>
                <a:stCxn id="63" idx="0"/>
                <a:endCxn id="62" idx="2"/>
              </p:cNvCxnSpPr>
              <p:nvPr/>
            </p:nvCxnSpPr>
            <p:spPr>
              <a:xfrm flipV="1">
                <a:off x="6052458" y="3701135"/>
                <a:ext cx="1386115" cy="4717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연결선: 꺾임 70">
                <a:extLst>
                  <a:ext uri="{FF2B5EF4-FFF2-40B4-BE49-F238E27FC236}">
                    <a16:creationId xmlns:a16="http://schemas.microsoft.com/office/drawing/2014/main" id="{9CF367A3-05F3-4E8A-8AD2-2C0347882F19}"/>
                  </a:ext>
                </a:extLst>
              </p:cNvPr>
              <p:cNvCxnSpPr>
                <a:stCxn id="63" idx="1"/>
                <a:endCxn id="59" idx="2"/>
              </p:cNvCxnSpPr>
              <p:nvPr/>
            </p:nvCxnSpPr>
            <p:spPr>
              <a:xfrm rot="10800000">
                <a:off x="2068285" y="3258443"/>
                <a:ext cx="2772230" cy="1139386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연결선: 꺾임 71">
                <a:extLst>
                  <a:ext uri="{FF2B5EF4-FFF2-40B4-BE49-F238E27FC236}">
                    <a16:creationId xmlns:a16="http://schemas.microsoft.com/office/drawing/2014/main" id="{96FFC249-2E25-4EC2-A4B9-DF69E9960A9D}"/>
                  </a:ext>
                </a:extLst>
              </p:cNvPr>
              <p:cNvCxnSpPr>
                <a:stCxn id="63" idx="3"/>
                <a:endCxn id="64" idx="2"/>
              </p:cNvCxnSpPr>
              <p:nvPr/>
            </p:nvCxnSpPr>
            <p:spPr>
              <a:xfrm flipV="1">
                <a:off x="7264401" y="3693881"/>
                <a:ext cx="2859314" cy="703948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화살표 연결선 72">
                <a:extLst>
                  <a:ext uri="{FF2B5EF4-FFF2-40B4-BE49-F238E27FC236}">
                    <a16:creationId xmlns:a16="http://schemas.microsoft.com/office/drawing/2014/main" id="{FB7F8D25-429C-4B2F-80C3-97DC5821110A}"/>
                  </a:ext>
                </a:extLst>
              </p:cNvPr>
              <p:cNvCxnSpPr>
                <a:stCxn id="64" idx="0"/>
                <a:endCxn id="60" idx="2"/>
              </p:cNvCxnSpPr>
              <p:nvPr/>
            </p:nvCxnSpPr>
            <p:spPr>
              <a:xfrm flipV="1">
                <a:off x="10123715" y="2902855"/>
                <a:ext cx="0" cy="3410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연결선: 꺾임 73">
                <a:extLst>
                  <a:ext uri="{FF2B5EF4-FFF2-40B4-BE49-F238E27FC236}">
                    <a16:creationId xmlns:a16="http://schemas.microsoft.com/office/drawing/2014/main" id="{F60F9F0E-5407-4527-BE4E-22C49FA0757F}"/>
                  </a:ext>
                </a:extLst>
              </p:cNvPr>
              <p:cNvCxnSpPr>
                <a:stCxn id="60" idx="0"/>
                <a:endCxn id="56" idx="3"/>
              </p:cNvCxnSpPr>
              <p:nvPr/>
            </p:nvCxnSpPr>
            <p:spPr>
              <a:xfrm rot="16200000" flipV="1">
                <a:off x="8284031" y="613228"/>
                <a:ext cx="761997" cy="291737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연결선: 꺾임 74">
                <a:extLst>
                  <a:ext uri="{FF2B5EF4-FFF2-40B4-BE49-F238E27FC236}">
                    <a16:creationId xmlns:a16="http://schemas.microsoft.com/office/drawing/2014/main" id="{7DFAB6C9-0089-4ABA-9E30-1439B2AF15B4}"/>
                  </a:ext>
                </a:extLst>
              </p:cNvPr>
              <p:cNvCxnSpPr>
                <a:stCxn id="59" idx="0"/>
                <a:endCxn id="56" idx="1"/>
              </p:cNvCxnSpPr>
              <p:nvPr/>
            </p:nvCxnSpPr>
            <p:spPr>
              <a:xfrm rot="5400000" flipH="1" flipV="1">
                <a:off x="2866579" y="892622"/>
                <a:ext cx="1117585" cy="271417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814552BE-B610-49AF-BD50-A5FC667880C6}"/>
                </a:ext>
              </a:extLst>
            </p:cNvPr>
            <p:cNvSpPr/>
            <p:nvPr/>
          </p:nvSpPr>
          <p:spPr>
            <a:xfrm>
              <a:off x="4888500" y="5399511"/>
              <a:ext cx="2423886" cy="449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 x 3 </a:t>
              </a:r>
              <a:r>
                <a:rPr lang="en-US" altLang="ko-KR" dirty="0" err="1"/>
                <a:t>MaxPool</a:t>
              </a:r>
              <a:endParaRPr lang="en-US" altLang="ko-KR" dirty="0"/>
            </a:p>
          </p:txBody>
        </p: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D27E9082-C812-4CD9-9A98-72360914AA11}"/>
                </a:ext>
              </a:extLst>
            </p:cNvPr>
            <p:cNvGrpSpPr/>
            <p:nvPr/>
          </p:nvGrpSpPr>
          <p:grpSpPr>
            <a:xfrm>
              <a:off x="4918714" y="4524707"/>
              <a:ext cx="2423886" cy="609600"/>
              <a:chOff x="856342" y="1465943"/>
              <a:chExt cx="10479316" cy="3156857"/>
            </a:xfrm>
          </p:grpSpPr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1BC30B13-9F6B-4A4E-969F-75485238162A}"/>
                  </a:ext>
                </a:extLst>
              </p:cNvPr>
              <p:cNvSpPr/>
              <p:nvPr/>
            </p:nvSpPr>
            <p:spPr>
              <a:xfrm>
                <a:off x="4782457" y="1465943"/>
                <a:ext cx="2423886" cy="4499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/>
                  <a:t>Concatenation</a:t>
                </a:r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5D2AA1EA-48FB-4C73-9D39-A2091D26A777}"/>
                  </a:ext>
                </a:extLst>
              </p:cNvPr>
              <p:cNvSpPr/>
              <p:nvPr/>
            </p:nvSpPr>
            <p:spPr>
              <a:xfrm>
                <a:off x="3541486" y="2467427"/>
                <a:ext cx="2423886" cy="4499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/>
                  <a:t>3 x 3 Conv, pad 1</a:t>
                </a:r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CCD4B698-3713-4F65-8347-86C39C5620C5}"/>
                  </a:ext>
                </a:extLst>
              </p:cNvPr>
              <p:cNvSpPr/>
              <p:nvPr/>
            </p:nvSpPr>
            <p:spPr>
              <a:xfrm>
                <a:off x="6226630" y="2467427"/>
                <a:ext cx="2423886" cy="4499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/>
                  <a:t>5 x 5 Conv, pad 2</a:t>
                </a:r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3A9A0A4E-57ED-488A-A6DC-D9D8F5730486}"/>
                  </a:ext>
                </a:extLst>
              </p:cNvPr>
              <p:cNvSpPr/>
              <p:nvPr/>
            </p:nvSpPr>
            <p:spPr>
              <a:xfrm>
                <a:off x="856342" y="2808500"/>
                <a:ext cx="2423886" cy="4499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/>
                  <a:t>1 x 1 Conv</a:t>
                </a:r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A852AB73-2FE5-4F39-AC50-9A43D5AD1990}"/>
                  </a:ext>
                </a:extLst>
              </p:cNvPr>
              <p:cNvSpPr/>
              <p:nvPr/>
            </p:nvSpPr>
            <p:spPr>
              <a:xfrm>
                <a:off x="8911772" y="2452912"/>
                <a:ext cx="2423886" cy="4499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/>
                  <a:t>1 x 1 Conv</a:t>
                </a:r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5F6A8D38-0E82-4678-BC3D-7369E37F1E27}"/>
                  </a:ext>
                </a:extLst>
              </p:cNvPr>
              <p:cNvSpPr/>
              <p:nvPr/>
            </p:nvSpPr>
            <p:spPr>
              <a:xfrm>
                <a:off x="3541486" y="3243939"/>
                <a:ext cx="2423886" cy="4499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/>
                  <a:t>1 x 1 Conv</a:t>
                </a:r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5E56B2EA-5723-4FC7-8730-01BF1BED7B37}"/>
                  </a:ext>
                </a:extLst>
              </p:cNvPr>
              <p:cNvSpPr/>
              <p:nvPr/>
            </p:nvSpPr>
            <p:spPr>
              <a:xfrm>
                <a:off x="6226630" y="3251192"/>
                <a:ext cx="2423886" cy="4499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/>
                  <a:t>1 x 1 Conv</a:t>
                </a:r>
              </a:p>
            </p:txBody>
          </p:sp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052B4DF0-C316-494D-8454-3245FAEE1CEE}"/>
                  </a:ext>
                </a:extLst>
              </p:cNvPr>
              <p:cNvSpPr/>
              <p:nvPr/>
            </p:nvSpPr>
            <p:spPr>
              <a:xfrm>
                <a:off x="4840515" y="4172857"/>
                <a:ext cx="2423886" cy="4499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/>
                  <a:t>Input</a:t>
                </a:r>
              </a:p>
            </p:txBody>
          </p: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5BA3134B-3F1D-493E-97AA-5842C53F25BF}"/>
                  </a:ext>
                </a:extLst>
              </p:cNvPr>
              <p:cNvSpPr/>
              <p:nvPr/>
            </p:nvSpPr>
            <p:spPr>
              <a:xfrm>
                <a:off x="8911772" y="3243938"/>
                <a:ext cx="2423886" cy="4499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/>
                  <a:t>3 x 3 </a:t>
                </a:r>
                <a:r>
                  <a:rPr lang="en-US" altLang="ko-KR" sz="500" dirty="0" err="1"/>
                  <a:t>Maxpool</a:t>
                </a:r>
                <a:r>
                  <a:rPr lang="en-US" altLang="ko-KR" sz="500" dirty="0"/>
                  <a:t>, pad 1</a:t>
                </a:r>
              </a:p>
            </p:txBody>
          </p:sp>
          <p:cxnSp>
            <p:nvCxnSpPr>
              <p:cNvPr id="109" name="직선 화살표 연결선 108">
                <a:extLst>
                  <a:ext uri="{FF2B5EF4-FFF2-40B4-BE49-F238E27FC236}">
                    <a16:creationId xmlns:a16="http://schemas.microsoft.com/office/drawing/2014/main" id="{F32941FE-3891-4B9F-BDB5-B7D7600A3DD2}"/>
                  </a:ext>
                </a:extLst>
              </p:cNvPr>
              <p:cNvCxnSpPr>
                <a:stCxn id="105" idx="0"/>
                <a:endCxn id="101" idx="2"/>
              </p:cNvCxnSpPr>
              <p:nvPr/>
            </p:nvCxnSpPr>
            <p:spPr>
              <a:xfrm flipV="1">
                <a:off x="4753429" y="2917370"/>
                <a:ext cx="0" cy="3265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직선 화살표 연결선 109">
                <a:extLst>
                  <a:ext uri="{FF2B5EF4-FFF2-40B4-BE49-F238E27FC236}">
                    <a16:creationId xmlns:a16="http://schemas.microsoft.com/office/drawing/2014/main" id="{4529F6B9-A323-4133-94B9-E72E7D612219}"/>
                  </a:ext>
                </a:extLst>
              </p:cNvPr>
              <p:cNvCxnSpPr>
                <a:stCxn id="101" idx="0"/>
                <a:endCxn id="100" idx="2"/>
              </p:cNvCxnSpPr>
              <p:nvPr/>
            </p:nvCxnSpPr>
            <p:spPr>
              <a:xfrm flipV="1">
                <a:off x="4753429" y="1915886"/>
                <a:ext cx="1211943" cy="5515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화살표 연결선 110">
                <a:extLst>
                  <a:ext uri="{FF2B5EF4-FFF2-40B4-BE49-F238E27FC236}">
                    <a16:creationId xmlns:a16="http://schemas.microsoft.com/office/drawing/2014/main" id="{D710EE87-8C67-434D-9107-821EE05046BB}"/>
                  </a:ext>
                </a:extLst>
              </p:cNvPr>
              <p:cNvCxnSpPr>
                <a:stCxn id="102" idx="0"/>
                <a:endCxn id="100" idx="2"/>
              </p:cNvCxnSpPr>
              <p:nvPr/>
            </p:nvCxnSpPr>
            <p:spPr>
              <a:xfrm flipH="1" flipV="1">
                <a:off x="5994400" y="1915886"/>
                <a:ext cx="1444173" cy="5515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화살표 연결선 111">
                <a:extLst>
                  <a:ext uri="{FF2B5EF4-FFF2-40B4-BE49-F238E27FC236}">
                    <a16:creationId xmlns:a16="http://schemas.microsoft.com/office/drawing/2014/main" id="{5294BCE4-C249-42C5-8D48-5F99BB758F7A}"/>
                  </a:ext>
                </a:extLst>
              </p:cNvPr>
              <p:cNvCxnSpPr>
                <a:stCxn id="106" idx="0"/>
                <a:endCxn id="102" idx="2"/>
              </p:cNvCxnSpPr>
              <p:nvPr/>
            </p:nvCxnSpPr>
            <p:spPr>
              <a:xfrm flipV="1">
                <a:off x="7438573" y="2917370"/>
                <a:ext cx="0" cy="3338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화살표 연결선 112">
                <a:extLst>
                  <a:ext uri="{FF2B5EF4-FFF2-40B4-BE49-F238E27FC236}">
                    <a16:creationId xmlns:a16="http://schemas.microsoft.com/office/drawing/2014/main" id="{82FDEC53-0AA1-4FBC-9BA7-CCE91DF137DF}"/>
                  </a:ext>
                </a:extLst>
              </p:cNvPr>
              <p:cNvCxnSpPr>
                <a:stCxn id="107" idx="0"/>
                <a:endCxn id="105" idx="2"/>
              </p:cNvCxnSpPr>
              <p:nvPr/>
            </p:nvCxnSpPr>
            <p:spPr>
              <a:xfrm flipH="1" flipV="1">
                <a:off x="4753429" y="3693882"/>
                <a:ext cx="1299029" cy="4789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화살표 연결선 113">
                <a:extLst>
                  <a:ext uri="{FF2B5EF4-FFF2-40B4-BE49-F238E27FC236}">
                    <a16:creationId xmlns:a16="http://schemas.microsoft.com/office/drawing/2014/main" id="{63606C08-12C1-47DC-8B52-269A91DB888B}"/>
                  </a:ext>
                </a:extLst>
              </p:cNvPr>
              <p:cNvCxnSpPr>
                <a:stCxn id="107" idx="0"/>
                <a:endCxn id="106" idx="2"/>
              </p:cNvCxnSpPr>
              <p:nvPr/>
            </p:nvCxnSpPr>
            <p:spPr>
              <a:xfrm flipV="1">
                <a:off x="6052458" y="3701135"/>
                <a:ext cx="1386115" cy="4717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연결선: 꺾임 114">
                <a:extLst>
                  <a:ext uri="{FF2B5EF4-FFF2-40B4-BE49-F238E27FC236}">
                    <a16:creationId xmlns:a16="http://schemas.microsoft.com/office/drawing/2014/main" id="{F685B1C1-5586-40D9-91A8-7330BA1D9564}"/>
                  </a:ext>
                </a:extLst>
              </p:cNvPr>
              <p:cNvCxnSpPr>
                <a:stCxn id="107" idx="1"/>
                <a:endCxn id="103" idx="2"/>
              </p:cNvCxnSpPr>
              <p:nvPr/>
            </p:nvCxnSpPr>
            <p:spPr>
              <a:xfrm rot="10800000">
                <a:off x="2068285" y="3258443"/>
                <a:ext cx="2772230" cy="1139386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연결선: 꺾임 115">
                <a:extLst>
                  <a:ext uri="{FF2B5EF4-FFF2-40B4-BE49-F238E27FC236}">
                    <a16:creationId xmlns:a16="http://schemas.microsoft.com/office/drawing/2014/main" id="{655C524B-FA37-4B19-AE93-8D4039FF39FF}"/>
                  </a:ext>
                </a:extLst>
              </p:cNvPr>
              <p:cNvCxnSpPr>
                <a:stCxn id="107" idx="3"/>
                <a:endCxn id="108" idx="2"/>
              </p:cNvCxnSpPr>
              <p:nvPr/>
            </p:nvCxnSpPr>
            <p:spPr>
              <a:xfrm flipV="1">
                <a:off x="7264401" y="3693881"/>
                <a:ext cx="2859314" cy="703948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화살표 연결선 116">
                <a:extLst>
                  <a:ext uri="{FF2B5EF4-FFF2-40B4-BE49-F238E27FC236}">
                    <a16:creationId xmlns:a16="http://schemas.microsoft.com/office/drawing/2014/main" id="{EA5AAC4D-1AF9-4674-BB26-C8C8071B3CE2}"/>
                  </a:ext>
                </a:extLst>
              </p:cNvPr>
              <p:cNvCxnSpPr>
                <a:stCxn id="108" idx="0"/>
                <a:endCxn id="104" idx="2"/>
              </p:cNvCxnSpPr>
              <p:nvPr/>
            </p:nvCxnSpPr>
            <p:spPr>
              <a:xfrm flipV="1">
                <a:off x="10123715" y="2902855"/>
                <a:ext cx="0" cy="3410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연결선: 꺾임 117">
                <a:extLst>
                  <a:ext uri="{FF2B5EF4-FFF2-40B4-BE49-F238E27FC236}">
                    <a16:creationId xmlns:a16="http://schemas.microsoft.com/office/drawing/2014/main" id="{77E6CBCB-F1FA-4C52-A04A-35A93CEC9706}"/>
                  </a:ext>
                </a:extLst>
              </p:cNvPr>
              <p:cNvCxnSpPr>
                <a:stCxn id="104" idx="0"/>
                <a:endCxn id="100" idx="3"/>
              </p:cNvCxnSpPr>
              <p:nvPr/>
            </p:nvCxnSpPr>
            <p:spPr>
              <a:xfrm rot="16200000" flipV="1">
                <a:off x="8284031" y="613228"/>
                <a:ext cx="761997" cy="291737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연결선: 꺾임 118">
                <a:extLst>
                  <a:ext uri="{FF2B5EF4-FFF2-40B4-BE49-F238E27FC236}">
                    <a16:creationId xmlns:a16="http://schemas.microsoft.com/office/drawing/2014/main" id="{4063EB9D-8DB8-4AF2-946F-1C36872EA0A5}"/>
                  </a:ext>
                </a:extLst>
              </p:cNvPr>
              <p:cNvCxnSpPr>
                <a:stCxn id="103" idx="0"/>
                <a:endCxn id="100" idx="1"/>
              </p:cNvCxnSpPr>
              <p:nvPr/>
            </p:nvCxnSpPr>
            <p:spPr>
              <a:xfrm rot="5400000" flipH="1" flipV="1">
                <a:off x="2866579" y="892622"/>
                <a:ext cx="1117585" cy="271417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8D220B7E-AAEC-4487-80EB-4EB84816A813}"/>
                </a:ext>
              </a:extLst>
            </p:cNvPr>
            <p:cNvSpPr/>
            <p:nvPr/>
          </p:nvSpPr>
          <p:spPr>
            <a:xfrm>
              <a:off x="4875071" y="8266644"/>
              <a:ext cx="2423886" cy="449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 x 7 Conv</a:t>
              </a:r>
            </a:p>
          </p:txBody>
        </p: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2340D0DF-24F6-444B-9020-716917D9CF30}"/>
                </a:ext>
              </a:extLst>
            </p:cNvPr>
            <p:cNvCxnSpPr>
              <a:stCxn id="5" idx="0"/>
              <a:endCxn id="4" idx="2"/>
            </p:cNvCxnSpPr>
            <p:nvPr/>
          </p:nvCxnSpPr>
          <p:spPr>
            <a:xfrm flipV="1">
              <a:off x="6096000" y="464462"/>
              <a:ext cx="0" cy="2394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화살표 연결선 123">
              <a:extLst>
                <a:ext uri="{FF2B5EF4-FFF2-40B4-BE49-F238E27FC236}">
                  <a16:creationId xmlns:a16="http://schemas.microsoft.com/office/drawing/2014/main" id="{06D3939D-95AC-4F7D-A18D-9822650C8674}"/>
                </a:ext>
              </a:extLst>
            </p:cNvPr>
            <p:cNvCxnSpPr>
              <a:stCxn id="34" idx="0"/>
            </p:cNvCxnSpPr>
            <p:nvPr/>
          </p:nvCxnSpPr>
          <p:spPr>
            <a:xfrm flipV="1">
              <a:off x="6087014" y="928919"/>
              <a:ext cx="13429" cy="5234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화살표 연결선 125">
              <a:extLst>
                <a:ext uri="{FF2B5EF4-FFF2-40B4-BE49-F238E27FC236}">
                  <a16:creationId xmlns:a16="http://schemas.microsoft.com/office/drawing/2014/main" id="{3863AE0F-2643-44E5-AC49-35C5ACFC0220}"/>
                </a:ext>
              </a:extLst>
            </p:cNvPr>
            <p:cNvCxnSpPr>
              <a:stCxn id="6" idx="0"/>
              <a:endCxn id="41" idx="0"/>
            </p:cNvCxnSpPr>
            <p:nvPr/>
          </p:nvCxnSpPr>
          <p:spPr>
            <a:xfrm flipV="1">
              <a:off x="6080300" y="1975047"/>
              <a:ext cx="20143" cy="3520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화살표 연결선 127">
              <a:extLst>
                <a:ext uri="{FF2B5EF4-FFF2-40B4-BE49-F238E27FC236}">
                  <a16:creationId xmlns:a16="http://schemas.microsoft.com/office/drawing/2014/main" id="{F8B259B4-E82F-4252-AD02-CA926667CB35}"/>
                </a:ext>
              </a:extLst>
            </p:cNvPr>
            <p:cNvCxnSpPr>
              <a:stCxn id="56" idx="0"/>
            </p:cNvCxnSpPr>
            <p:nvPr/>
          </p:nvCxnSpPr>
          <p:spPr>
            <a:xfrm flipH="1" flipV="1">
              <a:off x="6093728" y="2599189"/>
              <a:ext cx="23500" cy="2971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화살표 연결선 129">
              <a:extLst>
                <a:ext uri="{FF2B5EF4-FFF2-40B4-BE49-F238E27FC236}">
                  <a16:creationId xmlns:a16="http://schemas.microsoft.com/office/drawing/2014/main" id="{671C502D-CEAF-4C1C-8FEA-3CE89D456D43}"/>
                </a:ext>
              </a:extLst>
            </p:cNvPr>
            <p:cNvCxnSpPr>
              <a:stCxn id="54" idx="0"/>
              <a:endCxn id="63" idx="2"/>
            </p:cNvCxnSpPr>
            <p:nvPr/>
          </p:nvCxnSpPr>
          <p:spPr>
            <a:xfrm flipV="1">
              <a:off x="6110514" y="3505956"/>
              <a:ext cx="20143" cy="2652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화살표 연결선 131">
              <a:extLst>
                <a:ext uri="{FF2B5EF4-FFF2-40B4-BE49-F238E27FC236}">
                  <a16:creationId xmlns:a16="http://schemas.microsoft.com/office/drawing/2014/main" id="{28362178-AD08-4906-BBF4-E708C5B65FB4}"/>
                </a:ext>
              </a:extLst>
            </p:cNvPr>
            <p:cNvCxnSpPr>
              <a:stCxn id="100" idx="0"/>
            </p:cNvCxnSpPr>
            <p:nvPr/>
          </p:nvCxnSpPr>
          <p:spPr>
            <a:xfrm flipH="1" flipV="1">
              <a:off x="6080300" y="4058314"/>
              <a:ext cx="26857" cy="466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화살표 연결선 133">
              <a:extLst>
                <a:ext uri="{FF2B5EF4-FFF2-40B4-BE49-F238E27FC236}">
                  <a16:creationId xmlns:a16="http://schemas.microsoft.com/office/drawing/2014/main" id="{C5A26360-F349-4F7B-BE6F-54C2BE58A4AB}"/>
                </a:ext>
              </a:extLst>
            </p:cNvPr>
            <p:cNvCxnSpPr>
              <a:stCxn id="98" idx="0"/>
              <a:endCxn id="107" idx="0"/>
            </p:cNvCxnSpPr>
            <p:nvPr/>
          </p:nvCxnSpPr>
          <p:spPr>
            <a:xfrm flipV="1">
              <a:off x="6100443" y="5047421"/>
              <a:ext cx="20143" cy="3520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화살표 연결선 135">
              <a:extLst>
                <a:ext uri="{FF2B5EF4-FFF2-40B4-BE49-F238E27FC236}">
                  <a16:creationId xmlns:a16="http://schemas.microsoft.com/office/drawing/2014/main" id="{603CD072-C82C-4529-BC97-6051CC493C58}"/>
                </a:ext>
              </a:extLst>
            </p:cNvPr>
            <p:cNvCxnSpPr>
              <a:stCxn id="8" idx="0"/>
              <a:endCxn id="98" idx="2"/>
            </p:cNvCxnSpPr>
            <p:nvPr/>
          </p:nvCxnSpPr>
          <p:spPr>
            <a:xfrm flipV="1">
              <a:off x="6100443" y="5849454"/>
              <a:ext cx="0" cy="3488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화살표 연결선 137">
              <a:extLst>
                <a:ext uri="{FF2B5EF4-FFF2-40B4-BE49-F238E27FC236}">
                  <a16:creationId xmlns:a16="http://schemas.microsoft.com/office/drawing/2014/main" id="{06CB432A-EF93-436B-8660-6610CE6BCCA3}"/>
                </a:ext>
              </a:extLst>
            </p:cNvPr>
            <p:cNvCxnSpPr>
              <a:stCxn id="9" idx="0"/>
              <a:endCxn id="8" idx="2"/>
            </p:cNvCxnSpPr>
            <p:nvPr/>
          </p:nvCxnSpPr>
          <p:spPr>
            <a:xfrm flipV="1">
              <a:off x="6100443" y="6648296"/>
              <a:ext cx="0" cy="2394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화살표 연결선 139">
              <a:extLst>
                <a:ext uri="{FF2B5EF4-FFF2-40B4-BE49-F238E27FC236}">
                  <a16:creationId xmlns:a16="http://schemas.microsoft.com/office/drawing/2014/main" id="{92A492ED-FBE9-4844-9684-E7E81A599219}"/>
                </a:ext>
              </a:extLst>
            </p:cNvPr>
            <p:cNvCxnSpPr>
              <a:cxnSpLocks/>
              <a:stCxn id="10" idx="0"/>
              <a:endCxn id="9" idx="2"/>
            </p:cNvCxnSpPr>
            <p:nvPr/>
          </p:nvCxnSpPr>
          <p:spPr>
            <a:xfrm flipV="1">
              <a:off x="6100443" y="7337725"/>
              <a:ext cx="0" cy="2394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화살표 연결선 142">
              <a:extLst>
                <a:ext uri="{FF2B5EF4-FFF2-40B4-BE49-F238E27FC236}">
                  <a16:creationId xmlns:a16="http://schemas.microsoft.com/office/drawing/2014/main" id="{ADE7042F-D4CC-48CF-B344-822793952086}"/>
                </a:ext>
              </a:extLst>
            </p:cNvPr>
            <p:cNvCxnSpPr>
              <a:stCxn id="120" idx="0"/>
              <a:endCxn id="10" idx="2"/>
            </p:cNvCxnSpPr>
            <p:nvPr/>
          </p:nvCxnSpPr>
          <p:spPr>
            <a:xfrm flipV="1">
              <a:off x="6087014" y="8027156"/>
              <a:ext cx="13429" cy="2394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9C1ACDCB-2A21-498B-B299-3766E5FE44F7}"/>
              </a:ext>
            </a:extLst>
          </p:cNvPr>
          <p:cNvSpPr txBox="1"/>
          <p:nvPr/>
        </p:nvSpPr>
        <p:spPr>
          <a:xfrm>
            <a:off x="856342" y="627165"/>
            <a:ext cx="36359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/>
              <a:t>GoogLeNet</a:t>
            </a:r>
            <a:r>
              <a:rPr lang="en-US" altLang="ko-KR" sz="3200" dirty="0"/>
              <a:t> Model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26077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B0231-B3FE-423D-A6E1-F8033B042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GoogLeNet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323A98-339D-4C12-A5CE-8A584A990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GoogLeNet</a:t>
            </a:r>
            <a:r>
              <a:rPr lang="en-US" altLang="ko-KR" dirty="0"/>
              <a:t> model in </a:t>
            </a:r>
            <a:r>
              <a:rPr lang="en-US" altLang="ko-KR" dirty="0" err="1"/>
              <a:t>keras</a:t>
            </a:r>
            <a:r>
              <a:rPr lang="en-US" altLang="ko-KR" dirty="0"/>
              <a:t> MNIST</a:t>
            </a:r>
          </a:p>
          <a:p>
            <a:r>
              <a:rPr lang="en-US" altLang="ko-KR" dirty="0"/>
              <a:t>Kind layer : 22 of conv layer, 5 of pool layer,  27 of  DNN.</a:t>
            </a:r>
          </a:p>
          <a:p>
            <a:pPr marL="0" indent="0">
              <a:buNone/>
            </a:pPr>
            <a:r>
              <a:rPr lang="en-US" altLang="ko-KR" dirty="0"/>
              <a:t>Advantages</a:t>
            </a:r>
          </a:p>
          <a:p>
            <a:r>
              <a:rPr lang="en-US" altLang="ko-KR" dirty="0"/>
              <a:t>By using 1 x 1 Conv of the inception module, Reduces the amount of computation.</a:t>
            </a:r>
          </a:p>
          <a:p>
            <a:r>
              <a:rPr lang="en-US" altLang="ko-KR" dirty="0"/>
              <a:t> We reduce the number of weights by writing average pooling layer at the end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887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246</Words>
  <Application>Microsoft Office PowerPoint</Application>
  <PresentationFormat>와이드스크린</PresentationFormat>
  <Paragraphs>53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GoogLeNet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heojihye</dc:creator>
  <cp:lastModifiedBy>heojihye</cp:lastModifiedBy>
  <cp:revision>3</cp:revision>
  <dcterms:created xsi:type="dcterms:W3CDTF">2021-06-24T06:11:02Z</dcterms:created>
  <dcterms:modified xsi:type="dcterms:W3CDTF">2021-06-24T06:35:59Z</dcterms:modified>
</cp:coreProperties>
</file>