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4"/>
    <p:restoredTop sz="94640"/>
  </p:normalViewPr>
  <p:slideViewPr>
    <p:cSldViewPr snapToGrid="0" snapToObjects="1">
      <p:cViewPr varScale="1">
        <p:scale>
          <a:sx n="98" d="100"/>
          <a:sy n="98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DA734-D218-F24E-B077-2E8842A55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EB7C49-707E-444B-93FA-A83812C3C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BEBC7-27C0-DA46-B034-5DC73001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F84-DEC7-0841-B1FD-7446FA3EF9A0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EC5D7-5AD2-F849-88EA-D0553FBF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334EC-45CF-3E46-B07A-CA318B5E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7AE-34F9-6747-AC6B-2F1F2452DE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004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4D903-94F3-224C-9E24-385491A2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B916B-8789-4B40-99C8-B54ED9648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5EECB-F639-EF4E-8D6C-0412FBFA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F84-DEC7-0841-B1FD-7446FA3EF9A0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85895-32EF-0F4B-858B-55B0C1E5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B9075-EB99-364F-9063-A8408971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7AE-34F9-6747-AC6B-2F1F2452DE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6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4BCFFD-62A9-514F-A0A3-066340648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D4A300-DABD-A243-B2D7-B394C87D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5B501-1D94-8F40-B973-09C0C119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F84-DEC7-0841-B1FD-7446FA3EF9A0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694D2-7112-2E43-89C0-5E94BE45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31118-037C-714E-B56B-3CE5D752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7AE-34F9-6747-AC6B-2F1F2452DE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96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2178D-6D8E-0845-8BE9-CC43884C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B35DA-D16E-DB49-9A10-E7578287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F1A49-ECBD-504F-9A23-604D24C0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F84-DEC7-0841-B1FD-7446FA3EF9A0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4CC91-6A38-2C46-9715-09053EE4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53357-24D7-8744-868A-E5EF2DB8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7AE-34F9-6747-AC6B-2F1F2452DE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966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F1B0E-238F-7141-A9D6-41B161DA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F865C-047B-E946-B699-AF862ADF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1E40E-25EF-3544-997D-BC9E5BF7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F84-DEC7-0841-B1FD-7446FA3EF9A0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49EAB-6A57-2A42-9BE0-4989A045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77CD3-FEFB-774D-89EF-F94AA50E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7AE-34F9-6747-AC6B-2F1F2452DE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116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A0349-F414-7549-9939-56EEA5BC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EF597-459E-A54D-A3DC-A80E598D3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19ACB4-5F99-314C-A251-6CCD430B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B1B65-0E0B-9E44-8B0F-A34C4CB6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F84-DEC7-0841-B1FD-7446FA3EF9A0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F565A-3DA3-F24D-B472-6F2DBFCC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F56911-431C-8844-813A-26B8ADF7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7AE-34F9-6747-AC6B-2F1F2452DE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802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7CBA3-7004-4F4F-87A2-158F22A2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FE860D-AF84-7D46-9E2A-147CDC9C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B3719-4DB6-7F48-8102-D1648606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CC19C7-B1D2-294C-A764-424836647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CE0937-5C60-094D-A494-F0DC3D81C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658EC6-984F-F142-B5E5-C3D09950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F84-DEC7-0841-B1FD-7446FA3EF9A0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B47E0A-5C79-8E44-93F1-A3854AE7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620B35-FB04-C94E-9031-F17E9650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7AE-34F9-6747-AC6B-2F1F2452DE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604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2CE6B-DD5F-3B43-879A-376E903A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F97889-F10C-C740-BEF4-A25B4742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F84-DEC7-0841-B1FD-7446FA3EF9A0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4CA55-A509-8345-B3C3-58C23AA2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4A0FEA-3D58-DA4F-A959-259AA929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7AE-34F9-6747-AC6B-2F1F2452DE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4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0E2710-F7E4-AD4A-B805-1303A159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F84-DEC7-0841-B1FD-7446FA3EF9A0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283F23-12A6-2646-896E-FDC8A5F4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E155F-5E4B-0348-95A8-06C3FBC2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7AE-34F9-6747-AC6B-2F1F2452DE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42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5AFC0-7C52-404E-8B25-EC3D526B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014C0-E04D-9B49-A931-F4157143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B7F927-562C-1D43-8B18-B52B61201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6063B-EFBF-A04B-B4E2-C4AA3198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F84-DEC7-0841-B1FD-7446FA3EF9A0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9EC99-7A91-3C4E-8C74-B50E1DEC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92C2E-8DEB-E440-BA2D-3E07CC8C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7AE-34F9-6747-AC6B-2F1F2452DE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290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8427-4196-E841-9249-E9F73810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9878CA-4E6C-2040-B0C5-56551B0E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7DAA4-533C-8141-B51C-171674157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8E546-9760-8040-859E-9F4D21C9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F84-DEC7-0841-B1FD-7446FA3EF9A0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772E4C-38F6-D440-98B2-21847723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919834-C03F-EE42-A86C-BA17CE8D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7AE-34F9-6747-AC6B-2F1F2452DE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365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AF26BE-D4BF-B640-8D28-295335E3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00FE4-97E5-904B-B928-2D2471A5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A9D94-3750-4540-B1D6-CA82BBFD8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2F84-DEC7-0841-B1FD-7446FA3EF9A0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7A7BC-B4D7-224F-93A7-F4624355B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D9F30-A2F2-224D-86BB-12E870A22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657AE-34F9-6747-AC6B-2F1F2452DE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14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29CF-ADC2-D345-B1D4-22ABA2D36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800" b="1" dirty="0"/>
              <a:t>DDQN simulati</a:t>
            </a:r>
            <a:r>
              <a:rPr kumimoji="1" lang="en-US" altLang="ko-KR" sz="4800" b="1" dirty="0"/>
              <a:t>on </a:t>
            </a:r>
            <a:r>
              <a:rPr kumimoji="1" lang="ko-KR" altLang="en-US" sz="4800" b="1" dirty="0"/>
              <a:t>결과 중간 보고</a:t>
            </a:r>
            <a:endParaRPr kumimoji="1" lang="ko-Kore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DDF259-5249-E242-ABC4-52924F8C7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2.02.15 </a:t>
            </a:r>
          </a:p>
          <a:p>
            <a:r>
              <a:rPr kumimoji="1" lang="ko-KR" altLang="en-US" dirty="0"/>
              <a:t>류지혜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245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634A8-05EB-2545-ACBE-60F5ADC2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이전 결과 </a:t>
            </a:r>
            <a:r>
              <a:rPr kumimoji="1" lang="en-US" altLang="ko-Kore-KR" b="1" dirty="0"/>
              <a:t>(</a:t>
            </a:r>
            <a:r>
              <a:rPr kumimoji="1" lang="en-US" altLang="ko-KR" b="1" dirty="0"/>
              <a:t>2</a:t>
            </a:r>
            <a:r>
              <a:rPr kumimoji="1" lang="ko-KR" altLang="en-US" b="1" dirty="0"/>
              <a:t>월 </a:t>
            </a:r>
            <a:r>
              <a:rPr kumimoji="1" lang="en-US" altLang="ko-KR" b="1" dirty="0"/>
              <a:t>14</a:t>
            </a:r>
            <a:r>
              <a:rPr kumimoji="1" lang="ko-KR" altLang="en-US" b="1" dirty="0"/>
              <a:t>일 기준</a:t>
            </a:r>
            <a:r>
              <a:rPr kumimoji="1" lang="en-US" altLang="ko-KR" b="1" dirty="0"/>
              <a:t>)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939509-E363-A74A-B58A-18FBC64B35CF}"/>
                  </a:ext>
                </a:extLst>
              </p:cNvPr>
              <p:cNvSpPr txBox="1"/>
              <p:nvPr/>
            </p:nvSpPr>
            <p:spPr>
              <a:xfrm>
                <a:off x="838200" y="3101509"/>
                <a:ext cx="219765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𝑤𝑒𝑖𝑔h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0.5, 0.1</m:t>
                        </m:r>
                      </m:e>
                    </m:d>
                  </m:oMath>
                </a14:m>
                <a:r>
                  <a:rPr kumimoji="1" lang="en-US" altLang="ko-Kore-KR" b="1" dirty="0"/>
                  <a:t> </a:t>
                </a:r>
                <a:endParaRPr kumimoji="1"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kumimoji="1" lang="en-US" altLang="ko-Kore-KR" b="1" dirty="0"/>
              </a:p>
              <a:p>
                <a:r>
                  <a:rPr kumimoji="1" lang="en-US" altLang="ko-Kore-KR" b="1" dirty="0"/>
                  <a:t>15000 episode</a:t>
                </a:r>
              </a:p>
              <a:p>
                <a:r>
                  <a:rPr kumimoji="1" lang="en-US" altLang="ko-KR" b="1" dirty="0"/>
                  <a:t>DDQN </a:t>
                </a:r>
                <a:r>
                  <a:rPr kumimoji="1" lang="ko-KR" altLang="en-US" b="1" dirty="0"/>
                  <a:t>학습</a:t>
                </a:r>
                <a:endParaRPr kumimoji="1" lang="en-US" altLang="ko-KR" b="1" dirty="0"/>
              </a:p>
              <a:p>
                <a:r>
                  <a:rPr kumimoji="1" lang="en-US" altLang="ko-Kore-KR" b="1" dirty="0"/>
                  <a:t>Learning rate = 1e-04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939509-E363-A74A-B58A-18FBC64B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01509"/>
                <a:ext cx="2197653" cy="1477328"/>
              </a:xfrm>
              <a:prstGeom prst="rect">
                <a:avLst/>
              </a:prstGeom>
              <a:blipFill>
                <a:blip r:embed="rId2"/>
                <a:stretch>
                  <a:fillRect l="-2874" r="-1149" b="-59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968FC99-F8EE-E043-B583-C33091811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540" y="1368735"/>
            <a:ext cx="6666923" cy="494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6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634A8-05EB-2545-ACBE-60F5ADC2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E</a:t>
            </a:r>
            <a:r>
              <a:rPr kumimoji="1" lang="en-US" altLang="ko-KR" b="1" dirty="0"/>
              <a:t>pisode </a:t>
            </a:r>
            <a:r>
              <a:rPr kumimoji="1" lang="ko-KR" altLang="en-US" b="1" dirty="0"/>
              <a:t>늘려서 </a:t>
            </a:r>
            <a:r>
              <a:rPr kumimoji="1" lang="ko-Kore-KR" altLang="en-US" b="1" dirty="0"/>
              <a:t>학습한 결과 </a:t>
            </a:r>
            <a:r>
              <a:rPr kumimoji="1" lang="en-US" altLang="ko-Kore-KR" b="1" dirty="0"/>
              <a:t>1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939509-E363-A74A-B58A-18FBC64B35CF}"/>
                  </a:ext>
                </a:extLst>
              </p:cNvPr>
              <p:cNvSpPr txBox="1"/>
              <p:nvPr/>
            </p:nvSpPr>
            <p:spPr>
              <a:xfrm>
                <a:off x="495704" y="2163312"/>
                <a:ext cx="4662146" cy="4202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0.5, 0.1</m:t>
                        </m:r>
                      </m:e>
                    </m:d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endParaRPr kumimoji="1" lang="en-US" altLang="ko-Kore-KR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dirty="0"/>
                  <a:t>20000 episode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dirty="0"/>
                  <a:t>DDQN </a:t>
                </a:r>
                <a:r>
                  <a:rPr kumimoji="1" lang="ko-KR" altLang="en-US" dirty="0"/>
                  <a:t>학습</a:t>
                </a:r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dirty="0"/>
                  <a:t>Learning rate = 1e-04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dirty="0"/>
                  <a:t>Epsi</a:t>
                </a:r>
                <a:r>
                  <a:rPr kumimoji="1" lang="en-US" altLang="ko-KR" dirty="0"/>
                  <a:t>lon decay = </a:t>
                </a:r>
                <a:r>
                  <a:rPr kumimoji="1" lang="en-US" altLang="ko-KR" b="1" dirty="0"/>
                  <a:t>0.99975</a:t>
                </a:r>
                <a:endParaRPr kumimoji="1" lang="en-US" altLang="ko-Kore-KR" b="1" dirty="0"/>
              </a:p>
              <a:p>
                <a:pPr>
                  <a:lnSpc>
                    <a:spcPct val="150000"/>
                  </a:lnSpc>
                </a:pPr>
                <a:endParaRPr kumimoji="1" lang="en-US" altLang="ko-Kore-KR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dirty="0">
                    <a:solidFill>
                      <a:srgbClr val="FF0000"/>
                    </a:solidFill>
                  </a:rPr>
                  <a:t>Priority 1 40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개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, priority 2 100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개가 모두 도착하는 최대의 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sum of reward (31.4) </a:t>
                </a:r>
                <a:r>
                  <a:rPr kumimoji="1" lang="ko-KR" altLang="en-US" dirty="0" err="1">
                    <a:solidFill>
                      <a:srgbClr val="FF0000"/>
                    </a:solidFill>
                  </a:rPr>
                  <a:t>를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 기록한 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best case</a:t>
                </a:r>
                <a:r>
                  <a:rPr kumimoji="1" lang="ko-KR" altLang="en-US" dirty="0" err="1">
                    <a:solidFill>
                      <a:srgbClr val="FF0000"/>
                    </a:solidFill>
                  </a:rPr>
                  <a:t>를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 보임</a:t>
                </a:r>
                <a:endParaRPr kumimoji="1" lang="en-US" altLang="ko-KR" dirty="0">
                  <a:solidFill>
                    <a:srgbClr val="FF00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ko-Kore-KR" altLang="en-US" dirty="0"/>
                  <a:t>완벽하게 수렴하지는 못함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939509-E363-A74A-B58A-18FBC64B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4" y="2163312"/>
                <a:ext cx="4662146" cy="4202112"/>
              </a:xfrm>
              <a:prstGeom prst="rect">
                <a:avLst/>
              </a:prstGeom>
              <a:blipFill>
                <a:blip r:embed="rId2"/>
                <a:stretch>
                  <a:fillRect l="-813" b="-15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516B02E-98C5-E848-BC76-E5E571772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072" y="1436956"/>
            <a:ext cx="6741224" cy="50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8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634A8-05EB-2545-ACBE-60F5ADC2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E</a:t>
            </a:r>
            <a:r>
              <a:rPr kumimoji="1" lang="en-US" altLang="ko-KR" b="1" dirty="0"/>
              <a:t>pisode </a:t>
            </a:r>
            <a:r>
              <a:rPr kumimoji="1" lang="ko-KR" altLang="en-US" b="1" dirty="0"/>
              <a:t>늘려서 </a:t>
            </a:r>
            <a:r>
              <a:rPr kumimoji="1" lang="ko-Kore-KR" altLang="en-US" b="1" dirty="0"/>
              <a:t>학습한 결과 </a:t>
            </a:r>
            <a:r>
              <a:rPr kumimoji="1" lang="en-US" altLang="ko-Kore-KR" b="1" dirty="0"/>
              <a:t>2</a:t>
            </a:r>
            <a:endParaRPr kumimoji="1" lang="ko-Kore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FC5297-08BB-5C44-96EB-A59BCA64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109" y="1513313"/>
            <a:ext cx="6713187" cy="4979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05E551-5438-3B48-B7EA-0AE138FB7C43}"/>
                  </a:ext>
                </a:extLst>
              </p:cNvPr>
              <p:cNvSpPr txBox="1"/>
              <p:nvPr/>
            </p:nvSpPr>
            <p:spPr>
              <a:xfrm>
                <a:off x="495704" y="2163312"/>
                <a:ext cx="4662146" cy="378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0.5, 0.1</m:t>
                        </m:r>
                      </m:e>
                    </m:d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endParaRPr kumimoji="1" lang="en-US" altLang="ko-Kore-KR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dirty="0"/>
                  <a:t>20000 episode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dirty="0"/>
                  <a:t>DDQN </a:t>
                </a:r>
                <a:r>
                  <a:rPr kumimoji="1" lang="ko-KR" altLang="en-US" dirty="0"/>
                  <a:t>학습</a:t>
                </a:r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dirty="0"/>
                  <a:t>Learning rate = 1e-04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dirty="0"/>
                  <a:t>Epsilon decay = </a:t>
                </a:r>
                <a:r>
                  <a:rPr kumimoji="1" lang="en-US" altLang="ko-Kore-KR" b="1" dirty="0"/>
                  <a:t>0.9998</a:t>
                </a:r>
              </a:p>
              <a:p>
                <a:pPr>
                  <a:lnSpc>
                    <a:spcPct val="150000"/>
                  </a:lnSpc>
                </a:pPr>
                <a:endParaRPr kumimoji="1" lang="en-US" altLang="ko-Kore-KR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ko-Kore-KR" altLang="en-US" dirty="0"/>
                  <a:t>결과 </a:t>
                </a:r>
                <a:r>
                  <a:rPr kumimoji="1" lang="en-US" altLang="ko-Kore-KR" dirty="0"/>
                  <a:t>1</a:t>
                </a:r>
                <a:r>
                  <a:rPr kumimoji="1" lang="ko-Kore-KR" altLang="en-US" dirty="0"/>
                  <a:t>과 같은 </a:t>
                </a:r>
                <a:r>
                  <a:rPr kumimoji="1" lang="en-US" altLang="ko-Kore-KR" dirty="0"/>
                  <a:t>parameter</a:t>
                </a:r>
                <a:r>
                  <a:rPr kumimoji="1" lang="ko-Kore-KR" altLang="en-US" dirty="0"/>
                  <a:t>로 학습 진행</a:t>
                </a:r>
                <a:endParaRPr kumimoji="1" lang="en-US" altLang="ko-Kore-KR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ko-KR" altLang="en-US" dirty="0"/>
                  <a:t>결과 </a:t>
                </a:r>
                <a:r>
                  <a:rPr kumimoji="1" lang="en-US" altLang="ko-KR" dirty="0"/>
                  <a:t>1</a:t>
                </a:r>
                <a:r>
                  <a:rPr kumimoji="1" lang="ko-KR" altLang="en-US" dirty="0"/>
                  <a:t>과 같이 최대 </a:t>
                </a:r>
                <a:r>
                  <a:rPr kumimoji="1" lang="en-US" altLang="ko-KR" dirty="0"/>
                  <a:t>Reward</a:t>
                </a:r>
                <a:r>
                  <a:rPr kumimoji="1" lang="ko-KR" altLang="en-US" dirty="0"/>
                  <a:t>는 도달하지 못함</a:t>
                </a:r>
                <a:r>
                  <a:rPr kumimoji="1" lang="en-US" altLang="ko-KR" dirty="0"/>
                  <a:t> </a:t>
                </a:r>
                <a:r>
                  <a:rPr kumimoji="1" lang="ko-Kore-KR" alt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05E551-5438-3B48-B7EA-0AE138FB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4" y="2163312"/>
                <a:ext cx="4662146" cy="3786614"/>
              </a:xfrm>
              <a:prstGeom prst="rect">
                <a:avLst/>
              </a:prstGeom>
              <a:blipFill>
                <a:blip r:embed="rId3"/>
                <a:stretch>
                  <a:fillRect l="-813" b="-167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54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634A8-05EB-2545-ACBE-60F5ADC2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Plot </a:t>
            </a:r>
            <a:r>
              <a:rPr kumimoji="1" lang="ko-Kore-KR" altLang="en-US" b="1" dirty="0"/>
              <a:t>비교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35698C-4D9A-1747-963D-8683888E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73" y="1916565"/>
            <a:ext cx="3291206" cy="24401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5EB3D4-9DF8-D84D-9639-627018F6C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029" y="1858756"/>
            <a:ext cx="3404203" cy="25531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684867-412B-1B46-9D2F-46763E06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982" y="1858756"/>
            <a:ext cx="3442027" cy="25531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71F89-D9FC-0641-BBF8-927C71794511}"/>
                  </a:ext>
                </a:extLst>
              </p:cNvPr>
              <p:cNvSpPr txBox="1"/>
              <p:nvPr/>
            </p:nvSpPr>
            <p:spPr>
              <a:xfrm>
                <a:off x="838200" y="4582552"/>
                <a:ext cx="234205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0.5, 0.1</m:t>
                        </m:r>
                      </m:e>
                    </m:d>
                  </m:oMath>
                </a14:m>
                <a:r>
                  <a:rPr kumimoji="1" lang="en-US" altLang="ko-Kore-KR" dirty="0"/>
                  <a:t> </a:t>
                </a:r>
                <a:endParaRPr kumimoji="1"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kumimoji="1" lang="en-US" altLang="ko-Kore-KR" dirty="0"/>
              </a:p>
              <a:p>
                <a:r>
                  <a:rPr kumimoji="1" lang="en-US" altLang="ko-Kore-KR" dirty="0"/>
                  <a:t>15000 episode</a:t>
                </a:r>
              </a:p>
              <a:p>
                <a:r>
                  <a:rPr kumimoji="1" lang="en-US" altLang="ko-Kore-KR" dirty="0"/>
                  <a:t>Learning rate = 1e-04</a:t>
                </a:r>
              </a:p>
              <a:p>
                <a:r>
                  <a:rPr kumimoji="1" lang="en-US" altLang="ko-Kore-KR" dirty="0"/>
                  <a:t>Epsilon decay = 0.9998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71F89-D9FC-0641-BBF8-927C71794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82552"/>
                <a:ext cx="2342051" cy="1477328"/>
              </a:xfrm>
              <a:prstGeom prst="rect">
                <a:avLst/>
              </a:prstGeom>
              <a:blipFill>
                <a:blip r:embed="rId5"/>
                <a:stretch>
                  <a:fillRect l="-2703" b="-50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4A7750-8766-C44F-8051-675E3453A0CC}"/>
                  </a:ext>
                </a:extLst>
              </p:cNvPr>
              <p:cNvSpPr txBox="1"/>
              <p:nvPr/>
            </p:nvSpPr>
            <p:spPr>
              <a:xfrm>
                <a:off x="4601104" y="4582552"/>
                <a:ext cx="2459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0.5, 0.1</m:t>
                        </m:r>
                      </m:e>
                    </m:d>
                  </m:oMath>
                </a14:m>
                <a:r>
                  <a:rPr kumimoji="1" lang="en-US" altLang="ko-Kore-KR" dirty="0"/>
                  <a:t> </a:t>
                </a:r>
                <a:endParaRPr kumimoji="1"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kumimoji="1" lang="en-US" altLang="ko-Kore-KR" dirty="0"/>
              </a:p>
              <a:p>
                <a:r>
                  <a:rPr kumimoji="1" lang="en-US" altLang="ko-Kore-KR" dirty="0"/>
                  <a:t>20000 episode</a:t>
                </a:r>
              </a:p>
              <a:p>
                <a:r>
                  <a:rPr kumimoji="1" lang="en-US" altLang="ko-Kore-KR" dirty="0"/>
                  <a:t>Learning rate = 1e-04</a:t>
                </a:r>
              </a:p>
              <a:p>
                <a:r>
                  <a:rPr kumimoji="1" lang="en-US" altLang="ko-Kore-KR" dirty="0"/>
                  <a:t>Epsilon decay = 0.99975</a:t>
                </a:r>
              </a:p>
              <a:p>
                <a:r>
                  <a:rPr kumimoji="1" lang="en-US" altLang="ko-Kore-KR" dirty="0"/>
                  <a:t>Maximum reward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4A7750-8766-C44F-8051-675E3453A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104" y="4582552"/>
                <a:ext cx="2459071" cy="1754326"/>
              </a:xfrm>
              <a:prstGeom prst="rect">
                <a:avLst/>
              </a:prstGeom>
              <a:blipFill>
                <a:blip r:embed="rId6"/>
                <a:stretch>
                  <a:fillRect l="-2062" r="-515" b="-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006967-CF44-7C46-8188-EAD612BE4990}"/>
                  </a:ext>
                </a:extLst>
              </p:cNvPr>
              <p:cNvSpPr txBox="1"/>
              <p:nvPr/>
            </p:nvSpPr>
            <p:spPr>
              <a:xfrm>
                <a:off x="8306459" y="4579976"/>
                <a:ext cx="234205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0.5, 0.1</m:t>
                        </m:r>
                      </m:e>
                    </m:d>
                  </m:oMath>
                </a14:m>
                <a:r>
                  <a:rPr kumimoji="1" lang="en-US" altLang="ko-Kore-KR" dirty="0"/>
                  <a:t> </a:t>
                </a:r>
                <a:endParaRPr kumimoji="1"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kumimoji="1" lang="en-US" altLang="ko-Kore-KR" dirty="0"/>
              </a:p>
              <a:p>
                <a:r>
                  <a:rPr kumimoji="1" lang="en-US" altLang="ko-Kore-KR" dirty="0"/>
                  <a:t>20000 episode</a:t>
                </a:r>
              </a:p>
              <a:p>
                <a:r>
                  <a:rPr kumimoji="1" lang="en-US" altLang="ko-Kore-KR" dirty="0"/>
                  <a:t>Learning rate = 1e-04</a:t>
                </a:r>
              </a:p>
              <a:p>
                <a:r>
                  <a:rPr kumimoji="1" lang="en-US" altLang="ko-Kore-KR" dirty="0"/>
                  <a:t>Epsilon decay = 0.9998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006967-CF44-7C46-8188-EAD612BE4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459" y="4579976"/>
                <a:ext cx="2342051" cy="1477328"/>
              </a:xfrm>
              <a:prstGeom prst="rect">
                <a:avLst/>
              </a:prstGeom>
              <a:blipFill>
                <a:blip r:embed="rId7"/>
                <a:stretch>
                  <a:fillRect l="-2703" b="-50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30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186</Words>
  <Application>Microsoft Macintosh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테마</vt:lpstr>
      <vt:lpstr>DDQN simulation 결과 중간 보고</vt:lpstr>
      <vt:lpstr>이전 결과 (2월 14일 기준)</vt:lpstr>
      <vt:lpstr>Episode 늘려서 학습한 결과 1</vt:lpstr>
      <vt:lpstr>Episode 늘려서 학습한 결과 2</vt:lpstr>
      <vt:lpstr>Plot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DDQN simulation 결과 중간 보고</dc:title>
  <dc:creator>류지혜</dc:creator>
  <cp:lastModifiedBy>류지혜</cp:lastModifiedBy>
  <cp:revision>2</cp:revision>
  <dcterms:created xsi:type="dcterms:W3CDTF">2022-02-15T15:51:13Z</dcterms:created>
  <dcterms:modified xsi:type="dcterms:W3CDTF">2022-02-15T16:25:24Z</dcterms:modified>
</cp:coreProperties>
</file>