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257E-0C8D-4E25-8F81-DE2C3D3B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8DD0D-6D7D-4CF4-A526-C56FB735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95267-C977-453A-BE68-FE02A80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049FE-64C3-4138-9BC4-E392C114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FAC8E-2333-4ED9-A5E9-AB37EE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EAE9-21BE-4673-BB2C-04326B0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0C9B1-2077-4E2A-8194-89AA9003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E35E-385C-4550-9B80-3152192C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E7793-CA4A-4D0D-A1F6-B98A3F11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B734-975C-4BF8-88E0-3EA974D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0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046DF-371E-4B44-A3C7-97C57CEF0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33AEF-FFD3-4DBA-95D6-E2FFF7B1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2ADEC-DBDF-412B-963A-115BA6B4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B57B-61BA-4CA7-9D85-E8341260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EF03-7D91-4563-8D48-50A57AE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8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FA22-FB85-4482-9AA0-59E9B65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5B03-D2AD-43D7-9654-110A0F3C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87A4C-C762-4FCC-BB42-614FF5A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C5AB4-9059-42BE-9B30-CF52AF3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6CABD-FC88-4BB2-858E-BA1DBF1A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AF82-6891-4580-ADFE-7137DFD8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CAEBC-0644-4244-A73C-D0EE1A0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4533-386F-43B5-AFE4-4B5BC8A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0C62-1142-44A4-BB8D-E16CFDB4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0E663-3B08-47CF-998C-B55E657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8281F-BCB8-4CF5-A395-EB8F28B5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DFFA3-2EE5-40B3-BD62-DCB5FFA2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4DE0B-3BD9-463B-A8DB-E6F0EC97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9EF82-243B-42B0-92A7-E1F8976A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32504-FCB5-407F-9B20-0589F41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FE9DA-ED10-4269-B686-1C84E35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7E5D-2152-465E-8E5D-938290E6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83FC0-4E37-4493-B6E2-B6C6D141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996D7-2B51-40A1-8E85-7041792E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1BCD8-F3B2-4150-B105-0AAC6865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5E811-9A23-45EF-B05B-D40CAACAC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4C55B-7045-42A3-A178-4F4B734A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95B840-3E82-44E2-8C4D-6B4CEE01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562076-8C78-4954-878E-A7B9CA30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BC91-F3D2-4D2B-948E-8E1A4C2A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88515-8288-4AB8-963D-F8795F4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17637-4D9D-420E-864E-629CE780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091C2E-65EA-4257-B89C-3275DF5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FEC1A-89F3-4FA6-B0D6-6EC7482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C8EC2-B569-4998-99EA-2B95BE0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D8DC0-4F07-4E2C-BC70-9BA5AE5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9C00C-5EAD-464C-9386-FE2EC66D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0C440-56FD-4C88-9D83-E6795F98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23270-CE57-4573-9B90-0CAC0C97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02405-6E8B-443C-B2B0-794FA9E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04A8F-1283-422F-BD2F-B6D4D40B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BC755-34DC-46D7-BC6B-CCB055C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EA628-24B9-4143-9B2E-61AF7C37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08D53F-EE73-43A8-8213-F69088417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B53E7-7B2E-407D-B658-B8AEB5E0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47EE3-362F-4309-A73D-919FDD68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78C50-F2F5-4286-9E96-775B0BB4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815E9-5D77-4A4F-9231-FE7D75E1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5F750-0003-4AEA-9E94-28EA4216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F4EF-0C4B-4A87-95A5-0E8B56DC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D7679-9A8A-4326-9933-127DB21CB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1F9A-EA2D-416B-A071-20E4DF1F77E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80C2E-74DD-4A46-B35B-46A64112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80FAC-1256-4565-A7DB-E4761EBA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C658-4F5F-4BC7-BA58-F089E55DA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2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문지현</dc:creator>
  <cp:lastModifiedBy>문지현</cp:lastModifiedBy>
  <cp:revision>1</cp:revision>
  <dcterms:created xsi:type="dcterms:W3CDTF">2020-11-17T11:06:38Z</dcterms:created>
  <dcterms:modified xsi:type="dcterms:W3CDTF">2020-11-17T11:07:17Z</dcterms:modified>
</cp:coreProperties>
</file>