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>
        <p:scale>
          <a:sx n="75" d="100"/>
          <a:sy n="75" d="100"/>
        </p:scale>
        <p:origin x="74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257E-0C8D-4E25-8F81-DE2C3D3B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8DD0D-6D7D-4CF4-A526-C56FB7359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95267-C977-453A-BE68-FE02A801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049FE-64C3-4138-9BC4-E392C114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FAC8E-2333-4ED9-A5E9-AB37EE5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EAE9-21BE-4673-BB2C-04326B0F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0C9B1-2077-4E2A-8194-89AA9003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E35E-385C-4550-9B80-3152192C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E7793-CA4A-4D0D-A1F6-B98A3F11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B734-975C-4BF8-88E0-3EA974D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0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046DF-371E-4B44-A3C7-97C57CEF0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33AEF-FFD3-4DBA-95D6-E2FFF7B1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2ADEC-DBDF-412B-963A-115BA6B4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B57B-61BA-4CA7-9D85-E8341260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EF03-7D91-4563-8D48-50A57AE0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8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FA22-FB85-4482-9AA0-59E9B651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5B03-D2AD-43D7-9654-110A0F3C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87A4C-C762-4FCC-BB42-614FF5A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C5AB4-9059-42BE-9B30-CF52AF3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6CABD-FC88-4BB2-858E-BA1DBF1A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AF82-6891-4580-ADFE-7137DFD8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CAEBC-0644-4244-A73C-D0EE1A0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E4533-386F-43B5-AFE4-4B5BC8AE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10C62-1142-44A4-BB8D-E16CFDB4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0E663-3B08-47CF-998C-B55E657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1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8281F-BCB8-4CF5-A395-EB8F28B5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DFFA3-2EE5-40B3-BD62-DCB5FFA2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4DE0B-3BD9-463B-A8DB-E6F0EC97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9EF82-243B-42B0-92A7-E1F8976A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32504-FCB5-407F-9B20-0589F41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FE9DA-ED10-4269-B686-1C84E352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8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7E5D-2152-465E-8E5D-938290E6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83FC0-4E37-4493-B6E2-B6C6D141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996D7-2B51-40A1-8E85-7041792EC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1BCD8-F3B2-4150-B105-0AAC6865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E5E811-9A23-45EF-B05B-D40CAACAC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14C55B-7045-42A3-A178-4F4B734A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95B840-3E82-44E2-8C4D-6B4CEE01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562076-8C78-4954-878E-A7B9CA30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BC91-F3D2-4D2B-948E-8E1A4C2A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88515-8288-4AB8-963D-F8795F4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17637-4D9D-420E-864E-629CE780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091C2E-65EA-4257-B89C-3275DF5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FEC1A-89F3-4FA6-B0D6-6EC7482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C8EC2-B569-4998-99EA-2B95BE0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D8DC0-4F07-4E2C-BC70-9BA5AE56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9C00C-5EAD-464C-9386-FE2EC66D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0C440-56FD-4C88-9D83-E6795F98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23270-CE57-4573-9B90-0CAC0C97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02405-6E8B-443C-B2B0-794FA9E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04A8F-1283-422F-BD2F-B6D4D40B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BC755-34DC-46D7-BC6B-CCB055CD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EA628-24B9-4143-9B2E-61AF7C37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08D53F-EE73-43A8-8213-F69088417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B53E7-7B2E-407D-B658-B8AEB5E02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47EE3-362F-4309-A73D-919FDD68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78C50-F2F5-4286-9E96-775B0BB4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815E9-5D77-4A4F-9231-FE7D75E1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5F750-0003-4AEA-9E94-28EA4216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7F4EF-0C4B-4A87-95A5-0E8B56DC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D7679-9A8A-4326-9933-127DB21CB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1F9A-EA2D-416B-A071-20E4DF1F77E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80C2E-74DD-4A46-B35B-46A64112F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80FAC-1256-4565-A7DB-E4761EBA0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2C40B92-DAAE-41C4-ABB3-AA21CED2C419}"/>
              </a:ext>
            </a:extLst>
          </p:cNvPr>
          <p:cNvSpPr/>
          <p:nvPr/>
        </p:nvSpPr>
        <p:spPr>
          <a:xfrm>
            <a:off x="3231360" y="1276611"/>
            <a:ext cx="1426106" cy="14261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프론트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263B73A-E638-402B-88A8-5186B7C1C589}"/>
              </a:ext>
            </a:extLst>
          </p:cNvPr>
          <p:cNvSpPr/>
          <p:nvPr/>
        </p:nvSpPr>
        <p:spPr>
          <a:xfrm>
            <a:off x="3233286" y="4155283"/>
            <a:ext cx="1426106" cy="14261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선수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F91CF-FCA2-4E43-9C76-D2770EB7D9DA}"/>
              </a:ext>
            </a:extLst>
          </p:cNvPr>
          <p:cNvSpPr/>
          <p:nvPr/>
        </p:nvSpPr>
        <p:spPr>
          <a:xfrm>
            <a:off x="6119096" y="4143987"/>
            <a:ext cx="1426106" cy="14261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야구팬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B7E118-E5D7-4B5A-8F5D-8AE95AA1C55E}"/>
              </a:ext>
            </a:extLst>
          </p:cNvPr>
          <p:cNvSpPr/>
          <p:nvPr/>
        </p:nvSpPr>
        <p:spPr>
          <a:xfrm>
            <a:off x="6141680" y="1276633"/>
            <a:ext cx="1426106" cy="14261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언론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094F77-219B-480C-A91F-8A94C598F300}"/>
              </a:ext>
            </a:extLst>
          </p:cNvPr>
          <p:cNvCxnSpPr>
            <a:cxnSpLocks/>
          </p:cNvCxnSpPr>
          <p:nvPr/>
        </p:nvCxnSpPr>
        <p:spPr>
          <a:xfrm>
            <a:off x="4098517" y="2886777"/>
            <a:ext cx="0" cy="1030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EBF459-9AAC-4700-9496-B3F81C3B1274}"/>
              </a:ext>
            </a:extLst>
          </p:cNvPr>
          <p:cNvCxnSpPr>
            <a:cxnSpLocks/>
          </p:cNvCxnSpPr>
          <p:nvPr/>
        </p:nvCxnSpPr>
        <p:spPr>
          <a:xfrm flipV="1">
            <a:off x="3816442" y="2893836"/>
            <a:ext cx="0" cy="1030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7DED33-2DF9-483B-93D0-9CF1E3BA3469}"/>
              </a:ext>
            </a:extLst>
          </p:cNvPr>
          <p:cNvCxnSpPr>
            <a:cxnSpLocks/>
          </p:cNvCxnSpPr>
          <p:nvPr/>
        </p:nvCxnSpPr>
        <p:spPr>
          <a:xfrm>
            <a:off x="6971521" y="2892429"/>
            <a:ext cx="0" cy="1030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F8AB8E-DA9E-4364-AA96-F9C7904BC674}"/>
              </a:ext>
            </a:extLst>
          </p:cNvPr>
          <p:cNvCxnSpPr>
            <a:cxnSpLocks/>
          </p:cNvCxnSpPr>
          <p:nvPr/>
        </p:nvCxnSpPr>
        <p:spPr>
          <a:xfrm flipV="1">
            <a:off x="6689446" y="2899488"/>
            <a:ext cx="0" cy="1030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CB9396-2734-46F9-B5AA-7FD570D6FA11}"/>
              </a:ext>
            </a:extLst>
          </p:cNvPr>
          <p:cNvCxnSpPr>
            <a:cxnSpLocks/>
          </p:cNvCxnSpPr>
          <p:nvPr/>
        </p:nvCxnSpPr>
        <p:spPr>
          <a:xfrm rot="16200000">
            <a:off x="5376341" y="1321239"/>
            <a:ext cx="0" cy="1030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28F981-8CC5-4B16-B679-B4A847E2F50D}"/>
              </a:ext>
            </a:extLst>
          </p:cNvPr>
          <p:cNvCxnSpPr>
            <a:cxnSpLocks/>
          </p:cNvCxnSpPr>
          <p:nvPr/>
        </p:nvCxnSpPr>
        <p:spPr>
          <a:xfrm flipH="1" flipV="1">
            <a:off x="4861285" y="2687785"/>
            <a:ext cx="1030112" cy="10859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16763A-2D6D-49D6-B351-0988AA2DABB9}"/>
              </a:ext>
            </a:extLst>
          </p:cNvPr>
          <p:cNvSpPr txBox="1"/>
          <p:nvPr/>
        </p:nvSpPr>
        <p:spPr>
          <a:xfrm>
            <a:off x="5808789" y="3248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조회수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8BECE-EF4C-425C-BCB9-CD03E9729122}"/>
              </a:ext>
            </a:extLst>
          </p:cNvPr>
          <p:cNvSpPr txBox="1"/>
          <p:nvPr/>
        </p:nvSpPr>
        <p:spPr>
          <a:xfrm>
            <a:off x="7174740" y="324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광고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D462B-78F0-4572-BD7B-CA8265D851B2}"/>
              </a:ext>
            </a:extLst>
          </p:cNvPr>
          <p:cNvSpPr txBox="1"/>
          <p:nvPr/>
        </p:nvSpPr>
        <p:spPr>
          <a:xfrm>
            <a:off x="3136298" y="310005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연봉</a:t>
            </a:r>
            <a:endParaRPr lang="en-US" altLang="ko-KR" b="1" dirty="0"/>
          </a:p>
          <a:p>
            <a:r>
              <a:rPr lang="ko-KR" altLang="en-US" b="1" dirty="0"/>
              <a:t>협상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CEB4D-4FC8-471E-9659-4A24158F4E6B}"/>
              </a:ext>
            </a:extLst>
          </p:cNvPr>
          <p:cNvSpPr txBox="1"/>
          <p:nvPr/>
        </p:nvSpPr>
        <p:spPr>
          <a:xfrm>
            <a:off x="4132637" y="31282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연봉</a:t>
            </a:r>
            <a:endParaRPr lang="en-US" altLang="ko-KR" b="1" dirty="0"/>
          </a:p>
          <a:p>
            <a:r>
              <a:rPr lang="ko-KR" altLang="en-US" b="1" dirty="0"/>
              <a:t>제시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5BA526-7DE9-4E5E-9E2F-57D6123349EA}"/>
              </a:ext>
            </a:extLst>
          </p:cNvPr>
          <p:cNvSpPr txBox="1"/>
          <p:nvPr/>
        </p:nvSpPr>
        <p:spPr>
          <a:xfrm>
            <a:off x="4673131" y="13733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기사 흘리기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75A65-590B-4E72-B820-CFD738B82AAD}"/>
              </a:ext>
            </a:extLst>
          </p:cNvPr>
          <p:cNvSpPr txBox="1"/>
          <p:nvPr/>
        </p:nvSpPr>
        <p:spPr>
          <a:xfrm>
            <a:off x="4849309" y="347491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재계약</a:t>
            </a:r>
            <a:endParaRPr lang="en-US" altLang="ko-KR" b="1" dirty="0"/>
          </a:p>
          <a:p>
            <a:pPr algn="ctr"/>
            <a:r>
              <a:rPr lang="ko-KR" altLang="en-US" b="1" dirty="0"/>
              <a:t>요구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72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44FF45-5F41-4C12-BC9C-044288DC664D}"/>
              </a:ext>
            </a:extLst>
          </p:cNvPr>
          <p:cNvGrpSpPr/>
          <p:nvPr/>
        </p:nvGrpSpPr>
        <p:grpSpPr>
          <a:xfrm>
            <a:off x="1064516" y="1346987"/>
            <a:ext cx="10079628" cy="1437404"/>
            <a:chOff x="1064516" y="1346987"/>
            <a:chExt cx="10079628" cy="14374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60D6DFA-8EE7-4B6A-A53A-55C991774A9E}"/>
                </a:ext>
              </a:extLst>
            </p:cNvPr>
            <p:cNvSpPr/>
            <p:nvPr/>
          </p:nvSpPr>
          <p:spPr>
            <a:xfrm>
              <a:off x="1064516" y="1358285"/>
              <a:ext cx="1426106" cy="142610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24C10E-39A8-4F5B-8B83-CE20C693A462}"/>
                </a:ext>
              </a:extLst>
            </p:cNvPr>
            <p:cNvSpPr/>
            <p:nvPr/>
          </p:nvSpPr>
          <p:spPr>
            <a:xfrm>
              <a:off x="3950326" y="1346989"/>
              <a:ext cx="1426106" cy="142610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751AA33-9265-4840-9AD8-797EB9872232}"/>
                </a:ext>
              </a:extLst>
            </p:cNvPr>
            <p:cNvSpPr/>
            <p:nvPr/>
          </p:nvSpPr>
          <p:spPr>
            <a:xfrm>
              <a:off x="6832228" y="1358283"/>
              <a:ext cx="1426106" cy="1426106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5AC7C9F-F80B-4AED-8391-683BF3F48299}"/>
                </a:ext>
              </a:extLst>
            </p:cNvPr>
            <p:cNvSpPr/>
            <p:nvPr/>
          </p:nvSpPr>
          <p:spPr>
            <a:xfrm>
              <a:off x="9718038" y="1346987"/>
              <a:ext cx="1426106" cy="1426106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5E1F4FC-4740-4931-A52D-C9D19F2ABD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8519" y="1556281"/>
              <a:ext cx="0" cy="103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2244BD9-4C74-4FD6-B68D-90425103BE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02377" y="1544985"/>
              <a:ext cx="0" cy="103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A8F7A53-0A22-45FD-95AA-EF1379C78C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86235" y="1533689"/>
              <a:ext cx="0" cy="103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F2989D-F52B-44B7-A1D1-89CD6E16B825}"/>
                </a:ext>
              </a:extLst>
            </p:cNvPr>
            <p:cNvSpPr txBox="1"/>
            <p:nvPr/>
          </p:nvSpPr>
          <p:spPr>
            <a:xfrm>
              <a:off x="2525836" y="1410922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금광석 수집 </a:t>
              </a:r>
              <a:br>
                <a:rPr lang="en-US" altLang="ko-KR" b="1" dirty="0"/>
              </a:br>
              <a:r>
                <a:rPr lang="ko-KR" altLang="en-US" b="1" dirty="0"/>
                <a:t>및 수집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888AB9-2AAA-453B-98CF-CED24062C3F3}"/>
                </a:ext>
              </a:extLst>
            </p:cNvPr>
            <p:cNvSpPr txBox="1"/>
            <p:nvPr/>
          </p:nvSpPr>
          <p:spPr>
            <a:xfrm>
              <a:off x="5398521" y="1359513"/>
              <a:ext cx="158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저장 및 처리 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분석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01B61-A6A3-4F44-A1CA-086255444CBD}"/>
                </a:ext>
              </a:extLst>
            </p:cNvPr>
            <p:cNvSpPr txBox="1"/>
            <p:nvPr/>
          </p:nvSpPr>
          <p:spPr>
            <a:xfrm>
              <a:off x="8271206" y="1358208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표현 및 </a:t>
              </a:r>
              <a:br>
                <a:rPr lang="en-US" altLang="ko-KR" b="1" dirty="0"/>
              </a:br>
              <a:r>
                <a:rPr lang="ko-KR" altLang="en-US" b="1" dirty="0"/>
                <a:t>부가가치 창출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926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문지현</dc:creator>
  <cp:lastModifiedBy>문지현</cp:lastModifiedBy>
  <cp:revision>6</cp:revision>
  <dcterms:created xsi:type="dcterms:W3CDTF">2020-11-17T11:06:38Z</dcterms:created>
  <dcterms:modified xsi:type="dcterms:W3CDTF">2020-11-18T07:54:34Z</dcterms:modified>
</cp:coreProperties>
</file>