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F172A-59BE-4A14-BC46-9FFB41AE1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343889-A13F-45ED-AF84-08307E2F8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A8BFA-4EB1-4368-B8C0-13C8B2BF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427D-2E5E-409B-BD8E-B682FBFFF2B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703D8-551A-4CD2-8495-2294E27C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8CD63-A6C7-4685-B336-3AE48798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F200-3DBA-4560-82FD-E7ABD79C3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07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583A-D643-46A3-9BC2-D550F23E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3BF069-45B4-490A-81E4-AE3208686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633827-B67F-4568-9E1D-3242B21E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427D-2E5E-409B-BD8E-B682FBFFF2B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079CE1-1ADF-45D2-9EB9-69CB2D9A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155C4-5EC1-4F49-8FA5-2E97D4F2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F200-3DBA-4560-82FD-E7ABD79C3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5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92C85B-47AF-4477-8EB5-708B1E20B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722F5A-3729-4567-8A2D-29AD1ECE1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B5A52-3332-46E0-9B0E-BA661009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427D-2E5E-409B-BD8E-B682FBFFF2B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5E4BF-3360-47BF-84ED-CB8B8A00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D49EB-1CA3-4D69-96EC-2CEE5576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F200-3DBA-4560-82FD-E7ABD79C3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8F73-E20C-4BFC-B2A8-6BB0C4F7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019FA-FF1E-4F48-98CF-27139CCBD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D5F1A-91E2-4774-B631-3AB1BA4A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427D-2E5E-409B-BD8E-B682FBFFF2B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5D67B0-6F24-48B0-A9EA-3C672801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5FF6D-176C-42F9-B579-55BD43B1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F200-3DBA-4560-82FD-E7ABD79C3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19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55890-918A-47D9-BD93-C7A9CDAD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5E2DB1-AF4E-4963-A831-D93143BAE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E814F-8F40-473C-A601-D2807D76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427D-2E5E-409B-BD8E-B682FBFFF2B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BC253-2737-442C-9DDD-E6FA32AF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04C55-04F8-4DA9-9AAB-AF170DEC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F200-3DBA-4560-82FD-E7ABD79C3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54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E813A-0309-459F-B41A-FA1B1E5B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8CAA6C-A91A-48CE-9B1E-B8FFC14E6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BC1552-DC84-4EC1-B670-484542F1C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698CDA-0A19-439D-95A1-5819E9CC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427D-2E5E-409B-BD8E-B682FBFFF2B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A22EFE-DDCC-4EEB-9CB1-7D860262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5EE32A-1D0C-4F54-B37F-25A2381C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F200-3DBA-4560-82FD-E7ABD79C3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47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2C877-7FF8-4E89-8174-EB1E799B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545D19-ED42-40CB-AAC1-052A4796A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FCCDD2-0ED0-4108-872F-79585C99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BE3FC5-1CC5-43CB-A114-507BB67D8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908009-8D94-4B66-880D-9E12CA34C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C0950A-458A-4FFF-BA14-2A1F6E60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427D-2E5E-409B-BD8E-B682FBFFF2B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F4CD17-8BEC-4CBF-8EB8-949ADE89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5257AC-ED5E-4504-8769-87311A42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F200-3DBA-4560-82FD-E7ABD79C3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86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95D63-D6F0-4D70-BFDD-86CB4384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D0D291-63A1-4C3B-8485-1BAEB748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427D-2E5E-409B-BD8E-B682FBFFF2B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E2F2B1-B0BE-48FE-968A-13E87CC4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963990-81AE-414E-B959-520829D1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F200-3DBA-4560-82FD-E7ABD79C3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21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E41853-D28F-4956-85A9-3B2C2B87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427D-2E5E-409B-BD8E-B682FBFFF2B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DE5DE2-F9A9-4FAF-8E3A-B40D3012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015B5D-A2BB-461C-BD4B-104CBC83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F200-3DBA-4560-82FD-E7ABD79C3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1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6AB36-980D-4A7C-AD2C-67197B0B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DBD82-667C-447B-A148-36E3C1BD4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A9FCB0-6243-4EA3-9AF4-7C3F073E6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E2F4B8-227C-4111-BC5A-823427A7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427D-2E5E-409B-BD8E-B682FBFFF2B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2693F9-A0B4-494A-B603-A3DEE876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524D7D-061F-4743-AC63-5756E42B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F200-3DBA-4560-82FD-E7ABD79C3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9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B7A9F-598A-4F0C-A9C2-27B227835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95A927-0463-41A1-AC30-2518DB1F3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26C951-8ADB-42F3-A5D9-350C005B5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8C525-5320-4FDA-BF5F-CA73CC9E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427D-2E5E-409B-BD8E-B682FBFFF2B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BD98B8-CD8D-45A5-A94D-42859CFB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4694DE-892A-4C96-A34C-BE1AB47F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F200-3DBA-4560-82FD-E7ABD79C3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3BB5B7-A1B4-4BC6-B187-5E63008C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ACBDDE-6750-4B6F-AB89-81DA601C6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0A55D-8CAD-4224-93EF-43F599EB0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427D-2E5E-409B-BD8E-B682FBFFF2B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FBFB3-CB0A-4328-8DD7-CE7C97846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5B08C-6FF7-4CF0-B021-78741C2DE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F200-3DBA-4560-82FD-E7ABD79C3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4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716C4-DA56-4BE3-AB5E-0326F8985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869C3-17BA-4739-A3A7-AF15ED240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28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DE8F683-DEF6-4AC3-9F68-661DA81DABDF}"/>
              </a:ext>
            </a:extLst>
          </p:cNvPr>
          <p:cNvSpPr/>
          <p:nvPr/>
        </p:nvSpPr>
        <p:spPr>
          <a:xfrm>
            <a:off x="5125843" y="1126273"/>
            <a:ext cx="36000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98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D1BAE7-81E5-4AA4-8311-6A0209FDC9FE}"/>
              </a:ext>
            </a:extLst>
          </p:cNvPr>
          <p:cNvSpPr/>
          <p:nvPr/>
        </p:nvSpPr>
        <p:spPr>
          <a:xfrm>
            <a:off x="1146411" y="95534"/>
            <a:ext cx="1753737" cy="1760562"/>
          </a:xfrm>
          <a:prstGeom prst="rect">
            <a:avLst/>
          </a:prstGeom>
          <a:blipFill>
            <a:blip r:embed="rId2"/>
            <a:stretch>
              <a:fillRect l="-23719" t="-12385" r="-274318" b="-284106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B5551E-6D68-425A-A6BE-176D210ED613}"/>
              </a:ext>
            </a:extLst>
          </p:cNvPr>
          <p:cNvSpPr/>
          <p:nvPr/>
        </p:nvSpPr>
        <p:spPr>
          <a:xfrm>
            <a:off x="3220703" y="143302"/>
            <a:ext cx="1753737" cy="1712794"/>
          </a:xfrm>
          <a:prstGeom prst="rect">
            <a:avLst/>
          </a:prstGeom>
          <a:blipFill>
            <a:blip r:embed="rId2"/>
            <a:stretch>
              <a:fillRect l="-274039" t="-13793" r="-23996" b="-293757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B2FF66-B8F4-481D-ABDD-E30B38E2958A}"/>
              </a:ext>
            </a:extLst>
          </p:cNvPr>
          <p:cNvSpPr/>
          <p:nvPr/>
        </p:nvSpPr>
        <p:spPr>
          <a:xfrm>
            <a:off x="10590663" y="300251"/>
            <a:ext cx="1719618" cy="1692322"/>
          </a:xfrm>
          <a:prstGeom prst="rect">
            <a:avLst/>
          </a:prstGeom>
          <a:blipFill>
            <a:blip r:embed="rId2"/>
            <a:stretch>
              <a:fillRect l="-276567" t="-112847" r="-29368" b="-199633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6A19DE-E99E-4D8F-B0C2-AE0A8316BE9E}"/>
              </a:ext>
            </a:extLst>
          </p:cNvPr>
          <p:cNvSpPr/>
          <p:nvPr/>
        </p:nvSpPr>
        <p:spPr>
          <a:xfrm>
            <a:off x="5479575" y="81886"/>
            <a:ext cx="1801506" cy="1787858"/>
          </a:xfrm>
          <a:prstGeom prst="rect">
            <a:avLst/>
          </a:prstGeom>
          <a:blipFill>
            <a:blip r:embed="rId2"/>
            <a:stretch>
              <a:fillRect l="-22205" t="-102868" r="-265277" b="-187572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03D9B5-F355-4B33-91A3-93AAE68A06F3}"/>
              </a:ext>
            </a:extLst>
          </p:cNvPr>
          <p:cNvSpPr/>
          <p:nvPr/>
        </p:nvSpPr>
        <p:spPr>
          <a:xfrm>
            <a:off x="8007824" y="300251"/>
            <a:ext cx="2367887" cy="1835624"/>
          </a:xfrm>
          <a:prstGeom prst="rect">
            <a:avLst/>
          </a:prstGeom>
          <a:blipFill>
            <a:blip r:embed="rId2"/>
            <a:stretch>
              <a:fillRect l="-95279" t="-90901" r="-99519" b="-189378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85A888-9BE1-471F-9F7C-5BC0D0887F90}"/>
              </a:ext>
            </a:extLst>
          </p:cNvPr>
          <p:cNvSpPr/>
          <p:nvPr/>
        </p:nvSpPr>
        <p:spPr>
          <a:xfrm>
            <a:off x="1047464" y="1992573"/>
            <a:ext cx="1951629" cy="1890215"/>
          </a:xfrm>
          <a:prstGeom prst="rect">
            <a:avLst/>
          </a:prstGeom>
          <a:blipFill>
            <a:blip r:embed="rId2"/>
            <a:stretch>
              <a:fillRect l="-237278" t="-186773" r="-20400" b="-82524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3F1843-F65A-422E-B2BB-B11F8063E591}"/>
              </a:ext>
            </a:extLst>
          </p:cNvPr>
          <p:cNvSpPr/>
          <p:nvPr/>
        </p:nvSpPr>
        <p:spPr>
          <a:xfrm>
            <a:off x="3152464" y="2088108"/>
            <a:ext cx="1821976" cy="1794680"/>
          </a:xfrm>
          <a:prstGeom prst="rect">
            <a:avLst/>
          </a:prstGeom>
          <a:blipFill>
            <a:blip r:embed="rId2"/>
            <a:stretch>
              <a:fillRect l="-258291" t="-288349" r="-24839" b="-605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379C7C-D1CE-4981-BD9E-824A91C3B422}"/>
              </a:ext>
            </a:extLst>
          </p:cNvPr>
          <p:cNvSpPr/>
          <p:nvPr/>
        </p:nvSpPr>
        <p:spPr>
          <a:xfrm>
            <a:off x="5233916" y="3527945"/>
            <a:ext cx="1821977" cy="1667303"/>
          </a:xfrm>
          <a:prstGeom prst="rect">
            <a:avLst/>
          </a:prstGeom>
          <a:blipFill>
            <a:blip r:embed="rId2"/>
            <a:stretch>
              <a:fillRect l="-17727" t="-318017" r="-265401" b="-652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8C91A2-1129-45B4-B888-9AE5747DB8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4" t="3228" r="14921" b="3228"/>
          <a:stretch/>
        </p:blipFill>
        <p:spPr>
          <a:xfrm>
            <a:off x="4482790" y="1869744"/>
            <a:ext cx="3183673" cy="311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4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3DFBA9E-6F45-4E1B-BC63-9C9404E1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1" y="438151"/>
            <a:ext cx="2660959" cy="218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5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175ACD815BAFA45BFDC546AA357613B" ma:contentTypeVersion="10" ma:contentTypeDescription="새 문서를 만듭니다." ma:contentTypeScope="" ma:versionID="d0c8d7ae713008c9a05d4c2d0b80a754">
  <xsd:schema xmlns:xsd="http://www.w3.org/2001/XMLSchema" xmlns:xs="http://www.w3.org/2001/XMLSchema" xmlns:p="http://schemas.microsoft.com/office/2006/metadata/properties" xmlns:ns3="94c18917-69fe-4764-aabb-630c40b1c97e" targetNamespace="http://schemas.microsoft.com/office/2006/metadata/properties" ma:root="true" ma:fieldsID="029218701ebf4aac05a1e69dfd62ed8c" ns3:_="">
    <xsd:import namespace="94c18917-69fe-4764-aabb-630c40b1c97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18917-69fe-4764-aabb-630c40b1c9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95E8A9-A39A-42F8-B15E-9EEF9F6F485D}">
  <ds:schemaRefs>
    <ds:schemaRef ds:uri="http://purl.org/dc/elements/1.1/"/>
    <ds:schemaRef ds:uri="http://schemas.openxmlformats.org/package/2006/metadata/core-properties"/>
    <ds:schemaRef ds:uri="http://purl.org/dc/dcmitype/"/>
    <ds:schemaRef ds:uri="94c18917-69fe-4764-aabb-630c40b1c9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BDF2E46-B7B0-4CA9-A5DD-4EA511B134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0C0F74-89D6-4EF5-9BB5-8B06B786C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c18917-69fe-4764-aabb-630c40b1c9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문지현</dc:creator>
  <cp:lastModifiedBy>문지현</cp:lastModifiedBy>
  <cp:revision>7</cp:revision>
  <dcterms:created xsi:type="dcterms:W3CDTF">2020-11-15T10:26:27Z</dcterms:created>
  <dcterms:modified xsi:type="dcterms:W3CDTF">2020-11-16T02:07:52Z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0x0101000175ACD815BAFA45BFDC546AA357613B</vt:lpwstr>
  </property>
</Properties>
</file>