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D8F131A-8774-4982-8BC2-0EEDB3952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" r="4968" b="-3"/>
          <a:stretch/>
        </p:blipFill>
        <p:spPr>
          <a:xfrm>
            <a:off x="321730" y="321732"/>
            <a:ext cx="5728548" cy="3079194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22E6CE07-14F1-450B-80E0-B68E445CB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95" r="-3" b="23191"/>
          <a:stretch/>
        </p:blipFill>
        <p:spPr>
          <a:xfrm>
            <a:off x="321730" y="3489158"/>
            <a:ext cx="5728548" cy="3047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E38A0E-62F7-4740-8E52-CA9207AA15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18" b="-2"/>
          <a:stretch/>
        </p:blipFill>
        <p:spPr>
          <a:xfrm>
            <a:off x="7370449" y="140757"/>
            <a:ext cx="3678552" cy="3990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395F4A-30C9-401D-9470-B1F3D19E449D}"/>
              </a:ext>
            </a:extLst>
          </p:cNvPr>
          <p:cNvSpPr txBox="1"/>
          <p:nvPr/>
        </p:nvSpPr>
        <p:spPr>
          <a:xfrm>
            <a:off x="7296150" y="4438650"/>
            <a:ext cx="44481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년 </a:t>
            </a:r>
            <a:r>
              <a:rPr lang="en-US" altLang="ko-KR" sz="2000" dirty="0"/>
              <a:t>‘</a:t>
            </a:r>
            <a:r>
              <a:rPr lang="ko-KR" altLang="en-US" sz="2000" dirty="0"/>
              <a:t>제주 사건 장소</a:t>
            </a:r>
            <a:r>
              <a:rPr lang="en-US" altLang="ko-KR" sz="2000" dirty="0"/>
              <a:t>’</a:t>
            </a:r>
          </a:p>
          <a:p>
            <a:r>
              <a:rPr lang="en-US" altLang="ko-KR" sz="2000" dirty="0"/>
              <a:t>‘</a:t>
            </a:r>
            <a:r>
              <a:rPr lang="ko-KR" altLang="en-US" sz="2000" dirty="0"/>
              <a:t>쓰레기 분리수거장</a:t>
            </a:r>
            <a:r>
              <a:rPr lang="en-US" altLang="ko-KR" sz="2000" dirty="0"/>
              <a:t>’ , ‘</a:t>
            </a:r>
            <a:r>
              <a:rPr lang="en-US" altLang="ko-KR" sz="2000" dirty="0" err="1"/>
              <a:t>cctv</a:t>
            </a:r>
            <a:r>
              <a:rPr lang="en-US" altLang="ko-KR" sz="2000" dirty="0"/>
              <a:t>’ , ‘</a:t>
            </a:r>
            <a:r>
              <a:rPr lang="ko-KR" altLang="en-US" sz="2000" dirty="0"/>
              <a:t>종량제</a:t>
            </a:r>
            <a:r>
              <a:rPr lang="en-US" altLang="ko-KR" sz="2000" dirty="0"/>
              <a:t>’ , ‘</a:t>
            </a:r>
            <a:r>
              <a:rPr lang="ko-KR" altLang="en-US" sz="2000" dirty="0"/>
              <a:t>시신유기</a:t>
            </a:r>
            <a:r>
              <a:rPr lang="en-US" altLang="ko-KR" sz="2000" dirty="0"/>
              <a:t>’, </a:t>
            </a:r>
            <a:r>
              <a:rPr lang="ko-KR" altLang="en-US" sz="2000" dirty="0"/>
              <a:t>와 같은 단어가 많았다</a:t>
            </a:r>
            <a:r>
              <a:rPr lang="en-US" altLang="ko-KR" sz="2000" dirty="0"/>
              <a:t>.  </a:t>
            </a:r>
          </a:p>
          <a:p>
            <a:r>
              <a:rPr lang="ko-KR" altLang="en-US" sz="2000" dirty="0"/>
              <a:t>그만큼 살해 목적과 이유가 충격적이었다는 것을 알 </a:t>
            </a:r>
            <a:r>
              <a:rPr lang="ko-KR" altLang="en-US" sz="2000" dirty="0" err="1"/>
              <a:t>수있다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AD906-7E8D-4091-84A0-80D9D96C258C}"/>
              </a:ext>
            </a:extLst>
          </p:cNvPr>
          <p:cNvSpPr/>
          <p:nvPr/>
        </p:nvSpPr>
        <p:spPr>
          <a:xfrm>
            <a:off x="2352675" y="1318404"/>
            <a:ext cx="2057400" cy="542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264FD5-88DA-4B71-A5DD-8C631E784C99}"/>
              </a:ext>
            </a:extLst>
          </p:cNvPr>
          <p:cNvSpPr/>
          <p:nvPr/>
        </p:nvSpPr>
        <p:spPr>
          <a:xfrm>
            <a:off x="295275" y="4104922"/>
            <a:ext cx="2057400" cy="542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54BFAF-4DB7-412D-838E-06A8AF0018EB}"/>
              </a:ext>
            </a:extLst>
          </p:cNvPr>
          <p:cNvSpPr/>
          <p:nvPr/>
        </p:nvSpPr>
        <p:spPr>
          <a:xfrm>
            <a:off x="3924300" y="828675"/>
            <a:ext cx="1009650" cy="401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005F24-29E6-46C3-A165-A190B4098DB2}"/>
              </a:ext>
            </a:extLst>
          </p:cNvPr>
          <p:cNvSpPr/>
          <p:nvPr/>
        </p:nvSpPr>
        <p:spPr>
          <a:xfrm>
            <a:off x="2352674" y="542783"/>
            <a:ext cx="1743075" cy="401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F18BE12-6DD6-4954-9918-BB5B1B884627}"/>
              </a:ext>
            </a:extLst>
          </p:cNvPr>
          <p:cNvSpPr/>
          <p:nvPr/>
        </p:nvSpPr>
        <p:spPr>
          <a:xfrm>
            <a:off x="2352674" y="2180520"/>
            <a:ext cx="1571626" cy="401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0304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패싯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 yun</dc:creator>
  <cp:lastModifiedBy>jihye yun</cp:lastModifiedBy>
  <cp:revision>1</cp:revision>
  <dcterms:created xsi:type="dcterms:W3CDTF">2020-05-08T05:14:27Z</dcterms:created>
  <dcterms:modified xsi:type="dcterms:W3CDTF">2020-05-08T05:20:45Z</dcterms:modified>
</cp:coreProperties>
</file>