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0A723-22B2-4183-93C1-3DD760E27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033527-6E43-4CFB-A3B5-AFF2D1D4D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C0779-2C53-4FE3-9897-B4C35F71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CDDB-06A7-4973-8DD6-5AD5E8F33E0F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45F76B-B228-4B41-A10B-EDB4879E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B0412A-5537-4E9F-AEFF-CB8A1EDA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CDD5-5EA3-4D80-90A9-3E96EBE13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79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F577C-5199-415D-8C1B-305FED127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D4F60C-E36D-48C2-814D-9C1316EBE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E0A881-8C6A-41B0-B318-E1F84129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CDDB-06A7-4973-8DD6-5AD5E8F33E0F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122EB-B187-4ADC-8DF6-DADA1258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6371B-19AC-4F73-A240-EA35E751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CDD5-5EA3-4D80-90A9-3E96EBE13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78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8A10D6-37C0-4F3E-9677-1EB822844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A96CDE-D647-4F25-9CEE-2222417B0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2015D6-8596-41A5-8DC1-62A57DAAF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CDDB-06A7-4973-8DD6-5AD5E8F33E0F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C6CBCE-594B-4C53-89A8-214D43066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B0442C-CEE0-4CF8-B9BE-81D0688C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CDD5-5EA3-4D80-90A9-3E96EBE13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8B4FD-76E8-4E22-B64E-F5EFA3BA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19D0C1-564C-4FFD-B15E-F1387AF8E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19330E-3400-4026-9A55-95834B85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CDDB-06A7-4973-8DD6-5AD5E8F33E0F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7FD8C4-6E00-453A-9673-B306BA98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27E3F5-97E8-444B-A75E-8A945D88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CDD5-5EA3-4D80-90A9-3E96EBE13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08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F9B6F-5F49-4DB7-AA04-CA97DFC37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379483-E52E-4009-A28B-AA32C04C4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823ACB-6FA1-45F5-A9AA-EB775E08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CDDB-06A7-4973-8DD6-5AD5E8F33E0F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9C0E6E-5053-4EFD-A2F7-C15F55609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6DB568-24F6-40A9-900A-8E45DA1F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CDD5-5EA3-4D80-90A9-3E96EBE13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70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BBF80-A6B5-4F33-BFEA-3E4A8148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1C1941-94E2-4F2D-9C6C-B7375A45D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D4D0CF-8BBA-434B-92CD-2D09FA3F1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6850EE-A69A-46B4-9EB2-96B214204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CDDB-06A7-4973-8DD6-5AD5E8F33E0F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24870C-BE31-4141-B064-59BB9335F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35C728-C88B-46DE-9ABB-7FC8E2D1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CDD5-5EA3-4D80-90A9-3E96EBE13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9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F6938-9278-44B1-98BE-E7F56C3E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148005-F88D-41F4-8284-DE5B60AAE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C113B8-677C-4517-9E3B-4DA06BFE5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DDCD06-17EA-4BF9-8DE7-ED2BBEEEC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AE58B6-EF24-4043-B871-F27143CC8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A82676-9592-47FA-A5A6-34198658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CDDB-06A7-4973-8DD6-5AD5E8F33E0F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858CEF-C2FA-4FF3-B02E-4290038E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EFCAE0-6906-4D8F-9691-06896C9E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CDD5-5EA3-4D80-90A9-3E96EBE13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9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268EF-561F-4A3F-825E-A9BA0013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591B35-F18D-43F9-806E-C62F1500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CDDB-06A7-4973-8DD6-5AD5E8F33E0F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B51BDC-7E92-4159-BE2A-2CCD87C00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92289B-F44A-4B83-8C34-9C6E9AD1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CDD5-5EA3-4D80-90A9-3E96EBE13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49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800313-E440-4161-B2A5-5D50B468E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CDDB-06A7-4973-8DD6-5AD5E8F33E0F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15D36D-CD1B-4B42-8908-C03B89292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F5A1E9-1FCB-47D7-B36A-0FEAFB91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CDD5-5EA3-4D80-90A9-3E96EBE13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88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BCCAB-7B59-4B06-BE02-530A44DF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578CF-920F-44AE-9656-4E2B0FC52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9275CC-F557-4040-9864-860233961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76FE27-9A8A-49A7-9081-89C44B52B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CDDB-06A7-4973-8DD6-5AD5E8F33E0F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7F10CE-E80B-436A-B3D5-63FDCBEDF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4EACA5-2026-478D-A230-5614F09D7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CDD5-5EA3-4D80-90A9-3E96EBE13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59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038A8-8BA6-4A00-8DFA-225E1456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4BD810-ECCC-4FE5-AB17-8A934E757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A70E0E-A86B-4283-B1C2-33C92B918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232A98-EE84-4C42-BF61-62313450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CDDB-06A7-4973-8DD6-5AD5E8F33E0F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DBAAA3-4EE4-4C46-9672-A7C9A83F0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553F20-3C4C-4E92-81B8-B41DDC79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CDD5-5EA3-4D80-90A9-3E96EBE13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72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72B168-18BC-440C-ADE1-DA5DA27B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2EA4E0-05FF-4B69-B3B0-27BCB4EFF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803DC-507D-42D4-A963-6983FAD55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ACDDB-06A7-4973-8DD6-5AD5E8F33E0F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A5C79A-EF05-4CB2-8491-D608950FD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911D21-461E-4856-AACB-6F0A65EB3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2CDD5-5EA3-4D80-90A9-3E96EBE13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06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1334154C-9BA4-4B67-B0F3-0B534EA6EE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3" t="16858"/>
          <a:stretch/>
        </p:blipFill>
        <p:spPr>
          <a:xfrm>
            <a:off x="811357" y="3666040"/>
            <a:ext cx="9557028" cy="4014316"/>
          </a:xfrm>
          <a:prstGeom prst="rect">
            <a:avLst/>
          </a:prstGeom>
        </p:spPr>
      </p:pic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B8730E64-B083-408F-9DED-C2DC12AF9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57" y="525080"/>
            <a:ext cx="4248150" cy="25622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243E35-3246-4D7B-A9CC-1CF682349EC5}"/>
              </a:ext>
            </a:extLst>
          </p:cNvPr>
          <p:cNvSpPr txBox="1"/>
          <p:nvPr/>
        </p:nvSpPr>
        <p:spPr>
          <a:xfrm>
            <a:off x="5150734" y="1345032"/>
            <a:ext cx="6134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 err="1"/>
              <a:t>저층바람시어</a:t>
            </a:r>
            <a:r>
              <a:rPr lang="en-US" altLang="ko-KR" dirty="0"/>
              <a:t>_</a:t>
            </a:r>
            <a:r>
              <a:rPr lang="ko-KR" altLang="en-US" dirty="0"/>
              <a:t>인천공항 </a:t>
            </a:r>
            <a:r>
              <a:rPr lang="en-US" altLang="ko-KR" dirty="0"/>
              <a:t>csv</a:t>
            </a:r>
            <a:r>
              <a:rPr lang="ko-KR" altLang="en-US" dirty="0"/>
              <a:t>파일을 시각화한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가로 세로가 어떤 의미인지 파악하지 못해서 해석에 실패했습니다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1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424846-0E2F-4EA1-B450-FDC677CEC9FB}"/>
              </a:ext>
            </a:extLst>
          </p:cNvPr>
          <p:cNvSpPr txBox="1"/>
          <p:nvPr/>
        </p:nvSpPr>
        <p:spPr>
          <a:xfrm>
            <a:off x="497711" y="983848"/>
            <a:ext cx="1123901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*</a:t>
            </a:r>
            <a:r>
              <a:rPr lang="ko-KR" altLang="en-US" sz="2400" dirty="0"/>
              <a:t>전체적인 평가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API </a:t>
            </a:r>
            <a:r>
              <a:rPr lang="ko-KR" altLang="en-US" sz="2400" dirty="0"/>
              <a:t>파일을 가져오는데 실패 해서 더 많은 자료를 얻지 못했습니다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의미 있는 시각화를 하지 못했습니다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err="1"/>
              <a:t>태블로</a:t>
            </a:r>
            <a:r>
              <a:rPr lang="ko-KR" altLang="en-US" sz="2400" dirty="0"/>
              <a:t> 사용이 미숙했습니다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/>
              <a:t>시간 분배를 제대로 하지 못했습니다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501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EBD8752-E1E0-4AD3-A46E-A5D93C641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1321"/>
            <a:ext cx="1731309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F43A243-DA65-4C26-BD84-1AD081333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711" y="101321"/>
            <a:ext cx="3860242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5570C3-6216-4935-AD65-CCF7192A8DD8}"/>
              </a:ext>
            </a:extLst>
          </p:cNvPr>
          <p:cNvSpPr txBox="1"/>
          <p:nvPr/>
        </p:nvSpPr>
        <p:spPr>
          <a:xfrm>
            <a:off x="368047" y="1715421"/>
            <a:ext cx="6134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저층바람시어</a:t>
            </a:r>
            <a:r>
              <a:rPr lang="en-US" altLang="ko-KR" dirty="0"/>
              <a:t>_</a:t>
            </a:r>
            <a:r>
              <a:rPr lang="ko-KR" altLang="en-US" dirty="0"/>
              <a:t>인천공항 </a:t>
            </a:r>
            <a:r>
              <a:rPr lang="en-US" altLang="ko-KR" dirty="0"/>
              <a:t>csv</a:t>
            </a:r>
            <a:r>
              <a:rPr lang="ko-KR" altLang="en-US" dirty="0"/>
              <a:t>파일을 시각화한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가로 세로가 어떤 의미를 담고 있는지 잘 모르겠습니다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51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80FB994B-44A4-4136-93A5-53EDC9860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14" y="896442"/>
            <a:ext cx="8945107" cy="55281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498C9F-D1FB-479E-A0A3-4D017FF6F4E6}"/>
              </a:ext>
            </a:extLst>
          </p:cNvPr>
          <p:cNvSpPr txBox="1"/>
          <p:nvPr/>
        </p:nvSpPr>
        <p:spPr>
          <a:xfrm>
            <a:off x="9688010" y="1331089"/>
            <a:ext cx="20371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항공기등록정보 </a:t>
            </a:r>
            <a:r>
              <a:rPr lang="en-US" altLang="ko-KR" dirty="0"/>
              <a:t>csv </a:t>
            </a:r>
            <a:r>
              <a:rPr lang="ko-KR" altLang="en-US" dirty="0"/>
              <a:t>파일을 시각화 한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년도에 따라 그래프를 </a:t>
            </a:r>
            <a:r>
              <a:rPr lang="ko-KR" altLang="en-US" dirty="0" err="1"/>
              <a:t>시각화했더니</a:t>
            </a:r>
            <a:r>
              <a:rPr lang="en-US" altLang="ko-KR" dirty="0"/>
              <a:t>, </a:t>
            </a:r>
            <a:r>
              <a:rPr lang="ko-KR" altLang="en-US" dirty="0"/>
              <a:t>한 눈에 들어오게 시각화가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433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주차이(가) 표시된 사진&#10;&#10;자동 생성된 설명">
            <a:extLst>
              <a:ext uri="{FF2B5EF4-FFF2-40B4-BE49-F238E27FC236}">
                <a16:creationId xmlns:a16="http://schemas.microsoft.com/office/drawing/2014/main" id="{D34465B6-65E1-4453-BB38-22F004B29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06" y="0"/>
            <a:ext cx="1415410" cy="6858000"/>
          </a:xfrm>
          <a:prstGeom prst="rect">
            <a:avLst/>
          </a:prstGeom>
        </p:spPr>
      </p:pic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71EA54EE-9089-4959-BB19-996D3E919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868" y="1863524"/>
            <a:ext cx="7617206" cy="45680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5C5CB7-21AD-4C81-8BC6-8995499ABBF6}"/>
              </a:ext>
            </a:extLst>
          </p:cNvPr>
          <p:cNvSpPr txBox="1"/>
          <p:nvPr/>
        </p:nvSpPr>
        <p:spPr>
          <a:xfrm>
            <a:off x="1861316" y="1226916"/>
            <a:ext cx="24665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왼쪽에 보이는 것은 너무 이상치가 많아서 적절하지 않은 시각화 </a:t>
            </a:r>
            <a:r>
              <a:rPr lang="ko-KR" altLang="en-US" dirty="0" err="1"/>
              <a:t>라고</a:t>
            </a:r>
            <a:r>
              <a:rPr lang="ko-KR" altLang="en-US" dirty="0"/>
              <a:t> 생각합니다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오른쪽에 보이는 것은 그나마 시각화가 잘 된 것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263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빗이(가) 표시된 사진&#10;&#10;자동 생성된 설명">
            <a:extLst>
              <a:ext uri="{FF2B5EF4-FFF2-40B4-BE49-F238E27FC236}">
                <a16:creationId xmlns:a16="http://schemas.microsoft.com/office/drawing/2014/main" id="{1B37D40F-34F6-40E4-87A1-D3055274E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71" y="821024"/>
            <a:ext cx="9419585" cy="57302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757332-666D-45EE-ACAD-DC166B466A2D}"/>
              </a:ext>
            </a:extLst>
          </p:cNvPr>
          <p:cNvSpPr txBox="1"/>
          <p:nvPr/>
        </p:nvSpPr>
        <p:spPr>
          <a:xfrm>
            <a:off x="10104699" y="2025570"/>
            <a:ext cx="16088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항공기등록정보 </a:t>
            </a:r>
            <a:r>
              <a:rPr lang="en-US" altLang="ko-KR" dirty="0"/>
              <a:t>csv </a:t>
            </a:r>
            <a:r>
              <a:rPr lang="ko-KR" altLang="en-US" dirty="0"/>
              <a:t>파일입니다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가로막대로 나타낸 것입니다</a:t>
            </a:r>
            <a:r>
              <a:rPr lang="en-US" altLang="ko-KR" dirty="0"/>
              <a:t>. </a:t>
            </a:r>
            <a:r>
              <a:rPr lang="ko-KR" altLang="en-US" dirty="0"/>
              <a:t>년도 별로 되었는데 사실 잘 모르겠습니다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2269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앉아있는, 트랙, 평야, 기차이(가) 표시된 사진&#10;&#10;자동 생성된 설명">
            <a:extLst>
              <a:ext uri="{FF2B5EF4-FFF2-40B4-BE49-F238E27FC236}">
                <a16:creationId xmlns:a16="http://schemas.microsoft.com/office/drawing/2014/main" id="{AC2BBE05-593E-423B-8203-47D327FDB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85" y="340518"/>
            <a:ext cx="10392110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77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025EED9C-3013-46EC-8163-A50108015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9" y="3585332"/>
            <a:ext cx="11888842" cy="260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7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E69529AC-204E-4DD8-89FF-747F70C4C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15" y="3339296"/>
            <a:ext cx="9715647" cy="3153579"/>
          </a:xfrm>
        </p:spPr>
      </p:pic>
      <p:pic>
        <p:nvPicPr>
          <p:cNvPr id="7" name="그림 6" descr="가구, 캐비닛, 하얀색, 앉아있는이(가) 표시된 사진&#10;&#10;자동 생성된 설명">
            <a:extLst>
              <a:ext uri="{FF2B5EF4-FFF2-40B4-BE49-F238E27FC236}">
                <a16:creationId xmlns:a16="http://schemas.microsoft.com/office/drawing/2014/main" id="{F4BE1E94-B99B-493B-BC4E-10AB05491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295" y="365125"/>
            <a:ext cx="1733705" cy="6127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CD2B2C-BBBB-4C33-8C6B-C0506D0AD55D}"/>
              </a:ext>
            </a:extLst>
          </p:cNvPr>
          <p:cNvSpPr txBox="1"/>
          <p:nvPr/>
        </p:nvSpPr>
        <p:spPr>
          <a:xfrm>
            <a:off x="694481" y="706056"/>
            <a:ext cx="6840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공항별</a:t>
            </a:r>
            <a:r>
              <a:rPr lang="ko-KR" altLang="en-US" dirty="0"/>
              <a:t> 항공사 지연현황 </a:t>
            </a:r>
            <a:r>
              <a:rPr lang="en-US" altLang="ko-KR" dirty="0"/>
              <a:t>csv</a:t>
            </a:r>
            <a:r>
              <a:rPr lang="ko-KR" altLang="en-US" dirty="0"/>
              <a:t>파일을 시각화 한 것 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약자로 표현된 공항 별로 시각화를 했는데 오른쪽에 있는 상자수염 시각화는 이상치가 너무 많아서 </a:t>
            </a:r>
            <a:r>
              <a:rPr lang="ko-KR" altLang="en-US" dirty="0" err="1"/>
              <a:t>실패한것</a:t>
            </a:r>
            <a:r>
              <a:rPr lang="ko-KR" altLang="en-US" dirty="0"/>
              <a:t>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838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지도이(가) 표시된 사진&#10;&#10;자동 생성된 설명">
            <a:extLst>
              <a:ext uri="{FF2B5EF4-FFF2-40B4-BE49-F238E27FC236}">
                <a16:creationId xmlns:a16="http://schemas.microsoft.com/office/drawing/2014/main" id="{B7F05ACE-F0B9-473B-A347-09A45AA8D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87" y="474823"/>
            <a:ext cx="9807569" cy="59083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185A0F-F011-4A9A-9D56-18AD4F76C454}"/>
              </a:ext>
            </a:extLst>
          </p:cNvPr>
          <p:cNvSpPr txBox="1"/>
          <p:nvPr/>
        </p:nvSpPr>
        <p:spPr>
          <a:xfrm>
            <a:off x="10359342" y="1701478"/>
            <a:ext cx="1469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국적항공사별항공보유현황</a:t>
            </a:r>
            <a:r>
              <a:rPr lang="ko-KR" altLang="en-US" dirty="0"/>
              <a:t> </a:t>
            </a:r>
            <a:r>
              <a:rPr lang="en-US" altLang="ko-KR" dirty="0"/>
              <a:t>csv</a:t>
            </a:r>
            <a:r>
              <a:rPr lang="ko-KR" altLang="en-US" dirty="0"/>
              <a:t>파일입니다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중간 </a:t>
            </a:r>
            <a:r>
              <a:rPr lang="ko-KR" altLang="en-US" dirty="0" err="1"/>
              <a:t>중간</a:t>
            </a:r>
            <a:r>
              <a:rPr lang="ko-KR" altLang="en-US" dirty="0"/>
              <a:t> 세로 막대가 긴 것으로 보아 항공보유가 차이가 남을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432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165</Words>
  <Application>Microsoft Office PowerPoint</Application>
  <PresentationFormat>와이드스크린</PresentationFormat>
  <Paragraphs>31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jihye yun</dc:creator>
  <cp:lastModifiedBy>jihye yun</cp:lastModifiedBy>
  <cp:revision>3</cp:revision>
  <dcterms:created xsi:type="dcterms:W3CDTF">2020-04-08T01:38:34Z</dcterms:created>
  <dcterms:modified xsi:type="dcterms:W3CDTF">2020-04-08T01:59:13Z</dcterms:modified>
</cp:coreProperties>
</file>