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3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95AC-2DD4-404C-BE40-A10425212486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DAAA-ABC0-436D-AF5A-D1903F9BBE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5400000">
            <a:off x="2465294" y="2107318"/>
            <a:ext cx="4214024" cy="9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피아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928934"/>
            <a:ext cx="4122778" cy="21642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8728" y="428604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9322" y="42860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4612" y="2071678"/>
            <a:ext cx="37862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100" y="5357826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I’m your good friend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2012-12-15T15:56:58Z</dcterms:created>
  <dcterms:modified xsi:type="dcterms:W3CDTF">2012-12-15T16:34:17Z</dcterms:modified>
</cp:coreProperties>
</file>