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49" r:id="rId2"/>
  </p:sldMasterIdLst>
  <p:notesMasterIdLst>
    <p:notesMasterId r:id="rId15"/>
  </p:notesMasterIdLst>
  <p:handoutMasterIdLst>
    <p:handoutMasterId r:id="rId16"/>
  </p:handoutMasterIdLst>
  <p:sldIdLst>
    <p:sldId id="883" r:id="rId3"/>
    <p:sldId id="1622" r:id="rId4"/>
    <p:sldId id="1616" r:id="rId5"/>
    <p:sldId id="1617" r:id="rId6"/>
    <p:sldId id="1082" r:id="rId7"/>
    <p:sldId id="1550" r:id="rId8"/>
    <p:sldId id="1556" r:id="rId9"/>
    <p:sldId id="1623" r:id="rId10"/>
    <p:sldId id="1628" r:id="rId11"/>
    <p:sldId id="1625" r:id="rId12"/>
    <p:sldId id="1626" r:id="rId13"/>
    <p:sldId id="1627" r:id="rId14"/>
  </p:sldIdLst>
  <p:sldSz cx="9906000" cy="6858000" type="A4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900" b="1" kern="1200">
        <a:solidFill>
          <a:srgbClr val="111111"/>
        </a:solidFill>
        <a:latin typeface="Tahoma" pitchFamily="34" charset="0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900" b="1" kern="1200">
        <a:solidFill>
          <a:srgbClr val="111111"/>
        </a:solidFill>
        <a:latin typeface="Tahoma" pitchFamily="34" charset="0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900" b="1" kern="1200">
        <a:solidFill>
          <a:srgbClr val="111111"/>
        </a:solidFill>
        <a:latin typeface="Tahoma" pitchFamily="34" charset="0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900" b="1" kern="1200">
        <a:solidFill>
          <a:srgbClr val="111111"/>
        </a:solidFill>
        <a:latin typeface="Tahoma" pitchFamily="34" charset="0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900" b="1" kern="1200">
        <a:solidFill>
          <a:srgbClr val="111111"/>
        </a:solidFill>
        <a:latin typeface="Tahoma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900" b="1" kern="1200">
        <a:solidFill>
          <a:srgbClr val="111111"/>
        </a:solidFill>
        <a:latin typeface="Tahoma" pitchFamily="34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900" b="1" kern="1200">
        <a:solidFill>
          <a:srgbClr val="111111"/>
        </a:solidFill>
        <a:latin typeface="Tahoma" pitchFamily="34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900" b="1" kern="1200">
        <a:solidFill>
          <a:srgbClr val="111111"/>
        </a:solidFill>
        <a:latin typeface="Tahoma" pitchFamily="34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900" b="1" kern="1200">
        <a:solidFill>
          <a:srgbClr val="111111"/>
        </a:solidFill>
        <a:latin typeface="Tahoma" pitchFamily="34" charset="0"/>
        <a:ea typeface="돋움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000"/>
    <a:srgbClr val="D9D9D9"/>
    <a:srgbClr val="FF6600"/>
    <a:srgbClr val="7F7F7F"/>
    <a:srgbClr val="FF0000"/>
    <a:srgbClr val="0000FF"/>
    <a:srgbClr val="FF0066"/>
    <a:srgbClr val="FF6699"/>
    <a:srgbClr val="FFFFFF"/>
    <a:srgbClr val="00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616DA210-FB5B-4158-B5E0-FEB733F419B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927" autoAdjust="0"/>
    <p:restoredTop sz="95923" autoAdjust="0"/>
  </p:normalViewPr>
  <p:slideViewPr>
    <p:cSldViewPr>
      <p:cViewPr varScale="1">
        <p:scale>
          <a:sx n="85" d="100"/>
          <a:sy n="85" d="100"/>
        </p:scale>
        <p:origin x="-922" y="-86"/>
      </p:cViewPr>
      <p:guideLst>
        <p:guide orient="horz" pos="2251"/>
        <p:guide orient="horz" pos="28"/>
        <p:guide orient="horz" pos="4041"/>
        <p:guide orient="horz" pos="1047"/>
        <p:guide pos="2394"/>
        <p:guide pos="2832"/>
      </p:guideLst>
    </p:cSldViewPr>
  </p:slideViewPr>
  <p:outlineViewPr>
    <p:cViewPr>
      <p:scale>
        <a:sx n="25" d="100"/>
        <a:sy n="25" d="100"/>
      </p:scale>
      <p:origin x="0" y="2556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-1374" y="-102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4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5152" cy="49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350" y="2"/>
            <a:ext cx="2946239" cy="49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돋움" pitchFamily="50" charset="-127"/>
              </a:defRPr>
            </a:lvl1pPr>
          </a:lstStyle>
          <a:p>
            <a:pPr>
              <a:defRPr/>
            </a:pPr>
            <a:fld id="{46AA7C6D-3191-46EE-B018-BBE3E7C92CED}" type="datetimeFigureOut">
              <a:rPr lang="ko-KR" altLang="en-US"/>
              <a:pPr>
                <a:defRPr/>
              </a:pPr>
              <a:t>2012-09-24</a:t>
            </a:fld>
            <a:endParaRPr lang="en-US" altLang="ko-KR" dirty="0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9614"/>
            <a:ext cx="2945152" cy="492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350" y="9379614"/>
            <a:ext cx="2946239" cy="492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돋움" pitchFamily="50" charset="-127"/>
              </a:defRPr>
            </a:lvl1pPr>
          </a:lstStyle>
          <a:p>
            <a:pPr>
              <a:defRPr/>
            </a:pPr>
            <a:fld id="{3AC51341-E4B2-43FE-A7D9-3C68A06DD341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646790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6239" cy="494637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350" y="2"/>
            <a:ext cx="2946239" cy="494637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돋움" pitchFamily="50" charset="-127"/>
              </a:defRPr>
            </a:lvl1pPr>
          </a:lstStyle>
          <a:p>
            <a:pPr>
              <a:defRPr/>
            </a:pPr>
            <a:fld id="{72159C6C-97A2-41D9-9D71-93F2502FF18C}" type="datetimeFigureOut">
              <a:rPr lang="ko-KR" altLang="en-US"/>
              <a:pPr>
                <a:defRPr/>
              </a:pPr>
              <a:t>2012-09-24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39775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77" tIns="45789" rIns="91577" bIns="45789" rtlCol="0" anchor="ctr"/>
          <a:lstStyle/>
          <a:p>
            <a:pPr lvl="0"/>
            <a:endParaRPr lang="ko-KR" altLang="en-US" noProof="0" dirty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987" y="4689808"/>
            <a:ext cx="5437704" cy="4444799"/>
          </a:xfrm>
          <a:prstGeom prst="rect">
            <a:avLst/>
          </a:prstGeom>
        </p:spPr>
        <p:txBody>
          <a:bodyPr vert="horz" lIns="91577" tIns="45789" rIns="91577" bIns="45789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614"/>
            <a:ext cx="2946239" cy="492327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699437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901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50350" y="9379614"/>
            <a:ext cx="2946239" cy="49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577" tIns="45789" rIns="91577" bIns="45789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1pPr>
            <a:lvl2pPr marL="744064" indent="-286179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2pPr>
            <a:lvl3pPr marL="1144715" indent="-228943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3pPr>
            <a:lvl4pPr marL="1602600" indent="-228943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4pPr>
            <a:lvl5pPr marL="2060486" indent="-228943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5pPr>
            <a:lvl6pPr marL="2518372" indent="-228943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6pPr>
            <a:lvl7pPr marL="2976258" indent="-228943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7pPr>
            <a:lvl8pPr marL="3434144" indent="-228943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8pPr>
            <a:lvl9pPr marL="3892029" indent="-228943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fld id="{BF528282-0445-42AB-AE02-E1B37EB2F348}" type="slidenum">
              <a:rPr lang="ko-KR" altLang="en-US" sz="1200" b="0">
                <a:solidFill>
                  <a:schemeClr val="tx1"/>
                </a:solidFill>
                <a:latin typeface="돋움" pitchFamily="50" charset="-127"/>
              </a:rPr>
              <a:pPr eaLnBrk="1" hangingPunct="1"/>
              <a:t>1</a:t>
            </a:fld>
            <a:endParaRPr lang="en-US" altLang="ko-KR" sz="1200" b="0">
              <a:solidFill>
                <a:schemeClr val="tx1"/>
              </a:solidFill>
              <a:latin typeface="돋움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ory Board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7"/>
          <p:cNvSpPr>
            <a:spLocks noGrp="1"/>
          </p:cNvSpPr>
          <p:nvPr>
            <p:ph type="sldNum" sz="quarter" idx="13"/>
          </p:nvPr>
        </p:nvSpPr>
        <p:spPr>
          <a:xfrm>
            <a:off x="9410700" y="312738"/>
            <a:ext cx="425450" cy="176212"/>
          </a:xfrm>
        </p:spPr>
        <p:txBody>
          <a:bodyPr/>
          <a:lstStyle>
            <a:lvl1pPr algn="ctr">
              <a:defRPr sz="700" b="0" baseline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D4E9ECE-BCE1-441D-B32C-755459EF5D9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0047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ory Board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7"/>
          <p:cNvSpPr>
            <a:spLocks noGrp="1"/>
          </p:cNvSpPr>
          <p:nvPr>
            <p:ph type="sldNum" sz="quarter" idx="13"/>
          </p:nvPr>
        </p:nvSpPr>
        <p:spPr>
          <a:xfrm>
            <a:off x="9410700" y="312738"/>
            <a:ext cx="425450" cy="176212"/>
          </a:xfrm>
        </p:spPr>
        <p:txBody>
          <a:bodyPr/>
          <a:lstStyle>
            <a:lvl1pPr algn="ctr">
              <a:defRPr sz="700" b="0" baseline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D4E9ECE-BCE1-441D-B32C-755459EF5D9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0047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ory Board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7"/>
          <p:cNvSpPr>
            <a:spLocks noGrp="1"/>
          </p:cNvSpPr>
          <p:nvPr>
            <p:ph type="sldNum" sz="quarter" idx="13"/>
          </p:nvPr>
        </p:nvSpPr>
        <p:spPr>
          <a:xfrm>
            <a:off x="9410700" y="312738"/>
            <a:ext cx="425450" cy="176212"/>
          </a:xfrm>
        </p:spPr>
        <p:txBody>
          <a:bodyPr/>
          <a:lstStyle>
            <a:lvl1pPr algn="ctr">
              <a:defRPr sz="700" b="0" baseline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D4E9ECE-BCE1-441D-B32C-755459EF5D9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0047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인덱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209550" y="142852"/>
            <a:ext cx="9501188" cy="6500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endParaRPr lang="ko-KR" altLang="en-US"/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138113" y="569913"/>
            <a:ext cx="9644062" cy="158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138113" y="6661150"/>
            <a:ext cx="9644062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95216" y="71414"/>
            <a:ext cx="8098384" cy="504586"/>
          </a:xfrm>
          <a:prstGeom prst="rect">
            <a:avLst/>
          </a:prstGeom>
        </p:spPr>
        <p:txBody>
          <a:bodyPr anchor="ctr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슬라이드 번호 개체 틀 21"/>
          <p:cNvSpPr>
            <a:spLocks noGrp="1"/>
          </p:cNvSpPr>
          <p:nvPr>
            <p:ph type="sldNum" sz="quarter" idx="10"/>
          </p:nvPr>
        </p:nvSpPr>
        <p:spPr>
          <a:xfrm>
            <a:off x="4625975" y="6735763"/>
            <a:ext cx="682625" cy="7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base" latinLnBrk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kumimoji="1" lang="ko-KR" altLang="en-US" sz="800" b="0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599A505-FAAD-40CE-BD99-46D8C056B4D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35291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6965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덱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209550" y="142875"/>
            <a:ext cx="9501188" cy="6500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endParaRPr lang="ko-KR" altLang="en-US"/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138113" y="569913"/>
            <a:ext cx="9644062" cy="158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138113" y="6661150"/>
            <a:ext cx="9644062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95216" y="71414"/>
            <a:ext cx="8098384" cy="504586"/>
          </a:xfrm>
          <a:prstGeom prst="rect">
            <a:avLst/>
          </a:prstGeom>
        </p:spPr>
        <p:txBody>
          <a:bodyPr anchor="ctr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슬라이드 번호 개체 틀 21"/>
          <p:cNvSpPr>
            <a:spLocks noGrp="1"/>
          </p:cNvSpPr>
          <p:nvPr>
            <p:ph type="sldNum" sz="quarter" idx="10"/>
          </p:nvPr>
        </p:nvSpPr>
        <p:spPr>
          <a:xfrm>
            <a:off x="4625975" y="6735763"/>
            <a:ext cx="682625" cy="7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base" latinLnBrk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kumimoji="1" lang="ko-KR" altLang="en-US" sz="800" b="0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599A505-FAAD-40CE-BD99-46D8C056B4D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35291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인덱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209550" y="142875"/>
            <a:ext cx="9501188" cy="6500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38113" y="6661150"/>
            <a:ext cx="9644062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21"/>
          <p:cNvSpPr>
            <a:spLocks noGrp="1"/>
          </p:cNvSpPr>
          <p:nvPr>
            <p:ph type="sldNum" sz="quarter" idx="10"/>
          </p:nvPr>
        </p:nvSpPr>
        <p:spPr>
          <a:xfrm>
            <a:off x="4625975" y="6735763"/>
            <a:ext cx="682625" cy="7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base" latinLnBrk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kumimoji="1" lang="ko-KR" altLang="en-US" sz="800" b="0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599A505-FAAD-40CE-BD99-46D8C056B4D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35291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9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17759469"/>
              </p:ext>
            </p:extLst>
          </p:nvPr>
        </p:nvGraphicFramePr>
        <p:xfrm>
          <a:off x="42863" y="69850"/>
          <a:ext cx="9796461" cy="6584858"/>
        </p:xfrm>
        <a:graphic>
          <a:graphicData uri="http://schemas.openxmlformats.org/drawingml/2006/table">
            <a:tbl>
              <a:tblPr/>
              <a:tblGrid>
                <a:gridCol w="803633"/>
                <a:gridCol w="1535259"/>
                <a:gridCol w="785772"/>
                <a:gridCol w="4422211"/>
                <a:gridCol w="649590"/>
                <a:gridCol w="714338"/>
                <a:gridCol w="453362"/>
                <a:gridCol w="432296"/>
              </a:tblGrid>
              <a:tr h="2206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Page Title</a:t>
                      </a:r>
                    </a:p>
                  </a:txBody>
                  <a:tcPr marL="39598" marR="39598" marT="18002" marB="180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9598" marR="39598" marT="18002" marB="180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Screen ID</a:t>
                      </a:r>
                    </a:p>
                  </a:txBody>
                  <a:tcPr marL="39598" marR="39598" marT="18002" marB="180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9598" marR="39598" marT="18002" marB="180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Date</a:t>
                      </a:r>
                    </a:p>
                  </a:txBody>
                  <a:tcPr marL="39598" marR="39598" marT="18002" marB="180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돋움" pitchFamily="50" charset="-127"/>
                          <a:cs typeface="+mn-cs"/>
                        </a:rPr>
                        <a:t>2012-06-03</a:t>
                      </a:r>
                    </a:p>
                  </a:txBody>
                  <a:tcPr marL="39598" marR="39598" marT="18002" marB="180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Ver.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9598" marR="39598" marT="18002" marB="180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돋움" pitchFamily="50" charset="-127"/>
                          <a:cs typeface="+mn-cs"/>
                        </a:rPr>
                        <a:t>V1.0</a:t>
                      </a:r>
                    </a:p>
                  </a:txBody>
                  <a:tcPr marL="39598" marR="39598" marT="18002" marB="180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020">
                <a:tc>
                  <a:txBody>
                    <a:bodyPr/>
                    <a:lstStyle/>
                    <a:p>
                      <a:pPr marL="93663" marR="0" lvl="0" indent="-93663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Screen Path</a:t>
                      </a:r>
                    </a:p>
                  </a:txBody>
                  <a:tcPr marL="39598" marR="39598" marT="18002" marB="180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3663" marR="0" lvl="0" indent="-93663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9598" marR="39598" marT="18002" marB="180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93663" marR="0" lvl="0" indent="-93663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9600" marR="396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93663" marR="0" lvl="0" indent="-93663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9600" marR="396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작성자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9598" marR="39598" marT="18002" marB="180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9598" marR="39598" marT="18002" marB="180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P.NO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9598" marR="39598" marT="18002" marB="180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9598" marR="39598" marT="18002" marB="180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020">
                <a:tc>
                  <a:txBody>
                    <a:bodyPr/>
                    <a:lstStyle/>
                    <a:p>
                      <a:pPr marL="93663" marR="0" lvl="0" indent="-93663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Description</a:t>
                      </a:r>
                    </a:p>
                  </a:txBody>
                  <a:tcPr marL="39598" marR="39598" marT="18002" marB="180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3663" marR="0" lvl="0" indent="-93663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9598" marR="39598" marT="18002" marB="180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Details Description</a:t>
                      </a:r>
                    </a:p>
                  </a:txBody>
                  <a:tcPr marL="39598" marR="39598" marT="18002" marB="180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9598" marR="39598" marT="18002" marB="180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9598" marR="39598" marT="18002" marB="180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9598" marR="39598" marT="18002" marB="180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2134">
                <a:tc gridSpan="4"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9598" marR="39598" marT="18002" marB="180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93663" marR="0" lvl="0" indent="-93663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체" pitchFamily="49" charset="-127"/>
                      </a:endParaRPr>
                    </a:p>
                  </a:txBody>
                  <a:tcPr marL="39600" marR="396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9598" marR="39598" marT="18002" marB="180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9410700" y="311150"/>
            <a:ext cx="425450" cy="176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70000"/>
              </a:lnSpc>
              <a:spcBef>
                <a:spcPct val="50000"/>
              </a:spcBef>
              <a:defRPr sz="800" b="0" baseline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C2E90DB-7FE1-440A-BF91-B0ACE2B60504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803275" y="1628775"/>
            <a:ext cx="5976938" cy="39957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algn="ctr">
              <a:spcBef>
                <a:spcPts val="0"/>
              </a:spcBef>
              <a:defRPr/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19" r:id="rId1"/>
    <p:sldLayoutId id="2147485022" r:id="rId2"/>
    <p:sldLayoutId id="2147485023" r:id="rId3"/>
    <p:sldLayoutId id="2147485025" r:id="rId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800">
          <a:solidFill>
            <a:schemeClr val="tx1"/>
          </a:solidFill>
          <a:latin typeface="Verdana" pitchFamily="34" charset="0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800">
          <a:solidFill>
            <a:schemeClr val="tx1"/>
          </a:solidFill>
          <a:latin typeface="Verdana" pitchFamily="34" charset="0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800">
          <a:solidFill>
            <a:schemeClr val="tx1"/>
          </a:solidFill>
          <a:latin typeface="Verdana" pitchFamily="34" charset="0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800">
          <a:solidFill>
            <a:schemeClr val="tx1"/>
          </a:solidFill>
          <a:latin typeface="Verdana" pitchFamily="34" charset="0"/>
          <a:ea typeface="돋움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defRPr kumimoji="1" sz="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gray">
          <a:xfrm>
            <a:off x="2707747" y="915988"/>
            <a:ext cx="4476750" cy="626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/>
          <a:p>
            <a:pPr marL="92075" indent="-92075" algn="ctr"/>
            <a:r>
              <a:rPr lang="en-US" altLang="ko-KR" sz="3600" dirty="0" smtClean="0">
                <a:solidFill>
                  <a:srgbClr val="7F7F7F"/>
                </a:solidFill>
                <a:latin typeface="Arial" pitchFamily="34" charset="0"/>
                <a:ea typeface="HY그래픽M" pitchFamily="18" charset="-127"/>
              </a:rPr>
              <a:t>Gift</a:t>
            </a:r>
            <a:r>
              <a:rPr lang="en-US" altLang="ko-KR" sz="3600" baseline="0" dirty="0" smtClean="0">
                <a:solidFill>
                  <a:srgbClr val="7F7F7F"/>
                </a:solidFill>
                <a:latin typeface="Arial" pitchFamily="34" charset="0"/>
                <a:ea typeface="HY그래픽M" pitchFamily="18" charset="-127"/>
              </a:rPr>
              <a:t> for you</a:t>
            </a:r>
            <a:endParaRPr lang="ko-KR" altLang="en-US" sz="3600" dirty="0">
              <a:solidFill>
                <a:srgbClr val="7F7F7F"/>
              </a:solidFill>
              <a:latin typeface="Arial" pitchFamily="34" charset="0"/>
              <a:ea typeface="HY그래픽M" pitchFamily="18" charset="-127"/>
            </a:endParaRPr>
          </a:p>
        </p:txBody>
      </p:sp>
      <p:grpSp>
        <p:nvGrpSpPr>
          <p:cNvPr id="2051" name="Group 7"/>
          <p:cNvGrpSpPr>
            <a:grpSpLocks/>
          </p:cNvGrpSpPr>
          <p:nvPr/>
        </p:nvGrpSpPr>
        <p:grpSpPr bwMode="auto">
          <a:xfrm>
            <a:off x="1241425" y="900113"/>
            <a:ext cx="7396163" cy="671512"/>
            <a:chOff x="849" y="3696"/>
            <a:chExt cx="4542" cy="239"/>
          </a:xfrm>
        </p:grpSpPr>
        <p:sp>
          <p:nvSpPr>
            <p:cNvPr id="2058" name="Line 8"/>
            <p:cNvSpPr>
              <a:spLocks noChangeShapeType="1"/>
            </p:cNvSpPr>
            <p:nvPr userDrawn="1"/>
          </p:nvSpPr>
          <p:spPr bwMode="gray">
            <a:xfrm>
              <a:off x="849" y="3696"/>
              <a:ext cx="4542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36000" tIns="36000" rIns="36000" bIns="36000" anchor="ctr"/>
            <a:lstStyle/>
            <a:p>
              <a:endParaRPr lang="ko-KR" altLang="en-US"/>
            </a:p>
          </p:txBody>
        </p:sp>
        <p:sp>
          <p:nvSpPr>
            <p:cNvPr id="2059" name="Line 9"/>
            <p:cNvSpPr>
              <a:spLocks noChangeShapeType="1"/>
            </p:cNvSpPr>
            <p:nvPr userDrawn="1"/>
          </p:nvSpPr>
          <p:spPr bwMode="gray">
            <a:xfrm>
              <a:off x="849" y="3935"/>
              <a:ext cx="4542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36000" tIns="36000" rIns="36000" bIns="36000" anchor="ctr"/>
            <a:lstStyle/>
            <a:p>
              <a:endParaRPr lang="ko-KR" altLang="en-US"/>
            </a:p>
          </p:txBody>
        </p:sp>
      </p:grpSp>
      <p:sp>
        <p:nvSpPr>
          <p:cNvPr id="2053" name="Rectangle 2"/>
          <p:cNvSpPr>
            <a:spLocks noChangeArrowheads="1"/>
          </p:cNvSpPr>
          <p:nvPr/>
        </p:nvSpPr>
        <p:spPr bwMode="gray">
          <a:xfrm>
            <a:off x="1804988" y="6105525"/>
            <a:ext cx="6323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latinLnBrk="0"/>
            <a:r>
              <a:rPr kumimoji="0" lang="en-US" altLang="ko-KR" sz="800" b="0" i="1" dirty="0" smtClean="0">
                <a:solidFill>
                  <a:srgbClr val="808080"/>
                </a:solidFill>
                <a:latin typeface="Arial" pitchFamily="34" charset="0"/>
              </a:rPr>
              <a:t>Samsung Gift for you. </a:t>
            </a:r>
            <a:r>
              <a:rPr kumimoji="0" lang="en-US" altLang="ko-KR" sz="800" b="0" i="1" dirty="0">
                <a:solidFill>
                  <a:srgbClr val="808080"/>
                </a:solidFill>
                <a:latin typeface="Arial" pitchFamily="34" charset="0"/>
              </a:rPr>
              <a:t>All rights reserved</a:t>
            </a:r>
          </a:p>
        </p:txBody>
      </p:sp>
      <p:sp>
        <p:nvSpPr>
          <p:cNvPr id="2055" name="직사각형 14"/>
          <p:cNvSpPr>
            <a:spLocks noChangeArrowheads="1"/>
          </p:cNvSpPr>
          <p:nvPr/>
        </p:nvSpPr>
        <p:spPr bwMode="auto">
          <a:xfrm>
            <a:off x="4086561" y="1633538"/>
            <a:ext cx="17764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indent="-92075" algn="ctr"/>
            <a:r>
              <a:rPr lang="ko-KR" altLang="en-US" sz="2400" dirty="0" smtClean="0">
                <a:solidFill>
                  <a:srgbClr val="7F7F7F"/>
                </a:solidFill>
                <a:latin typeface="Arial" pitchFamily="34" charset="0"/>
                <a:ea typeface="HY그래픽M" pitchFamily="18" charset="-127"/>
              </a:rPr>
              <a:t>직업 </a:t>
            </a:r>
            <a:r>
              <a:rPr lang="ko-KR" altLang="en-US" sz="2400" dirty="0" err="1" smtClean="0">
                <a:solidFill>
                  <a:srgbClr val="7F7F7F"/>
                </a:solidFill>
                <a:latin typeface="Arial" pitchFamily="34" charset="0"/>
                <a:ea typeface="HY그래픽M" pitchFamily="18" charset="-127"/>
              </a:rPr>
              <a:t>멘토링</a:t>
            </a:r>
            <a:endParaRPr lang="ko-KR" altLang="en-US" sz="2400" dirty="0">
              <a:solidFill>
                <a:srgbClr val="7F7F7F"/>
              </a:solidFill>
              <a:latin typeface="Arial" pitchFamily="34" charset="0"/>
              <a:ea typeface="HY그래픽M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16" r:id="rId1"/>
    <p:sldLayoutId id="2147485021" r:id="rId2"/>
    <p:sldLayoutId id="2147485024" r:id="rId3"/>
  </p:sldLayoutIdLst>
  <p:hf hd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q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176213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kumimoji="1" sz="1400">
          <a:solidFill>
            <a:schemeClr val="tx1"/>
          </a:solidFill>
          <a:latin typeface="+mn-lt"/>
          <a:ea typeface="+mn-ea"/>
        </a:defRPr>
      </a:lvl2pPr>
      <a:lvl3pPr marL="1079500" indent="-157163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-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14349669"/>
              </p:ext>
            </p:extLst>
          </p:nvPr>
        </p:nvGraphicFramePr>
        <p:xfrm>
          <a:off x="2144713" y="4437063"/>
          <a:ext cx="5532437" cy="974728"/>
        </p:xfrm>
        <a:graphic>
          <a:graphicData uri="http://schemas.openxmlformats.org/drawingml/2006/table">
            <a:tbl>
              <a:tblPr/>
              <a:tblGrid>
                <a:gridCol w="1300162"/>
                <a:gridCol w="1409700"/>
                <a:gridCol w="1347788"/>
                <a:gridCol w="1474787"/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파일구분</a:t>
                      </a:r>
                    </a:p>
                  </a:txBody>
                  <a:tcPr marL="91429" marR="91429" marT="45641" marB="4564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Storyboard</a:t>
                      </a:r>
                    </a:p>
                  </a:txBody>
                  <a:tcPr marL="91429" marR="91429" marT="45641" marB="4564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버전</a:t>
                      </a:r>
                    </a:p>
                  </a:txBody>
                  <a:tcPr marL="91429" marR="91429" marT="45641" marB="4564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V1.0</a:t>
                      </a:r>
                    </a:p>
                  </a:txBody>
                  <a:tcPr marL="91429" marR="91429" marT="45641" marB="4564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작성자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소속</a:t>
                      </a:r>
                    </a:p>
                  </a:txBody>
                  <a:tcPr marL="91429" marR="91429" marT="45641" marB="4564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Gift for you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429" marR="91429" marT="45641" marB="4564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작성일</a:t>
                      </a:r>
                    </a:p>
                  </a:txBody>
                  <a:tcPr marL="91429" marR="91429" marT="45641" marB="4564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2012-06-03</a:t>
                      </a:r>
                    </a:p>
                  </a:txBody>
                  <a:tcPr marL="91429" marR="91429" marT="45641" marB="4564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승인자</a:t>
                      </a:r>
                    </a:p>
                  </a:txBody>
                  <a:tcPr marL="91429" marR="91429" marT="45641" marB="4564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429" marR="91429" marT="45641" marB="4564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승인일</a:t>
                      </a:r>
                    </a:p>
                  </a:txBody>
                  <a:tcPr marL="91429" marR="91429" marT="45641" marB="4564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429" marR="91429" marT="45641" marB="4564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 bwMode="auto">
          <a:xfrm>
            <a:off x="59820" y="6437942"/>
            <a:ext cx="7524000" cy="21068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en-US" altLang="ko-KR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0" name="Group 134"/>
          <p:cNvGraphicFramePr>
            <a:graphicFrameLocks noGrp="1"/>
          </p:cNvGraphicFramePr>
          <p:nvPr/>
        </p:nvGraphicFramePr>
        <p:xfrm>
          <a:off x="7597140" y="717928"/>
          <a:ext cx="2243137" cy="1895040"/>
        </p:xfrm>
        <a:graphic>
          <a:graphicData uri="http://schemas.openxmlformats.org/drawingml/2006/table">
            <a:tbl>
              <a:tblPr/>
              <a:tblGrid>
                <a:gridCol w="220662"/>
                <a:gridCol w="20224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Text1</a:t>
                      </a: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Text2</a:t>
                      </a: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특이사항</a:t>
                      </a: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5" name="Text Box 74"/>
          <p:cNvSpPr txBox="1">
            <a:spLocks noChangeArrowheads="1"/>
          </p:cNvSpPr>
          <p:nvPr/>
        </p:nvSpPr>
        <p:spPr bwMode="auto">
          <a:xfrm>
            <a:off x="2125354" y="1083236"/>
            <a:ext cx="545007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b="0" dirty="0" err="1" smtClean="0">
                <a:latin typeface="맑은 고딕" pitchFamily="50" charset="-127"/>
                <a:ea typeface="맑은 고딕" pitchFamily="50" charset="-127"/>
              </a:rPr>
              <a:t>러닝락</a:t>
            </a:r>
            <a:r>
              <a:rPr lang="ko-KR" altLang="en-US" sz="1300" b="0" dirty="0" smtClean="0">
                <a:latin typeface="맑은 고딕" pitchFamily="50" charset="-127"/>
                <a:ea typeface="맑은 고딕" pitchFamily="50" charset="-127"/>
              </a:rPr>
              <a:t> 소개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0" dirty="0" err="1" smtClean="0"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1300" b="0" dirty="0" smtClean="0">
                <a:latin typeface="맑은 고딕" pitchFamily="50" charset="-127"/>
                <a:ea typeface="맑은 고딕" pitchFamily="50" charset="-127"/>
              </a:rPr>
              <a:t> 소개  </a:t>
            </a:r>
            <a:r>
              <a:rPr lang="en-US" altLang="ko-KR" sz="1300" b="0" dirty="0" smtClean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300" b="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3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13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등록</a:t>
            </a:r>
            <a:r>
              <a:rPr lang="ko-KR" altLang="en-US" sz="1300" b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300" b="0" dirty="0" smtClean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300" b="0" dirty="0" smtClean="0">
                <a:latin typeface="맑은 고딕" pitchFamily="50" charset="-127"/>
                <a:ea typeface="맑은 고딕" pitchFamily="50" charset="-127"/>
              </a:rPr>
              <a:t>  개발자 등록  </a:t>
            </a:r>
            <a:r>
              <a:rPr lang="en-US" altLang="ko-KR" sz="1300" b="0" dirty="0" smtClean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300" b="0" dirty="0" smtClean="0">
                <a:latin typeface="맑은 고딕" pitchFamily="50" charset="-127"/>
                <a:ea typeface="맑은 고딕" pitchFamily="50" charset="-127"/>
              </a:rPr>
              <a:t> 고객지원</a:t>
            </a:r>
            <a:endParaRPr lang="ko-KR" altLang="en-US" sz="1300" b="0" dirty="0">
              <a:solidFill>
                <a:schemeClr val="accent5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20"/>
          <p:cNvSpPr txBox="1">
            <a:spLocks noChangeArrowheads="1"/>
          </p:cNvSpPr>
          <p:nvPr/>
        </p:nvSpPr>
        <p:spPr bwMode="auto">
          <a:xfrm>
            <a:off x="836613" y="304525"/>
            <a:ext cx="625740" cy="19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Screen Path</a:t>
            </a:r>
            <a:endParaRPr lang="ko-KR" altLang="en-US" sz="8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6"/>
          <p:cNvSpPr txBox="1">
            <a:spLocks noChangeArrowheads="1"/>
          </p:cNvSpPr>
          <p:nvPr/>
        </p:nvSpPr>
        <p:spPr bwMode="auto">
          <a:xfrm>
            <a:off x="836613" y="88625"/>
            <a:ext cx="534368" cy="19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Page Title</a:t>
            </a:r>
            <a:endParaRPr lang="ko-KR" altLang="en-US" sz="8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6"/>
          <p:cNvSpPr txBox="1">
            <a:spLocks noChangeArrowheads="1"/>
          </p:cNvSpPr>
          <p:nvPr/>
        </p:nvSpPr>
        <p:spPr bwMode="auto">
          <a:xfrm>
            <a:off x="3170238" y="88625"/>
            <a:ext cx="652990" cy="19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Code-UI-0-1</a:t>
            </a:r>
            <a:endParaRPr lang="ko-KR" altLang="en-US" sz="8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20"/>
          <p:cNvSpPr txBox="1">
            <a:spLocks noChangeArrowheads="1"/>
          </p:cNvSpPr>
          <p:nvPr/>
        </p:nvSpPr>
        <p:spPr bwMode="auto">
          <a:xfrm>
            <a:off x="836613" y="500152"/>
            <a:ext cx="1685324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r>
              <a:rPr lang="ko-KR" altLang="en-US" sz="800" b="0" dirty="0" err="1" smtClean="0">
                <a:latin typeface="맑은 고딕" pitchFamily="50" charset="-127"/>
                <a:ea typeface="맑은 고딕" pitchFamily="50" charset="-127"/>
              </a:rPr>
              <a:t>러닝락</a:t>
            </a: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 홈페이지 </a:t>
            </a:r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등록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AutoShape 38"/>
          <p:cNvSpPr>
            <a:spLocks noChangeArrowheads="1"/>
          </p:cNvSpPr>
          <p:nvPr/>
        </p:nvSpPr>
        <p:spPr bwMode="auto">
          <a:xfrm>
            <a:off x="309530" y="928670"/>
            <a:ext cx="1765168" cy="470192"/>
          </a:xfrm>
          <a:prstGeom prst="roundRect">
            <a:avLst>
              <a:gd name="adj" fmla="val 0"/>
            </a:avLst>
          </a:prstGeom>
          <a:solidFill>
            <a:srgbClr val="F0D0D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rIns="36000" anchor="ctr"/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러닝락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로고 영역  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20"/>
          <p:cNvSpPr txBox="1">
            <a:spLocks noChangeArrowheads="1"/>
          </p:cNvSpPr>
          <p:nvPr/>
        </p:nvSpPr>
        <p:spPr bwMode="auto">
          <a:xfrm>
            <a:off x="8270321" y="280731"/>
            <a:ext cx="457424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정택준</a:t>
            </a:r>
          </a:p>
        </p:txBody>
      </p:sp>
      <p:sp>
        <p:nvSpPr>
          <p:cNvPr id="49" name="직사각형 48"/>
          <p:cNvSpPr/>
          <p:nvPr/>
        </p:nvSpPr>
        <p:spPr bwMode="auto">
          <a:xfrm>
            <a:off x="309530" y="1571612"/>
            <a:ext cx="7215238" cy="47863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50" name="직사각형 101"/>
          <p:cNvSpPr>
            <a:spLocks noChangeArrowheads="1"/>
          </p:cNvSpPr>
          <p:nvPr/>
        </p:nvSpPr>
        <p:spPr bwMode="auto">
          <a:xfrm>
            <a:off x="6545418" y="796185"/>
            <a:ext cx="915315" cy="131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회원가입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27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 bwMode="auto">
          <a:xfrm>
            <a:off x="59820" y="6437942"/>
            <a:ext cx="7524000" cy="21068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en-US" altLang="ko-KR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0" name="Group 134"/>
          <p:cNvGraphicFramePr>
            <a:graphicFrameLocks noGrp="1"/>
          </p:cNvGraphicFramePr>
          <p:nvPr/>
        </p:nvGraphicFramePr>
        <p:xfrm>
          <a:off x="7597140" y="717928"/>
          <a:ext cx="2243137" cy="1895040"/>
        </p:xfrm>
        <a:graphic>
          <a:graphicData uri="http://schemas.openxmlformats.org/drawingml/2006/table">
            <a:tbl>
              <a:tblPr/>
              <a:tblGrid>
                <a:gridCol w="220662"/>
                <a:gridCol w="20224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Text1</a:t>
                      </a: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Text2</a:t>
                      </a: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특이사항</a:t>
                      </a: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5" name="Text Box 74"/>
          <p:cNvSpPr txBox="1">
            <a:spLocks noChangeArrowheads="1"/>
          </p:cNvSpPr>
          <p:nvPr/>
        </p:nvSpPr>
        <p:spPr bwMode="auto">
          <a:xfrm>
            <a:off x="2125354" y="1083236"/>
            <a:ext cx="545007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b="0" dirty="0" err="1" smtClean="0">
                <a:latin typeface="맑은 고딕" pitchFamily="50" charset="-127"/>
                <a:ea typeface="맑은 고딕" pitchFamily="50" charset="-127"/>
              </a:rPr>
              <a:t>러닝락</a:t>
            </a:r>
            <a:r>
              <a:rPr lang="ko-KR" altLang="en-US" sz="1300" b="0" dirty="0" smtClean="0">
                <a:latin typeface="맑은 고딕" pitchFamily="50" charset="-127"/>
                <a:ea typeface="맑은 고딕" pitchFamily="50" charset="-127"/>
              </a:rPr>
              <a:t> 소개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0" dirty="0" err="1" smtClean="0"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1300" b="0" dirty="0" smtClean="0">
                <a:latin typeface="맑은 고딕" pitchFamily="50" charset="-127"/>
                <a:ea typeface="맑은 고딕" pitchFamily="50" charset="-127"/>
              </a:rPr>
              <a:t> 소개  </a:t>
            </a:r>
            <a:r>
              <a:rPr lang="en-US" altLang="ko-KR" sz="1300" b="0" dirty="0" smtClean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300" b="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300" b="0" dirty="0" err="1" smtClean="0"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1300" b="0" dirty="0" smtClean="0">
                <a:latin typeface="맑은 고딕" pitchFamily="50" charset="-127"/>
                <a:ea typeface="맑은 고딕" pitchFamily="50" charset="-127"/>
              </a:rPr>
              <a:t> 등록  </a:t>
            </a:r>
            <a:r>
              <a:rPr lang="en-US" altLang="ko-KR" sz="1300" b="0" dirty="0" smtClean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300" b="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3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개발자 등록</a:t>
            </a:r>
            <a:r>
              <a:rPr lang="ko-KR" altLang="en-US" sz="1300" b="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300" b="0" dirty="0" smtClean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300" b="0" dirty="0" smtClean="0">
                <a:latin typeface="맑은 고딕" pitchFamily="50" charset="-127"/>
                <a:ea typeface="맑은 고딕" pitchFamily="50" charset="-127"/>
              </a:rPr>
              <a:t> 고객지원</a:t>
            </a:r>
            <a:endParaRPr lang="ko-KR" altLang="en-US" sz="1300" b="0" dirty="0">
              <a:solidFill>
                <a:schemeClr val="accent5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20"/>
          <p:cNvSpPr txBox="1">
            <a:spLocks noChangeArrowheads="1"/>
          </p:cNvSpPr>
          <p:nvPr/>
        </p:nvSpPr>
        <p:spPr bwMode="auto">
          <a:xfrm>
            <a:off x="836613" y="304525"/>
            <a:ext cx="625740" cy="19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Screen Path</a:t>
            </a:r>
            <a:endParaRPr lang="ko-KR" altLang="en-US" sz="8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6"/>
          <p:cNvSpPr txBox="1">
            <a:spLocks noChangeArrowheads="1"/>
          </p:cNvSpPr>
          <p:nvPr/>
        </p:nvSpPr>
        <p:spPr bwMode="auto">
          <a:xfrm>
            <a:off x="836613" y="88625"/>
            <a:ext cx="534368" cy="19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Page Title</a:t>
            </a:r>
            <a:endParaRPr lang="ko-KR" altLang="en-US" sz="8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6"/>
          <p:cNvSpPr txBox="1">
            <a:spLocks noChangeArrowheads="1"/>
          </p:cNvSpPr>
          <p:nvPr/>
        </p:nvSpPr>
        <p:spPr bwMode="auto">
          <a:xfrm>
            <a:off x="3170238" y="88625"/>
            <a:ext cx="652990" cy="19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Code-UI-0-1</a:t>
            </a:r>
            <a:endParaRPr lang="ko-KR" altLang="en-US" sz="8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20"/>
          <p:cNvSpPr txBox="1">
            <a:spLocks noChangeArrowheads="1"/>
          </p:cNvSpPr>
          <p:nvPr/>
        </p:nvSpPr>
        <p:spPr bwMode="auto">
          <a:xfrm>
            <a:off x="836613" y="500152"/>
            <a:ext cx="1549069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r>
              <a:rPr lang="ko-KR" altLang="en-US" sz="800" b="0" dirty="0" err="1" smtClean="0">
                <a:latin typeface="맑은 고딕" pitchFamily="50" charset="-127"/>
                <a:ea typeface="맑은 고딕" pitchFamily="50" charset="-127"/>
              </a:rPr>
              <a:t>러닝락</a:t>
            </a: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 홈페이지 </a:t>
            </a:r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개발자 등록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AutoShape 38"/>
          <p:cNvSpPr>
            <a:spLocks noChangeArrowheads="1"/>
          </p:cNvSpPr>
          <p:nvPr/>
        </p:nvSpPr>
        <p:spPr bwMode="auto">
          <a:xfrm>
            <a:off x="309530" y="928670"/>
            <a:ext cx="1765168" cy="470192"/>
          </a:xfrm>
          <a:prstGeom prst="roundRect">
            <a:avLst>
              <a:gd name="adj" fmla="val 0"/>
            </a:avLst>
          </a:prstGeom>
          <a:solidFill>
            <a:srgbClr val="F0D0D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rIns="36000" anchor="ctr"/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러닝락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로고 영역  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20"/>
          <p:cNvSpPr txBox="1">
            <a:spLocks noChangeArrowheads="1"/>
          </p:cNvSpPr>
          <p:nvPr/>
        </p:nvSpPr>
        <p:spPr bwMode="auto">
          <a:xfrm>
            <a:off x="8270321" y="280731"/>
            <a:ext cx="457424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장혜수</a:t>
            </a:r>
          </a:p>
        </p:txBody>
      </p:sp>
      <p:sp>
        <p:nvSpPr>
          <p:cNvPr id="49" name="직사각형 48"/>
          <p:cNvSpPr/>
          <p:nvPr/>
        </p:nvSpPr>
        <p:spPr bwMode="auto">
          <a:xfrm>
            <a:off x="309530" y="1571612"/>
            <a:ext cx="7215238" cy="47863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50" name="직사각형 101"/>
          <p:cNvSpPr>
            <a:spLocks noChangeArrowheads="1"/>
          </p:cNvSpPr>
          <p:nvPr/>
        </p:nvSpPr>
        <p:spPr bwMode="auto">
          <a:xfrm>
            <a:off x="6545418" y="796185"/>
            <a:ext cx="915315" cy="131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회원가입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27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 bwMode="auto">
          <a:xfrm>
            <a:off x="59820" y="6437942"/>
            <a:ext cx="7524000" cy="21068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en-US" altLang="ko-KR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0" name="Group 134"/>
          <p:cNvGraphicFramePr>
            <a:graphicFrameLocks noGrp="1"/>
          </p:cNvGraphicFramePr>
          <p:nvPr/>
        </p:nvGraphicFramePr>
        <p:xfrm>
          <a:off x="7597140" y="717928"/>
          <a:ext cx="2243137" cy="1895040"/>
        </p:xfrm>
        <a:graphic>
          <a:graphicData uri="http://schemas.openxmlformats.org/drawingml/2006/table">
            <a:tbl>
              <a:tblPr/>
              <a:tblGrid>
                <a:gridCol w="220662"/>
                <a:gridCol w="20224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Text1</a:t>
                      </a: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Text2</a:t>
                      </a: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특이사항</a:t>
                      </a: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5" name="Text Box 74"/>
          <p:cNvSpPr txBox="1">
            <a:spLocks noChangeArrowheads="1"/>
          </p:cNvSpPr>
          <p:nvPr/>
        </p:nvSpPr>
        <p:spPr bwMode="auto">
          <a:xfrm>
            <a:off x="2125354" y="1083236"/>
            <a:ext cx="545007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b="0" dirty="0" err="1" smtClean="0">
                <a:latin typeface="맑은 고딕" pitchFamily="50" charset="-127"/>
                <a:ea typeface="맑은 고딕" pitchFamily="50" charset="-127"/>
              </a:rPr>
              <a:t>러닝락</a:t>
            </a:r>
            <a:r>
              <a:rPr lang="ko-KR" altLang="en-US" sz="1300" b="0" dirty="0" smtClean="0">
                <a:latin typeface="맑은 고딕" pitchFamily="50" charset="-127"/>
                <a:ea typeface="맑은 고딕" pitchFamily="50" charset="-127"/>
              </a:rPr>
              <a:t> 소개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0" dirty="0" err="1" smtClean="0"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1300" b="0" dirty="0" smtClean="0">
                <a:latin typeface="맑은 고딕" pitchFamily="50" charset="-127"/>
                <a:ea typeface="맑은 고딕" pitchFamily="50" charset="-127"/>
              </a:rPr>
              <a:t> 소개  </a:t>
            </a:r>
            <a:r>
              <a:rPr lang="en-US" altLang="ko-KR" sz="1300" b="0" dirty="0" smtClean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300" b="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300" b="0" dirty="0" err="1" smtClean="0"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1300" b="0" dirty="0" smtClean="0">
                <a:latin typeface="맑은 고딕" pitchFamily="50" charset="-127"/>
                <a:ea typeface="맑은 고딕" pitchFamily="50" charset="-127"/>
              </a:rPr>
              <a:t> 등록  </a:t>
            </a:r>
            <a:r>
              <a:rPr lang="en-US" altLang="ko-KR" sz="1300" b="0" dirty="0" smtClean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300" b="0" dirty="0" smtClean="0">
                <a:latin typeface="맑은 고딕" pitchFamily="50" charset="-127"/>
                <a:ea typeface="맑은 고딕" pitchFamily="50" charset="-127"/>
              </a:rPr>
              <a:t>  개발자 등록  </a:t>
            </a:r>
            <a:r>
              <a:rPr lang="en-US" altLang="ko-KR" sz="1300" b="0" dirty="0" smtClean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3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고객지원</a:t>
            </a:r>
            <a:endParaRPr lang="ko-KR" altLang="en-US" sz="13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20"/>
          <p:cNvSpPr txBox="1">
            <a:spLocks noChangeArrowheads="1"/>
          </p:cNvSpPr>
          <p:nvPr/>
        </p:nvSpPr>
        <p:spPr bwMode="auto">
          <a:xfrm>
            <a:off x="836613" y="304525"/>
            <a:ext cx="625740" cy="19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Screen Path</a:t>
            </a:r>
            <a:endParaRPr lang="ko-KR" altLang="en-US" sz="8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6"/>
          <p:cNvSpPr txBox="1">
            <a:spLocks noChangeArrowheads="1"/>
          </p:cNvSpPr>
          <p:nvPr/>
        </p:nvSpPr>
        <p:spPr bwMode="auto">
          <a:xfrm>
            <a:off x="836613" y="88625"/>
            <a:ext cx="534368" cy="19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Page Title</a:t>
            </a:r>
            <a:endParaRPr lang="ko-KR" altLang="en-US" sz="8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6"/>
          <p:cNvSpPr txBox="1">
            <a:spLocks noChangeArrowheads="1"/>
          </p:cNvSpPr>
          <p:nvPr/>
        </p:nvSpPr>
        <p:spPr bwMode="auto">
          <a:xfrm>
            <a:off x="3170238" y="88625"/>
            <a:ext cx="652990" cy="19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Code-UI-0-1</a:t>
            </a:r>
            <a:endParaRPr lang="ko-KR" altLang="en-US" sz="8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20"/>
          <p:cNvSpPr txBox="1">
            <a:spLocks noChangeArrowheads="1"/>
          </p:cNvSpPr>
          <p:nvPr/>
        </p:nvSpPr>
        <p:spPr bwMode="auto">
          <a:xfrm>
            <a:off x="836613" y="515540"/>
            <a:ext cx="1401593" cy="19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r>
              <a:rPr lang="ko-KR" altLang="en-US" sz="800" b="0" dirty="0" err="1" smtClean="0">
                <a:latin typeface="맑은 고딕" pitchFamily="50" charset="-127"/>
                <a:ea typeface="맑은 고딕" pitchFamily="50" charset="-127"/>
              </a:rPr>
              <a:t>러닝락</a:t>
            </a: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 홈페이지 </a:t>
            </a:r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고객지원</a:t>
            </a:r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AutoShape 38"/>
          <p:cNvSpPr>
            <a:spLocks noChangeArrowheads="1"/>
          </p:cNvSpPr>
          <p:nvPr/>
        </p:nvSpPr>
        <p:spPr bwMode="auto">
          <a:xfrm>
            <a:off x="309530" y="928670"/>
            <a:ext cx="1765168" cy="470192"/>
          </a:xfrm>
          <a:prstGeom prst="roundRect">
            <a:avLst>
              <a:gd name="adj" fmla="val 0"/>
            </a:avLst>
          </a:prstGeom>
          <a:solidFill>
            <a:srgbClr val="F0D0D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rIns="36000" anchor="ctr"/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러닝락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로고 영역  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20"/>
          <p:cNvSpPr txBox="1">
            <a:spLocks noChangeArrowheads="1"/>
          </p:cNvSpPr>
          <p:nvPr/>
        </p:nvSpPr>
        <p:spPr bwMode="auto">
          <a:xfrm>
            <a:off x="8270321" y="280731"/>
            <a:ext cx="457424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이유경</a:t>
            </a:r>
          </a:p>
        </p:txBody>
      </p:sp>
      <p:sp>
        <p:nvSpPr>
          <p:cNvPr id="49" name="직사각형 48"/>
          <p:cNvSpPr/>
          <p:nvPr/>
        </p:nvSpPr>
        <p:spPr bwMode="auto">
          <a:xfrm>
            <a:off x="309530" y="1571612"/>
            <a:ext cx="7215238" cy="47863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50" name="직사각형 101"/>
          <p:cNvSpPr>
            <a:spLocks noChangeArrowheads="1"/>
          </p:cNvSpPr>
          <p:nvPr/>
        </p:nvSpPr>
        <p:spPr bwMode="auto">
          <a:xfrm>
            <a:off x="6545418" y="796185"/>
            <a:ext cx="915315" cy="131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회원가입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67644" y="3810230"/>
            <a:ext cx="1785950" cy="880617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1050" dirty="0" smtClean="0">
                <a:latin typeface="+mn-lt"/>
                <a:ea typeface="+mn-ea"/>
              </a:rPr>
              <a:t>어떻게 할지 감이 </a:t>
            </a:r>
            <a:r>
              <a:rPr lang="ko-KR" altLang="en-US" sz="1050" dirty="0" err="1" smtClean="0">
                <a:latin typeface="+mn-lt"/>
                <a:ea typeface="+mn-ea"/>
              </a:rPr>
              <a:t>안잡히면</a:t>
            </a:r>
            <a:r>
              <a:rPr lang="ko-KR" altLang="en-US" sz="1050" dirty="0" smtClean="0">
                <a:latin typeface="+mn-lt"/>
                <a:ea typeface="+mn-ea"/>
              </a:rPr>
              <a:t> </a:t>
            </a:r>
            <a:r>
              <a:rPr lang="en-US" altLang="ko-KR" sz="1050" dirty="0" smtClean="0">
                <a:latin typeface="+mn-lt"/>
                <a:ea typeface="+mn-ea"/>
              </a:rPr>
              <a:t>samsungapps.com</a:t>
            </a:r>
            <a:r>
              <a:rPr lang="ko-KR" altLang="en-US" sz="1050" dirty="0" smtClean="0">
                <a:latin typeface="+mn-lt"/>
                <a:ea typeface="+mn-ea"/>
              </a:rPr>
              <a:t>과 같은 그런 사이트 가봐서 고객페이지 한번 보면 감이 잡힐거에요</a:t>
            </a:r>
            <a:r>
              <a:rPr lang="en-US" altLang="ko-KR" sz="1050" dirty="0" smtClean="0">
                <a:latin typeface="+mn-lt"/>
                <a:ea typeface="+mn-ea"/>
              </a:rPr>
              <a:t>. </a:t>
            </a:r>
            <a:endParaRPr lang="ko-KR" altLang="en-US" sz="1050" dirty="0" smtClean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27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4"/>
          <p:cNvSpPr>
            <a:spLocks noGrp="1"/>
          </p:cNvSpPr>
          <p:nvPr>
            <p:ph type="title"/>
          </p:nvPr>
        </p:nvSpPr>
        <p:spPr bwMode="auto">
          <a:xfrm>
            <a:off x="95250" y="71438"/>
            <a:ext cx="8097838" cy="5048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Revision History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85DB71-5FDD-4876-9EB0-EE71E5BF5AB8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89660178"/>
              </p:ext>
            </p:extLst>
          </p:nvPr>
        </p:nvGraphicFramePr>
        <p:xfrm>
          <a:off x="434975" y="646625"/>
          <a:ext cx="9085263" cy="2954902"/>
        </p:xfrm>
        <a:graphic>
          <a:graphicData uri="http://schemas.openxmlformats.org/drawingml/2006/table">
            <a:tbl>
              <a:tblPr/>
              <a:tblGrid>
                <a:gridCol w="777029"/>
                <a:gridCol w="6022226"/>
                <a:gridCol w="1004892"/>
                <a:gridCol w="1281116"/>
              </a:tblGrid>
              <a:tr h="224401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버전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변경 내용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작성자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변경일자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24401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1.0</a:t>
                      </a: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최초 작성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작성자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2012.06.03</a:t>
                      </a: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61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61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61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61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61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61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61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61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61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61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35"/>
          <p:cNvSpPr>
            <a:spLocks noGrp="1"/>
          </p:cNvSpPr>
          <p:nvPr>
            <p:ph type="title"/>
          </p:nvPr>
        </p:nvSpPr>
        <p:spPr bwMode="auto">
          <a:xfrm>
            <a:off x="95250" y="71438"/>
            <a:ext cx="8097838" cy="5048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유효성 검사 항목 정의</a:t>
            </a:r>
          </a:p>
        </p:txBody>
      </p:sp>
      <p:sp>
        <p:nvSpPr>
          <p:cNvPr id="94" name="슬라이드 번호 개체 틀 9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F4E8B0-BFFD-4304-97FE-898077AAFBD6}" type="slidenum">
              <a:rPr lang="en-US" altLang="ko-KR"/>
              <a:pPr>
                <a:defRPr/>
              </a:pPr>
              <a:t>2</a:t>
            </a:fld>
            <a:endParaRPr lang="en-US" altLang="ko-KR" dirty="0"/>
          </a:p>
        </p:txBody>
      </p:sp>
      <p:graphicFrame>
        <p:nvGraphicFramePr>
          <p:cNvPr id="106" name="표 105"/>
          <p:cNvGraphicFramePr>
            <a:graphicFrameLocks noGrp="1"/>
          </p:cNvGraphicFramePr>
          <p:nvPr/>
        </p:nvGraphicFramePr>
        <p:xfrm>
          <a:off x="166654" y="714357"/>
          <a:ext cx="9572692" cy="4446150"/>
        </p:xfrm>
        <a:graphic>
          <a:graphicData uri="http://schemas.openxmlformats.org/drawingml/2006/table">
            <a:tbl>
              <a:tblPr/>
              <a:tblGrid>
                <a:gridCol w="339965"/>
                <a:gridCol w="1664038"/>
                <a:gridCol w="1664038"/>
                <a:gridCol w="1664038"/>
                <a:gridCol w="4240613"/>
              </a:tblGrid>
              <a:tr h="1870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10800" marR="9258" marT="9258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 Depth</a:t>
                      </a:r>
                    </a:p>
                  </a:txBody>
                  <a:tcPr marL="72000" marR="9258" marT="9258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 Depth</a:t>
                      </a:r>
                    </a:p>
                  </a:txBody>
                  <a:tcPr marL="72000" marR="9258" marT="9258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 Depth</a:t>
                      </a:r>
                    </a:p>
                  </a:txBody>
                  <a:tcPr marL="72000" marR="9258" marT="9258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유효성 검사 항목</a:t>
                      </a:r>
                    </a:p>
                  </a:txBody>
                  <a:tcPr marL="72000" marR="9258" marT="9258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</a:tr>
              <a:tr h="1870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10800" marR="9258" marT="9258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0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10800" marR="9258" marT="9258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0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10800" marR="9258" marT="9258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0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10800" marR="9258" marT="9258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0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10800" marR="9258" marT="9258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0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10800" marR="9258" marT="9258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0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10800" marR="9258" marT="9258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0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10800" marR="9258" marT="9258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0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10800" marR="9258" marT="9258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0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10800" marR="9258" marT="9258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409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10800" marR="9258" marT="9258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3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197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10800" marR="9258" marT="9258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0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</a:p>
                  </a:txBody>
                  <a:tcPr marL="10800" marR="9258" marT="9258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0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</a:p>
                  </a:txBody>
                  <a:tcPr marL="10800" marR="9258" marT="9258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0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0800" marR="9258" marT="9258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0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" marR="9258" marT="9258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0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" marR="9258" marT="9258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0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" marR="9258" marT="9258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0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" marR="9258" marT="9258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0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" marR="9258" marT="9258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0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" marR="9258" marT="9258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ko-KR" altLang="en-US" sz="800" b="0" i="0" u="none" strike="noStrik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70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" marR="9258" marT="9258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ko-KR" altLang="en-US" sz="800" b="0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258" marT="9258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35"/>
          <p:cNvSpPr>
            <a:spLocks noGrp="1"/>
          </p:cNvSpPr>
          <p:nvPr>
            <p:ph type="title"/>
          </p:nvPr>
        </p:nvSpPr>
        <p:spPr bwMode="auto">
          <a:xfrm>
            <a:off x="95250" y="71438"/>
            <a:ext cx="8097838" cy="5048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로그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기록 내역 정의</a:t>
            </a:r>
          </a:p>
        </p:txBody>
      </p:sp>
      <p:sp>
        <p:nvSpPr>
          <p:cNvPr id="94" name="슬라이드 번호 개체 틀 9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F4E8B0-BFFD-4304-97FE-898077AAFBD6}" type="slidenum">
              <a:rPr lang="en-US" altLang="ko-KR"/>
              <a:pPr>
                <a:defRPr/>
              </a:pPr>
              <a:t>3</a:t>
            </a:fld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8494" y="680147"/>
          <a:ext cx="9644984" cy="4606247"/>
        </p:xfrm>
        <a:graphic>
          <a:graphicData uri="http://schemas.openxmlformats.org/drawingml/2006/table">
            <a:tbl>
              <a:tblPr/>
              <a:tblGrid>
                <a:gridCol w="179441"/>
                <a:gridCol w="814570"/>
                <a:gridCol w="814570"/>
                <a:gridCol w="814570"/>
                <a:gridCol w="814570"/>
                <a:gridCol w="2143855"/>
                <a:gridCol w="2967870"/>
                <a:gridCol w="1095538"/>
              </a:tblGrid>
              <a:tr h="16010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3600" marR="4856" marT="4856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 Depth</a:t>
                      </a:r>
                    </a:p>
                  </a:txBody>
                  <a:tcPr marL="72000" marR="4856" marT="4856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 Depth</a:t>
                      </a:r>
                    </a:p>
                  </a:txBody>
                  <a:tcPr marL="72000" marR="4856" marT="4856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 Depth</a:t>
                      </a:r>
                    </a:p>
                  </a:txBody>
                  <a:tcPr marL="72000" marR="4856" marT="4856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 Depth</a:t>
                      </a:r>
                    </a:p>
                  </a:txBody>
                  <a:tcPr marL="72000" marR="4856" marT="4856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 기록 내역</a:t>
                      </a:r>
                    </a:p>
                  </a:txBody>
                  <a:tcPr marL="4856" marR="4856" marT="4856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기록 시점</a:t>
                      </a:r>
                    </a:p>
                  </a:txBody>
                  <a:tcPr marL="72000" marR="4856" marT="4856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</a:tr>
              <a:tr h="1601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72000" marR="4856" marT="4856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marL="72000" marR="4856" marT="4856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" marR="4856" marT="4856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0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600" marR="4856" marT="4856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3600" marR="4856" marT="4856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3600" marR="4856" marT="4856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3600" marR="4856" marT="4856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3600" marR="4856" marT="4856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3600" marR="4856" marT="4856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0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3600" marR="4856" marT="4856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0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3600" marR="4856" marT="4856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0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3600" marR="4856" marT="4856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0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3600" marR="4856" marT="4856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0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3600" marR="4856" marT="4856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</a:p>
                  </a:txBody>
                  <a:tcPr marL="3600" marR="4856" marT="4856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</a:p>
                  </a:txBody>
                  <a:tcPr marL="3600" marR="4856" marT="4856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</a:p>
                  </a:txBody>
                  <a:tcPr marL="3600" marR="4856" marT="4856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</a:p>
                  </a:txBody>
                  <a:tcPr marL="3600" marR="4856" marT="4856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</a:p>
                  </a:txBody>
                  <a:tcPr marL="3600" marR="4856" marT="4856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</a:p>
                  </a:txBody>
                  <a:tcPr marL="3600" marR="4856" marT="4856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</a:p>
                  </a:txBody>
                  <a:tcPr marL="3600" marR="4856" marT="4856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</a:p>
                  </a:txBody>
                  <a:tcPr marL="3600" marR="4856" marT="4856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t"/>
                      <a:endParaRPr lang="ko-KR" altLang="en-US" sz="800" b="0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</a:p>
                  </a:txBody>
                  <a:tcPr marL="3600" marR="4856" marT="4856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4856" marT="4856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35"/>
          <p:cNvSpPr>
            <a:spLocks noGrp="1"/>
          </p:cNvSpPr>
          <p:nvPr>
            <p:ph type="title"/>
          </p:nvPr>
        </p:nvSpPr>
        <p:spPr bwMode="auto">
          <a:xfrm>
            <a:off x="95250" y="71438"/>
            <a:ext cx="8097838" cy="5048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Explanatory Notes</a:t>
            </a:r>
            <a:endParaRPr lang="ko-KR" altLang="en-US" smtClean="0"/>
          </a:p>
        </p:txBody>
      </p:sp>
      <p:sp>
        <p:nvSpPr>
          <p:cNvPr id="94" name="슬라이드 번호 개체 틀 9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F4E8B0-BFFD-4304-97FE-898077AAFBD6}" type="slidenum">
              <a:rPr lang="en-US" altLang="ko-KR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154" name="양쪽 모서리가 둥근 사각형 153"/>
          <p:cNvSpPr/>
          <p:nvPr/>
        </p:nvSpPr>
        <p:spPr bwMode="auto">
          <a:xfrm>
            <a:off x="5227702" y="6264186"/>
            <a:ext cx="663575" cy="144463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31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kumimoji="0" lang="ko-KR" altLang="en-US" sz="700" b="0" dirty="0">
                <a:solidFill>
                  <a:srgbClr val="000000"/>
                </a:solidFill>
                <a:latin typeface="Verdana"/>
                <a:ea typeface="돋움"/>
              </a:rPr>
              <a:t>탭 메뉴 </a:t>
            </a:r>
            <a:r>
              <a:rPr kumimoji="0" lang="en-US" altLang="ko-KR" sz="700" b="0" dirty="0">
                <a:solidFill>
                  <a:srgbClr val="000000"/>
                </a:solidFill>
                <a:latin typeface="Verdana"/>
                <a:ea typeface="돋움"/>
              </a:rPr>
              <a:t>1</a:t>
            </a:r>
            <a:endParaRPr kumimoji="0" lang="ko-KR" altLang="en-US" sz="700" b="0" dirty="0">
              <a:solidFill>
                <a:srgbClr val="000000"/>
              </a:solidFill>
              <a:latin typeface="Verdana"/>
              <a:ea typeface="돋움"/>
            </a:endParaRPr>
          </a:p>
        </p:txBody>
      </p:sp>
      <p:sp>
        <p:nvSpPr>
          <p:cNvPr id="155" name="양쪽 모서리가 둥근 사각형 154"/>
          <p:cNvSpPr/>
          <p:nvPr/>
        </p:nvSpPr>
        <p:spPr bwMode="auto">
          <a:xfrm>
            <a:off x="5924614" y="6264186"/>
            <a:ext cx="663575" cy="144463"/>
          </a:xfrm>
          <a:prstGeom prst="round2SameRect">
            <a:avLst/>
          </a:prstGeom>
          <a:solidFill>
            <a:schemeClr val="bg1"/>
          </a:solidFill>
          <a:ln w="31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kumimoji="0" lang="ko-KR" altLang="en-US" sz="700" b="0" dirty="0">
                <a:solidFill>
                  <a:srgbClr val="000000"/>
                </a:solidFill>
                <a:latin typeface="Verdana"/>
                <a:ea typeface="돋움"/>
              </a:rPr>
              <a:t>탭 메뉴 </a:t>
            </a:r>
            <a:r>
              <a:rPr kumimoji="0" lang="en-US" altLang="ko-KR" sz="700" b="0" dirty="0">
                <a:solidFill>
                  <a:srgbClr val="000000"/>
                </a:solidFill>
                <a:latin typeface="Verdana"/>
                <a:ea typeface="돋움"/>
              </a:rPr>
              <a:t>2</a:t>
            </a:r>
            <a:endParaRPr kumimoji="0" lang="ko-KR" altLang="en-US" sz="700" b="0" dirty="0">
              <a:solidFill>
                <a:srgbClr val="000000"/>
              </a:solidFill>
              <a:latin typeface="Verdana"/>
              <a:ea typeface="돋움"/>
            </a:endParaRPr>
          </a:p>
        </p:txBody>
      </p:sp>
      <p:sp>
        <p:nvSpPr>
          <p:cNvPr id="156" name="양쪽 모서리가 둥근 사각형 155"/>
          <p:cNvSpPr/>
          <p:nvPr/>
        </p:nvSpPr>
        <p:spPr bwMode="auto">
          <a:xfrm>
            <a:off x="6619939" y="6264186"/>
            <a:ext cx="663575" cy="144463"/>
          </a:xfrm>
          <a:prstGeom prst="round2SameRect">
            <a:avLst/>
          </a:prstGeom>
          <a:solidFill>
            <a:schemeClr val="bg1"/>
          </a:solidFill>
          <a:ln w="31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kumimoji="0" lang="ko-KR" altLang="en-US" sz="700" b="0" dirty="0">
                <a:solidFill>
                  <a:srgbClr val="000000"/>
                </a:solidFill>
                <a:latin typeface="Verdana"/>
                <a:ea typeface="돋움"/>
              </a:rPr>
              <a:t>탭 메뉴 </a:t>
            </a:r>
            <a:r>
              <a:rPr kumimoji="0" lang="en-US" altLang="ko-KR" sz="700" b="0" dirty="0">
                <a:solidFill>
                  <a:srgbClr val="000000"/>
                </a:solidFill>
                <a:latin typeface="Verdana"/>
                <a:ea typeface="돋움"/>
              </a:rPr>
              <a:t>3</a:t>
            </a:r>
            <a:endParaRPr kumimoji="0" lang="ko-KR" altLang="en-US" sz="700" b="0" dirty="0">
              <a:solidFill>
                <a:srgbClr val="000000"/>
              </a:solidFill>
              <a:latin typeface="Verdana"/>
              <a:ea typeface="돋움"/>
            </a:endParaRPr>
          </a:p>
        </p:txBody>
      </p:sp>
      <p:cxnSp>
        <p:nvCxnSpPr>
          <p:cNvPr id="167" name="직선 연결선 166"/>
          <p:cNvCxnSpPr/>
          <p:nvPr/>
        </p:nvCxnSpPr>
        <p:spPr>
          <a:xfrm>
            <a:off x="5227702" y="6407061"/>
            <a:ext cx="2325687" cy="158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12" name="Rectangle 44"/>
          <p:cNvSpPr>
            <a:spLocks noChangeArrowheads="1"/>
          </p:cNvSpPr>
          <p:nvPr/>
        </p:nvSpPr>
        <p:spPr bwMode="auto">
          <a:xfrm>
            <a:off x="4381564" y="6216561"/>
            <a:ext cx="7032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1000" b="0" dirty="0">
                <a:latin typeface="맑은 고딕" pitchFamily="50" charset="-127"/>
                <a:ea typeface="맑은 고딕" pitchFamily="50" charset="-127"/>
              </a:rPr>
              <a:t>탭 메뉴</a:t>
            </a:r>
          </a:p>
        </p:txBody>
      </p:sp>
      <p:sp>
        <p:nvSpPr>
          <p:cNvPr id="169" name="양쪽 모서리가 둥근 사각형 168"/>
          <p:cNvSpPr/>
          <p:nvPr/>
        </p:nvSpPr>
        <p:spPr bwMode="auto">
          <a:xfrm>
            <a:off x="8126477" y="6264186"/>
            <a:ext cx="450850" cy="144463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31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kumimoji="0" lang="ko-KR" altLang="en-US" sz="700" b="0" dirty="0">
                <a:solidFill>
                  <a:srgbClr val="000000"/>
                </a:solidFill>
                <a:latin typeface="Verdana"/>
                <a:ea typeface="돋움"/>
              </a:rPr>
              <a:t>활성화</a:t>
            </a:r>
          </a:p>
        </p:txBody>
      </p:sp>
      <p:sp>
        <p:nvSpPr>
          <p:cNvPr id="170" name="양쪽 모서리가 둥근 사각형 169"/>
          <p:cNvSpPr/>
          <p:nvPr/>
        </p:nvSpPr>
        <p:spPr bwMode="auto">
          <a:xfrm>
            <a:off x="8586852" y="6264186"/>
            <a:ext cx="450850" cy="144463"/>
          </a:xfrm>
          <a:prstGeom prst="round2SameRect">
            <a:avLst/>
          </a:prstGeom>
          <a:solidFill>
            <a:schemeClr val="bg1"/>
          </a:solidFill>
          <a:ln w="31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kumimoji="0" lang="ko-KR" altLang="en-US" sz="700" b="0" dirty="0">
                <a:solidFill>
                  <a:srgbClr val="000000"/>
                </a:solidFill>
                <a:latin typeface="Verdana"/>
                <a:ea typeface="돋움"/>
              </a:rPr>
              <a:t>비활성화</a:t>
            </a:r>
          </a:p>
        </p:txBody>
      </p:sp>
      <p:sp>
        <p:nvSpPr>
          <p:cNvPr id="121" name="Rectangle 44"/>
          <p:cNvSpPr>
            <a:spLocks noChangeArrowheads="1"/>
          </p:cNvSpPr>
          <p:nvPr/>
        </p:nvSpPr>
        <p:spPr bwMode="auto">
          <a:xfrm>
            <a:off x="344488" y="7239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폰트</a:t>
            </a:r>
            <a:endParaRPr lang="en-US" altLang="ko-KR" sz="10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Rectangle 52"/>
          <p:cNvSpPr>
            <a:spLocks noChangeArrowheads="1"/>
          </p:cNvSpPr>
          <p:nvPr/>
        </p:nvSpPr>
        <p:spPr bwMode="auto">
          <a:xfrm>
            <a:off x="344488" y="208915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화면설명</a:t>
            </a:r>
          </a:p>
        </p:txBody>
      </p:sp>
      <p:graphicFrame>
        <p:nvGraphicFramePr>
          <p:cNvPr id="132" name="Group 95"/>
          <p:cNvGraphicFramePr>
            <a:graphicFrameLocks noGrp="1"/>
          </p:cNvGraphicFramePr>
          <p:nvPr/>
        </p:nvGraphicFramePr>
        <p:xfrm>
          <a:off x="1219200" y="2089150"/>
          <a:ext cx="2590800" cy="731520"/>
        </p:xfrm>
        <a:graphic>
          <a:graphicData uri="http://schemas.openxmlformats.org/drawingml/2006/table">
            <a:tbl>
              <a:tblPr/>
              <a:tblGrid>
                <a:gridCol w="381000"/>
                <a:gridCol w="22098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해당 기능 클릭 시 동작기능 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예</a:t>
                      </a:r>
                      <a:r>
                        <a:rPr kumimoji="1" lang="en-US" altLang="ko-KR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) </a:t>
                      </a:r>
                      <a:r>
                        <a:rPr kumimoji="1" lang="ko-KR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메뉴 </a:t>
                      </a:r>
                      <a:r>
                        <a:rPr kumimoji="1" lang="en-US" altLang="ko-KR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 </a:t>
                      </a:r>
                      <a:r>
                        <a:rPr kumimoji="1" lang="ko-KR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페이지로 이동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*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이 영역은 특이사항 및 공통적용 사항 기입함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3" name="Rectangle 44"/>
          <p:cNvSpPr>
            <a:spLocks noChangeArrowheads="1"/>
          </p:cNvSpPr>
          <p:nvPr/>
        </p:nvSpPr>
        <p:spPr bwMode="auto">
          <a:xfrm>
            <a:off x="344488" y="1185863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화면표시</a:t>
            </a:r>
            <a:endParaRPr lang="en-US" altLang="ko-KR" sz="10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Text Box 45"/>
          <p:cNvSpPr txBox="1">
            <a:spLocks noChangeArrowheads="1"/>
          </p:cNvSpPr>
          <p:nvPr/>
        </p:nvSpPr>
        <p:spPr bwMode="auto">
          <a:xfrm>
            <a:off x="1811338" y="1222375"/>
            <a:ext cx="613951" cy="102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700" b="0" dirty="0">
                <a:latin typeface="맑은 고딕" pitchFamily="50" charset="-127"/>
                <a:ea typeface="맑은 고딕" pitchFamily="50" charset="-127"/>
              </a:rPr>
              <a:t>화면설명번호 </a:t>
            </a:r>
            <a:r>
              <a:rPr lang="en-US" altLang="ko-KR" sz="700" b="0" dirty="0">
                <a:latin typeface="맑은 고딕" pitchFamily="50" charset="-127"/>
                <a:ea typeface="맑은 고딕" pitchFamily="50" charset="-127"/>
              </a:rPr>
              <a:t>L</a:t>
            </a:r>
          </a:p>
        </p:txBody>
      </p:sp>
      <p:sp>
        <p:nvSpPr>
          <p:cNvPr id="135" name="Oval 202"/>
          <p:cNvSpPr>
            <a:spLocks noChangeArrowheads="1"/>
          </p:cNvSpPr>
          <p:nvPr/>
        </p:nvSpPr>
        <p:spPr bwMode="auto">
          <a:xfrm>
            <a:off x="1219200" y="1414463"/>
            <a:ext cx="125413" cy="125412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 pitchFamily="2" charset="0"/>
              <a:buNone/>
              <a:defRPr/>
            </a:pPr>
            <a:r>
              <a:rPr lang="en-US" altLang="ko-KR" sz="600" b="0" spc="-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2a</a:t>
            </a:r>
            <a:endParaRPr lang="ko-KR" altLang="en-US" sz="600" b="0" spc="-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Oval 202"/>
          <p:cNvSpPr>
            <a:spLocks noChangeArrowheads="1"/>
          </p:cNvSpPr>
          <p:nvPr/>
        </p:nvSpPr>
        <p:spPr bwMode="auto">
          <a:xfrm>
            <a:off x="1350963" y="1414463"/>
            <a:ext cx="125412" cy="125412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 pitchFamily="2" charset="0"/>
              <a:buNone/>
              <a:defRPr/>
            </a:pPr>
            <a:r>
              <a:rPr lang="en-US" altLang="ko-KR" sz="600" b="0" spc="-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2a</a:t>
            </a:r>
            <a:endParaRPr lang="ko-KR" altLang="en-US" sz="600" b="0" spc="-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Oval 202"/>
          <p:cNvSpPr>
            <a:spLocks noChangeArrowheads="1"/>
          </p:cNvSpPr>
          <p:nvPr/>
        </p:nvSpPr>
        <p:spPr bwMode="auto">
          <a:xfrm>
            <a:off x="1482725" y="1414463"/>
            <a:ext cx="107950" cy="1079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 pitchFamily="2" charset="0"/>
              <a:buNone/>
              <a:defRPr/>
            </a:pPr>
            <a:r>
              <a:rPr lang="en-US" altLang="ko-KR" sz="600" b="0" spc="-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2a</a:t>
            </a:r>
            <a:endParaRPr lang="ko-KR" altLang="en-US" sz="600" b="0" spc="-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Oval 202"/>
          <p:cNvSpPr>
            <a:spLocks noChangeArrowheads="1"/>
          </p:cNvSpPr>
          <p:nvPr/>
        </p:nvSpPr>
        <p:spPr bwMode="auto">
          <a:xfrm>
            <a:off x="1614488" y="1414463"/>
            <a:ext cx="125412" cy="125412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 pitchFamily="2" charset="0"/>
              <a:buNone/>
              <a:defRPr/>
            </a:pPr>
            <a:r>
              <a:rPr lang="en-US" altLang="ko-KR" sz="600" b="0" spc="-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13a</a:t>
            </a:r>
            <a:endParaRPr lang="ko-KR" altLang="en-US" sz="600" b="0" spc="-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Text Box 45"/>
          <p:cNvSpPr txBox="1">
            <a:spLocks noChangeArrowheads="1"/>
          </p:cNvSpPr>
          <p:nvPr/>
        </p:nvSpPr>
        <p:spPr bwMode="auto">
          <a:xfrm>
            <a:off x="1811338" y="1422400"/>
            <a:ext cx="2040623" cy="102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700" b="0">
                <a:latin typeface="맑은 고딕" pitchFamily="50" charset="-127"/>
                <a:ea typeface="맑은 고딕" pitchFamily="50" charset="-127"/>
              </a:rPr>
              <a:t>화면설명번호 </a:t>
            </a:r>
            <a:r>
              <a:rPr lang="en-US" altLang="ko-KR" sz="700" b="0">
                <a:latin typeface="맑은 고딕" pitchFamily="50" charset="-127"/>
                <a:ea typeface="맑은 고딕" pitchFamily="50" charset="-127"/>
              </a:rPr>
              <a:t>S: L </a:t>
            </a:r>
            <a:r>
              <a:rPr lang="ko-KR" altLang="en-US" sz="700" b="0">
                <a:latin typeface="맑은 고딕" pitchFamily="50" charset="-127"/>
                <a:ea typeface="맑은 고딕" pitchFamily="50" charset="-127"/>
              </a:rPr>
              <a:t>하위에 속하는 설명일 경우 사용</a:t>
            </a:r>
            <a:endParaRPr lang="en-US" altLang="ko-KR" sz="7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Rectangle 44"/>
          <p:cNvSpPr>
            <a:spLocks noChangeArrowheads="1"/>
          </p:cNvSpPr>
          <p:nvPr/>
        </p:nvSpPr>
        <p:spPr bwMode="auto">
          <a:xfrm>
            <a:off x="344488" y="46228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버튼</a:t>
            </a:r>
            <a:endParaRPr lang="en-US" altLang="ko-KR" sz="10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Rectangle 44"/>
          <p:cNvSpPr>
            <a:spLocks noChangeArrowheads="1"/>
          </p:cNvSpPr>
          <p:nvPr/>
        </p:nvSpPr>
        <p:spPr bwMode="auto">
          <a:xfrm>
            <a:off x="344488" y="2989263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메뉴샘플 </a:t>
            </a:r>
            <a:endParaRPr lang="en-US" altLang="ko-KR" sz="10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Text Box 45"/>
          <p:cNvSpPr txBox="1">
            <a:spLocks noChangeArrowheads="1"/>
          </p:cNvSpPr>
          <p:nvPr/>
        </p:nvSpPr>
        <p:spPr bwMode="auto">
          <a:xfrm>
            <a:off x="1287966" y="2989263"/>
            <a:ext cx="2358018" cy="1169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 pitchFamily="2" charset="0"/>
              <a:buNone/>
              <a:defRPr/>
            </a:pPr>
            <a:r>
              <a:rPr lang="ko-KR" altLang="en-US" sz="800" b="0" kern="0" dirty="0">
                <a:latin typeface="맑은 고딕" pitchFamily="50" charset="-127"/>
                <a:ea typeface="맑은 고딕" pitchFamily="50" charset="-127"/>
              </a:rPr>
              <a:t>메뉴명 </a:t>
            </a:r>
            <a:r>
              <a:rPr lang="en-US" altLang="ko-KR" sz="800" b="0" kern="0" dirty="0">
                <a:latin typeface="맑은 고딕" pitchFamily="50" charset="-127"/>
                <a:ea typeface="맑은 고딕" pitchFamily="50" charset="-127"/>
              </a:rPr>
              <a:t>1 | </a:t>
            </a:r>
            <a:r>
              <a:rPr lang="ko-KR" altLang="en-US" sz="800" b="0" kern="0" dirty="0">
                <a:latin typeface="맑은 고딕" pitchFamily="50" charset="-127"/>
                <a:ea typeface="맑은 고딕" pitchFamily="50" charset="-127"/>
              </a:rPr>
              <a:t>메뉴명 </a:t>
            </a:r>
            <a:r>
              <a:rPr lang="en-US" altLang="ko-KR" sz="800" b="0" kern="0" dirty="0">
                <a:latin typeface="맑은 고딕" pitchFamily="50" charset="-127"/>
                <a:ea typeface="맑은 고딕" pitchFamily="50" charset="-127"/>
              </a:rPr>
              <a:t>2 | </a:t>
            </a:r>
            <a:r>
              <a:rPr lang="ko-KR" altLang="en-US" sz="800" b="0" kern="0" dirty="0">
                <a:latin typeface="맑은 고딕" pitchFamily="50" charset="-127"/>
                <a:ea typeface="맑은 고딕" pitchFamily="50" charset="-127"/>
              </a:rPr>
              <a:t>메뉴명 </a:t>
            </a:r>
            <a:r>
              <a:rPr lang="en-US" altLang="ko-KR" sz="800" b="0" kern="0" dirty="0">
                <a:latin typeface="맑은 고딕" pitchFamily="50" charset="-127"/>
                <a:ea typeface="맑은 고딕" pitchFamily="50" charset="-127"/>
              </a:rPr>
              <a:t>3 | </a:t>
            </a:r>
            <a:r>
              <a:rPr lang="ko-KR" altLang="en-US" sz="800" b="0" kern="0" dirty="0">
                <a:latin typeface="맑은 고딕" pitchFamily="50" charset="-127"/>
                <a:ea typeface="맑은 고딕" pitchFamily="50" charset="-127"/>
              </a:rPr>
              <a:t>메뉴명 </a:t>
            </a:r>
            <a:r>
              <a:rPr lang="en-US" altLang="ko-KR" sz="800" b="0" kern="0" dirty="0">
                <a:latin typeface="맑은 고딕" pitchFamily="50" charset="-127"/>
                <a:ea typeface="맑은 고딕" pitchFamily="50" charset="-127"/>
              </a:rPr>
              <a:t>4| </a:t>
            </a:r>
            <a:r>
              <a:rPr lang="ko-KR" altLang="en-US" sz="800" b="0" kern="0" dirty="0">
                <a:latin typeface="맑은 고딕" pitchFamily="50" charset="-127"/>
                <a:ea typeface="맑은 고딕" pitchFamily="50" charset="-127"/>
              </a:rPr>
              <a:t>메뉴명 </a:t>
            </a:r>
            <a:r>
              <a:rPr lang="en-US" altLang="ko-KR" sz="800" b="0" kern="0" dirty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800" b="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Text Box 45"/>
          <p:cNvSpPr txBox="1">
            <a:spLocks noChangeArrowheads="1"/>
          </p:cNvSpPr>
          <p:nvPr/>
        </p:nvSpPr>
        <p:spPr bwMode="auto">
          <a:xfrm>
            <a:off x="1274189" y="3201988"/>
            <a:ext cx="1760097" cy="877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 pitchFamily="2" charset="0"/>
              <a:buNone/>
              <a:defRPr/>
            </a:pPr>
            <a:r>
              <a:rPr lang="ko-KR" altLang="en-US" sz="600" b="0" kern="0" dirty="0">
                <a:latin typeface="맑은 고딕" pitchFamily="50" charset="-127"/>
                <a:ea typeface="맑은 고딕" pitchFamily="50" charset="-127"/>
              </a:rPr>
              <a:t>메뉴명 </a:t>
            </a:r>
            <a:r>
              <a:rPr lang="en-US" altLang="ko-KR" sz="600" b="0" kern="0" dirty="0">
                <a:latin typeface="맑은 고딕" pitchFamily="50" charset="-127"/>
                <a:ea typeface="맑은 고딕" pitchFamily="50" charset="-127"/>
              </a:rPr>
              <a:t>1 | </a:t>
            </a:r>
            <a:r>
              <a:rPr lang="ko-KR" altLang="en-US" sz="600" b="0" kern="0" dirty="0">
                <a:latin typeface="맑은 고딕" pitchFamily="50" charset="-127"/>
                <a:ea typeface="맑은 고딕" pitchFamily="50" charset="-127"/>
              </a:rPr>
              <a:t>메뉴명 </a:t>
            </a:r>
            <a:r>
              <a:rPr lang="en-US" altLang="ko-KR" sz="600" b="0" kern="0" dirty="0">
                <a:latin typeface="맑은 고딕" pitchFamily="50" charset="-127"/>
                <a:ea typeface="맑은 고딕" pitchFamily="50" charset="-127"/>
              </a:rPr>
              <a:t>2 | </a:t>
            </a:r>
            <a:r>
              <a:rPr lang="ko-KR" altLang="en-US" sz="600" b="0" kern="0" dirty="0">
                <a:latin typeface="맑은 고딕" pitchFamily="50" charset="-127"/>
                <a:ea typeface="맑은 고딕" pitchFamily="50" charset="-127"/>
              </a:rPr>
              <a:t>메뉴명 </a:t>
            </a:r>
            <a:r>
              <a:rPr lang="en-US" altLang="ko-KR" sz="600" b="0" kern="0" dirty="0">
                <a:latin typeface="맑은 고딕" pitchFamily="50" charset="-127"/>
                <a:ea typeface="맑은 고딕" pitchFamily="50" charset="-127"/>
              </a:rPr>
              <a:t>3 | </a:t>
            </a:r>
            <a:r>
              <a:rPr lang="ko-KR" altLang="en-US" sz="600" b="0" kern="0" dirty="0">
                <a:latin typeface="맑은 고딕" pitchFamily="50" charset="-127"/>
                <a:ea typeface="맑은 고딕" pitchFamily="50" charset="-127"/>
              </a:rPr>
              <a:t>메뉴명 </a:t>
            </a:r>
            <a:r>
              <a:rPr lang="en-US" altLang="ko-KR" sz="600" b="0" kern="0" dirty="0">
                <a:latin typeface="맑은 고딕" pitchFamily="50" charset="-127"/>
                <a:ea typeface="맑은 고딕" pitchFamily="50" charset="-127"/>
              </a:rPr>
              <a:t>4| </a:t>
            </a:r>
            <a:r>
              <a:rPr lang="ko-KR" altLang="en-US" sz="600" b="0" kern="0" dirty="0">
                <a:latin typeface="맑은 고딕" pitchFamily="50" charset="-127"/>
                <a:ea typeface="맑은 고딕" pitchFamily="50" charset="-127"/>
              </a:rPr>
              <a:t>메뉴명 </a:t>
            </a:r>
            <a:r>
              <a:rPr lang="en-US" altLang="ko-KR" sz="600" b="0" kern="0" dirty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600" b="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직사각형 33"/>
          <p:cNvSpPr>
            <a:spLocks noChangeArrowheads="1"/>
          </p:cNvSpPr>
          <p:nvPr/>
        </p:nvSpPr>
        <p:spPr bwMode="auto">
          <a:xfrm>
            <a:off x="1223963" y="3714750"/>
            <a:ext cx="180022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 pitchFamily="2" charset="0"/>
              <a:buNone/>
              <a:defRPr/>
            </a:pPr>
            <a:r>
              <a:rPr lang="ko-KR" altLang="en-US" sz="700" b="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인기검색어 </a:t>
            </a:r>
            <a:r>
              <a:rPr lang="en-US" altLang="ko-KR" sz="700" b="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700" b="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노트북 </a:t>
            </a:r>
          </a:p>
        </p:txBody>
      </p:sp>
      <p:sp>
        <p:nvSpPr>
          <p:cNvPr id="148" name="Rectangle 44"/>
          <p:cNvSpPr>
            <a:spLocks noChangeArrowheads="1"/>
          </p:cNvSpPr>
          <p:nvPr/>
        </p:nvSpPr>
        <p:spPr bwMode="auto">
          <a:xfrm>
            <a:off x="344488" y="371475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텍스트 입력</a:t>
            </a:r>
            <a:endParaRPr lang="en-US" altLang="ko-KR" sz="10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AutoShape 38"/>
          <p:cNvSpPr>
            <a:spLocks noChangeArrowheads="1"/>
          </p:cNvSpPr>
          <p:nvPr/>
        </p:nvSpPr>
        <p:spPr bwMode="auto">
          <a:xfrm>
            <a:off x="5738813" y="714375"/>
            <a:ext cx="1071562" cy="468313"/>
          </a:xfrm>
          <a:prstGeom prst="roundRect">
            <a:avLst>
              <a:gd name="adj" fmla="val 0"/>
            </a:avLst>
          </a:prstGeom>
          <a:solidFill>
            <a:srgbClr val="F0D0D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rIns="36000" anchor="ctr"/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600" b="0" dirty="0">
                <a:latin typeface="맑은 고딕" pitchFamily="50" charset="-127"/>
                <a:ea typeface="맑은 고딕" pitchFamily="50" charset="-127"/>
              </a:rPr>
              <a:t>Event/Promotion</a:t>
            </a:r>
          </a:p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600" b="0" dirty="0">
                <a:latin typeface="맑은 고딕" pitchFamily="50" charset="-127"/>
                <a:ea typeface="맑은 고딕" pitchFamily="50" charset="-127"/>
              </a:rPr>
              <a:t>BANNER</a:t>
            </a:r>
            <a:endParaRPr lang="ko-KR" altLang="en-US" sz="6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Rectangle 44"/>
          <p:cNvSpPr>
            <a:spLocks noChangeArrowheads="1"/>
          </p:cNvSpPr>
          <p:nvPr/>
        </p:nvSpPr>
        <p:spPr bwMode="auto">
          <a:xfrm>
            <a:off x="4368800" y="714375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이미지 표시</a:t>
            </a:r>
            <a:endParaRPr lang="en-US" altLang="ko-KR" sz="10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AutoShape 38"/>
          <p:cNvSpPr>
            <a:spLocks noChangeArrowheads="1"/>
          </p:cNvSpPr>
          <p:nvPr/>
        </p:nvSpPr>
        <p:spPr bwMode="auto">
          <a:xfrm>
            <a:off x="1219200" y="3422650"/>
            <a:ext cx="1295400" cy="14446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lang="ko-KR" altLang="en-US" sz="700" b="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컴퓨터                       </a:t>
            </a:r>
            <a:r>
              <a:rPr lang="ko-KR" altLang="en-US" sz="700" b="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sp>
        <p:nvSpPr>
          <p:cNvPr id="152" name="Rectangle 44"/>
          <p:cNvSpPr>
            <a:spLocks noChangeArrowheads="1"/>
          </p:cNvSpPr>
          <p:nvPr/>
        </p:nvSpPr>
        <p:spPr bwMode="auto">
          <a:xfrm>
            <a:off x="344488" y="342265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풀다운</a:t>
            </a:r>
            <a:endParaRPr lang="en-US" altLang="ko-KR" sz="10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9" name="Rectangle 44"/>
          <p:cNvSpPr>
            <a:spLocks noChangeArrowheads="1"/>
          </p:cNvSpPr>
          <p:nvPr/>
        </p:nvSpPr>
        <p:spPr bwMode="auto">
          <a:xfrm>
            <a:off x="344488" y="4926013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latinLnBrk="0" hangingPunct="0"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아이콘 표시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latinLnBrk="0" hangingPunct="0"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(non-click)</a:t>
            </a:r>
          </a:p>
        </p:txBody>
      </p:sp>
      <p:sp>
        <p:nvSpPr>
          <p:cNvPr id="160" name="Rectangle 44"/>
          <p:cNvSpPr>
            <a:spLocks noChangeArrowheads="1"/>
          </p:cNvSpPr>
          <p:nvPr/>
        </p:nvSpPr>
        <p:spPr bwMode="auto">
          <a:xfrm>
            <a:off x="4368800" y="2357438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레이어 표시</a:t>
            </a:r>
            <a:endParaRPr lang="en-US" altLang="ko-KR" sz="10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AutoShape 38"/>
          <p:cNvSpPr>
            <a:spLocks noChangeArrowheads="1"/>
          </p:cNvSpPr>
          <p:nvPr/>
        </p:nvSpPr>
        <p:spPr bwMode="auto">
          <a:xfrm>
            <a:off x="5195888" y="2357438"/>
            <a:ext cx="468312" cy="2286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latinLnBrk="0" hangingPunct="0">
              <a:lnSpc>
                <a:spcPct val="110000"/>
              </a:lnSpc>
              <a:spcBef>
                <a:spcPct val="25000"/>
              </a:spcBef>
              <a:buClr>
                <a:srgbClr val="000000"/>
              </a:buClr>
              <a:buSzPct val="45000"/>
              <a:buFont typeface="StarSymbol" pitchFamily="2" charset="0"/>
              <a:buNone/>
              <a:defRPr/>
            </a:pPr>
            <a:r>
              <a:rPr lang="en-US" altLang="ko-KR" sz="600" b="0" dirty="0">
                <a:latin typeface="맑은 고딕" pitchFamily="50" charset="-127"/>
                <a:ea typeface="맑은 고딕" pitchFamily="50" charset="-127"/>
              </a:rPr>
              <a:t>LAYER</a:t>
            </a:r>
            <a:endParaRPr lang="ko-KR" altLang="en-US" sz="6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설명선 1 161"/>
          <p:cNvSpPr/>
          <p:nvPr/>
        </p:nvSpPr>
        <p:spPr>
          <a:xfrm>
            <a:off x="5738813" y="2357438"/>
            <a:ext cx="463550" cy="228600"/>
          </a:xfrm>
          <a:prstGeom prst="borderCallout1">
            <a:avLst>
              <a:gd name="adj1" fmla="val 103288"/>
              <a:gd name="adj2" fmla="val 22110"/>
              <a:gd name="adj3" fmla="val 145472"/>
              <a:gd name="adj4" fmla="val 11103"/>
            </a:avLst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latinLnBrk="0" hangingPunct="0">
              <a:lnSpc>
                <a:spcPct val="110000"/>
              </a:lnSpc>
              <a:spcBef>
                <a:spcPct val="25000"/>
              </a:spcBef>
              <a:buClr>
                <a:srgbClr val="000000"/>
              </a:buClr>
              <a:buSzPct val="45000"/>
              <a:buFont typeface="StarSymbol" pitchFamily="2" charset="0"/>
              <a:buNone/>
              <a:defRPr/>
            </a:pPr>
            <a:r>
              <a:rPr lang="en-US" altLang="ko-KR" sz="600" b="0" dirty="0">
                <a:latin typeface="맑은 고딕" pitchFamily="50" charset="-127"/>
                <a:ea typeface="맑은 고딕" pitchFamily="50" charset="-127"/>
              </a:rPr>
              <a:t>LAYER</a:t>
            </a:r>
            <a:endParaRPr lang="ko-KR" altLang="en-US" sz="6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" name="Text Box 45"/>
          <p:cNvSpPr txBox="1">
            <a:spLocks noChangeArrowheads="1"/>
          </p:cNvSpPr>
          <p:nvPr/>
        </p:nvSpPr>
        <p:spPr bwMode="auto">
          <a:xfrm>
            <a:off x="5705119" y="2700338"/>
            <a:ext cx="565861" cy="87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600" b="0">
                <a:latin typeface="맑은 고딕" pitchFamily="50" charset="-127"/>
                <a:ea typeface="맑은 고딕" pitchFamily="50" charset="-127"/>
              </a:rPr>
              <a:t>마우스오버 지점</a:t>
            </a:r>
            <a:endParaRPr lang="en-US" altLang="ko-KR" sz="6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" name="설명선 2 163"/>
          <p:cNvSpPr/>
          <p:nvPr/>
        </p:nvSpPr>
        <p:spPr>
          <a:xfrm>
            <a:off x="6289675" y="2357438"/>
            <a:ext cx="463550" cy="228600"/>
          </a:xfrm>
          <a:prstGeom prst="borderCallout2">
            <a:avLst>
              <a:gd name="adj1" fmla="val 98472"/>
              <a:gd name="adj2" fmla="val 11079"/>
              <a:gd name="adj3" fmla="val 164098"/>
              <a:gd name="adj4" fmla="val 15586"/>
              <a:gd name="adj5" fmla="val 168959"/>
              <a:gd name="adj6" fmla="val 36706"/>
            </a:avLst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latinLnBrk="0" hangingPunct="0">
              <a:lnSpc>
                <a:spcPct val="110000"/>
              </a:lnSpc>
              <a:spcBef>
                <a:spcPct val="25000"/>
              </a:spcBef>
              <a:buClr>
                <a:srgbClr val="000000"/>
              </a:buClr>
              <a:buSzPct val="45000"/>
              <a:buFont typeface="StarSymbol" pitchFamily="2" charset="0"/>
              <a:buNone/>
              <a:defRPr/>
            </a:pPr>
            <a:r>
              <a:rPr lang="en-US" altLang="ko-KR" sz="600" b="0" dirty="0">
                <a:latin typeface="맑은 고딕" pitchFamily="50" charset="-127"/>
                <a:ea typeface="맑은 고딕" pitchFamily="50" charset="-127"/>
              </a:rPr>
              <a:t>LAYER</a:t>
            </a:r>
            <a:endParaRPr lang="ko-KR" altLang="en-US" sz="6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5" name="Text Box 45"/>
          <p:cNvSpPr txBox="1">
            <a:spLocks noChangeArrowheads="1"/>
          </p:cNvSpPr>
          <p:nvPr/>
        </p:nvSpPr>
        <p:spPr bwMode="auto">
          <a:xfrm>
            <a:off x="6521549" y="2700338"/>
            <a:ext cx="307778" cy="87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600" b="0">
                <a:latin typeface="맑은 고딕" pitchFamily="50" charset="-127"/>
                <a:ea typeface="맑은 고딕" pitchFamily="50" charset="-127"/>
              </a:rPr>
              <a:t>클릭지점</a:t>
            </a:r>
            <a:endParaRPr lang="en-US" altLang="ko-KR" sz="6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Rectangle 44"/>
          <p:cNvSpPr>
            <a:spLocks noChangeArrowheads="1"/>
          </p:cNvSpPr>
          <p:nvPr/>
        </p:nvSpPr>
        <p:spPr bwMode="auto">
          <a:xfrm>
            <a:off x="4368800" y="4137025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Pop-up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표시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8" name="그룹 62"/>
          <p:cNvGrpSpPr>
            <a:grpSpLocks/>
          </p:cNvGrpSpPr>
          <p:nvPr/>
        </p:nvGrpSpPr>
        <p:grpSpPr bwMode="auto">
          <a:xfrm>
            <a:off x="5195888" y="4322763"/>
            <a:ext cx="1757362" cy="820737"/>
            <a:chOff x="5053008" y="2857496"/>
            <a:chExt cx="960040" cy="820112"/>
          </a:xfrm>
        </p:grpSpPr>
        <p:sp>
          <p:nvSpPr>
            <p:cNvPr id="171" name="AutoShape 38"/>
            <p:cNvSpPr>
              <a:spLocks noChangeArrowheads="1"/>
            </p:cNvSpPr>
            <p:nvPr/>
          </p:nvSpPr>
          <p:spPr bwMode="auto">
            <a:xfrm>
              <a:off x="5053008" y="2857496"/>
              <a:ext cx="960040" cy="82011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36000" bIns="0"/>
            <a:lstStyle/>
            <a:p>
              <a:pPr algn="r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45000"/>
                <a:buFont typeface="StarSymbol" pitchFamily="2" charset="0"/>
                <a:buNone/>
                <a:defRPr/>
              </a:pPr>
              <a:endParaRPr lang="ko-KR" altLang="en-US" sz="1100" b="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2" name="AutoShape 38"/>
            <p:cNvSpPr>
              <a:spLocks noChangeArrowheads="1"/>
            </p:cNvSpPr>
            <p:nvPr/>
          </p:nvSpPr>
          <p:spPr bwMode="auto">
            <a:xfrm>
              <a:off x="5053008" y="2857496"/>
              <a:ext cx="960040" cy="15228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36000" tIns="0" rIns="36000" bIns="0" anchor="ctr"/>
            <a:lstStyle/>
            <a:p>
              <a:pPr algn="r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45000"/>
                <a:defRPr/>
              </a:pPr>
              <a:r>
                <a:rPr lang="en-US" altLang="ko-KR" sz="1100" b="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sym typeface="Wingdings 2"/>
                </a:rPr>
                <a:t></a:t>
              </a:r>
              <a:endParaRPr lang="ko-KR" altLang="en-US" sz="1100" b="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73" name="AutoShape 38"/>
          <p:cNvSpPr>
            <a:spLocks noChangeArrowheads="1"/>
          </p:cNvSpPr>
          <p:nvPr/>
        </p:nvSpPr>
        <p:spPr bwMode="auto">
          <a:xfrm>
            <a:off x="6854825" y="2357438"/>
            <a:ext cx="960438" cy="4556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36000" bIns="0"/>
          <a:lstStyle/>
          <a:p>
            <a:pPr algn="r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 pitchFamily="2" charset="0"/>
              <a:buNone/>
              <a:defRPr/>
            </a:pPr>
            <a:r>
              <a:rPr lang="en-US" altLang="ko-KR" sz="1100" b="0" kern="0" dirty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  <a:sym typeface="Wingdings 2"/>
              </a:rPr>
              <a:t></a:t>
            </a:r>
            <a:endParaRPr lang="ko-KR" altLang="en-US" sz="1100" b="0" kern="0" dirty="0">
              <a:solidFill>
                <a:srgbClr val="7030A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" name="Text Box 45"/>
          <p:cNvSpPr txBox="1">
            <a:spLocks noChangeArrowheads="1"/>
          </p:cNvSpPr>
          <p:nvPr/>
        </p:nvSpPr>
        <p:spPr bwMode="auto">
          <a:xfrm>
            <a:off x="7850412" y="2357438"/>
            <a:ext cx="774251" cy="87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600" b="0">
                <a:latin typeface="맑은 고딕" pitchFamily="50" charset="-127"/>
                <a:ea typeface="맑은 고딕" pitchFamily="50" charset="-127"/>
              </a:rPr>
              <a:t>닫기 기능 있는 레이어</a:t>
            </a:r>
            <a:endParaRPr lang="en-US" altLang="ko-KR" sz="6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5" name="직사각형 101"/>
          <p:cNvSpPr>
            <a:spLocks noChangeArrowheads="1"/>
          </p:cNvSpPr>
          <p:nvPr/>
        </p:nvSpPr>
        <p:spPr bwMode="auto">
          <a:xfrm>
            <a:off x="1025034" y="723900"/>
            <a:ext cx="758221" cy="131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한글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 smtClean="0">
                <a:latin typeface="맑은 고딕" pitchFamily="50" charset="-127"/>
                <a:ea typeface="맑은 고딕" pitchFamily="50" charset="-127"/>
              </a:rPr>
              <a:t>맑은고딕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6" name="직사각형 102"/>
          <p:cNvSpPr>
            <a:spLocks noChangeArrowheads="1"/>
          </p:cNvSpPr>
          <p:nvPr/>
        </p:nvSpPr>
        <p:spPr bwMode="auto">
          <a:xfrm>
            <a:off x="1025032" y="874713"/>
            <a:ext cx="758221" cy="131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영문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 err="1" smtClean="0">
                <a:latin typeface="맑은 고딕" pitchFamily="50" charset="-127"/>
                <a:ea typeface="맑은 고딕" pitchFamily="50" charset="-127"/>
              </a:rPr>
              <a:t>맑은고딕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7" name="직사각형 105"/>
          <p:cNvSpPr>
            <a:spLocks noChangeArrowheads="1"/>
          </p:cNvSpPr>
          <p:nvPr/>
        </p:nvSpPr>
        <p:spPr bwMode="auto">
          <a:xfrm>
            <a:off x="2024063" y="723900"/>
            <a:ext cx="1077218" cy="102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700" b="0" dirty="0" err="1">
                <a:latin typeface="맑은 고딕" pitchFamily="50" charset="-127"/>
                <a:ea typeface="맑은 고딕" pitchFamily="50" charset="-127"/>
              </a:rPr>
              <a:t>가나다가나다가나다가나다</a:t>
            </a:r>
            <a:endParaRPr lang="en-US" altLang="ko-KR" sz="7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8" name="직사각형 108"/>
          <p:cNvSpPr>
            <a:spLocks noChangeArrowheads="1"/>
          </p:cNvSpPr>
          <p:nvPr/>
        </p:nvSpPr>
        <p:spPr bwMode="auto">
          <a:xfrm>
            <a:off x="2024063" y="874713"/>
            <a:ext cx="702115" cy="102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700" b="0">
                <a:latin typeface="맑은 고딕" pitchFamily="50" charset="-127"/>
                <a:ea typeface="맑은 고딕" pitchFamily="50" charset="-127"/>
              </a:rPr>
              <a:t>ABCDABCDABCD</a:t>
            </a:r>
          </a:p>
        </p:txBody>
      </p:sp>
      <p:grpSp>
        <p:nvGrpSpPr>
          <p:cNvPr id="179" name="그룹 54"/>
          <p:cNvGrpSpPr>
            <a:grpSpLocks/>
          </p:cNvGrpSpPr>
          <p:nvPr/>
        </p:nvGrpSpPr>
        <p:grpSpPr bwMode="auto">
          <a:xfrm>
            <a:off x="1216025" y="3929063"/>
            <a:ext cx="1800225" cy="503237"/>
            <a:chOff x="2848002" y="2562866"/>
            <a:chExt cx="1609737" cy="670680"/>
          </a:xfrm>
        </p:grpSpPr>
        <p:sp>
          <p:nvSpPr>
            <p:cNvPr id="180" name="TextBox 188"/>
            <p:cNvSpPr txBox="1">
              <a:spLocks noChangeArrowheads="1"/>
            </p:cNvSpPr>
            <p:nvPr/>
          </p:nvSpPr>
          <p:spPr bwMode="auto">
            <a:xfrm>
              <a:off x="2848002" y="2562866"/>
              <a:ext cx="1609737" cy="6706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45000"/>
                <a:defRPr/>
              </a:pPr>
              <a:r>
                <a:rPr lang="ko-KR" altLang="en-US" sz="700" b="0" kern="0" dirty="0" err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인기검색어</a:t>
              </a:r>
              <a:r>
                <a:rPr lang="ko-KR" altLang="en-US" sz="700" b="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700" b="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1. </a:t>
              </a:r>
              <a:r>
                <a:rPr lang="ko-KR" altLang="en-US" sz="700" b="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노트북 </a:t>
              </a:r>
            </a:p>
            <a:p>
              <a:pPr algn="ctr" latinLnBrk="0" hangingPunct="0">
                <a:lnSpc>
                  <a:spcPct val="110000"/>
                </a:lnSpc>
                <a:spcBef>
                  <a:spcPct val="25000"/>
                </a:spcBef>
                <a:buClr>
                  <a:srgbClr val="FF0000"/>
                </a:buClr>
                <a:buSzPct val="45000"/>
                <a:buFont typeface="StarSymbol" pitchFamily="2" charset="0"/>
                <a:buNone/>
                <a:tabLst>
                  <a:tab pos="715963" algn="l"/>
                </a:tabLst>
                <a:defRPr/>
              </a:pPr>
              <a:endParaRPr lang="en-US" altLang="ko-KR" sz="70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1" name="Rectangle 151"/>
            <p:cNvSpPr>
              <a:spLocks noChangeArrowheads="1"/>
            </p:cNvSpPr>
            <p:nvPr/>
          </p:nvSpPr>
          <p:spPr bwMode="auto">
            <a:xfrm>
              <a:off x="4351275" y="2562866"/>
              <a:ext cx="106464" cy="670680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45000"/>
                <a:defRPr/>
              </a:pPr>
              <a:r>
                <a:rPr lang="ko-KR" altLang="en-US" sz="800" b="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sym typeface="Wingdings 3" pitchFamily="18" charset="2"/>
                </a:rPr>
                <a:t>▲</a:t>
              </a:r>
              <a:endParaRPr lang="en-US" altLang="ko-KR" sz="800" b="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endParaRPr>
            </a:p>
            <a:p>
              <a:pPr algn="ctr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45000"/>
                <a:defRPr/>
              </a:pPr>
              <a:endParaRPr lang="en-US" altLang="ko-KR" sz="800" b="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endParaRPr>
            </a:p>
            <a:p>
              <a:pPr algn="ctr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45000"/>
                <a:defRPr/>
              </a:pPr>
              <a:endParaRPr lang="en-US" altLang="ko-KR" sz="800" b="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endParaRPr>
            </a:p>
            <a:p>
              <a:pPr algn="ctr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45000"/>
                <a:defRPr/>
              </a:pPr>
              <a:r>
                <a:rPr lang="ko-KR" altLang="en-US" sz="800" b="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sym typeface="Wingdings 3" pitchFamily="18" charset="2"/>
                </a:rPr>
                <a:t>▼</a:t>
              </a:r>
              <a:endParaRPr lang="ko-KR" altLang="ko-KR" sz="800" b="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endParaRPr>
            </a:p>
          </p:txBody>
        </p:sp>
      </p:grpSp>
      <p:sp>
        <p:nvSpPr>
          <p:cNvPr id="182" name="Oval 202"/>
          <p:cNvSpPr>
            <a:spLocks noChangeArrowheads="1"/>
          </p:cNvSpPr>
          <p:nvPr/>
        </p:nvSpPr>
        <p:spPr bwMode="auto">
          <a:xfrm>
            <a:off x="1230313" y="1597025"/>
            <a:ext cx="150812" cy="152400"/>
          </a:xfrm>
          <a:prstGeom prst="ellipse">
            <a:avLst/>
          </a:prstGeom>
          <a:solidFill>
            <a:srgbClr val="FF66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6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P1</a:t>
            </a:r>
            <a:endParaRPr lang="ko-KR" altLang="en-US" sz="600" b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3" name="Oval 202"/>
          <p:cNvSpPr>
            <a:spLocks noChangeArrowheads="1"/>
          </p:cNvSpPr>
          <p:nvPr/>
        </p:nvSpPr>
        <p:spPr bwMode="auto">
          <a:xfrm>
            <a:off x="1425575" y="1597025"/>
            <a:ext cx="150813" cy="152400"/>
          </a:xfrm>
          <a:prstGeom prst="ellipse">
            <a:avLst/>
          </a:prstGeom>
          <a:solidFill>
            <a:srgbClr val="FF66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6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P2</a:t>
            </a:r>
            <a:endParaRPr lang="ko-KR" altLang="en-US" sz="600" b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" name="Text Box 45"/>
          <p:cNvSpPr txBox="1">
            <a:spLocks noChangeArrowheads="1"/>
          </p:cNvSpPr>
          <p:nvPr/>
        </p:nvSpPr>
        <p:spPr bwMode="auto">
          <a:xfrm>
            <a:off x="1811338" y="1636713"/>
            <a:ext cx="538609" cy="102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700" b="0">
                <a:latin typeface="맑은 고딕" pitchFamily="50" charset="-127"/>
                <a:ea typeface="맑은 고딕" pitchFamily="50" charset="-127"/>
              </a:rPr>
              <a:t>팝업설명번호</a:t>
            </a:r>
            <a:endParaRPr lang="en-US" altLang="ko-KR" sz="7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5" name="Oval 202"/>
          <p:cNvSpPr>
            <a:spLocks noChangeArrowheads="1"/>
          </p:cNvSpPr>
          <p:nvPr/>
        </p:nvSpPr>
        <p:spPr bwMode="auto">
          <a:xfrm>
            <a:off x="1236663" y="1789113"/>
            <a:ext cx="150812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6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A1</a:t>
            </a:r>
            <a:endParaRPr lang="ko-KR" altLang="en-US" sz="600" b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6" name="Text Box 45"/>
          <p:cNvSpPr txBox="1">
            <a:spLocks noChangeArrowheads="1"/>
          </p:cNvSpPr>
          <p:nvPr/>
        </p:nvSpPr>
        <p:spPr bwMode="auto">
          <a:xfrm>
            <a:off x="1811338" y="1824038"/>
            <a:ext cx="916918" cy="102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700" b="0">
                <a:latin typeface="맑은 고딕" pitchFamily="50" charset="-127"/>
                <a:ea typeface="맑은 고딕" pitchFamily="50" charset="-127"/>
              </a:rPr>
              <a:t>Alert </a:t>
            </a:r>
            <a:r>
              <a:rPr lang="ko-KR" altLang="en-US" sz="700" b="0">
                <a:latin typeface="맑은 고딕" pitchFamily="50" charset="-127"/>
                <a:ea typeface="맑은 고딕" pitchFamily="50" charset="-127"/>
              </a:rPr>
              <a:t>메시지 설명 번호</a:t>
            </a:r>
            <a:endParaRPr lang="en-US" altLang="ko-KR" sz="7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7" name="Oval 202"/>
          <p:cNvSpPr>
            <a:spLocks noChangeArrowheads="1"/>
          </p:cNvSpPr>
          <p:nvPr/>
        </p:nvSpPr>
        <p:spPr bwMode="auto">
          <a:xfrm>
            <a:off x="1427163" y="1785938"/>
            <a:ext cx="150812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6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A1</a:t>
            </a:r>
            <a:endParaRPr lang="ko-KR" altLang="en-US" sz="600" b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AutoShape 38"/>
          <p:cNvSpPr>
            <a:spLocks noChangeArrowheads="1"/>
          </p:cNvSpPr>
          <p:nvPr/>
        </p:nvSpPr>
        <p:spPr bwMode="auto">
          <a:xfrm>
            <a:off x="5208588" y="5522913"/>
            <a:ext cx="530225" cy="477837"/>
          </a:xfrm>
          <a:prstGeom prst="roundRect">
            <a:avLst>
              <a:gd name="adj" fmla="val 5639"/>
            </a:avLst>
          </a:prstGeom>
          <a:solidFill>
            <a:schemeClr val="bg1"/>
          </a:solidFill>
          <a:ln w="28575">
            <a:solidFill>
              <a:srgbClr val="99CC00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endParaRPr lang="ko-KR" altLang="en-US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9" name="Rectangle 44"/>
          <p:cNvSpPr>
            <a:spLocks noChangeArrowheads="1"/>
          </p:cNvSpPr>
          <p:nvPr/>
        </p:nvSpPr>
        <p:spPr bwMode="auto">
          <a:xfrm>
            <a:off x="4368800" y="5500688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RIA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 영역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700" b="0" dirty="0" smtClean="0">
                <a:latin typeface="맑은 고딕" pitchFamily="50" charset="-127"/>
                <a:ea typeface="맑은 고딕" pitchFamily="50" charset="-127"/>
              </a:rPr>
              <a:t>(FLASH, AJAX, etc.)</a:t>
            </a:r>
            <a:endParaRPr lang="en-US" altLang="ko-KR" sz="7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0" name="Rectangle 44"/>
          <p:cNvSpPr>
            <a:spLocks noChangeArrowheads="1"/>
          </p:cNvSpPr>
          <p:nvPr/>
        </p:nvSpPr>
        <p:spPr bwMode="auto">
          <a:xfrm>
            <a:off x="344488" y="5414963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체크 박스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1" name="Rectangle 44"/>
          <p:cNvSpPr>
            <a:spLocks noChangeArrowheads="1"/>
          </p:cNvSpPr>
          <p:nvPr/>
        </p:nvSpPr>
        <p:spPr bwMode="auto">
          <a:xfrm>
            <a:off x="344488" y="5986463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라디오버튼</a:t>
            </a:r>
            <a:endParaRPr lang="en-US" altLang="ko-KR" sz="10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2" name="TextBox 188"/>
          <p:cNvSpPr txBox="1">
            <a:spLocks noChangeArrowheads="1"/>
          </p:cNvSpPr>
          <p:nvPr/>
        </p:nvSpPr>
        <p:spPr bwMode="auto">
          <a:xfrm>
            <a:off x="1109663" y="5408613"/>
            <a:ext cx="171450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□ </a:t>
            </a:r>
            <a:r>
              <a:rPr lang="en-US" altLang="ko-KR" sz="800" b="0" dirty="0"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(</a:t>
            </a:r>
            <a:r>
              <a:rPr lang="ko-KR" altLang="en-US" sz="800" b="0" dirty="0"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기호</a:t>
            </a:r>
            <a:r>
              <a:rPr lang="en-US" altLang="ko-KR" sz="800" b="0" dirty="0"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&gt;wingding2)</a:t>
            </a:r>
            <a:endParaRPr lang="ko-KR" altLang="en-US" sz="12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" name="TextBox 189"/>
          <p:cNvSpPr txBox="1">
            <a:spLocks noChangeArrowheads="1"/>
          </p:cNvSpPr>
          <p:nvPr/>
        </p:nvSpPr>
        <p:spPr bwMode="auto">
          <a:xfrm>
            <a:off x="1109663" y="5694363"/>
            <a:ext cx="171450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ko-KR" altLang="en-US" sz="1200" b="0" dirty="0"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 </a:t>
            </a:r>
            <a:r>
              <a:rPr lang="en-US" altLang="ko-KR" sz="800" b="0" dirty="0"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(</a:t>
            </a:r>
            <a:r>
              <a:rPr lang="ko-KR" altLang="en-US" sz="800" b="0" dirty="0"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기호</a:t>
            </a:r>
            <a:r>
              <a:rPr lang="en-US" altLang="ko-KR" sz="800" b="0" dirty="0"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&gt;wingding2)</a:t>
            </a:r>
            <a:endParaRPr lang="ko-KR" altLang="en-US" sz="12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" name="Rectangle 44"/>
          <p:cNvSpPr>
            <a:spLocks noChangeArrowheads="1"/>
          </p:cNvSpPr>
          <p:nvPr/>
        </p:nvSpPr>
        <p:spPr bwMode="auto">
          <a:xfrm>
            <a:off x="344488" y="5700713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엑스 박스</a:t>
            </a:r>
            <a:endParaRPr lang="en-US" altLang="ko-KR" sz="10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6" name="TextBox 191"/>
          <p:cNvSpPr txBox="1">
            <a:spLocks noChangeArrowheads="1"/>
          </p:cNvSpPr>
          <p:nvPr/>
        </p:nvSpPr>
        <p:spPr bwMode="auto">
          <a:xfrm>
            <a:off x="1095375" y="5964238"/>
            <a:ext cx="1714500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○◎</a:t>
            </a:r>
          </a:p>
        </p:txBody>
      </p:sp>
      <p:sp>
        <p:nvSpPr>
          <p:cNvPr id="197" name="Text Box 45"/>
          <p:cNvSpPr txBox="1">
            <a:spLocks noChangeArrowheads="1"/>
          </p:cNvSpPr>
          <p:nvPr/>
        </p:nvSpPr>
        <p:spPr bwMode="auto">
          <a:xfrm>
            <a:off x="1517487" y="4979988"/>
            <a:ext cx="854401" cy="87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600" b="0"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00" b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600" b="0">
                <a:latin typeface="맑은 고딕" pitchFamily="50" charset="-127"/>
                <a:ea typeface="맑은 고딕" pitchFamily="50" charset="-127"/>
              </a:rPr>
              <a:t>메타포 형 아이콘</a:t>
            </a:r>
            <a:endParaRPr lang="en-US" altLang="ko-KR" sz="6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8" name="Text Box 45"/>
          <p:cNvSpPr txBox="1">
            <a:spLocks noChangeArrowheads="1"/>
          </p:cNvSpPr>
          <p:nvPr/>
        </p:nvSpPr>
        <p:spPr bwMode="auto">
          <a:xfrm>
            <a:off x="1514913" y="5160963"/>
            <a:ext cx="565861" cy="87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600" b="0">
                <a:latin typeface="맑은 고딕" pitchFamily="50" charset="-127"/>
                <a:ea typeface="맑은 고딕" pitchFamily="50" charset="-127"/>
              </a:rPr>
              <a:t>텍스트형 아이콘</a:t>
            </a:r>
            <a:endParaRPr lang="en-US" altLang="ko-KR" sz="6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9" name="Text Box 45"/>
          <p:cNvSpPr txBox="1">
            <a:spLocks noChangeArrowheads="1"/>
          </p:cNvSpPr>
          <p:nvPr/>
        </p:nvSpPr>
        <p:spPr bwMode="auto">
          <a:xfrm>
            <a:off x="1209675" y="5160963"/>
            <a:ext cx="180975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 pitchFamily="2" charset="0"/>
              <a:buNone/>
              <a:defRPr/>
            </a:pPr>
            <a:r>
              <a:rPr lang="en-US" altLang="ko-KR" sz="6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NEW</a:t>
            </a:r>
          </a:p>
        </p:txBody>
      </p:sp>
      <p:sp>
        <p:nvSpPr>
          <p:cNvPr id="200" name="모서리가 둥근 직사각형 199"/>
          <p:cNvSpPr/>
          <p:nvPr/>
        </p:nvSpPr>
        <p:spPr bwMode="auto">
          <a:xfrm>
            <a:off x="1209675" y="4946650"/>
            <a:ext cx="144463" cy="142875"/>
          </a:xfrm>
          <a:prstGeom prst="roundRect">
            <a:avLst/>
          </a:prstGeom>
          <a:solidFill>
            <a:schemeClr val="tx1"/>
          </a:solidFill>
          <a:ln w="63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 pitchFamily="2" charset="0"/>
              <a:buNone/>
              <a:defRPr/>
            </a:pPr>
            <a:r>
              <a:rPr lang="ko-KR" altLang="en-US" sz="6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</a:t>
            </a:r>
            <a:endParaRPr lang="ko-KR" altLang="en-US" sz="600" b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2" name="Rectangle 44"/>
          <p:cNvSpPr>
            <a:spLocks noChangeArrowheads="1"/>
          </p:cNvSpPr>
          <p:nvPr/>
        </p:nvSpPr>
        <p:spPr bwMode="auto">
          <a:xfrm>
            <a:off x="4368800" y="3065463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Alert msg.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b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3" name="그룹 196"/>
          <p:cNvGrpSpPr>
            <a:grpSpLocks/>
          </p:cNvGrpSpPr>
          <p:nvPr/>
        </p:nvGrpSpPr>
        <p:grpSpPr bwMode="auto">
          <a:xfrm>
            <a:off x="5195888" y="3241675"/>
            <a:ext cx="1757362" cy="752475"/>
            <a:chOff x="5195888" y="2889255"/>
            <a:chExt cx="1757376" cy="751846"/>
          </a:xfrm>
        </p:grpSpPr>
        <p:grpSp>
          <p:nvGrpSpPr>
            <p:cNvPr id="204" name="그룹 194"/>
            <p:cNvGrpSpPr>
              <a:grpSpLocks/>
            </p:cNvGrpSpPr>
            <p:nvPr/>
          </p:nvGrpSpPr>
          <p:grpSpPr bwMode="auto">
            <a:xfrm>
              <a:off x="5195888" y="2889255"/>
              <a:ext cx="1757376" cy="751846"/>
              <a:chOff x="5195888" y="2889255"/>
              <a:chExt cx="960437" cy="751846"/>
            </a:xfrm>
          </p:grpSpPr>
          <p:sp>
            <p:nvSpPr>
              <p:cNvPr id="206" name="AutoShape 38"/>
              <p:cNvSpPr>
                <a:spLocks noChangeArrowheads="1"/>
              </p:cNvSpPr>
              <p:nvPr/>
            </p:nvSpPr>
            <p:spPr bwMode="auto">
              <a:xfrm>
                <a:off x="5195888" y="2889255"/>
                <a:ext cx="960437" cy="751846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36000" tIns="216000" rIns="36000" bIns="0"/>
              <a:lstStyle/>
              <a:p>
                <a:pPr algn="ctr" fontAlgn="auto" latinLnBrk="0" hangingPunct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45000"/>
                  <a:buFont typeface="StarSymbol" pitchFamily="2" charset="0"/>
                  <a:buNone/>
                  <a:defRPr/>
                </a:pPr>
                <a:r>
                  <a:rPr lang="ko-KR" altLang="en-US" sz="700" b="0" kern="0" dirty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로그인 하신 후 이용하실 수 있습니다</a:t>
                </a:r>
                <a:r>
                  <a:rPr lang="en-US" altLang="ko-KR" sz="700" b="0" kern="0" dirty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  <a:p>
                <a:pPr algn="ctr" fontAlgn="auto" latinLnBrk="0" hangingPunct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45000"/>
                  <a:buFont typeface="StarSymbol" pitchFamily="2" charset="0"/>
                  <a:buNone/>
                  <a:defRPr/>
                </a:pPr>
                <a:r>
                  <a:rPr lang="ko-KR" altLang="en-US" sz="700" b="0" kern="0" dirty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로그인 페이지로 이동합니다</a:t>
                </a:r>
                <a:r>
                  <a:rPr lang="en-US" altLang="ko-KR" sz="700" b="0" kern="0" dirty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  <a:p>
                <a:pPr algn="ctr" fontAlgn="auto" latinLnBrk="0" hangingPunct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45000"/>
                  <a:buFont typeface="StarSymbol" pitchFamily="2" charset="0"/>
                  <a:buNone/>
                  <a:defRPr/>
                </a:pPr>
                <a:endParaRPr lang="ko-KR" altLang="en-US" sz="700" b="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07" name="AutoShape 38"/>
              <p:cNvSpPr>
                <a:spLocks noChangeArrowheads="1"/>
              </p:cNvSpPr>
              <p:nvPr/>
            </p:nvSpPr>
            <p:spPr bwMode="auto">
              <a:xfrm>
                <a:off x="5195888" y="2889255"/>
                <a:ext cx="960437" cy="152273"/>
              </a:xfrm>
              <a:prstGeom prst="roundRect">
                <a:avLst>
                  <a:gd name="adj" fmla="val 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36000" tIns="0" rIns="36000" bIns="0" anchor="ctr"/>
              <a:lstStyle/>
              <a:p>
                <a:pPr algn="r" fontAlgn="auto" latinLnBrk="0" hangingPunct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45000"/>
                  <a:defRPr/>
                </a:pPr>
                <a:r>
                  <a:rPr lang="en-US" altLang="ko-KR" sz="1100" b="0" kern="0" dirty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  <a:sym typeface="Wingdings 2"/>
                  </a:rPr>
                  <a:t></a:t>
                </a:r>
                <a:endParaRPr lang="ko-KR" altLang="en-US" sz="1100" b="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05" name="TextBox 195"/>
            <p:cNvSpPr txBox="1">
              <a:spLocks noChangeArrowheads="1"/>
            </p:cNvSpPr>
            <p:nvPr/>
          </p:nvSpPr>
          <p:spPr bwMode="auto">
            <a:xfrm>
              <a:off x="5195888" y="2894014"/>
              <a:ext cx="1428761" cy="166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rIns="36000"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ko-KR" sz="700" b="0">
                  <a:latin typeface="맑은 고딕" pitchFamily="50" charset="-127"/>
                  <a:ea typeface="맑은 고딕" pitchFamily="50" charset="-127"/>
                </a:rPr>
                <a:t>Window s Internet Explorer</a:t>
              </a: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08" name="TextBox 48"/>
          <p:cNvSpPr txBox="1">
            <a:spLocks noChangeArrowheads="1"/>
          </p:cNvSpPr>
          <p:nvPr/>
        </p:nvSpPr>
        <p:spPr bwMode="auto">
          <a:xfrm>
            <a:off x="5353050" y="3065463"/>
            <a:ext cx="642938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700" b="0">
                <a:latin typeface="맑은 고딕" pitchFamily="50" charset="-127"/>
                <a:ea typeface="맑은 고딕" pitchFamily="50" charset="-127"/>
              </a:rPr>
              <a:t>비로그인 경우</a:t>
            </a:r>
          </a:p>
        </p:txBody>
      </p:sp>
      <p:sp>
        <p:nvSpPr>
          <p:cNvPr id="209" name="Oval 202"/>
          <p:cNvSpPr>
            <a:spLocks noChangeArrowheads="1"/>
          </p:cNvSpPr>
          <p:nvPr/>
        </p:nvSpPr>
        <p:spPr bwMode="auto">
          <a:xfrm>
            <a:off x="5210175" y="3078163"/>
            <a:ext cx="150813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6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A1</a:t>
            </a:r>
            <a:endParaRPr lang="ko-KR" altLang="en-US" sz="600" b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0" name="직사각형 209"/>
          <p:cNvSpPr/>
          <p:nvPr/>
        </p:nvSpPr>
        <p:spPr bwMode="auto">
          <a:xfrm>
            <a:off x="5930900" y="3779838"/>
            <a:ext cx="287338" cy="14287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 pitchFamily="2" charset="0"/>
              <a:buNone/>
              <a:defRPr/>
            </a:pPr>
            <a:r>
              <a:rPr lang="ko-KR" altLang="en-US" sz="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ko-KR" altLang="en-US" sz="6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1" name="Oval 202"/>
          <p:cNvSpPr>
            <a:spLocks noChangeArrowheads="1"/>
          </p:cNvSpPr>
          <p:nvPr/>
        </p:nvSpPr>
        <p:spPr bwMode="auto">
          <a:xfrm>
            <a:off x="5216525" y="4143375"/>
            <a:ext cx="150813" cy="152400"/>
          </a:xfrm>
          <a:prstGeom prst="ellipse">
            <a:avLst/>
          </a:prstGeom>
          <a:solidFill>
            <a:srgbClr val="FF66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6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P1</a:t>
            </a:r>
            <a:endParaRPr lang="ko-KR" altLang="en-US" sz="600" b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2" name="TextBox 48"/>
          <p:cNvSpPr txBox="1">
            <a:spLocks noChangeArrowheads="1"/>
          </p:cNvSpPr>
          <p:nvPr/>
        </p:nvSpPr>
        <p:spPr bwMode="auto">
          <a:xfrm>
            <a:off x="5381625" y="4137025"/>
            <a:ext cx="642938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700" b="0"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sp>
        <p:nvSpPr>
          <p:cNvPr id="213" name="TextBox 213"/>
          <p:cNvSpPr txBox="1">
            <a:spLocks noChangeArrowheads="1"/>
          </p:cNvSpPr>
          <p:nvPr/>
        </p:nvSpPr>
        <p:spPr bwMode="auto">
          <a:xfrm>
            <a:off x="5202238" y="4325938"/>
            <a:ext cx="14287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ko-KR" altLang="en-US" sz="700"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sp>
        <p:nvSpPr>
          <p:cNvPr id="214" name="직사각형 213"/>
          <p:cNvSpPr/>
          <p:nvPr/>
        </p:nvSpPr>
        <p:spPr>
          <a:xfrm>
            <a:off x="5667375" y="4565650"/>
            <a:ext cx="857250" cy="142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5667375" y="4765675"/>
            <a:ext cx="857250" cy="142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8" name="TextBox 216"/>
          <p:cNvSpPr txBox="1">
            <a:spLocks noChangeArrowheads="1"/>
          </p:cNvSpPr>
          <p:nvPr/>
        </p:nvSpPr>
        <p:spPr bwMode="auto">
          <a:xfrm>
            <a:off x="5238750" y="4565650"/>
            <a:ext cx="428625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en-US" altLang="ko-KR" sz="800" b="0">
                <a:latin typeface="맑은 고딕" pitchFamily="50" charset="-127"/>
                <a:ea typeface="맑은 고딕" pitchFamily="50" charset="-127"/>
              </a:rPr>
              <a:t>ID</a:t>
            </a:r>
            <a:endParaRPr lang="ko-KR" altLang="en-US" sz="8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9" name="TextBox 217"/>
          <p:cNvSpPr txBox="1">
            <a:spLocks noChangeArrowheads="1"/>
          </p:cNvSpPr>
          <p:nvPr/>
        </p:nvSpPr>
        <p:spPr bwMode="auto">
          <a:xfrm>
            <a:off x="5238750" y="4772025"/>
            <a:ext cx="428625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en-US" altLang="ko-KR" sz="800" b="0">
                <a:latin typeface="맑은 고딕" pitchFamily="50" charset="-127"/>
                <a:ea typeface="맑은 고딕" pitchFamily="50" charset="-127"/>
              </a:rPr>
              <a:t>PW</a:t>
            </a:r>
            <a:endParaRPr lang="ko-KR" altLang="en-US" sz="800" b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22" name="그룹 221"/>
          <p:cNvGrpSpPr>
            <a:grpSpLocks/>
          </p:cNvGrpSpPr>
          <p:nvPr/>
        </p:nvGrpSpPr>
        <p:grpSpPr bwMode="auto">
          <a:xfrm>
            <a:off x="5759450" y="4964113"/>
            <a:ext cx="630238" cy="144462"/>
            <a:chOff x="5810256" y="4399656"/>
            <a:chExt cx="628766" cy="145124"/>
          </a:xfrm>
        </p:grpSpPr>
        <p:sp>
          <p:nvSpPr>
            <p:cNvPr id="224" name="직사각형 223"/>
            <p:cNvSpPr/>
            <p:nvPr/>
          </p:nvSpPr>
          <p:spPr bwMode="auto">
            <a:xfrm>
              <a:off x="5810256" y="4401250"/>
              <a:ext cx="288250" cy="143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spcBef>
                  <a:spcPct val="50000"/>
                </a:spcBef>
                <a:buClr>
                  <a:srgbClr val="000000"/>
                </a:buClr>
                <a:buSzPct val="45000"/>
                <a:buFont typeface="StarSymbol" pitchFamily="2" charset="0"/>
                <a:buNone/>
                <a:defRPr/>
              </a:pPr>
              <a:r>
                <a:rPr lang="ko-KR" altLang="en-US" sz="600" b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확인</a:t>
              </a:r>
            </a:p>
          </p:txBody>
        </p:sp>
        <p:sp>
          <p:nvSpPr>
            <p:cNvPr id="225" name="직사각형 224"/>
            <p:cNvSpPr/>
            <p:nvPr/>
          </p:nvSpPr>
          <p:spPr bwMode="auto">
            <a:xfrm>
              <a:off x="6150772" y="4399656"/>
              <a:ext cx="288250" cy="143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spcBef>
                  <a:spcPct val="50000"/>
                </a:spcBef>
                <a:buClr>
                  <a:srgbClr val="000000"/>
                </a:buClr>
                <a:buSzPct val="45000"/>
                <a:buFont typeface="StarSymbol" pitchFamily="2" charset="0"/>
                <a:buNone/>
                <a:defRPr/>
              </a:pPr>
              <a:r>
                <a:rPr lang="ko-KR" altLang="en-US" sz="600" b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취소</a:t>
              </a:r>
            </a:p>
          </p:txBody>
        </p:sp>
      </p:grpSp>
      <p:sp>
        <p:nvSpPr>
          <p:cNvPr id="226" name="AutoShape 38"/>
          <p:cNvSpPr>
            <a:spLocks noChangeArrowheads="1"/>
          </p:cNvSpPr>
          <p:nvPr/>
        </p:nvSpPr>
        <p:spPr bwMode="auto">
          <a:xfrm>
            <a:off x="2495550" y="4629150"/>
            <a:ext cx="647700" cy="142875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lang="ko-KR" altLang="en-US" sz="600" b="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그래픽</a:t>
            </a:r>
            <a:r>
              <a:rPr lang="en-US" altLang="ko-KR" sz="600" b="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600" b="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버튼</a:t>
            </a:r>
          </a:p>
        </p:txBody>
      </p:sp>
      <p:sp>
        <p:nvSpPr>
          <p:cNvPr id="228" name="AutoShape 38"/>
          <p:cNvSpPr>
            <a:spLocks noChangeArrowheads="1"/>
          </p:cNvSpPr>
          <p:nvPr/>
        </p:nvSpPr>
        <p:spPr bwMode="auto">
          <a:xfrm>
            <a:off x="1228725" y="4629150"/>
            <a:ext cx="650875" cy="142875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 pitchFamily="2" charset="0"/>
              <a:buNone/>
              <a:defRPr/>
            </a:pPr>
            <a:r>
              <a:rPr lang="ko-KR" altLang="en-US" sz="600" b="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일반버튼</a:t>
            </a:r>
          </a:p>
        </p:txBody>
      </p:sp>
      <p:sp>
        <p:nvSpPr>
          <p:cNvPr id="229" name="직사각형 228"/>
          <p:cNvSpPr/>
          <p:nvPr/>
        </p:nvSpPr>
        <p:spPr bwMode="auto">
          <a:xfrm>
            <a:off x="1924050" y="4629150"/>
            <a:ext cx="500063" cy="14287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 pitchFamily="2" charset="0"/>
              <a:buNone/>
              <a:defRPr/>
            </a:pPr>
            <a:r>
              <a:rPr lang="ko-KR" altLang="en-US" sz="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일반버튼</a:t>
            </a:r>
          </a:p>
        </p:txBody>
      </p:sp>
      <p:sp>
        <p:nvSpPr>
          <p:cNvPr id="230" name="AutoShape 38"/>
          <p:cNvSpPr>
            <a:spLocks noChangeArrowheads="1"/>
          </p:cNvSpPr>
          <p:nvPr/>
        </p:nvSpPr>
        <p:spPr bwMode="auto">
          <a:xfrm>
            <a:off x="3201988" y="4629150"/>
            <a:ext cx="650875" cy="142875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 pitchFamily="2" charset="0"/>
              <a:buNone/>
              <a:defRPr/>
            </a:pPr>
            <a:r>
              <a:rPr lang="ko-KR" altLang="en-US" sz="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강조버튼</a:t>
            </a:r>
          </a:p>
        </p:txBody>
      </p:sp>
      <p:sp>
        <p:nvSpPr>
          <p:cNvPr id="231" name="Rectangle 44"/>
          <p:cNvSpPr>
            <a:spLocks noChangeArrowheads="1"/>
          </p:cNvSpPr>
          <p:nvPr/>
        </p:nvSpPr>
        <p:spPr bwMode="auto">
          <a:xfrm>
            <a:off x="4368800" y="1376363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동영상 표시</a:t>
            </a:r>
            <a:endParaRPr lang="en-US" altLang="ko-KR" sz="1000" b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2" name="그룹 224"/>
          <p:cNvGrpSpPr>
            <a:grpSpLocks/>
          </p:cNvGrpSpPr>
          <p:nvPr/>
        </p:nvGrpSpPr>
        <p:grpSpPr bwMode="auto">
          <a:xfrm>
            <a:off x="5191125" y="1389063"/>
            <a:ext cx="762000" cy="611187"/>
            <a:chOff x="1166813" y="4513270"/>
            <a:chExt cx="761224" cy="611623"/>
          </a:xfrm>
        </p:grpSpPr>
        <p:sp>
          <p:nvSpPr>
            <p:cNvPr id="234" name="AutoShape 38"/>
            <p:cNvSpPr>
              <a:spLocks noChangeArrowheads="1"/>
            </p:cNvSpPr>
            <p:nvPr/>
          </p:nvSpPr>
          <p:spPr bwMode="auto">
            <a:xfrm>
              <a:off x="1166813" y="4513270"/>
              <a:ext cx="761224" cy="611623"/>
            </a:xfrm>
            <a:prstGeom prst="roundRect">
              <a:avLst>
                <a:gd name="adj" fmla="val 0"/>
              </a:avLst>
            </a:prstGeom>
            <a:pattFill prst="wdUpDiag">
              <a:fgClr>
                <a:srgbClr val="DDDDDD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rIns="36000" anchor="ctr"/>
            <a:lstStyle/>
            <a:p>
              <a:pPr algn="ctr" hangingPunct="0">
                <a:lnSpc>
                  <a:spcPct val="50000"/>
                </a:lnSpc>
                <a:spcBef>
                  <a:spcPct val="50000"/>
                </a:spcBef>
                <a:buClr>
                  <a:srgbClr val="000000"/>
                </a:buClr>
                <a:buSzPct val="45000"/>
              </a:pPr>
              <a:r>
                <a:rPr lang="en-US" altLang="ko-KR" sz="600" b="0">
                  <a:latin typeface="맑은 고딕" pitchFamily="50" charset="-127"/>
                  <a:ea typeface="맑은 고딕" pitchFamily="50" charset="-127"/>
                </a:rPr>
                <a:t>Movie</a:t>
              </a:r>
            </a:p>
            <a:p>
              <a:pPr algn="ctr" hangingPunct="0">
                <a:lnSpc>
                  <a:spcPct val="50000"/>
                </a:lnSpc>
                <a:spcBef>
                  <a:spcPct val="50000"/>
                </a:spcBef>
                <a:buClr>
                  <a:srgbClr val="000000"/>
                </a:buClr>
                <a:buSzPct val="45000"/>
              </a:pPr>
              <a:r>
                <a:rPr lang="en-US" altLang="ko-KR" sz="600" b="0">
                  <a:latin typeface="맑은 고딕" pitchFamily="50" charset="-127"/>
                  <a:ea typeface="맑은 고딕" pitchFamily="50" charset="-127"/>
                </a:rPr>
                <a:t>Thumbnail</a:t>
              </a:r>
            </a:p>
            <a:p>
              <a:pPr algn="ctr" hangingPunct="0">
                <a:lnSpc>
                  <a:spcPct val="50000"/>
                </a:lnSpc>
                <a:spcBef>
                  <a:spcPct val="50000"/>
                </a:spcBef>
                <a:buClr>
                  <a:srgbClr val="000000"/>
                </a:buClr>
                <a:buSzPct val="45000"/>
              </a:pPr>
              <a:endParaRPr lang="en-US" altLang="ko-KR" sz="600" b="0">
                <a:latin typeface="맑은 고딕" pitchFamily="50" charset="-127"/>
                <a:ea typeface="맑은 고딕" pitchFamily="50" charset="-127"/>
              </a:endParaRPr>
            </a:p>
            <a:p>
              <a:pPr algn="ctr" hangingPunct="0">
                <a:lnSpc>
                  <a:spcPct val="50000"/>
                </a:lnSpc>
                <a:spcBef>
                  <a:spcPct val="50000"/>
                </a:spcBef>
                <a:buClr>
                  <a:srgbClr val="000000"/>
                </a:buClr>
                <a:buSzPct val="45000"/>
              </a:pPr>
              <a:endParaRPr lang="en-US" altLang="ko-KR" sz="600" b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" name="타원 234"/>
            <p:cNvSpPr/>
            <p:nvPr/>
          </p:nvSpPr>
          <p:spPr>
            <a:xfrm>
              <a:off x="1457030" y="4878655"/>
              <a:ext cx="180791" cy="1795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36000" rIns="0" bIns="36000" anchor="ctr"/>
            <a:lstStyle/>
            <a:p>
              <a:pPr algn="ctr" latinLnBrk="0" hangingPunct="0">
                <a:lnSpc>
                  <a:spcPct val="95000"/>
                </a:lnSpc>
                <a:spcBef>
                  <a:spcPct val="50000"/>
                </a:spcBef>
                <a:buClr>
                  <a:srgbClr val="000000"/>
                </a:buClr>
                <a:buSzPct val="45000"/>
                <a:defRPr/>
              </a:pPr>
              <a:r>
                <a:rPr lang="ko-KR" altLang="en-US" sz="600" b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▶</a:t>
              </a:r>
            </a:p>
          </p:txBody>
        </p:sp>
      </p:grpSp>
      <p:sp>
        <p:nvSpPr>
          <p:cNvPr id="236" name="직사각형 92"/>
          <p:cNvSpPr>
            <a:spLocks noChangeArrowheads="1"/>
          </p:cNvSpPr>
          <p:nvPr/>
        </p:nvSpPr>
        <p:spPr bwMode="auto">
          <a:xfrm>
            <a:off x="5167313" y="714375"/>
            <a:ext cx="444500" cy="477838"/>
          </a:xfrm>
          <a:prstGeom prst="rect">
            <a:avLst/>
          </a:prstGeom>
          <a:pattFill prst="wdUpDiag">
            <a:fgClr>
              <a:srgbClr val="DDDDDD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altLang="ko-KR" sz="600" b="0" dirty="0">
                <a:latin typeface="맑은 고딕" pitchFamily="50" charset="-127"/>
                <a:ea typeface="맑은 고딕" pitchFamily="50" charset="-127"/>
              </a:rPr>
              <a:t>Thumb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altLang="ko-KR" sz="600" b="0" dirty="0">
                <a:latin typeface="맑은 고딕" pitchFamily="50" charset="-127"/>
                <a:ea typeface="맑은 고딕" pitchFamily="50" charset="-127"/>
              </a:rPr>
              <a:t>nail</a:t>
            </a:r>
            <a:endParaRPr lang="ko-KR" altLang="en-US" sz="6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8096250" y="785813"/>
            <a:ext cx="1428750" cy="2143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anchor="ctr"/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계속 ▶</a:t>
            </a:r>
          </a:p>
        </p:txBody>
      </p:sp>
      <p:sp>
        <p:nvSpPr>
          <p:cNvPr id="238" name="Rectangle 151"/>
          <p:cNvSpPr>
            <a:spLocks noChangeArrowheads="1"/>
          </p:cNvSpPr>
          <p:nvPr/>
        </p:nvSpPr>
        <p:spPr bwMode="auto">
          <a:xfrm>
            <a:off x="9190859" y="5357826"/>
            <a:ext cx="119062" cy="50323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lang="ko-KR" altLang="en-US" sz="800" b="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▲</a:t>
            </a:r>
            <a:endParaRPr lang="en-US" altLang="ko-KR" sz="800" b="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 3" pitchFamily="18" charset="2"/>
            </a:endParaRPr>
          </a:p>
          <a:p>
            <a:pPr algn="ctr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endParaRPr lang="en-US" altLang="ko-KR" sz="800" b="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 3" pitchFamily="18" charset="2"/>
            </a:endParaRPr>
          </a:p>
          <a:p>
            <a:pPr algn="ctr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endParaRPr lang="en-US" altLang="ko-KR" sz="800" b="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 3" pitchFamily="18" charset="2"/>
            </a:endParaRPr>
          </a:p>
          <a:p>
            <a:pPr algn="ctr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lang="ko-KR" altLang="en-US" sz="800" b="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▼</a:t>
            </a:r>
            <a:endParaRPr lang="ko-KR" altLang="ko-KR" sz="800" b="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 3" pitchFamily="18" charset="2"/>
            </a:endParaRPr>
          </a:p>
        </p:txBody>
      </p:sp>
      <p:sp>
        <p:nvSpPr>
          <p:cNvPr id="239" name="Rectangle 151"/>
          <p:cNvSpPr>
            <a:spLocks noChangeArrowheads="1"/>
          </p:cNvSpPr>
          <p:nvPr/>
        </p:nvSpPr>
        <p:spPr bwMode="auto">
          <a:xfrm rot="16200000">
            <a:off x="8401048" y="5087926"/>
            <a:ext cx="108000" cy="1717683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lang="ko-KR" altLang="en-US" sz="800" b="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▲</a:t>
            </a:r>
            <a:endParaRPr lang="en-US" altLang="ko-KR" sz="800" b="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 3" pitchFamily="18" charset="2"/>
            </a:endParaRPr>
          </a:p>
          <a:p>
            <a:pPr algn="ctr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endParaRPr lang="en-US" altLang="ko-KR" sz="800" b="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 3" pitchFamily="18" charset="2"/>
            </a:endParaRPr>
          </a:p>
          <a:p>
            <a:pPr algn="ctr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endParaRPr lang="en-US" altLang="ko-KR" sz="800" b="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 3" pitchFamily="18" charset="2"/>
            </a:endParaRPr>
          </a:p>
          <a:p>
            <a:pPr algn="ctr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lang="ko-KR" altLang="en-US" sz="800" b="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▼</a:t>
            </a:r>
            <a:endParaRPr lang="ko-KR" altLang="ko-KR" sz="800" b="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 3" pitchFamily="18" charset="2"/>
            </a:endParaRPr>
          </a:p>
        </p:txBody>
      </p:sp>
      <p:sp>
        <p:nvSpPr>
          <p:cNvPr id="240" name="Rectangle 44"/>
          <p:cNvSpPr>
            <a:spLocks noChangeArrowheads="1"/>
          </p:cNvSpPr>
          <p:nvPr/>
        </p:nvSpPr>
        <p:spPr bwMode="auto">
          <a:xfrm>
            <a:off x="7453330" y="5500688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Scroll bar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Oval 202"/>
          <p:cNvSpPr>
            <a:spLocks noChangeArrowheads="1"/>
          </p:cNvSpPr>
          <p:nvPr/>
        </p:nvSpPr>
        <p:spPr bwMode="auto">
          <a:xfrm>
            <a:off x="1219200" y="1185863"/>
            <a:ext cx="144463" cy="144462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700" b="0" dirty="0">
                <a:solidFill>
                  <a:srgbClr val="FFFFFF"/>
                </a:solidFill>
                <a:latin typeface="Verdana" pitchFamily="34" charset="0"/>
              </a:rPr>
              <a:t>1</a:t>
            </a:r>
            <a:endParaRPr lang="ko-KR" altLang="en-US" sz="700" b="0" dirty="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104" name="Oval 202"/>
          <p:cNvSpPr>
            <a:spLocks noChangeArrowheads="1"/>
          </p:cNvSpPr>
          <p:nvPr/>
        </p:nvSpPr>
        <p:spPr bwMode="auto">
          <a:xfrm>
            <a:off x="1399939" y="1185863"/>
            <a:ext cx="144463" cy="144462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700" b="0" dirty="0" smtClean="0">
                <a:solidFill>
                  <a:srgbClr val="FFFFFF"/>
                </a:solidFill>
                <a:latin typeface="Verdana" pitchFamily="34" charset="0"/>
              </a:rPr>
              <a:t>2</a:t>
            </a:r>
            <a:endParaRPr lang="ko-KR" altLang="en-US" sz="700" b="0" dirty="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105" name="Oval 202"/>
          <p:cNvSpPr>
            <a:spLocks noChangeArrowheads="1"/>
          </p:cNvSpPr>
          <p:nvPr/>
        </p:nvSpPr>
        <p:spPr bwMode="auto">
          <a:xfrm>
            <a:off x="1578299" y="1185863"/>
            <a:ext cx="144463" cy="144462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700" b="0" dirty="0" smtClean="0">
                <a:solidFill>
                  <a:srgbClr val="FFFFFF"/>
                </a:solidFill>
                <a:latin typeface="Verdana" pitchFamily="34" charset="0"/>
              </a:rPr>
              <a:t>3</a:t>
            </a:r>
            <a:endParaRPr lang="ko-KR" altLang="en-US" sz="700" b="0" dirty="0">
              <a:solidFill>
                <a:srgbClr val="FFFFFF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0B0A2C7-8E22-4664-853B-8B5AD7419FF9}" type="slidenum">
              <a:rPr lang="en-US" altLang="ko-KR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en-US" altLang="ko-KR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5" name="TextBox 20"/>
          <p:cNvSpPr txBox="1">
            <a:spLocks noChangeArrowheads="1"/>
          </p:cNvSpPr>
          <p:nvPr/>
        </p:nvSpPr>
        <p:spPr bwMode="auto">
          <a:xfrm>
            <a:off x="836613" y="304525"/>
            <a:ext cx="305139" cy="19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Main</a:t>
            </a:r>
            <a:endParaRPr lang="ko-KR" altLang="en-US" sz="8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1" name="TextBox 6"/>
          <p:cNvSpPr txBox="1">
            <a:spLocks noChangeArrowheads="1"/>
          </p:cNvSpPr>
          <p:nvPr/>
        </p:nvSpPr>
        <p:spPr bwMode="auto">
          <a:xfrm>
            <a:off x="836613" y="88625"/>
            <a:ext cx="380480" cy="19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로그인</a:t>
            </a:r>
            <a:endParaRPr lang="ko-KR" altLang="en-US" sz="8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8" name="TextBox 6"/>
          <p:cNvSpPr txBox="1">
            <a:spLocks noChangeArrowheads="1"/>
          </p:cNvSpPr>
          <p:nvPr/>
        </p:nvSpPr>
        <p:spPr bwMode="auto">
          <a:xfrm>
            <a:off x="3170238" y="88625"/>
            <a:ext cx="652990" cy="19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Code-UI-0-0</a:t>
            </a:r>
            <a:endParaRPr lang="ko-KR" altLang="en-US" sz="800" b="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0" name="Group 134"/>
          <p:cNvGraphicFramePr>
            <a:graphicFrameLocks noGrp="1"/>
          </p:cNvGraphicFramePr>
          <p:nvPr/>
        </p:nvGraphicFramePr>
        <p:xfrm>
          <a:off x="7597140" y="717928"/>
          <a:ext cx="2243137" cy="1895040"/>
        </p:xfrm>
        <a:graphic>
          <a:graphicData uri="http://schemas.openxmlformats.org/drawingml/2006/table">
            <a:tbl>
              <a:tblPr/>
              <a:tblGrid>
                <a:gridCol w="220662"/>
                <a:gridCol w="20224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특이사항</a:t>
                      </a: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특이사항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" name="그룹 196"/>
          <p:cNvGrpSpPr>
            <a:grpSpLocks/>
          </p:cNvGrpSpPr>
          <p:nvPr/>
        </p:nvGrpSpPr>
        <p:grpSpPr bwMode="auto">
          <a:xfrm>
            <a:off x="7836896" y="4797152"/>
            <a:ext cx="1757362" cy="752475"/>
            <a:chOff x="5195888" y="2889255"/>
            <a:chExt cx="1757376" cy="751846"/>
          </a:xfrm>
        </p:grpSpPr>
        <p:grpSp>
          <p:nvGrpSpPr>
            <p:cNvPr id="19" name="그룹 194"/>
            <p:cNvGrpSpPr>
              <a:grpSpLocks/>
            </p:cNvGrpSpPr>
            <p:nvPr/>
          </p:nvGrpSpPr>
          <p:grpSpPr bwMode="auto">
            <a:xfrm>
              <a:off x="5195888" y="2889255"/>
              <a:ext cx="1757376" cy="751846"/>
              <a:chOff x="5195888" y="2889255"/>
              <a:chExt cx="960437" cy="751846"/>
            </a:xfrm>
          </p:grpSpPr>
          <p:sp>
            <p:nvSpPr>
              <p:cNvPr id="21" name="AutoShape 38"/>
              <p:cNvSpPr>
                <a:spLocks noChangeArrowheads="1"/>
              </p:cNvSpPr>
              <p:nvPr/>
            </p:nvSpPr>
            <p:spPr bwMode="auto">
              <a:xfrm>
                <a:off x="5195888" y="2889255"/>
                <a:ext cx="960437" cy="751846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36000" tIns="216000" rIns="36000" bIns="0"/>
              <a:lstStyle/>
              <a:p>
                <a:pPr algn="ctr" fontAlgn="auto" latinLnBrk="0" hangingPunct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45000"/>
                  <a:buFont typeface="StarSymbol" pitchFamily="2" charset="0"/>
                  <a:buNone/>
                  <a:defRPr/>
                </a:pPr>
                <a:r>
                  <a:rPr lang="en-US" altLang="ko-KR" sz="700" b="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message</a:t>
                </a:r>
                <a:endParaRPr lang="ko-KR" altLang="en-US" sz="700" b="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" name="AutoShape 38"/>
              <p:cNvSpPr>
                <a:spLocks noChangeArrowheads="1"/>
              </p:cNvSpPr>
              <p:nvPr/>
            </p:nvSpPr>
            <p:spPr bwMode="auto">
              <a:xfrm>
                <a:off x="5195888" y="2889255"/>
                <a:ext cx="960437" cy="152273"/>
              </a:xfrm>
              <a:prstGeom prst="roundRect">
                <a:avLst>
                  <a:gd name="adj" fmla="val 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36000" tIns="0" rIns="36000" bIns="0" anchor="ctr"/>
              <a:lstStyle/>
              <a:p>
                <a:pPr algn="r" fontAlgn="auto" latinLnBrk="0" hangingPunct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45000"/>
                  <a:defRPr/>
                </a:pPr>
                <a:r>
                  <a:rPr lang="en-US" altLang="ko-KR" sz="1100" b="0" kern="0" dirty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  <a:sym typeface="Wingdings 2"/>
                  </a:rPr>
                  <a:t></a:t>
                </a:r>
                <a:endParaRPr lang="ko-KR" altLang="en-US" sz="1100" b="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0" name="TextBox 195"/>
            <p:cNvSpPr txBox="1">
              <a:spLocks noChangeArrowheads="1"/>
            </p:cNvSpPr>
            <p:nvPr/>
          </p:nvSpPr>
          <p:spPr bwMode="auto">
            <a:xfrm>
              <a:off x="5195888" y="2894014"/>
              <a:ext cx="1428761" cy="166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rIns="36000"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ko-KR" sz="700" b="0">
                  <a:latin typeface="맑은 고딕" pitchFamily="50" charset="-127"/>
                  <a:ea typeface="맑은 고딕" pitchFamily="50" charset="-127"/>
                </a:rPr>
                <a:t>Window s Internet Explorer</a:t>
              </a: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3" name="TextBox 48"/>
          <p:cNvSpPr txBox="1">
            <a:spLocks noChangeArrowheads="1"/>
          </p:cNvSpPr>
          <p:nvPr/>
        </p:nvSpPr>
        <p:spPr bwMode="auto">
          <a:xfrm>
            <a:off x="7824806" y="4620940"/>
            <a:ext cx="1628788" cy="194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700" b="0" dirty="0" smtClean="0">
                <a:latin typeface="맑은 고딕" pitchFamily="50" charset="-127"/>
                <a:ea typeface="맑은 고딕" pitchFamily="50" charset="-127"/>
              </a:rPr>
              <a:t>ID or PW</a:t>
            </a:r>
            <a:r>
              <a:rPr lang="ko-KR" altLang="en-US" sz="700" b="0" dirty="0" smtClean="0">
                <a:latin typeface="맑은 고딕" pitchFamily="50" charset="-127"/>
                <a:ea typeface="맑은 고딕" pitchFamily="50" charset="-127"/>
              </a:rPr>
              <a:t>가 일치하지 않은 경우</a:t>
            </a:r>
            <a:endParaRPr lang="ko-KR" altLang="en-US" sz="7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8571908" y="5335315"/>
            <a:ext cx="287338" cy="14287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 pitchFamily="2" charset="0"/>
              <a:buNone/>
              <a:defRPr/>
            </a:pPr>
            <a:r>
              <a:rPr lang="ko-KR" altLang="en-US" sz="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ko-KR" altLang="en-US" sz="6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Oval 202"/>
          <p:cNvSpPr>
            <a:spLocks noChangeArrowheads="1"/>
          </p:cNvSpPr>
          <p:nvPr/>
        </p:nvSpPr>
        <p:spPr bwMode="auto">
          <a:xfrm>
            <a:off x="7690171" y="4635735"/>
            <a:ext cx="144463" cy="144462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700" b="0" dirty="0" smtClean="0">
                <a:solidFill>
                  <a:srgbClr val="FFFFFF"/>
                </a:solidFill>
                <a:latin typeface="Verdana" pitchFamily="34" charset="0"/>
              </a:rPr>
              <a:t>1a</a:t>
            </a:r>
            <a:endParaRPr lang="ko-KR" altLang="en-US" sz="700" b="0" dirty="0">
              <a:solidFill>
                <a:srgbClr val="FFFFFF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27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 bwMode="auto">
          <a:xfrm>
            <a:off x="59820" y="6437942"/>
            <a:ext cx="7524000" cy="21068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en-US" altLang="ko-KR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0" name="Group 134"/>
          <p:cNvGraphicFramePr>
            <a:graphicFrameLocks noGrp="1"/>
          </p:cNvGraphicFramePr>
          <p:nvPr/>
        </p:nvGraphicFramePr>
        <p:xfrm>
          <a:off x="7597140" y="717928"/>
          <a:ext cx="2243137" cy="1895040"/>
        </p:xfrm>
        <a:graphic>
          <a:graphicData uri="http://schemas.openxmlformats.org/drawingml/2006/table">
            <a:tbl>
              <a:tblPr/>
              <a:tblGrid>
                <a:gridCol w="220662"/>
                <a:gridCol w="20224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Text1</a:t>
                      </a: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Text2</a:t>
                      </a: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특이사항</a:t>
                      </a: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5" name="Text Box 74"/>
          <p:cNvSpPr txBox="1">
            <a:spLocks noChangeArrowheads="1"/>
          </p:cNvSpPr>
          <p:nvPr/>
        </p:nvSpPr>
        <p:spPr bwMode="auto">
          <a:xfrm>
            <a:off x="2125354" y="1083236"/>
            <a:ext cx="545007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b="0" dirty="0" err="1" smtClean="0">
                <a:latin typeface="맑은 고딕" pitchFamily="50" charset="-127"/>
                <a:ea typeface="맑은 고딕" pitchFamily="50" charset="-127"/>
              </a:rPr>
              <a:t>러닝락</a:t>
            </a:r>
            <a:r>
              <a:rPr lang="ko-KR" altLang="en-US" sz="1300" b="0" dirty="0" smtClean="0">
                <a:latin typeface="맑은 고딕" pitchFamily="50" charset="-127"/>
                <a:ea typeface="맑은 고딕" pitchFamily="50" charset="-127"/>
              </a:rPr>
              <a:t> 소개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0" dirty="0" err="1" smtClean="0"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1300" b="0" dirty="0" smtClean="0">
                <a:latin typeface="맑은 고딕" pitchFamily="50" charset="-127"/>
                <a:ea typeface="맑은 고딕" pitchFamily="50" charset="-127"/>
              </a:rPr>
              <a:t> 소개  </a:t>
            </a:r>
            <a:r>
              <a:rPr lang="en-US" altLang="ko-KR" sz="1300" b="0" dirty="0" smtClean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300" b="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300" b="0" dirty="0" err="1" smtClean="0"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1300" b="0" dirty="0" smtClean="0">
                <a:latin typeface="맑은 고딕" pitchFamily="50" charset="-127"/>
                <a:ea typeface="맑은 고딕" pitchFamily="50" charset="-127"/>
              </a:rPr>
              <a:t> 등록  </a:t>
            </a:r>
            <a:r>
              <a:rPr lang="en-US" altLang="ko-KR" sz="1300" b="0" dirty="0" smtClean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300" b="0" dirty="0" smtClean="0">
                <a:latin typeface="맑은 고딕" pitchFamily="50" charset="-127"/>
                <a:ea typeface="맑은 고딕" pitchFamily="50" charset="-127"/>
              </a:rPr>
              <a:t>  개발자 등록  </a:t>
            </a:r>
            <a:r>
              <a:rPr lang="en-US" altLang="ko-KR" sz="1300" b="0" dirty="0" smtClean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300" b="0" dirty="0" smtClean="0">
                <a:latin typeface="맑은 고딕" pitchFamily="50" charset="-127"/>
                <a:ea typeface="맑은 고딕" pitchFamily="50" charset="-127"/>
              </a:rPr>
              <a:t> 고객지원</a:t>
            </a:r>
            <a:endParaRPr lang="ko-KR" altLang="en-US" sz="1300" b="0" dirty="0">
              <a:solidFill>
                <a:schemeClr val="accent5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20"/>
          <p:cNvSpPr txBox="1">
            <a:spLocks noChangeArrowheads="1"/>
          </p:cNvSpPr>
          <p:nvPr/>
        </p:nvSpPr>
        <p:spPr bwMode="auto">
          <a:xfrm>
            <a:off x="836613" y="304525"/>
            <a:ext cx="625740" cy="19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Screen Path</a:t>
            </a:r>
            <a:endParaRPr lang="ko-KR" altLang="en-US" sz="8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6"/>
          <p:cNvSpPr txBox="1">
            <a:spLocks noChangeArrowheads="1"/>
          </p:cNvSpPr>
          <p:nvPr/>
        </p:nvSpPr>
        <p:spPr bwMode="auto">
          <a:xfrm>
            <a:off x="836613" y="88625"/>
            <a:ext cx="534368" cy="19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Page Title</a:t>
            </a:r>
            <a:endParaRPr lang="ko-KR" altLang="en-US" sz="8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6"/>
          <p:cNvSpPr txBox="1">
            <a:spLocks noChangeArrowheads="1"/>
          </p:cNvSpPr>
          <p:nvPr/>
        </p:nvSpPr>
        <p:spPr bwMode="auto">
          <a:xfrm>
            <a:off x="3170238" y="88625"/>
            <a:ext cx="652990" cy="19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Code-UI-0-1</a:t>
            </a:r>
            <a:endParaRPr lang="ko-KR" altLang="en-US" sz="8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20"/>
          <p:cNvSpPr txBox="1">
            <a:spLocks noChangeArrowheads="1"/>
          </p:cNvSpPr>
          <p:nvPr/>
        </p:nvSpPr>
        <p:spPr bwMode="auto">
          <a:xfrm>
            <a:off x="836613" y="500152"/>
            <a:ext cx="1674104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r>
              <a:rPr lang="ko-KR" altLang="en-US" sz="800" b="0" dirty="0" err="1" smtClean="0">
                <a:latin typeface="맑은 고딕" pitchFamily="50" charset="-127"/>
                <a:ea typeface="맑은 고딕" pitchFamily="50" charset="-127"/>
              </a:rPr>
              <a:t>러닝락</a:t>
            </a: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 홈페이지 </a:t>
            </a:r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메인페에지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AutoShape 38"/>
          <p:cNvSpPr>
            <a:spLocks noChangeArrowheads="1"/>
          </p:cNvSpPr>
          <p:nvPr/>
        </p:nvSpPr>
        <p:spPr bwMode="auto">
          <a:xfrm>
            <a:off x="309530" y="928670"/>
            <a:ext cx="1765168" cy="470192"/>
          </a:xfrm>
          <a:prstGeom prst="roundRect">
            <a:avLst>
              <a:gd name="adj" fmla="val 0"/>
            </a:avLst>
          </a:prstGeom>
          <a:solidFill>
            <a:srgbClr val="F0D0D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rIns="36000" anchor="ctr"/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러닝락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로고 영역  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20"/>
          <p:cNvSpPr txBox="1">
            <a:spLocks noChangeArrowheads="1"/>
          </p:cNvSpPr>
          <p:nvPr/>
        </p:nvSpPr>
        <p:spPr bwMode="auto">
          <a:xfrm>
            <a:off x="8270321" y="280731"/>
            <a:ext cx="457424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김연욱</a:t>
            </a:r>
          </a:p>
        </p:txBody>
      </p:sp>
      <p:sp>
        <p:nvSpPr>
          <p:cNvPr id="49" name="직사각형 48"/>
          <p:cNvSpPr/>
          <p:nvPr/>
        </p:nvSpPr>
        <p:spPr bwMode="auto">
          <a:xfrm>
            <a:off x="309530" y="1571612"/>
            <a:ext cx="7215238" cy="47863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50" name="직사각형 101"/>
          <p:cNvSpPr>
            <a:spLocks noChangeArrowheads="1"/>
          </p:cNvSpPr>
          <p:nvPr/>
        </p:nvSpPr>
        <p:spPr bwMode="auto">
          <a:xfrm>
            <a:off x="6545418" y="796185"/>
            <a:ext cx="915315" cy="131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회원가입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969358" y="1723580"/>
            <a:ext cx="1428760" cy="128588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52" name="직사각형 101"/>
          <p:cNvSpPr>
            <a:spLocks noChangeArrowheads="1"/>
          </p:cNvSpPr>
          <p:nvPr/>
        </p:nvSpPr>
        <p:spPr bwMode="auto">
          <a:xfrm>
            <a:off x="1204454" y="1784627"/>
            <a:ext cx="968215" cy="1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추천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2429291" y="1723580"/>
            <a:ext cx="1428760" cy="128588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54" name="직사각형 101"/>
          <p:cNvSpPr>
            <a:spLocks noChangeArrowheads="1"/>
          </p:cNvSpPr>
          <p:nvPr/>
        </p:nvSpPr>
        <p:spPr bwMode="auto">
          <a:xfrm>
            <a:off x="2664387" y="1784627"/>
            <a:ext cx="968215" cy="1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추천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3910006" y="1714488"/>
            <a:ext cx="1428760" cy="128588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56" name="직사각형 101"/>
          <p:cNvSpPr>
            <a:spLocks noChangeArrowheads="1"/>
          </p:cNvSpPr>
          <p:nvPr/>
        </p:nvSpPr>
        <p:spPr bwMode="auto">
          <a:xfrm>
            <a:off x="4145102" y="1775535"/>
            <a:ext cx="968215" cy="1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추천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5369939" y="1714488"/>
            <a:ext cx="1428760" cy="128588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58" name="직사각형 101"/>
          <p:cNvSpPr>
            <a:spLocks noChangeArrowheads="1"/>
          </p:cNvSpPr>
          <p:nvPr/>
        </p:nvSpPr>
        <p:spPr bwMode="auto">
          <a:xfrm>
            <a:off x="5605035" y="1775535"/>
            <a:ext cx="968215" cy="1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추천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961564" y="3030246"/>
            <a:ext cx="1428760" cy="128588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60" name="직사각형 101"/>
          <p:cNvSpPr>
            <a:spLocks noChangeArrowheads="1"/>
          </p:cNvSpPr>
          <p:nvPr/>
        </p:nvSpPr>
        <p:spPr bwMode="auto">
          <a:xfrm>
            <a:off x="1196660" y="3091293"/>
            <a:ext cx="968215" cy="1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추천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2421497" y="3030246"/>
            <a:ext cx="1428760" cy="128588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62" name="직사각형 101"/>
          <p:cNvSpPr>
            <a:spLocks noChangeArrowheads="1"/>
          </p:cNvSpPr>
          <p:nvPr/>
        </p:nvSpPr>
        <p:spPr bwMode="auto">
          <a:xfrm>
            <a:off x="2656593" y="3091293"/>
            <a:ext cx="968215" cy="1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추천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 bwMode="auto">
          <a:xfrm>
            <a:off x="3902212" y="3021154"/>
            <a:ext cx="1428760" cy="128588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64" name="직사각형 101"/>
          <p:cNvSpPr>
            <a:spLocks noChangeArrowheads="1"/>
          </p:cNvSpPr>
          <p:nvPr/>
        </p:nvSpPr>
        <p:spPr bwMode="auto">
          <a:xfrm>
            <a:off x="4137308" y="3082201"/>
            <a:ext cx="968215" cy="1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추천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 bwMode="auto">
          <a:xfrm>
            <a:off x="5362145" y="3021154"/>
            <a:ext cx="1428760" cy="128588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66" name="직사각형 101"/>
          <p:cNvSpPr>
            <a:spLocks noChangeArrowheads="1"/>
          </p:cNvSpPr>
          <p:nvPr/>
        </p:nvSpPr>
        <p:spPr bwMode="auto">
          <a:xfrm>
            <a:off x="5597241" y="3082201"/>
            <a:ext cx="968215" cy="1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추천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0" name="직선 연결선 69"/>
          <p:cNvCxnSpPr/>
          <p:nvPr/>
        </p:nvCxnSpPr>
        <p:spPr bwMode="auto">
          <a:xfrm>
            <a:off x="809596" y="4500570"/>
            <a:ext cx="621510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직선 연결선 73"/>
          <p:cNvCxnSpPr/>
          <p:nvPr/>
        </p:nvCxnSpPr>
        <p:spPr bwMode="auto">
          <a:xfrm rot="5400000">
            <a:off x="3024174" y="5357826"/>
            <a:ext cx="171451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직사각형 101"/>
          <p:cNvSpPr>
            <a:spLocks noChangeArrowheads="1"/>
          </p:cNvSpPr>
          <p:nvPr/>
        </p:nvSpPr>
        <p:spPr bwMode="auto">
          <a:xfrm>
            <a:off x="1585421" y="4561617"/>
            <a:ext cx="1176732" cy="1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TOP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유로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콘텐츠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101"/>
          <p:cNvSpPr>
            <a:spLocks noChangeArrowheads="1"/>
          </p:cNvSpPr>
          <p:nvPr/>
        </p:nvSpPr>
        <p:spPr bwMode="auto">
          <a:xfrm>
            <a:off x="4933564" y="4572008"/>
            <a:ext cx="1176732" cy="1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TOP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무료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콘텐츠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92"/>
          <p:cNvSpPr>
            <a:spLocks noChangeArrowheads="1"/>
          </p:cNvSpPr>
          <p:nvPr/>
        </p:nvSpPr>
        <p:spPr bwMode="auto">
          <a:xfrm>
            <a:off x="1175878" y="4847369"/>
            <a:ext cx="2286016" cy="357190"/>
          </a:xfrm>
          <a:prstGeom prst="rect">
            <a:avLst/>
          </a:prstGeom>
          <a:pattFill prst="wdUpDiag">
            <a:fgClr>
              <a:srgbClr val="DDDDDD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콘텐츠명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Oval 202"/>
          <p:cNvSpPr>
            <a:spLocks noChangeArrowheads="1"/>
          </p:cNvSpPr>
          <p:nvPr/>
        </p:nvSpPr>
        <p:spPr bwMode="auto">
          <a:xfrm>
            <a:off x="870643" y="4939589"/>
            <a:ext cx="214314" cy="214314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1000" b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92"/>
          <p:cNvSpPr>
            <a:spLocks noChangeArrowheads="1"/>
          </p:cNvSpPr>
          <p:nvPr/>
        </p:nvSpPr>
        <p:spPr bwMode="auto">
          <a:xfrm>
            <a:off x="4452934" y="4857760"/>
            <a:ext cx="2286016" cy="357190"/>
          </a:xfrm>
          <a:prstGeom prst="rect">
            <a:avLst/>
          </a:prstGeom>
          <a:pattFill prst="wdUpDiag">
            <a:fgClr>
              <a:srgbClr val="DDDDDD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콘텐츠명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Oval 202"/>
          <p:cNvSpPr>
            <a:spLocks noChangeArrowheads="1"/>
          </p:cNvSpPr>
          <p:nvPr/>
        </p:nvSpPr>
        <p:spPr bwMode="auto">
          <a:xfrm>
            <a:off x="4147699" y="4949980"/>
            <a:ext cx="214314" cy="214314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1000" b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92"/>
          <p:cNvSpPr>
            <a:spLocks noChangeArrowheads="1"/>
          </p:cNvSpPr>
          <p:nvPr/>
        </p:nvSpPr>
        <p:spPr bwMode="auto">
          <a:xfrm>
            <a:off x="1175878" y="5296779"/>
            <a:ext cx="2286016" cy="357190"/>
          </a:xfrm>
          <a:prstGeom prst="rect">
            <a:avLst/>
          </a:prstGeom>
          <a:pattFill prst="wdUpDiag">
            <a:fgClr>
              <a:srgbClr val="DDDDDD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콘텐츠명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Oval 202"/>
          <p:cNvSpPr>
            <a:spLocks noChangeArrowheads="1"/>
          </p:cNvSpPr>
          <p:nvPr/>
        </p:nvSpPr>
        <p:spPr bwMode="auto">
          <a:xfrm>
            <a:off x="870643" y="5388999"/>
            <a:ext cx="214314" cy="214314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1000" b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92"/>
          <p:cNvSpPr>
            <a:spLocks noChangeArrowheads="1"/>
          </p:cNvSpPr>
          <p:nvPr/>
        </p:nvSpPr>
        <p:spPr bwMode="auto">
          <a:xfrm>
            <a:off x="4452934" y="5307170"/>
            <a:ext cx="2286016" cy="357190"/>
          </a:xfrm>
          <a:prstGeom prst="rect">
            <a:avLst/>
          </a:prstGeom>
          <a:pattFill prst="wdUpDiag">
            <a:fgClr>
              <a:srgbClr val="DDDDDD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콘텐츠명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Oval 202"/>
          <p:cNvSpPr>
            <a:spLocks noChangeArrowheads="1"/>
          </p:cNvSpPr>
          <p:nvPr/>
        </p:nvSpPr>
        <p:spPr bwMode="auto">
          <a:xfrm>
            <a:off x="4147699" y="5399390"/>
            <a:ext cx="214314" cy="214314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1000" b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92"/>
          <p:cNvSpPr>
            <a:spLocks noChangeArrowheads="1"/>
          </p:cNvSpPr>
          <p:nvPr/>
        </p:nvSpPr>
        <p:spPr bwMode="auto">
          <a:xfrm>
            <a:off x="1175878" y="5744890"/>
            <a:ext cx="2286016" cy="357190"/>
          </a:xfrm>
          <a:prstGeom prst="rect">
            <a:avLst/>
          </a:prstGeom>
          <a:pattFill prst="wdUpDiag">
            <a:fgClr>
              <a:srgbClr val="DDDDDD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콘텐츠명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Oval 202"/>
          <p:cNvSpPr>
            <a:spLocks noChangeArrowheads="1"/>
          </p:cNvSpPr>
          <p:nvPr/>
        </p:nvSpPr>
        <p:spPr bwMode="auto">
          <a:xfrm>
            <a:off x="870643" y="5837110"/>
            <a:ext cx="214314" cy="214314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1000" b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2"/>
          <p:cNvSpPr>
            <a:spLocks noChangeArrowheads="1"/>
          </p:cNvSpPr>
          <p:nvPr/>
        </p:nvSpPr>
        <p:spPr bwMode="auto">
          <a:xfrm>
            <a:off x="4452934" y="5755281"/>
            <a:ext cx="2286016" cy="357190"/>
          </a:xfrm>
          <a:prstGeom prst="rect">
            <a:avLst/>
          </a:prstGeom>
          <a:pattFill prst="wdUpDiag">
            <a:fgClr>
              <a:srgbClr val="DDDDDD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콘텐츠명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Oval 202"/>
          <p:cNvSpPr>
            <a:spLocks noChangeArrowheads="1"/>
          </p:cNvSpPr>
          <p:nvPr/>
        </p:nvSpPr>
        <p:spPr bwMode="auto">
          <a:xfrm>
            <a:off x="4147699" y="5847501"/>
            <a:ext cx="214314" cy="214314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1000" b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27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en-US" altLang="ko-KR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0" name="Group 134"/>
          <p:cNvGraphicFramePr>
            <a:graphicFrameLocks noGrp="1"/>
          </p:cNvGraphicFramePr>
          <p:nvPr/>
        </p:nvGraphicFramePr>
        <p:xfrm>
          <a:off x="7597140" y="717928"/>
          <a:ext cx="2243137" cy="1895040"/>
        </p:xfrm>
        <a:graphic>
          <a:graphicData uri="http://schemas.openxmlformats.org/drawingml/2006/table">
            <a:tbl>
              <a:tblPr/>
              <a:tblGrid>
                <a:gridCol w="220662"/>
                <a:gridCol w="20224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Text1</a:t>
                      </a: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Text2</a:t>
                      </a: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특이사항</a:t>
                      </a: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5" name="Text Box 74"/>
          <p:cNvSpPr txBox="1">
            <a:spLocks noChangeArrowheads="1"/>
          </p:cNvSpPr>
          <p:nvPr/>
        </p:nvSpPr>
        <p:spPr bwMode="auto">
          <a:xfrm>
            <a:off x="2125354" y="1083236"/>
            <a:ext cx="545007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러닝락</a:t>
            </a:r>
            <a:r>
              <a:rPr lang="ko-KR" altLang="en-US" sz="13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소개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0" dirty="0" err="1" smtClean="0"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1300" b="0" dirty="0" smtClean="0">
                <a:latin typeface="맑은 고딕" pitchFamily="50" charset="-127"/>
                <a:ea typeface="맑은 고딕" pitchFamily="50" charset="-127"/>
              </a:rPr>
              <a:t> 소개  </a:t>
            </a:r>
            <a:r>
              <a:rPr lang="en-US" altLang="ko-KR" sz="1300" b="0" dirty="0" smtClean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300" b="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300" b="0" dirty="0" err="1" smtClean="0"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1300" b="0" dirty="0" smtClean="0">
                <a:latin typeface="맑은 고딕" pitchFamily="50" charset="-127"/>
                <a:ea typeface="맑은 고딕" pitchFamily="50" charset="-127"/>
              </a:rPr>
              <a:t> 등록  </a:t>
            </a:r>
            <a:r>
              <a:rPr lang="en-US" altLang="ko-KR" sz="1300" b="0" dirty="0" smtClean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300" b="0" dirty="0" smtClean="0">
                <a:latin typeface="맑은 고딕" pitchFamily="50" charset="-127"/>
                <a:ea typeface="맑은 고딕" pitchFamily="50" charset="-127"/>
              </a:rPr>
              <a:t>  개발자 등록  </a:t>
            </a:r>
            <a:r>
              <a:rPr lang="en-US" altLang="ko-KR" sz="1300" b="0" dirty="0" smtClean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300" b="0" dirty="0" smtClean="0">
                <a:latin typeface="맑은 고딕" pitchFamily="50" charset="-127"/>
                <a:ea typeface="맑은 고딕" pitchFamily="50" charset="-127"/>
              </a:rPr>
              <a:t> 고객지원</a:t>
            </a:r>
            <a:endParaRPr lang="ko-KR" altLang="en-US" sz="1300" b="0" dirty="0">
              <a:solidFill>
                <a:schemeClr val="accent5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20"/>
          <p:cNvSpPr txBox="1">
            <a:spLocks noChangeArrowheads="1"/>
          </p:cNvSpPr>
          <p:nvPr/>
        </p:nvSpPr>
        <p:spPr bwMode="auto">
          <a:xfrm>
            <a:off x="836613" y="304525"/>
            <a:ext cx="625740" cy="19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Screen Path</a:t>
            </a:r>
            <a:endParaRPr lang="ko-KR" altLang="en-US" sz="8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6"/>
          <p:cNvSpPr txBox="1">
            <a:spLocks noChangeArrowheads="1"/>
          </p:cNvSpPr>
          <p:nvPr/>
        </p:nvSpPr>
        <p:spPr bwMode="auto">
          <a:xfrm>
            <a:off x="836613" y="88625"/>
            <a:ext cx="534368" cy="19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Page Title</a:t>
            </a:r>
            <a:endParaRPr lang="ko-KR" altLang="en-US" sz="8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6"/>
          <p:cNvSpPr txBox="1">
            <a:spLocks noChangeArrowheads="1"/>
          </p:cNvSpPr>
          <p:nvPr/>
        </p:nvSpPr>
        <p:spPr bwMode="auto">
          <a:xfrm>
            <a:off x="3170238" y="88625"/>
            <a:ext cx="652990" cy="19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Code-UI-0-1</a:t>
            </a:r>
            <a:endParaRPr lang="ko-KR" altLang="en-US" sz="8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20"/>
          <p:cNvSpPr txBox="1">
            <a:spLocks noChangeArrowheads="1"/>
          </p:cNvSpPr>
          <p:nvPr/>
        </p:nvSpPr>
        <p:spPr bwMode="auto">
          <a:xfrm>
            <a:off x="836613" y="500152"/>
            <a:ext cx="1718988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r>
              <a:rPr lang="ko-KR" altLang="en-US" sz="800" b="0" dirty="0" err="1" smtClean="0">
                <a:latin typeface="맑은 고딕" pitchFamily="50" charset="-127"/>
                <a:ea typeface="맑은 고딕" pitchFamily="50" charset="-127"/>
              </a:rPr>
              <a:t>러닝락</a:t>
            </a: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 홈페이지 </a:t>
            </a:r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러닝락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AutoShape 38"/>
          <p:cNvSpPr>
            <a:spLocks noChangeArrowheads="1"/>
          </p:cNvSpPr>
          <p:nvPr/>
        </p:nvSpPr>
        <p:spPr bwMode="auto">
          <a:xfrm>
            <a:off x="309530" y="928670"/>
            <a:ext cx="1765168" cy="470192"/>
          </a:xfrm>
          <a:prstGeom prst="roundRect">
            <a:avLst>
              <a:gd name="adj" fmla="val 0"/>
            </a:avLst>
          </a:prstGeom>
          <a:solidFill>
            <a:srgbClr val="F0D0D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rIns="36000" anchor="ctr"/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러닝락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로고 영역  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20"/>
          <p:cNvSpPr txBox="1">
            <a:spLocks noChangeArrowheads="1"/>
          </p:cNvSpPr>
          <p:nvPr/>
        </p:nvSpPr>
        <p:spPr bwMode="auto">
          <a:xfrm>
            <a:off x="8270321" y="280731"/>
            <a:ext cx="457424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윤지혜</a:t>
            </a:r>
          </a:p>
        </p:txBody>
      </p:sp>
      <p:sp>
        <p:nvSpPr>
          <p:cNvPr id="49" name="직사각형 48"/>
          <p:cNvSpPr/>
          <p:nvPr/>
        </p:nvSpPr>
        <p:spPr bwMode="auto">
          <a:xfrm>
            <a:off x="309530" y="1571612"/>
            <a:ext cx="7215238" cy="47863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50" name="직사각형 101"/>
          <p:cNvSpPr>
            <a:spLocks noChangeArrowheads="1"/>
          </p:cNvSpPr>
          <p:nvPr/>
        </p:nvSpPr>
        <p:spPr bwMode="auto">
          <a:xfrm>
            <a:off x="6545418" y="796185"/>
            <a:ext cx="915315" cy="131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회원가입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67644" y="3729439"/>
            <a:ext cx="1785950" cy="1042199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1050" dirty="0" smtClean="0">
                <a:latin typeface="+mn-lt"/>
                <a:ea typeface="+mn-ea"/>
              </a:rPr>
              <a:t>어떻게 할지 감이 </a:t>
            </a:r>
            <a:r>
              <a:rPr lang="ko-KR" altLang="en-US" sz="1050" dirty="0" err="1" smtClean="0">
                <a:latin typeface="+mn-lt"/>
                <a:ea typeface="+mn-ea"/>
              </a:rPr>
              <a:t>안잡히면</a:t>
            </a:r>
            <a:r>
              <a:rPr lang="ko-KR" altLang="en-US" sz="1050" dirty="0" smtClean="0">
                <a:latin typeface="+mn-lt"/>
                <a:ea typeface="+mn-ea"/>
              </a:rPr>
              <a:t> </a:t>
            </a:r>
            <a:r>
              <a:rPr lang="en-US" altLang="ko-KR" sz="1050" dirty="0" smtClean="0">
                <a:latin typeface="+mn-lt"/>
                <a:ea typeface="+mn-ea"/>
              </a:rPr>
              <a:t>samsungapps.com</a:t>
            </a:r>
            <a:r>
              <a:rPr lang="ko-KR" altLang="en-US" sz="1050" dirty="0" smtClean="0">
                <a:latin typeface="+mn-lt"/>
                <a:ea typeface="+mn-ea"/>
              </a:rPr>
              <a:t>과 같은 그런 사이트 가봐서 </a:t>
            </a:r>
            <a:r>
              <a:rPr lang="en-US" altLang="ko-KR" sz="1050" dirty="0" err="1" smtClean="0">
                <a:latin typeface="+mn-lt"/>
                <a:ea typeface="+mn-ea"/>
              </a:rPr>
              <a:t>samsung</a:t>
            </a:r>
            <a:r>
              <a:rPr lang="en-US" altLang="ko-KR" sz="1050" dirty="0" smtClean="0">
                <a:latin typeface="+mn-lt"/>
                <a:ea typeface="+mn-ea"/>
              </a:rPr>
              <a:t> apps </a:t>
            </a:r>
            <a:r>
              <a:rPr lang="ko-KR" altLang="en-US" sz="1050" dirty="0" smtClean="0">
                <a:latin typeface="+mn-lt"/>
                <a:ea typeface="+mn-ea"/>
              </a:rPr>
              <a:t>소개 페이지 한번 보면 감이 </a:t>
            </a:r>
            <a:r>
              <a:rPr lang="ko-KR" altLang="en-US" sz="1050" dirty="0" err="1" smtClean="0">
                <a:latin typeface="+mn-lt"/>
                <a:ea typeface="+mn-ea"/>
              </a:rPr>
              <a:t>잡힐거에요</a:t>
            </a:r>
            <a:r>
              <a:rPr lang="en-US" altLang="ko-KR" sz="1050" dirty="0" smtClean="0">
                <a:latin typeface="+mn-lt"/>
                <a:ea typeface="+mn-ea"/>
              </a:rPr>
              <a:t>. </a:t>
            </a:r>
            <a:endParaRPr lang="ko-KR" altLang="en-US" sz="1050" dirty="0" smtClean="0">
              <a:latin typeface="+mn-lt"/>
              <a:ea typeface="+mn-ea"/>
            </a:endParaRPr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452406" y="1785926"/>
            <a:ext cx="2643206" cy="35719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>
              <a:spcBef>
                <a:spcPts val="0"/>
              </a:spcBef>
            </a:pPr>
            <a:r>
              <a:rPr lang="ko-KR" altLang="en-US" sz="1200" b="0" dirty="0" err="1" smtClean="0">
                <a:solidFill>
                  <a:schemeClr val="tx1"/>
                </a:solidFill>
              </a:rPr>
              <a:t>러닝락</a:t>
            </a:r>
            <a:r>
              <a:rPr lang="ko-KR" altLang="en-US" sz="1200" b="0" dirty="0" smtClean="0">
                <a:solidFill>
                  <a:schemeClr val="tx1"/>
                </a:solidFill>
              </a:rPr>
              <a:t> 소개</a:t>
            </a:r>
            <a:endParaRPr lang="ko-KR" altLang="en-US" sz="1200" b="0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452406" y="2357430"/>
            <a:ext cx="1357322" cy="35719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>
              <a:spcBef>
                <a:spcPts val="0"/>
              </a:spcBef>
            </a:pPr>
            <a:r>
              <a:rPr lang="en-US" altLang="ko-KR" sz="1100" b="0" dirty="0" err="1" smtClean="0">
                <a:solidFill>
                  <a:schemeClr val="tx1"/>
                </a:solidFill>
              </a:rPr>
              <a:t>Facebook</a:t>
            </a:r>
            <a:r>
              <a:rPr lang="ko-KR" altLang="en-US" sz="1100" b="0" dirty="0" smtClean="0">
                <a:solidFill>
                  <a:schemeClr val="tx1"/>
                </a:solidFill>
              </a:rPr>
              <a:t>에서 </a:t>
            </a:r>
            <a:endParaRPr lang="en-US" altLang="ko-KR" sz="1100" b="0" dirty="0" smtClean="0">
              <a:solidFill>
                <a:schemeClr val="tx1"/>
              </a:solidFill>
            </a:endParaRPr>
          </a:p>
          <a:p>
            <a:pPr algn="ctr">
              <a:spcBef>
                <a:spcPts val="0"/>
              </a:spcBef>
            </a:pPr>
            <a:r>
              <a:rPr lang="ko-KR" altLang="en-US" sz="1100" b="0" dirty="0" smtClean="0">
                <a:solidFill>
                  <a:schemeClr val="tx1"/>
                </a:solidFill>
              </a:rPr>
              <a:t>좋아요 </a:t>
            </a:r>
            <a:endParaRPr lang="ko-KR" altLang="en-US" sz="1100" b="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452406" y="2857496"/>
            <a:ext cx="1357322" cy="35719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>
              <a:spcBef>
                <a:spcPts val="0"/>
              </a:spcBef>
            </a:pPr>
            <a:r>
              <a:rPr lang="en-US" altLang="ko-KR" sz="1100" b="0" dirty="0" smtClean="0">
                <a:solidFill>
                  <a:schemeClr val="tx1"/>
                </a:solidFill>
              </a:rPr>
              <a:t>Tweeter </a:t>
            </a:r>
            <a:r>
              <a:rPr lang="ko-KR" altLang="en-US" sz="1100" b="0" dirty="0" smtClean="0">
                <a:solidFill>
                  <a:schemeClr val="tx1"/>
                </a:solidFill>
              </a:rPr>
              <a:t>에서 </a:t>
            </a:r>
            <a:endParaRPr lang="en-US" altLang="ko-KR" sz="1100" b="0" dirty="0" smtClean="0">
              <a:solidFill>
                <a:schemeClr val="tx1"/>
              </a:solidFill>
            </a:endParaRPr>
          </a:p>
          <a:p>
            <a:pPr algn="ctr">
              <a:spcBef>
                <a:spcPts val="0"/>
              </a:spcBef>
            </a:pPr>
            <a:r>
              <a:rPr lang="ko-KR" altLang="en-US" sz="1100" b="0" dirty="0" err="1" smtClean="0">
                <a:solidFill>
                  <a:schemeClr val="tx1"/>
                </a:solidFill>
              </a:rPr>
              <a:t>팔로우</a:t>
            </a:r>
            <a:r>
              <a:rPr lang="ko-KR" altLang="en-US" sz="1100" b="0" dirty="0" smtClean="0">
                <a:solidFill>
                  <a:schemeClr val="tx1"/>
                </a:solidFill>
              </a:rPr>
              <a:t> 하기</a:t>
            </a:r>
            <a:endParaRPr lang="ko-KR" altLang="en-US" sz="1100" b="0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452406" y="3357562"/>
            <a:ext cx="1357322" cy="35719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>
              <a:spcBef>
                <a:spcPts val="0"/>
              </a:spcBef>
            </a:pPr>
            <a:r>
              <a:rPr lang="en-US" altLang="ko-KR" sz="1100" b="0" dirty="0" err="1" smtClean="0">
                <a:solidFill>
                  <a:schemeClr val="tx1"/>
                </a:solidFill>
              </a:rPr>
              <a:t>Youtube</a:t>
            </a:r>
            <a:endParaRPr lang="en-US" altLang="ko-KR" sz="1100" b="0" dirty="0" smtClean="0">
              <a:solidFill>
                <a:schemeClr val="tx1"/>
              </a:solidFill>
            </a:endParaRPr>
          </a:p>
          <a:p>
            <a:pPr algn="ctr">
              <a:spcBef>
                <a:spcPts val="0"/>
              </a:spcBef>
            </a:pPr>
            <a:r>
              <a:rPr lang="ko-KR" altLang="en-US" sz="1100" b="0" dirty="0" err="1" smtClean="0">
                <a:solidFill>
                  <a:schemeClr val="tx1"/>
                </a:solidFill>
              </a:rPr>
              <a:t>동여상보</a:t>
            </a:r>
            <a:r>
              <a:rPr lang="ko-KR" altLang="en-US" sz="1100" b="0" dirty="0" err="1" smtClean="0">
                <a:solidFill>
                  <a:schemeClr val="tx1"/>
                </a:solidFill>
              </a:rPr>
              <a:t>기</a:t>
            </a:r>
            <a:endParaRPr lang="ko-KR" altLang="en-US" sz="1100" b="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452406" y="3857628"/>
            <a:ext cx="1357322" cy="35719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2024042" y="2500306"/>
            <a:ext cx="5429288" cy="378621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 bwMode="auto">
          <a:xfrm>
            <a:off x="452406" y="4357694"/>
            <a:ext cx="1357322" cy="35719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3309926" y="2143116"/>
            <a:ext cx="2857520" cy="35719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>
              <a:spcBef>
                <a:spcPts val="0"/>
              </a:spcBef>
            </a:pPr>
            <a:r>
              <a:rPr lang="ko-KR" altLang="en-US" sz="1000" dirty="0" smtClean="0">
                <a:solidFill>
                  <a:schemeClr val="tx1"/>
                </a:solidFill>
              </a:rPr>
              <a:t>잠금 화면의  새로운  발견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4" name="타원형 설명선 53"/>
          <p:cNvSpPr/>
          <p:nvPr/>
        </p:nvSpPr>
        <p:spPr bwMode="auto">
          <a:xfrm>
            <a:off x="2166918" y="4286256"/>
            <a:ext cx="1714512" cy="1143008"/>
          </a:xfrm>
          <a:prstGeom prst="wedgeEllipseCallout">
            <a:avLst>
              <a:gd name="adj1" fmla="val 55163"/>
              <a:gd name="adj2" fmla="val -68934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>
              <a:spcBef>
                <a:spcPts val="0"/>
              </a:spcBef>
            </a:pPr>
            <a:r>
              <a:rPr lang="ko-KR" altLang="en-US" sz="1000" dirty="0" smtClean="0">
                <a:solidFill>
                  <a:schemeClr val="tx1"/>
                </a:solidFill>
              </a:rPr>
              <a:t>당신의 손이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spcBef>
                <a:spcPts val="0"/>
              </a:spcBef>
            </a:pPr>
            <a:r>
              <a:rPr lang="ko-KR" altLang="en-US" sz="1000" dirty="0" err="1" smtClean="0">
                <a:solidFill>
                  <a:schemeClr val="tx1"/>
                </a:solidFill>
              </a:rPr>
              <a:t>스마트폰을</a:t>
            </a:r>
            <a:r>
              <a:rPr lang="ko-KR" altLang="en-US" sz="1000" dirty="0" smtClean="0">
                <a:solidFill>
                  <a:schemeClr val="tx1"/>
                </a:solidFill>
              </a:rPr>
              <a:t> 터치하는 순간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</a:p>
          <a:p>
            <a:pPr algn="ctr">
              <a:spcBef>
                <a:spcPts val="0"/>
              </a:spcBef>
            </a:pPr>
            <a:r>
              <a:rPr lang="ko-KR" altLang="en-US" sz="1000" dirty="0" smtClean="0">
                <a:solidFill>
                  <a:schemeClr val="tx1"/>
                </a:solidFill>
              </a:rPr>
              <a:t>암기는 시작됩니다 </a:t>
            </a:r>
            <a:r>
              <a:rPr lang="en-US" altLang="ko-KR" sz="700" b="0" dirty="0" smtClean="0">
                <a:solidFill>
                  <a:schemeClr val="tx1"/>
                </a:solidFill>
              </a:rPr>
              <a:t>.</a:t>
            </a: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5738818" y="2714620"/>
            <a:ext cx="1428760" cy="100013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>
              <a:spcBef>
                <a:spcPts val="0"/>
              </a:spcBef>
            </a:pPr>
            <a:r>
              <a:rPr lang="ko-KR" altLang="en-US" sz="1000" dirty="0" smtClean="0">
                <a:solidFill>
                  <a:schemeClr val="tx1"/>
                </a:solidFill>
              </a:rPr>
              <a:t>무의식 중에 외워지는 놀라운 암기효과를 확인하세요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2381232" y="2786058"/>
            <a:ext cx="1428760" cy="107157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>
              <a:spcBef>
                <a:spcPts val="0"/>
              </a:spcBef>
            </a:pPr>
            <a:r>
              <a:rPr lang="ko-KR" altLang="en-US" sz="1000" dirty="0" smtClean="0">
                <a:solidFill>
                  <a:schemeClr val="tx1"/>
                </a:solidFill>
              </a:rPr>
              <a:t>시야에 끊임없이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spcBef>
                <a:spcPts val="0"/>
              </a:spcBef>
            </a:pPr>
            <a:r>
              <a:rPr lang="ko-KR" altLang="en-US" sz="1000" dirty="0" smtClean="0">
                <a:solidFill>
                  <a:schemeClr val="tx1"/>
                </a:solidFill>
              </a:rPr>
              <a:t> 암기할 단어를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spcBef>
                <a:spcPts val="0"/>
              </a:spcBef>
            </a:pPr>
            <a:r>
              <a:rPr lang="ko-KR" altLang="en-US" sz="1000" dirty="0" smtClean="0">
                <a:solidFill>
                  <a:schemeClr val="tx1"/>
                </a:solidFill>
              </a:rPr>
              <a:t>노출시키는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spcBef>
                <a:spcPts val="0"/>
              </a:spcBef>
            </a:pPr>
            <a:r>
              <a:rPr lang="ko-KR" altLang="en-US" sz="1000" dirty="0" smtClean="0">
                <a:solidFill>
                  <a:schemeClr val="tx1"/>
                </a:solidFill>
              </a:rPr>
              <a:t>최적의 </a:t>
            </a:r>
            <a:r>
              <a:rPr lang="ko-KR" altLang="en-US" sz="1000" dirty="0" smtClean="0">
                <a:solidFill>
                  <a:schemeClr val="tx1"/>
                </a:solidFill>
              </a:rPr>
              <a:t>시스템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024306" y="2786058"/>
            <a:ext cx="1500198" cy="3071834"/>
            <a:chOff x="666720" y="928670"/>
            <a:chExt cx="2888693" cy="4214842"/>
          </a:xfrm>
        </p:grpSpPr>
        <p:sp>
          <p:nvSpPr>
            <p:cNvPr id="19" name="AutoShape 38"/>
            <p:cNvSpPr>
              <a:spLocks noChangeArrowheads="1"/>
            </p:cNvSpPr>
            <p:nvPr/>
          </p:nvSpPr>
          <p:spPr bwMode="auto">
            <a:xfrm>
              <a:off x="666720" y="928670"/>
              <a:ext cx="2857520" cy="4214842"/>
            </a:xfrm>
            <a:prstGeom prst="roundRect">
              <a:avLst>
                <a:gd name="adj" fmla="val 5639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 hangingPunct="0">
                <a:lnSpc>
                  <a:spcPct val="95000"/>
                </a:lnSpc>
                <a:spcBef>
                  <a:spcPct val="50000"/>
                </a:spcBef>
                <a:buClr>
                  <a:srgbClr val="000000"/>
                </a:buClr>
                <a:buSzPct val="45000"/>
                <a:buFont typeface="StarSymbol"/>
                <a:buNone/>
              </a:pPr>
              <a:endParaRPr lang="ko-KR" altLang="en-US" b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AutoShape 38"/>
            <p:cNvSpPr>
              <a:spLocks noChangeArrowheads="1"/>
            </p:cNvSpPr>
            <p:nvPr/>
          </p:nvSpPr>
          <p:spPr bwMode="auto">
            <a:xfrm>
              <a:off x="881034" y="2143116"/>
              <a:ext cx="2428892" cy="2000263"/>
            </a:xfrm>
            <a:prstGeom prst="roundRect">
              <a:avLst>
                <a:gd name="adj" fmla="val 5639"/>
              </a:avLst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 hangingPunct="0">
                <a:lnSpc>
                  <a:spcPct val="95000"/>
                </a:lnSpc>
                <a:spcBef>
                  <a:spcPct val="50000"/>
                </a:spcBef>
                <a:buClr>
                  <a:srgbClr val="000000"/>
                </a:buClr>
                <a:buSzPct val="45000"/>
                <a:buFont typeface="StarSymbol"/>
                <a:buNone/>
              </a:pPr>
              <a:endParaRPr lang="ko-KR" altLang="en-US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52470" y="2245808"/>
              <a:ext cx="2100562" cy="354181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1400" dirty="0" smtClean="0">
                  <a:latin typeface="+mn-lt"/>
                  <a:ea typeface="+mn-ea"/>
                </a:rPr>
                <a:t>Transition</a:t>
              </a:r>
              <a:endParaRPr lang="ko-KR" altLang="en-US" sz="1400" dirty="0" smtClean="0">
                <a:latin typeface="+mn-lt"/>
                <a:ea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57084" y="2860473"/>
              <a:ext cx="664212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800" b="0" dirty="0" smtClean="0">
                  <a:latin typeface="+mn-lt"/>
                  <a:ea typeface="+mn-ea"/>
                </a:rPr>
                <a:t>[</a:t>
              </a:r>
              <a:r>
                <a:rPr lang="en-US" altLang="ko-KR" sz="800" b="0" dirty="0" err="1" smtClean="0">
                  <a:latin typeface="+mn-lt"/>
                  <a:ea typeface="+mn-ea"/>
                </a:rPr>
                <a:t>trænzíʃən</a:t>
              </a:r>
              <a:r>
                <a:rPr lang="en-US" altLang="ko-KR" sz="800" b="0" dirty="0" smtClean="0">
                  <a:latin typeface="+mn-lt"/>
                  <a:ea typeface="+mn-ea"/>
                </a:rPr>
                <a:t>]</a:t>
              </a:r>
              <a:endParaRPr lang="ko-KR" altLang="en-US" sz="800" b="0" dirty="0" smtClean="0">
                <a:latin typeface="+mn-lt"/>
                <a:ea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51172" y="2652274"/>
              <a:ext cx="747224" cy="240688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800" b="0" dirty="0" smtClean="0">
                  <a:latin typeface="+mn-lt"/>
                  <a:ea typeface="+mn-ea"/>
                </a:rPr>
                <a:t>【</a:t>
              </a:r>
              <a:r>
                <a:rPr lang="ko-KR" altLang="en-US" sz="800" b="0" dirty="0" smtClean="0">
                  <a:latin typeface="+mn-lt"/>
                  <a:ea typeface="+mn-ea"/>
                </a:rPr>
                <a:t>명사</a:t>
              </a:r>
              <a:r>
                <a:rPr lang="en-US" altLang="ko-KR" sz="800" b="0" dirty="0" smtClean="0">
                  <a:latin typeface="+mn-lt"/>
                  <a:ea typeface="+mn-ea"/>
                </a:rPr>
                <a:t>】</a:t>
              </a:r>
              <a:endParaRPr lang="ko-KR" altLang="en-US" sz="800" b="0" dirty="0" smtClean="0">
                <a:latin typeface="+mn-lt"/>
                <a:ea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55082" y="3084249"/>
              <a:ext cx="2500331" cy="240688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pPr marL="228600" indent="-228600">
                <a:lnSpc>
                  <a:spcPct val="100000"/>
                </a:lnSpc>
                <a:spcBef>
                  <a:spcPts val="0"/>
                </a:spcBef>
                <a:buAutoNum type="arabicPeriod"/>
              </a:pPr>
              <a:r>
                <a:rPr lang="ko-KR" altLang="en-US" sz="800" b="0" dirty="0" smtClean="0">
                  <a:latin typeface="+mn-lt"/>
                  <a:ea typeface="+mn-ea"/>
                </a:rPr>
                <a:t>변천</a:t>
              </a:r>
              <a:r>
                <a:rPr lang="en-US" altLang="ko-KR" sz="800" b="0" dirty="0" smtClean="0">
                  <a:latin typeface="+mn-lt"/>
                  <a:ea typeface="+mn-ea"/>
                </a:rPr>
                <a:t>, </a:t>
              </a:r>
              <a:r>
                <a:rPr lang="ko-KR" altLang="en-US" sz="800" b="0" dirty="0" smtClean="0">
                  <a:latin typeface="+mn-lt"/>
                  <a:ea typeface="+mn-ea"/>
                </a:rPr>
                <a:t>추이</a:t>
              </a:r>
              <a:r>
                <a:rPr lang="en-US" altLang="ko-KR" sz="800" b="0" dirty="0" smtClean="0">
                  <a:latin typeface="+mn-lt"/>
                  <a:ea typeface="+mn-ea"/>
                </a:rPr>
                <a:t>, </a:t>
              </a:r>
              <a:r>
                <a:rPr lang="ko-KR" altLang="en-US" sz="800" b="0" dirty="0" smtClean="0">
                  <a:latin typeface="+mn-lt"/>
                  <a:ea typeface="+mn-ea"/>
                </a:rPr>
                <a:t>변이</a:t>
              </a:r>
              <a:r>
                <a:rPr lang="en-US" altLang="ko-KR" sz="800" b="0" dirty="0" smtClean="0">
                  <a:latin typeface="+mn-lt"/>
                  <a:ea typeface="+mn-ea"/>
                </a:rPr>
                <a:t>, </a:t>
              </a:r>
              <a:r>
                <a:rPr lang="ko-KR" altLang="en-US" sz="800" b="0" dirty="0" smtClean="0">
                  <a:latin typeface="+mn-lt"/>
                  <a:ea typeface="+mn-ea"/>
                </a:rPr>
                <a:t>전이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55081" y="3359610"/>
              <a:ext cx="2374736" cy="240688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800" b="0" dirty="0" smtClean="0">
                  <a:latin typeface="+mn-lt"/>
                  <a:ea typeface="+mn-ea"/>
                </a:rPr>
                <a:t>2. [</a:t>
              </a:r>
              <a:r>
                <a:rPr lang="ko-KR" altLang="en-US" sz="800" b="0" dirty="0" smtClean="0">
                  <a:latin typeface="+mn-lt"/>
                  <a:ea typeface="+mn-ea"/>
                </a:rPr>
                <a:t>음악</a:t>
              </a:r>
              <a:r>
                <a:rPr lang="en-US" altLang="ko-KR" sz="800" b="0" dirty="0" smtClean="0">
                  <a:latin typeface="+mn-lt"/>
                  <a:ea typeface="+mn-ea"/>
                </a:rPr>
                <a:t>] </a:t>
              </a:r>
              <a:r>
                <a:rPr lang="ko-KR" altLang="en-US" sz="800" b="0" dirty="0" smtClean="0">
                  <a:latin typeface="+mn-lt"/>
                  <a:ea typeface="+mn-ea"/>
                </a:rPr>
                <a:t>일시적 조바꿈</a:t>
              </a:r>
              <a:r>
                <a:rPr lang="en-US" altLang="ko-KR" sz="800" b="0" dirty="0" smtClean="0">
                  <a:latin typeface="+mn-lt"/>
                  <a:ea typeface="+mn-ea"/>
                </a:rPr>
                <a:t>, </a:t>
              </a:r>
              <a:endParaRPr lang="ko-KR" altLang="en-US" sz="800" b="0" dirty="0" smtClean="0">
                <a:latin typeface="+mn-lt"/>
                <a:ea typeface="+mn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53784" y="3542751"/>
              <a:ext cx="1999248" cy="240688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800" b="0" dirty="0" smtClean="0">
                  <a:latin typeface="+mn-lt"/>
                  <a:ea typeface="+mn-ea"/>
                </a:rPr>
                <a:t>3. [</a:t>
              </a:r>
              <a:r>
                <a:rPr lang="ko-KR" altLang="en-US" sz="800" b="0" dirty="0" smtClean="0">
                  <a:latin typeface="+mn-lt"/>
                  <a:ea typeface="+mn-ea"/>
                </a:rPr>
                <a:t>연극</a:t>
              </a:r>
              <a:r>
                <a:rPr lang="en-US" altLang="ko-KR" sz="800" b="0" dirty="0" smtClean="0">
                  <a:latin typeface="+mn-lt"/>
                  <a:ea typeface="+mn-ea"/>
                </a:rPr>
                <a:t>] </a:t>
              </a:r>
              <a:r>
                <a:rPr lang="ko-KR" altLang="en-US" sz="800" b="0" dirty="0" smtClean="0">
                  <a:latin typeface="+mn-lt"/>
                  <a:ea typeface="+mn-ea"/>
                </a:rPr>
                <a:t>장면 전환</a:t>
              </a:r>
              <a:r>
                <a:rPr lang="en-US" altLang="ko-KR" sz="800" b="0" dirty="0" smtClean="0">
                  <a:latin typeface="+mn-lt"/>
                  <a:ea typeface="+mn-ea"/>
                </a:rPr>
                <a:t>.</a:t>
              </a:r>
              <a:endParaRPr lang="ko-KR" altLang="en-US" sz="800" b="0" dirty="0" smtClean="0">
                <a:latin typeface="+mn-lt"/>
                <a:ea typeface="+mn-ea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 bwMode="auto">
            <a:xfrm>
              <a:off x="666720" y="4500570"/>
              <a:ext cx="2857520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AutoShape 38"/>
            <p:cNvSpPr>
              <a:spLocks noChangeArrowheads="1"/>
            </p:cNvSpPr>
            <p:nvPr/>
          </p:nvSpPr>
          <p:spPr bwMode="auto">
            <a:xfrm>
              <a:off x="809596" y="4643446"/>
              <a:ext cx="2550986" cy="357190"/>
            </a:xfrm>
            <a:prstGeom prst="roundRect">
              <a:avLst>
                <a:gd name="adj" fmla="val 5639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 hangingPunct="0">
                <a:lnSpc>
                  <a:spcPct val="95000"/>
                </a:lnSpc>
                <a:spcBef>
                  <a:spcPct val="50000"/>
                </a:spcBef>
                <a:buClr>
                  <a:srgbClr val="000000"/>
                </a:buClr>
                <a:buSzPct val="45000"/>
                <a:buFont typeface="StarSymbol"/>
                <a:buNone/>
              </a:pPr>
              <a:endParaRPr lang="ko-KR" altLang="en-US" b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388892" y="4679746"/>
              <a:ext cx="1762401" cy="278518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ko-KR" altLang="en-US" sz="1000" dirty="0" smtClean="0">
                  <a:latin typeface="+mn-lt"/>
                  <a:ea typeface="+mn-ea"/>
                </a:rPr>
                <a:t>밀어서 </a:t>
              </a:r>
              <a:r>
                <a:rPr lang="ko-KR" altLang="en-US" sz="1000" dirty="0" err="1" smtClean="0">
                  <a:latin typeface="+mn-lt"/>
                  <a:ea typeface="+mn-ea"/>
                </a:rPr>
                <a:t>잠금해제</a:t>
              </a:r>
              <a:endParaRPr lang="ko-KR" altLang="en-US" sz="1000" dirty="0" smtClean="0">
                <a:latin typeface="+mn-lt"/>
                <a:ea typeface="+mn-ea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 bwMode="auto">
            <a:xfrm>
              <a:off x="847263" y="4683711"/>
              <a:ext cx="571504" cy="285752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>
                <a:spcBef>
                  <a:spcPts val="0"/>
                </a:spcBef>
              </a:pPr>
              <a:endParaRPr lang="ko-KR" altLang="en-US" sz="700" b="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 bwMode="auto">
            <a:xfrm>
              <a:off x="1000530" y="4755149"/>
              <a:ext cx="285752" cy="142876"/>
            </a:xfrm>
            <a:prstGeom prst="rightArrow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>
                <a:spcBef>
                  <a:spcPts val="0"/>
                </a:spcBef>
              </a:pPr>
              <a:endParaRPr lang="ko-KR" altLang="en-US" sz="700" b="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 bwMode="auto">
            <a:xfrm>
              <a:off x="675812" y="1987252"/>
              <a:ext cx="2857520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직선 연결선 39"/>
            <p:cNvCxnSpPr/>
            <p:nvPr/>
          </p:nvCxnSpPr>
          <p:spPr bwMode="auto">
            <a:xfrm>
              <a:off x="666720" y="1204031"/>
              <a:ext cx="2857520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직사각형 92"/>
            <p:cNvSpPr>
              <a:spLocks noChangeArrowheads="1"/>
            </p:cNvSpPr>
            <p:nvPr/>
          </p:nvSpPr>
          <p:spPr bwMode="auto">
            <a:xfrm>
              <a:off x="738158" y="1000108"/>
              <a:ext cx="214315" cy="142857"/>
            </a:xfrm>
            <a:prstGeom prst="rect">
              <a:avLst/>
            </a:prstGeom>
            <a:pattFill prst="wdUpDiag">
              <a:fgClr>
                <a:srgbClr val="DDDDDD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rIns="36000" anchor="ctr"/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endParaRPr lang="ko-KR" altLang="en-US" sz="60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직사각형 92"/>
            <p:cNvSpPr>
              <a:spLocks noChangeArrowheads="1"/>
            </p:cNvSpPr>
            <p:nvPr/>
          </p:nvSpPr>
          <p:spPr bwMode="auto">
            <a:xfrm>
              <a:off x="1381100" y="1000108"/>
              <a:ext cx="214315" cy="142857"/>
            </a:xfrm>
            <a:prstGeom prst="rect">
              <a:avLst/>
            </a:prstGeom>
            <a:pattFill prst="wdUpDiag">
              <a:fgClr>
                <a:srgbClr val="DDDDDD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rIns="36000" anchor="ctr"/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endParaRPr lang="ko-KR" altLang="en-US" sz="60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직사각형 92"/>
            <p:cNvSpPr>
              <a:spLocks noChangeArrowheads="1"/>
            </p:cNvSpPr>
            <p:nvPr/>
          </p:nvSpPr>
          <p:spPr bwMode="auto">
            <a:xfrm>
              <a:off x="3167049" y="1000108"/>
              <a:ext cx="214315" cy="142857"/>
            </a:xfrm>
            <a:prstGeom prst="rect">
              <a:avLst/>
            </a:prstGeom>
            <a:pattFill prst="wdUpDiag">
              <a:fgClr>
                <a:srgbClr val="DDDDDD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rIns="36000" anchor="ctr"/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endParaRPr lang="ko-KR" altLang="en-US" sz="60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92737" y="968935"/>
              <a:ext cx="205753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800" b="0" dirty="0" smtClean="0">
                  <a:latin typeface="+mn-lt"/>
                  <a:ea typeface="+mn-ea"/>
                </a:rPr>
                <a:t>KT</a:t>
              </a:r>
              <a:endParaRPr lang="ko-KR" altLang="en-US" sz="800" b="0" dirty="0" smtClean="0">
                <a:latin typeface="+mn-lt"/>
                <a:ea typeface="+mn-e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881298" y="968935"/>
              <a:ext cx="314757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800" b="0" dirty="0" smtClean="0">
                  <a:latin typeface="+mn-lt"/>
                  <a:ea typeface="+mn-ea"/>
                </a:rPr>
                <a:t>49%</a:t>
              </a:r>
              <a:endParaRPr lang="ko-KR" altLang="en-US" sz="800" b="0" dirty="0" smtClean="0">
                <a:latin typeface="+mn-lt"/>
                <a:ea typeface="+mn-ea"/>
              </a:endParaRPr>
            </a:p>
          </p:txBody>
        </p:sp>
        <p:sp>
          <p:nvSpPr>
            <p:cNvPr id="47" name="직사각형 92"/>
            <p:cNvSpPr>
              <a:spLocks noChangeArrowheads="1"/>
            </p:cNvSpPr>
            <p:nvPr/>
          </p:nvSpPr>
          <p:spPr bwMode="auto">
            <a:xfrm>
              <a:off x="2120157" y="1000108"/>
              <a:ext cx="214315" cy="142857"/>
            </a:xfrm>
            <a:prstGeom prst="rect">
              <a:avLst/>
            </a:prstGeom>
            <a:pattFill prst="wdUpDiag">
              <a:fgClr>
                <a:srgbClr val="DDDDDD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rIns="36000" anchor="ctr"/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endParaRPr lang="ko-KR" altLang="en-US" sz="60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82471" y="1161958"/>
              <a:ext cx="1162744" cy="626700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3600" b="0" dirty="0" smtClean="0">
                  <a:latin typeface="+mn-lt"/>
                  <a:ea typeface="+mn-ea"/>
                </a:rPr>
                <a:t>9:00</a:t>
              </a:r>
              <a:endParaRPr lang="ko-KR" altLang="en-US" sz="3600" b="0" dirty="0" smtClean="0">
                <a:latin typeface="+mn-lt"/>
                <a:ea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43506" y="1683314"/>
              <a:ext cx="1258925" cy="234287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1050" dirty="0" smtClean="0">
                  <a:latin typeface="+mn-lt"/>
                  <a:ea typeface="+mn-ea"/>
                </a:rPr>
                <a:t>2</a:t>
              </a:r>
              <a:r>
                <a:rPr lang="ko-KR" altLang="en-US" sz="1050" dirty="0" smtClean="0">
                  <a:latin typeface="+mn-lt"/>
                  <a:ea typeface="+mn-ea"/>
                </a:rPr>
                <a:t>월 </a:t>
              </a:r>
              <a:r>
                <a:rPr lang="en-US" altLang="ko-KR" sz="1050" dirty="0" smtClean="0">
                  <a:latin typeface="+mn-lt"/>
                  <a:ea typeface="+mn-ea"/>
                </a:rPr>
                <a:t>17</a:t>
              </a:r>
              <a:r>
                <a:rPr lang="ko-KR" altLang="en-US" sz="1050" dirty="0" smtClean="0">
                  <a:latin typeface="+mn-lt"/>
                  <a:ea typeface="+mn-ea"/>
                </a:rPr>
                <a:t>일 </a:t>
              </a:r>
              <a:r>
                <a:rPr lang="en-US" altLang="ko-KR" sz="1050" dirty="0" smtClean="0">
                  <a:latin typeface="+mn-lt"/>
                  <a:ea typeface="+mn-ea"/>
                </a:rPr>
                <a:t>(</a:t>
              </a:r>
              <a:r>
                <a:rPr lang="ko-KR" altLang="en-US" sz="1050" dirty="0" smtClean="0">
                  <a:latin typeface="+mn-lt"/>
                  <a:ea typeface="+mn-ea"/>
                </a:rPr>
                <a:t>금요일</a:t>
              </a:r>
              <a:r>
                <a:rPr lang="en-US" altLang="ko-KR" sz="1050" dirty="0" smtClean="0">
                  <a:latin typeface="+mn-lt"/>
                  <a:ea typeface="+mn-ea"/>
                </a:rPr>
                <a:t>)</a:t>
              </a:r>
              <a:endParaRPr lang="ko-KR" altLang="en-US" sz="1050" dirty="0" smtClean="0">
                <a:latin typeface="+mn-lt"/>
                <a:ea typeface="+mn-ea"/>
              </a:endParaRPr>
            </a:p>
          </p:txBody>
        </p:sp>
      </p:grpSp>
      <p:sp>
        <p:nvSpPr>
          <p:cNvPr id="15" name="모서리가 둥근 직사각형 14"/>
          <p:cNvSpPr/>
          <p:nvPr/>
        </p:nvSpPr>
        <p:spPr bwMode="auto">
          <a:xfrm>
            <a:off x="5738818" y="4643446"/>
            <a:ext cx="1428760" cy="100013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>
              <a:spcBef>
                <a:spcPts val="0"/>
              </a:spcBef>
            </a:pPr>
            <a:r>
              <a:rPr lang="ko-KR" altLang="en-US" sz="1000" dirty="0" smtClean="0">
                <a:solidFill>
                  <a:schemeClr val="tx1"/>
                </a:solidFill>
              </a:rPr>
              <a:t>영어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한자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제 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r>
              <a:rPr lang="ko-KR" altLang="en-US" sz="1000" dirty="0" smtClean="0">
                <a:solidFill>
                  <a:schemeClr val="tx1"/>
                </a:solidFill>
              </a:rPr>
              <a:t>외국어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시사상식도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spcBef>
                <a:spcPts val="0"/>
              </a:spcBef>
            </a:pP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스마트폰</a:t>
            </a:r>
            <a:r>
              <a:rPr lang="ko-KR" altLang="en-US" sz="1000" dirty="0" smtClean="0">
                <a:solidFill>
                  <a:schemeClr val="tx1"/>
                </a:solidFill>
              </a:rPr>
              <a:t> 하나면 </a:t>
            </a:r>
            <a:r>
              <a:rPr lang="en-US" altLang="ko-KR" sz="1000" dirty="0" smtClean="0">
                <a:solidFill>
                  <a:schemeClr val="tx1"/>
                </a:solidFill>
              </a:rPr>
              <a:t>ok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!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27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en-US" altLang="ko-KR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0" name="Group 134"/>
          <p:cNvGraphicFramePr>
            <a:graphicFrameLocks noGrp="1"/>
          </p:cNvGraphicFramePr>
          <p:nvPr/>
        </p:nvGraphicFramePr>
        <p:xfrm>
          <a:off x="7597140" y="717928"/>
          <a:ext cx="2243137" cy="1895040"/>
        </p:xfrm>
        <a:graphic>
          <a:graphicData uri="http://schemas.openxmlformats.org/drawingml/2006/table">
            <a:tbl>
              <a:tblPr/>
              <a:tblGrid>
                <a:gridCol w="220662"/>
                <a:gridCol w="20224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Text1</a:t>
                      </a: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Text2</a:t>
                      </a: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특이사항</a:t>
                      </a: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5" name="Text Box 74"/>
          <p:cNvSpPr txBox="1">
            <a:spLocks noChangeArrowheads="1"/>
          </p:cNvSpPr>
          <p:nvPr/>
        </p:nvSpPr>
        <p:spPr bwMode="auto">
          <a:xfrm>
            <a:off x="2125354" y="1083236"/>
            <a:ext cx="545007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b="0" dirty="0" err="1" smtClean="0">
                <a:latin typeface="맑은 고딕" pitchFamily="50" charset="-127"/>
                <a:ea typeface="맑은 고딕" pitchFamily="50" charset="-127"/>
              </a:rPr>
              <a:t>러닝락</a:t>
            </a:r>
            <a:r>
              <a:rPr lang="ko-KR" altLang="en-US" sz="1300" b="0" dirty="0" smtClean="0">
                <a:latin typeface="맑은 고딕" pitchFamily="50" charset="-127"/>
                <a:ea typeface="맑은 고딕" pitchFamily="50" charset="-127"/>
              </a:rPr>
              <a:t> 소개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13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소개</a:t>
            </a:r>
            <a:r>
              <a:rPr lang="ko-KR" altLang="en-US" sz="1300" b="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300" b="0" dirty="0" smtClean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300" b="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300" b="0" dirty="0" err="1" smtClean="0"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1300" b="0" dirty="0" smtClean="0">
                <a:latin typeface="맑은 고딕" pitchFamily="50" charset="-127"/>
                <a:ea typeface="맑은 고딕" pitchFamily="50" charset="-127"/>
              </a:rPr>
              <a:t> 등록  </a:t>
            </a:r>
            <a:r>
              <a:rPr lang="en-US" altLang="ko-KR" sz="1300" b="0" dirty="0" smtClean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300" b="0" dirty="0" smtClean="0">
                <a:latin typeface="맑은 고딕" pitchFamily="50" charset="-127"/>
                <a:ea typeface="맑은 고딕" pitchFamily="50" charset="-127"/>
              </a:rPr>
              <a:t>  개발자 등록  </a:t>
            </a:r>
            <a:r>
              <a:rPr lang="en-US" altLang="ko-KR" sz="1300" b="0" dirty="0" smtClean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300" b="0" dirty="0" smtClean="0">
                <a:latin typeface="맑은 고딕" pitchFamily="50" charset="-127"/>
                <a:ea typeface="맑은 고딕" pitchFamily="50" charset="-127"/>
              </a:rPr>
              <a:t> 고객지원</a:t>
            </a:r>
            <a:endParaRPr lang="ko-KR" altLang="en-US" sz="1300" b="0" dirty="0">
              <a:solidFill>
                <a:schemeClr val="accent5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20"/>
          <p:cNvSpPr txBox="1">
            <a:spLocks noChangeArrowheads="1"/>
          </p:cNvSpPr>
          <p:nvPr/>
        </p:nvSpPr>
        <p:spPr bwMode="auto">
          <a:xfrm>
            <a:off x="836613" y="304525"/>
            <a:ext cx="625740" cy="19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Screen Path</a:t>
            </a:r>
            <a:endParaRPr lang="ko-KR" altLang="en-US" sz="8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6"/>
          <p:cNvSpPr txBox="1">
            <a:spLocks noChangeArrowheads="1"/>
          </p:cNvSpPr>
          <p:nvPr/>
        </p:nvSpPr>
        <p:spPr bwMode="auto">
          <a:xfrm>
            <a:off x="836613" y="88625"/>
            <a:ext cx="534368" cy="19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Page Title</a:t>
            </a:r>
            <a:endParaRPr lang="ko-KR" altLang="en-US" sz="8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6"/>
          <p:cNvSpPr txBox="1">
            <a:spLocks noChangeArrowheads="1"/>
          </p:cNvSpPr>
          <p:nvPr/>
        </p:nvSpPr>
        <p:spPr bwMode="auto">
          <a:xfrm>
            <a:off x="3170238" y="88625"/>
            <a:ext cx="652990" cy="19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Code-UI-0-1</a:t>
            </a:r>
            <a:endParaRPr lang="ko-KR" altLang="en-US" sz="8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20"/>
          <p:cNvSpPr txBox="1">
            <a:spLocks noChangeArrowheads="1"/>
          </p:cNvSpPr>
          <p:nvPr/>
        </p:nvSpPr>
        <p:spPr bwMode="auto">
          <a:xfrm>
            <a:off x="836613" y="500152"/>
            <a:ext cx="1640440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r>
              <a:rPr lang="ko-KR" altLang="en-US" sz="800" b="0" dirty="0" err="1" smtClean="0">
                <a:latin typeface="맑은 고딕" pitchFamily="50" charset="-127"/>
                <a:ea typeface="맑은 고딕" pitchFamily="50" charset="-127"/>
              </a:rPr>
              <a:t>러닝락</a:t>
            </a: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 홈페이지 </a:t>
            </a:r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소개</a:t>
            </a:r>
          </a:p>
        </p:txBody>
      </p:sp>
      <p:sp>
        <p:nvSpPr>
          <p:cNvPr id="31" name="AutoShape 38"/>
          <p:cNvSpPr>
            <a:spLocks noChangeArrowheads="1"/>
          </p:cNvSpPr>
          <p:nvPr/>
        </p:nvSpPr>
        <p:spPr bwMode="auto">
          <a:xfrm>
            <a:off x="309530" y="928670"/>
            <a:ext cx="1765168" cy="470192"/>
          </a:xfrm>
          <a:prstGeom prst="roundRect">
            <a:avLst>
              <a:gd name="adj" fmla="val 0"/>
            </a:avLst>
          </a:prstGeom>
          <a:solidFill>
            <a:srgbClr val="F0D0D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rIns="36000" anchor="ctr"/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러닝락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로고 영역  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20"/>
          <p:cNvSpPr txBox="1">
            <a:spLocks noChangeArrowheads="1"/>
          </p:cNvSpPr>
          <p:nvPr/>
        </p:nvSpPr>
        <p:spPr bwMode="auto">
          <a:xfrm>
            <a:off x="8270321" y="280731"/>
            <a:ext cx="457424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rgbClr val="11111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정경환</a:t>
            </a:r>
          </a:p>
        </p:txBody>
      </p:sp>
      <p:sp>
        <p:nvSpPr>
          <p:cNvPr id="49" name="직사각형 48"/>
          <p:cNvSpPr/>
          <p:nvPr/>
        </p:nvSpPr>
        <p:spPr bwMode="auto">
          <a:xfrm>
            <a:off x="309530" y="1571612"/>
            <a:ext cx="7215238" cy="478634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50" name="직사각형 101"/>
          <p:cNvSpPr>
            <a:spLocks noChangeArrowheads="1"/>
          </p:cNvSpPr>
          <p:nvPr/>
        </p:nvSpPr>
        <p:spPr bwMode="auto">
          <a:xfrm>
            <a:off x="6545418" y="796185"/>
            <a:ext cx="915315" cy="131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회원가입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67644" y="3971814"/>
            <a:ext cx="1785950" cy="557451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1050" dirty="0" err="1" smtClean="0">
                <a:latin typeface="+mn-lt"/>
                <a:ea typeface="+mn-ea"/>
              </a:rPr>
              <a:t>삼성앱스</a:t>
            </a:r>
            <a:r>
              <a:rPr lang="en-US" altLang="ko-KR" sz="1050" dirty="0" smtClean="0">
                <a:latin typeface="+mn-lt"/>
                <a:ea typeface="+mn-ea"/>
              </a:rPr>
              <a:t>, </a:t>
            </a:r>
            <a:r>
              <a:rPr lang="ko-KR" altLang="en-US" sz="1050" dirty="0" err="1" smtClean="0">
                <a:latin typeface="+mn-lt"/>
                <a:ea typeface="+mn-ea"/>
              </a:rPr>
              <a:t>구글플레이</a:t>
            </a:r>
            <a:r>
              <a:rPr lang="en-US" altLang="ko-KR" sz="1050" dirty="0" smtClean="0">
                <a:latin typeface="+mn-lt"/>
                <a:ea typeface="+mn-ea"/>
              </a:rPr>
              <a:t>, </a:t>
            </a:r>
            <a:r>
              <a:rPr lang="ko-KR" altLang="en-US" sz="1050" dirty="0" err="1" smtClean="0">
                <a:latin typeface="+mn-lt"/>
                <a:ea typeface="+mn-ea"/>
              </a:rPr>
              <a:t>앱스토어</a:t>
            </a:r>
            <a:r>
              <a:rPr lang="ko-KR" altLang="en-US" sz="1050" dirty="0" smtClean="0">
                <a:latin typeface="+mn-lt"/>
                <a:ea typeface="+mn-ea"/>
              </a:rPr>
              <a:t> 등의 홈페이지 </a:t>
            </a:r>
            <a:r>
              <a:rPr lang="ko-KR" altLang="en-US" sz="1050" dirty="0" err="1" smtClean="0">
                <a:latin typeface="+mn-lt"/>
                <a:ea typeface="+mn-ea"/>
              </a:rPr>
              <a:t>참고하세욤</a:t>
            </a:r>
            <a:r>
              <a:rPr lang="en-US" altLang="ko-KR" sz="1050" dirty="0" smtClean="0">
                <a:latin typeface="+mn-lt"/>
                <a:ea typeface="+mn-ea"/>
              </a:rPr>
              <a:t>!!</a:t>
            </a:r>
            <a:endParaRPr lang="ko-KR" altLang="en-US" sz="1050" dirty="0" smtClean="0">
              <a:latin typeface="+mn-lt"/>
              <a:ea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4953000" y="1628800"/>
            <a:ext cx="2448272" cy="33726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15" name="직사각형 101"/>
          <p:cNvSpPr>
            <a:spLocks noChangeArrowheads="1"/>
          </p:cNvSpPr>
          <p:nvPr/>
        </p:nvSpPr>
        <p:spPr bwMode="auto">
          <a:xfrm>
            <a:off x="5025008" y="1706736"/>
            <a:ext cx="670055" cy="1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국가 선택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이등변 삼각형 15"/>
          <p:cNvSpPr/>
          <p:nvPr/>
        </p:nvSpPr>
        <p:spPr bwMode="auto">
          <a:xfrm rot="10800000">
            <a:off x="7154240" y="1727237"/>
            <a:ext cx="167059" cy="14401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17" name="직사각형 101"/>
          <p:cNvSpPr>
            <a:spLocks noChangeArrowheads="1"/>
          </p:cNvSpPr>
          <p:nvPr/>
        </p:nvSpPr>
        <p:spPr bwMode="auto">
          <a:xfrm>
            <a:off x="6205416" y="1698127"/>
            <a:ext cx="901529" cy="1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South Korea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5979304" y="1678036"/>
            <a:ext cx="1376536" cy="232303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992560" y="2348880"/>
            <a:ext cx="1428760" cy="86409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20" name="직사각형 101"/>
          <p:cNvSpPr>
            <a:spLocks noChangeArrowheads="1"/>
          </p:cNvSpPr>
          <p:nvPr/>
        </p:nvSpPr>
        <p:spPr bwMode="auto">
          <a:xfrm>
            <a:off x="416496" y="2618069"/>
            <a:ext cx="307777" cy="1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영어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101"/>
          <p:cNvSpPr>
            <a:spLocks noChangeArrowheads="1"/>
          </p:cNvSpPr>
          <p:nvPr/>
        </p:nvSpPr>
        <p:spPr bwMode="auto">
          <a:xfrm>
            <a:off x="488504" y="1682922"/>
            <a:ext cx="820738" cy="23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카테고리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848544" y="2196480"/>
            <a:ext cx="6336704" cy="1160512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2508528" y="2348880"/>
            <a:ext cx="1428760" cy="86409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4024496" y="2348880"/>
            <a:ext cx="1428760" cy="86409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5540464" y="2348880"/>
            <a:ext cx="1428760" cy="86409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992560" y="3610876"/>
            <a:ext cx="1428760" cy="86409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27" name="직사각형 101"/>
          <p:cNvSpPr>
            <a:spLocks noChangeArrowheads="1"/>
          </p:cNvSpPr>
          <p:nvPr/>
        </p:nvSpPr>
        <p:spPr bwMode="auto">
          <a:xfrm>
            <a:off x="395230" y="3765351"/>
            <a:ext cx="3077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latinLnBrk="0" hangingPunct="0"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자기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algn="ctr" latinLnBrk="0" hangingPunct="0"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계발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848544" y="3458476"/>
            <a:ext cx="6336704" cy="1160512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2508528" y="3610876"/>
            <a:ext cx="1428760" cy="86409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4024496" y="3610876"/>
            <a:ext cx="1428760" cy="86409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5540464" y="3610876"/>
            <a:ext cx="1428760" cy="86409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992560" y="4877544"/>
            <a:ext cx="1428760" cy="86409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35" name="직사각형 101"/>
          <p:cNvSpPr>
            <a:spLocks noChangeArrowheads="1"/>
          </p:cNvSpPr>
          <p:nvPr/>
        </p:nvSpPr>
        <p:spPr bwMode="auto">
          <a:xfrm>
            <a:off x="417462" y="5146733"/>
            <a:ext cx="359074" cy="204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한자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848544" y="4725144"/>
            <a:ext cx="6336704" cy="1160512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2508528" y="4877544"/>
            <a:ext cx="1428760" cy="86409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4024496" y="4877544"/>
            <a:ext cx="1428760" cy="86409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5540464" y="4877544"/>
            <a:ext cx="1428760" cy="86409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40" name="직사각형 101"/>
          <p:cNvSpPr>
            <a:spLocks noChangeArrowheads="1"/>
          </p:cNvSpPr>
          <p:nvPr/>
        </p:nvSpPr>
        <p:spPr bwMode="auto">
          <a:xfrm>
            <a:off x="1389725" y="2671234"/>
            <a:ext cx="605935" cy="1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101"/>
          <p:cNvSpPr>
            <a:spLocks noChangeArrowheads="1"/>
          </p:cNvSpPr>
          <p:nvPr/>
        </p:nvSpPr>
        <p:spPr bwMode="auto">
          <a:xfrm>
            <a:off x="2936776" y="2671234"/>
            <a:ext cx="605935" cy="1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101"/>
          <p:cNvSpPr>
            <a:spLocks noChangeArrowheads="1"/>
          </p:cNvSpPr>
          <p:nvPr/>
        </p:nvSpPr>
        <p:spPr bwMode="auto">
          <a:xfrm>
            <a:off x="4451367" y="2671234"/>
            <a:ext cx="605935" cy="1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101"/>
          <p:cNvSpPr>
            <a:spLocks noChangeArrowheads="1"/>
          </p:cNvSpPr>
          <p:nvPr/>
        </p:nvSpPr>
        <p:spPr bwMode="auto">
          <a:xfrm>
            <a:off x="5961112" y="2671234"/>
            <a:ext cx="605935" cy="1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101"/>
          <p:cNvSpPr>
            <a:spLocks noChangeArrowheads="1"/>
          </p:cNvSpPr>
          <p:nvPr/>
        </p:nvSpPr>
        <p:spPr bwMode="auto">
          <a:xfrm>
            <a:off x="1389725" y="3943689"/>
            <a:ext cx="605935" cy="1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101"/>
          <p:cNvSpPr>
            <a:spLocks noChangeArrowheads="1"/>
          </p:cNvSpPr>
          <p:nvPr/>
        </p:nvSpPr>
        <p:spPr bwMode="auto">
          <a:xfrm>
            <a:off x="2936776" y="3943689"/>
            <a:ext cx="605935" cy="1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101"/>
          <p:cNvSpPr>
            <a:spLocks noChangeArrowheads="1"/>
          </p:cNvSpPr>
          <p:nvPr/>
        </p:nvSpPr>
        <p:spPr bwMode="auto">
          <a:xfrm>
            <a:off x="4451367" y="3943689"/>
            <a:ext cx="605935" cy="1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101"/>
          <p:cNvSpPr>
            <a:spLocks noChangeArrowheads="1"/>
          </p:cNvSpPr>
          <p:nvPr/>
        </p:nvSpPr>
        <p:spPr bwMode="auto">
          <a:xfrm>
            <a:off x="5961112" y="3943689"/>
            <a:ext cx="605935" cy="1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101"/>
          <p:cNvSpPr>
            <a:spLocks noChangeArrowheads="1"/>
          </p:cNvSpPr>
          <p:nvPr/>
        </p:nvSpPr>
        <p:spPr bwMode="auto">
          <a:xfrm>
            <a:off x="1389725" y="5229200"/>
            <a:ext cx="605935" cy="1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101"/>
          <p:cNvSpPr>
            <a:spLocks noChangeArrowheads="1"/>
          </p:cNvSpPr>
          <p:nvPr/>
        </p:nvSpPr>
        <p:spPr bwMode="auto">
          <a:xfrm>
            <a:off x="2936776" y="5229200"/>
            <a:ext cx="605935" cy="1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101"/>
          <p:cNvSpPr>
            <a:spLocks noChangeArrowheads="1"/>
          </p:cNvSpPr>
          <p:nvPr/>
        </p:nvSpPr>
        <p:spPr bwMode="auto">
          <a:xfrm>
            <a:off x="4451367" y="5229200"/>
            <a:ext cx="605935" cy="1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101"/>
          <p:cNvSpPr>
            <a:spLocks noChangeArrowheads="1"/>
          </p:cNvSpPr>
          <p:nvPr/>
        </p:nvSpPr>
        <p:spPr bwMode="auto">
          <a:xfrm>
            <a:off x="5961112" y="5229200"/>
            <a:ext cx="605935" cy="1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latinLnBrk="0" hangingPunct="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Rectangle 151"/>
          <p:cNvSpPr>
            <a:spLocks noChangeArrowheads="1"/>
          </p:cNvSpPr>
          <p:nvPr/>
        </p:nvSpPr>
        <p:spPr bwMode="auto">
          <a:xfrm>
            <a:off x="7309105" y="2132856"/>
            <a:ext cx="119062" cy="3888432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lang="ko-KR" altLang="en-US" sz="800" b="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▲</a:t>
            </a:r>
            <a:endParaRPr lang="en-US" altLang="ko-KR" sz="800" b="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 3" pitchFamily="18" charset="2"/>
            </a:endParaRPr>
          </a:p>
          <a:p>
            <a:pPr algn="ctr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endParaRPr lang="en-US" altLang="ko-KR" sz="800" b="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 3" pitchFamily="18" charset="2"/>
            </a:endParaRPr>
          </a:p>
          <a:p>
            <a:pPr algn="ctr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endParaRPr lang="en-US" altLang="ko-KR" sz="800" b="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 3" pitchFamily="18" charset="2"/>
            </a:endParaRPr>
          </a:p>
          <a:p>
            <a:pPr algn="ctr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lang="ko-KR" altLang="en-US" sz="800" b="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▼</a:t>
            </a:r>
            <a:endParaRPr lang="ko-KR" altLang="ko-KR" sz="800" b="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 3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27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ory Boar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Verdana"/>
        <a:ea typeface="돋움"/>
        <a:cs typeface=""/>
      </a:majorFont>
      <a:minorFont>
        <a:latin typeface="Verdana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>
          <a:solidFill>
            <a:schemeClr val="tx1">
              <a:lumMod val="50000"/>
              <a:lumOff val="50000"/>
            </a:schemeClr>
          </a:solidFill>
        </a:ln>
      </a:spPr>
      <a:bodyPr lIns="0" tIns="36000" rIns="0" bIns="36000" anchor="ctr"/>
      <a:lstStyle>
        <a:defPPr algn="ctr">
          <a:spcBef>
            <a:spcPts val="0"/>
          </a:spcBef>
          <a:defRPr sz="700" b="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  <a:txDef>
      <a:spPr>
        <a:noFill/>
      </a:spPr>
      <a:bodyPr wrap="square" lIns="36000" tIns="36000" rIns="36000" bIns="36000" rtlCol="0" anchor="ctr">
        <a:spAutoFit/>
      </a:bodyPr>
      <a:lstStyle>
        <a:defPPr>
          <a:lnSpc>
            <a:spcPct val="100000"/>
          </a:lnSpc>
          <a:spcBef>
            <a:spcPts val="0"/>
          </a:spcBef>
          <a:defRPr sz="800" b="0" dirty="0" smtClean="0">
            <a:latin typeface="+mn-lt"/>
            <a:ea typeface="+mn-ea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Verdana"/>
        <a:ea typeface="돋움"/>
        <a:cs typeface=""/>
      </a:majorFont>
      <a:minorFont>
        <a:latin typeface="Verdana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>
              <a:lumMod val="50000"/>
              <a:lumOff val="50000"/>
            </a:schemeClr>
          </a:solidFill>
        </a:ln>
      </a:spPr>
      <a:bodyPr lIns="36000" tIns="36000" rIns="36000" bIns="0" rtlCol="0" anchor="ctr"/>
      <a:lstStyle>
        <a:defPPr algn="ctr">
          <a:defRPr sz="800" b="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36000" tIns="36000" rIns="36000" bIns="36000" rtlCol="0" anchor="ctr">
        <a:spAutoFit/>
      </a:bodyPr>
      <a:lstStyle>
        <a:defPPr>
          <a:defRPr sz="800" b="0" dirty="0" smtClean="0">
            <a:latin typeface="+mn-lt"/>
            <a:ea typeface="+mn-ea"/>
          </a:defRPr>
        </a:defPPr>
      </a:lstStyle>
    </a:txDef>
  </a:objectDefaults>
  <a:extraClrSchemeLst>
    <a:extraClrScheme>
      <a:clrScheme name="1_Samsung.com Phase I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sung.com Phase I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sung.com Phase I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sung.com Phase I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sung.com Phase I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sung.com Phase I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msung.com Phase I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msung.com Phase I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msung.com Phase I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msung.com Phase I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msung.com Phase I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msung.com Phase I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msung.com Phase II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sung.com Phase II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3333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E7"/>
        </a:accent6>
        <a:hlink>
          <a:srgbClr val="CC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sung.com Phase II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3333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E7"/>
        </a:accent6>
        <a:hlink>
          <a:srgbClr val="CC0000"/>
        </a:hlink>
        <a:folHlink>
          <a:srgbClr val="DFFAD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sung.com Phase II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3333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E7"/>
        </a:accent6>
        <a:hlink>
          <a:srgbClr val="CC0000"/>
        </a:hlink>
        <a:folHlink>
          <a:srgbClr val="DFDCD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93194</TotalTime>
  <Words>859</Words>
  <Application>Microsoft Office PowerPoint</Application>
  <PresentationFormat>A4 용지(210x297mm)</PresentationFormat>
  <Paragraphs>424</Paragraphs>
  <Slides>12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Story Board</vt:lpstr>
      <vt:lpstr>표지</vt:lpstr>
      <vt:lpstr>슬라이드 0</vt:lpstr>
      <vt:lpstr>Revision History</vt:lpstr>
      <vt:lpstr>유효성 검사 항목 정의</vt:lpstr>
      <vt:lpstr>로그 기록 내역 정의</vt:lpstr>
      <vt:lpstr>Explanatory Notes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Company>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A-Store Storyboard</dc:title>
  <dc:creator>프람트</dc:creator>
  <cp:lastModifiedBy>User</cp:lastModifiedBy>
  <cp:revision>8709</cp:revision>
  <cp:lastPrinted>2010-11-23T00:19:57Z</cp:lastPrinted>
  <dcterms:created xsi:type="dcterms:W3CDTF">2007-05-03T09:22:49Z</dcterms:created>
  <dcterms:modified xsi:type="dcterms:W3CDTF">2012-09-24T15:14:56Z</dcterms:modified>
</cp:coreProperties>
</file>