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65" r:id="rId5"/>
    <p:sldId id="266" r:id="rId6"/>
    <p:sldId id="262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673996257006797"/>
          <c:h val="0.83077783067242505"/>
        </c:manualLayout>
      </c:layout>
      <c:barChart>
        <c:barDir val="col"/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/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54-48B0-851D-4462C980B7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54-48B0-851D-4462C980B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63342624"/>
        <c:axId val="19633431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2014</c:v>
                      </c:pt>
                      <c:pt idx="1">
                        <c:v>2015</c:v>
                      </c:pt>
                      <c:pt idx="2">
                        <c:v>2016</c:v>
                      </c:pt>
                      <c:pt idx="3">
                        <c:v>2017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4.3</c:v>
                      </c:pt>
                      <c:pt idx="1">
                        <c:v>2.5</c:v>
                      </c:pt>
                      <c:pt idx="2">
                        <c:v>3.5</c:v>
                      </c:pt>
                      <c:pt idx="3">
                        <c:v>4.5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C54-48B0-851D-4462C980B732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2014</c:v>
                      </c:pt>
                      <c:pt idx="1">
                        <c:v>2015</c:v>
                      </c:pt>
                      <c:pt idx="2">
                        <c:v>2016</c:v>
                      </c:pt>
                      <c:pt idx="3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8C54-48B0-851D-4462C980B732}"/>
                  </c:ext>
                </c:extLst>
              </c15:ser>
            </c15:filteredBarSeries>
          </c:ext>
        </c:extLst>
      </c:barChart>
      <c:catAx>
        <c:axId val="1963342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63343168"/>
        <c:crosses val="autoZero"/>
        <c:auto val="1"/>
        <c:lblAlgn val="ctr"/>
        <c:lblOffset val="100"/>
        <c:noMultiLvlLbl val="0"/>
      </c:catAx>
      <c:valAx>
        <c:axId val="19633431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96334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 w="63500">
              <a:noFill/>
            </a:ln>
          </c:spPr>
          <c:dPt>
            <c:idx val="0"/>
            <c:bubble3D val="0"/>
            <c:spPr>
              <a:solidFill>
                <a:schemeClr val="tx2"/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30-4DE1-BA19-3B04FD5357DD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lumOff val="50000"/>
                </a:schemeClr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B30-4DE1-BA19-3B04FD5357DD}"/>
              </c:ext>
            </c:extLst>
          </c:dPt>
          <c:dPt>
            <c:idx val="2"/>
            <c:bubble3D val="0"/>
            <c:spPr>
              <a:solidFill>
                <a:schemeClr val="tx2">
                  <a:lumMod val="65000"/>
                  <a:lumOff val="35000"/>
                </a:schemeClr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B30-4DE1-BA19-3B04FD5357DD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B30-4DE1-BA19-3B04FD5357DD}"/>
              </c:ext>
            </c:extLst>
          </c:dPt>
          <c:cat>
            <c:numRef>
              <c:f>Лист1!$A$2:$A$5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5.2</c:v>
                </c:pt>
                <c:pt idx="2">
                  <c:v>4.4000000000000004</c:v>
                </c:pt>
                <c:pt idx="3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B30-4DE1-BA19-3B04FD5357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Roboto Light" panose="02000000000000000000" pitchFamily="2" charset="0"/>
          <a:ea typeface="Roboto Light" panose="02000000000000000000" pitchFamily="2" charset="0"/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3D00C-641A-4FAB-B185-AA50DEE6007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AD8F9-4554-4DB1-A9C7-1F240C447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8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7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3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5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6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8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0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52414" y="1580657"/>
            <a:ext cx="1556362" cy="155595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03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66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5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4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15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3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18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6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3183-5241-42EE-8A57-2586DCC3895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B102-489E-4106-A5E8-79B5141FE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2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 rot="18900000">
            <a:off x="4733544" y="1803400"/>
            <a:ext cx="3182112" cy="2743200"/>
          </a:xfrm>
          <a:prstGeom prst="triangl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>
            <a:off x="3518218" y="2705101"/>
            <a:ext cx="5765164" cy="13350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800891" y="3372624"/>
            <a:ext cx="58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42612" y="3372624"/>
            <a:ext cx="58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91524" y="619433"/>
            <a:ext cx="2743201" cy="2809568"/>
            <a:chOff x="1179872" y="1238865"/>
            <a:chExt cx="5486401" cy="5619135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2035277" y="1238865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445342" y="227125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179872" y="3082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890685" y="1861664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9057098" y="4658807"/>
            <a:ext cx="2743201" cy="2809568"/>
            <a:chOff x="18111021" y="9317613"/>
            <a:chExt cx="5486401" cy="5619135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18966426" y="9317613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8376491" y="1035000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8111021" y="1116116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9821834" y="9940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657200" y="2818626"/>
            <a:ext cx="5487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900" b="1" spc="300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 charset="0"/>
              </a:rPr>
              <a:t>DELIGHT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18218" y="4397197"/>
            <a:ext cx="576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2"/>
                </a:solidFill>
                <a:latin typeface="Montserrat" charset="0"/>
                <a:ea typeface="Montserrat Extra" charset="0"/>
                <a:cs typeface="Montserrat Extra" charset="0"/>
              </a:rPr>
              <a:t>MINIMAL POWERPOINT TEMPLETE</a:t>
            </a:r>
            <a:endParaRPr lang="en-US" sz="1400" b="1" spc="300" dirty="0">
              <a:solidFill>
                <a:schemeClr val="tx2"/>
              </a:solidFill>
              <a:latin typeface="Montserrat Extra" charset="0"/>
              <a:ea typeface="Montserrat Extra" charset="0"/>
              <a:cs typeface="Montserrat Ext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4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333014" y="3433283"/>
            <a:ext cx="0" cy="268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465629" y="1481234"/>
            <a:ext cx="1734771" cy="1734771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63847" y="3901547"/>
            <a:ext cx="23383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DELIGHT</a:t>
            </a:r>
          </a:p>
          <a:p>
            <a:pPr algn="ctr"/>
            <a:r>
              <a:rPr lang="en-US" sz="12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WEB DESIGHNER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08172" y="2994266"/>
            <a:ext cx="6304391" cy="2323799"/>
            <a:chOff x="10613168" y="6664148"/>
            <a:chExt cx="12608782" cy="4647598"/>
          </a:xfrm>
        </p:grpSpPr>
        <p:sp>
          <p:nvSpPr>
            <p:cNvPr id="14" name="TextBox 13"/>
            <p:cNvSpPr txBox="1"/>
            <p:nvPr/>
          </p:nvSpPr>
          <p:spPr>
            <a:xfrm>
              <a:off x="10613168" y="6664148"/>
              <a:ext cx="6187062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타이틀은 여기에 넣어주세요</a:t>
              </a:r>
              <a:r>
                <a:rPr lang="en-US" altLang="ko-KR" sz="1400" b="1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.</a:t>
              </a:r>
              <a:endParaRPr lang="en-US" sz="1400" b="1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13168" y="7803094"/>
              <a:ext cx="12608782" cy="350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Montserrat Light" charset="0"/>
                  <a:ea typeface="Montserrat Light" charset="0"/>
                  <a:cs typeface="Montserrat Light" charset="0"/>
                </a:rPr>
                <a:t>그리고 내용은 이곳에 넣어주세요</a:t>
              </a:r>
              <a:r>
                <a:rPr lang="en-US" altLang="ko-KR" sz="12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  <a:r>
                <a:rPr lang="ko-KR" altLang="en-US" sz="1200" dirty="0">
                  <a:latin typeface="Montserrat Light" charset="0"/>
                  <a:ea typeface="Montserrat Light" charset="0"/>
                  <a:cs typeface="Montserrat Light" charset="0"/>
                </a:rPr>
                <a:t>내용을 이곳에 넣어주세요</a:t>
              </a:r>
              <a:r>
                <a:rPr lang="en-US" altLang="ko-KR" sz="12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  <a:r>
                <a:rPr lang="ko-KR" altLang="en-US" sz="1200" dirty="0">
                  <a:latin typeface="Montserrat Light" charset="0"/>
                  <a:ea typeface="Montserrat Light" charset="0"/>
                  <a:cs typeface="Montserrat Light" charset="0"/>
                </a:rPr>
                <a:t>내용을 이곳에 넣어주세요</a:t>
              </a:r>
              <a:r>
                <a:rPr lang="en-US" altLang="ko-KR" sz="1200" dirty="0">
                  <a:latin typeface="Montserrat Light" charset="0"/>
                  <a:ea typeface="Montserrat Light" charset="0"/>
                  <a:cs typeface="Montserrat Light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Montserrat Light" charset="0"/>
                  <a:ea typeface="Montserrat Light" charset="0"/>
                  <a:cs typeface="Montserrat Light" charset="0"/>
                </a:rPr>
                <a:t>그리고 내용은 이곳에 넣어주세요</a:t>
              </a:r>
              <a:r>
                <a:rPr lang="en-US" altLang="ko-KR" sz="12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  <a:r>
                <a:rPr lang="ko-KR" altLang="en-US" sz="1200" dirty="0">
                  <a:latin typeface="Montserrat Light" charset="0"/>
                  <a:ea typeface="Montserrat Light" charset="0"/>
                  <a:cs typeface="Montserrat Light" charset="0"/>
                </a:rPr>
                <a:t>내용을 이곳에 넣어주세요</a:t>
              </a:r>
              <a:r>
                <a:rPr lang="en-US" altLang="ko-KR" sz="12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  <a:r>
                <a:rPr lang="ko-KR" altLang="en-US" sz="1200" dirty="0">
                  <a:latin typeface="Montserrat Light" charset="0"/>
                  <a:ea typeface="Montserrat Light" charset="0"/>
                  <a:cs typeface="Montserrat Light" charset="0"/>
                </a:rPr>
                <a:t>내용을 이곳에 넣어주세요</a:t>
              </a:r>
              <a:r>
                <a:rPr lang="en-US" altLang="ko-KR" sz="1200" dirty="0">
                  <a:latin typeface="Montserrat Light" charset="0"/>
                  <a:ea typeface="Montserrat Light" charset="0"/>
                  <a:cs typeface="Montserrat Light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Montserrat Light" charset="0"/>
                  <a:ea typeface="Montserrat Light" charset="0"/>
                  <a:cs typeface="Montserrat Light" charset="0"/>
                </a:rPr>
                <a:t>그리고 내용은 이곳에 넣어주세요</a:t>
              </a:r>
              <a:r>
                <a:rPr lang="en-US" altLang="ko-KR" sz="12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  <a:r>
                <a:rPr lang="ko-KR" altLang="en-US" sz="1200" dirty="0">
                  <a:latin typeface="Montserrat Light" charset="0"/>
                  <a:ea typeface="Montserrat Light" charset="0"/>
                  <a:cs typeface="Montserrat Light" charset="0"/>
                </a:rPr>
                <a:t>내용을 이곳에 넣어주세요</a:t>
              </a:r>
              <a:r>
                <a:rPr lang="en-US" altLang="ko-KR" sz="12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  <a:r>
                <a:rPr lang="ko-KR" altLang="en-US" sz="1200" dirty="0">
                  <a:latin typeface="Montserrat Light" charset="0"/>
                  <a:ea typeface="Montserrat Light" charset="0"/>
                  <a:cs typeface="Montserrat Light" charset="0"/>
                </a:rPr>
                <a:t>내용을 이곳에 넣어주세요</a:t>
              </a:r>
              <a:r>
                <a:rPr lang="en-US" altLang="ko-KR" sz="1200" dirty="0">
                  <a:latin typeface="Montserrat Light" charset="0"/>
                  <a:ea typeface="Montserrat Light" charset="0"/>
                  <a:cs typeface="Montserrat Light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Montserrat Light" charset="0"/>
                  <a:ea typeface="Montserrat Light" charset="0"/>
                  <a:cs typeface="Montserrat Light" charset="0"/>
                </a:rPr>
                <a:t>그리고 내용은 이곳에 넣어주세요</a:t>
              </a:r>
              <a:r>
                <a:rPr lang="en-US" altLang="ko-KR" sz="12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  <a:r>
                <a:rPr lang="ko-KR" altLang="en-US" sz="1200" dirty="0">
                  <a:latin typeface="Montserrat Light" charset="0"/>
                  <a:ea typeface="Montserrat Light" charset="0"/>
                  <a:cs typeface="Montserrat Light" charset="0"/>
                </a:rPr>
                <a:t>내용을 이곳에 넣어주세요</a:t>
              </a:r>
              <a:r>
                <a:rPr lang="en-US" altLang="ko-KR" sz="12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  <a:r>
                <a:rPr lang="ko-KR" altLang="en-US" sz="1200" dirty="0">
                  <a:latin typeface="Montserrat Light" charset="0"/>
                  <a:ea typeface="Montserrat Light" charset="0"/>
                  <a:cs typeface="Montserrat Light" charset="0"/>
                </a:rPr>
                <a:t>내용을 이곳에 넣어주세요</a:t>
              </a:r>
              <a:r>
                <a:rPr lang="en-US" altLang="ko-KR" sz="1200" dirty="0">
                  <a:latin typeface="Montserrat Light" charset="0"/>
                  <a:ea typeface="Montserrat Light" charset="0"/>
                  <a:cs typeface="Montserrat Light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Montserrat Light" charset="0"/>
                  <a:ea typeface="Montserrat Light" charset="0"/>
                  <a:cs typeface="Montserrat Light" charset="0"/>
                </a:rPr>
                <a:t>그리고 내용은 이곳에 넣어주세요</a:t>
              </a:r>
              <a:r>
                <a:rPr lang="en-US" altLang="ko-KR" sz="12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  <a:r>
                <a:rPr lang="ko-KR" altLang="en-US" sz="1200" dirty="0">
                  <a:latin typeface="Montserrat Light" charset="0"/>
                  <a:ea typeface="Montserrat Light" charset="0"/>
                  <a:cs typeface="Montserrat Light" charset="0"/>
                </a:rPr>
                <a:t>내용을 이곳에 넣어주세요</a:t>
              </a:r>
              <a:r>
                <a:rPr lang="en-US" altLang="ko-KR" sz="12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  <a:r>
                <a:rPr lang="ko-KR" altLang="en-US" sz="1200" dirty="0">
                  <a:latin typeface="Montserrat Light" charset="0"/>
                  <a:ea typeface="Montserrat Light" charset="0"/>
                  <a:cs typeface="Montserrat Light" charset="0"/>
                </a:rPr>
                <a:t>내용을 이곳에 넣어주세요</a:t>
              </a:r>
              <a:r>
                <a:rPr lang="en-US" altLang="ko-KR" sz="1200" dirty="0">
                  <a:latin typeface="Montserrat Light" charset="0"/>
                  <a:ea typeface="Montserrat Light" charset="0"/>
                  <a:cs typeface="Montserrat Light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sz="12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08172" y="1101197"/>
            <a:ext cx="63043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dirty="0" err="1">
                <a:solidFill>
                  <a:schemeClr val="bg1">
                    <a:lumMod val="85000"/>
                  </a:schemeClr>
                </a:solidFill>
                <a:latin typeface="Montserrat" panose="00000500000000000000" pitchFamily="50" charset="0"/>
                <a:ea typeface="Montserrat Light" charset="0"/>
                <a:cs typeface="Montserrat Light" charset="0"/>
              </a:rPr>
              <a:t>하고싶은말을</a:t>
            </a:r>
            <a:r>
              <a:rPr lang="ko-KR" altLang="en-US" sz="3300" b="1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50" charset="0"/>
                <a:ea typeface="Montserrat Light" charset="0"/>
                <a:cs typeface="Montserrat Light" charset="0"/>
              </a:rPr>
              <a:t> 여기에 넣으시면 돼요</a:t>
            </a:r>
            <a:r>
              <a:rPr lang="en-US" altLang="ko-KR" sz="3300" b="1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50" charset="0"/>
                <a:ea typeface="Montserrat Light" charset="0"/>
                <a:cs typeface="Montserrat Light" charset="0"/>
              </a:rPr>
              <a:t>. </a:t>
            </a:r>
            <a:r>
              <a:rPr lang="ko-KR" altLang="en-US" sz="3300" b="1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50" charset="0"/>
                <a:ea typeface="Montserrat Light" charset="0"/>
                <a:cs typeface="Montserrat Light" charset="0"/>
              </a:rPr>
              <a:t>예쁘게 활용해주세요</a:t>
            </a:r>
            <a:endParaRPr lang="en-US" altLang="ko-KR" sz="3300" b="1" dirty="0">
              <a:solidFill>
                <a:schemeClr val="bg1">
                  <a:lumMod val="85000"/>
                </a:schemeClr>
              </a:solidFill>
              <a:latin typeface="Montserrat" panose="00000500000000000000" pitchFamily="50" charset="0"/>
              <a:ea typeface="Montserrat Light" charset="0"/>
              <a:cs typeface="Montserrat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4185" y="678316"/>
            <a:ext cx="6041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Montserrat" panose="00000500000000000000" pitchFamily="50" charset="0"/>
                <a:ea typeface="Montserrat Light" charset="0"/>
                <a:cs typeface="Montserrat Light" charset="0"/>
              </a:rPr>
              <a:t>‘</a:t>
            </a:r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6" b="15636"/>
          <a:stretch>
            <a:fillRect/>
          </a:stretch>
        </p:blipFill>
        <p:spPr/>
      </p:pic>
      <p:sp>
        <p:nvSpPr>
          <p:cNvPr id="17" name="TextBox 16"/>
          <p:cNvSpPr txBox="1"/>
          <p:nvPr/>
        </p:nvSpPr>
        <p:spPr>
          <a:xfrm>
            <a:off x="367477" y="6049336"/>
            <a:ext cx="7578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 charset="0"/>
              </a:rPr>
              <a:t>INTRODUCTION</a:t>
            </a:r>
          </a:p>
        </p:txBody>
      </p:sp>
      <p:cxnSp>
        <p:nvCxnSpPr>
          <p:cNvPr id="21" name="Straight Connector 3"/>
          <p:cNvCxnSpPr/>
          <p:nvPr/>
        </p:nvCxnSpPr>
        <p:spPr>
          <a:xfrm>
            <a:off x="3732930" y="5983545"/>
            <a:ext cx="8457483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9145" y="5849474"/>
            <a:ext cx="3415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ontserrat Extra" charset="0"/>
              </a:rPr>
              <a:t>Blog.naver.com/</a:t>
            </a:r>
            <a:r>
              <a:rPr lang="en-US" sz="1400" spc="3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ontserrat Extra" charset="0"/>
              </a:rPr>
              <a:t>imjandi</a:t>
            </a:r>
            <a:endParaRPr lang="en-US" sz="1400" b="1" spc="3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ontserrat Ext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4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7"/>
          <p:cNvCxnSpPr/>
          <p:nvPr/>
        </p:nvCxnSpPr>
        <p:spPr>
          <a:xfrm>
            <a:off x="8148338" y="4088718"/>
            <a:ext cx="1885112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67"/>
          <p:cNvCxnSpPr/>
          <p:nvPr/>
        </p:nvCxnSpPr>
        <p:spPr>
          <a:xfrm>
            <a:off x="4132697" y="4085625"/>
            <a:ext cx="2509084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67"/>
          <p:cNvCxnSpPr/>
          <p:nvPr/>
        </p:nvCxnSpPr>
        <p:spPr>
          <a:xfrm>
            <a:off x="6263226" y="4085161"/>
            <a:ext cx="1885112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"/>
          <p:cNvCxnSpPr/>
          <p:nvPr/>
        </p:nvCxnSpPr>
        <p:spPr>
          <a:xfrm>
            <a:off x="1849617" y="4085161"/>
            <a:ext cx="1885112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29"/>
          <p:cNvSpPr/>
          <p:nvPr/>
        </p:nvSpPr>
        <p:spPr>
          <a:xfrm>
            <a:off x="5602563" y="3578830"/>
            <a:ext cx="1006475" cy="100647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Oval 22"/>
          <p:cNvSpPr/>
          <p:nvPr/>
        </p:nvSpPr>
        <p:spPr>
          <a:xfrm>
            <a:off x="1243945" y="3578830"/>
            <a:ext cx="1006475" cy="100647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Oval 23"/>
          <p:cNvSpPr/>
          <p:nvPr/>
        </p:nvSpPr>
        <p:spPr>
          <a:xfrm>
            <a:off x="3423254" y="3578830"/>
            <a:ext cx="1006475" cy="100647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Oval 36"/>
          <p:cNvSpPr/>
          <p:nvPr/>
        </p:nvSpPr>
        <p:spPr>
          <a:xfrm>
            <a:off x="9961182" y="3578830"/>
            <a:ext cx="1006475" cy="100647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Oval 28"/>
          <p:cNvSpPr/>
          <p:nvPr/>
        </p:nvSpPr>
        <p:spPr>
          <a:xfrm>
            <a:off x="7781873" y="3578830"/>
            <a:ext cx="1006475" cy="100647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TextBox 27"/>
          <p:cNvSpPr txBox="1"/>
          <p:nvPr/>
        </p:nvSpPr>
        <p:spPr>
          <a:xfrm>
            <a:off x="792776" y="1589406"/>
            <a:ext cx="190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Montserrat Light" charset="0"/>
                <a:ea typeface="Montserrat Light" charset="0"/>
                <a:cs typeface="Montserrat Light" charset="0"/>
              </a:rPr>
              <a:t>내용은 이곳에 넣어</a:t>
            </a:r>
            <a:endParaRPr lang="en-US" altLang="ko-KR" sz="12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Montserrat Light" charset="0"/>
                <a:ea typeface="Montserrat Light" charset="0"/>
                <a:cs typeface="Montserrat Light" charset="0"/>
              </a:rPr>
              <a:t>사용해주시면 됩니다</a:t>
            </a:r>
            <a:r>
              <a:rPr lang="en-US" altLang="ko-KR" sz="1200" dirty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2776" y="2519904"/>
            <a:ext cx="190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ontserrat" charset="0"/>
              </a:rPr>
              <a:t>01.</a:t>
            </a:r>
            <a:r>
              <a:rPr lang="ko-KR" altLang="en-US" sz="1400" spc="3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ontserrat" charset="0"/>
              </a:rPr>
              <a:t>타이틀</a:t>
            </a:r>
            <a:endParaRPr lang="en-US" sz="1400" b="1" spc="3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ontserrat Extra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03168" y="2519904"/>
            <a:ext cx="190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ontserrat" charset="0"/>
              </a:rPr>
              <a:t>02.</a:t>
            </a:r>
            <a:r>
              <a:rPr lang="ko-KR" altLang="en-US" sz="1400" spc="3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ontserrat" charset="0"/>
              </a:rPr>
              <a:t>타이틀</a:t>
            </a:r>
            <a:endParaRPr lang="en-US" sz="1400" b="1" spc="3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ontserrat Extr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45952" y="2519904"/>
            <a:ext cx="190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ontserrat" charset="0"/>
              </a:rPr>
              <a:t>03.</a:t>
            </a:r>
            <a:r>
              <a:rPr lang="ko-KR" altLang="en-US" sz="1400" spc="3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ontserrat" charset="0"/>
              </a:rPr>
              <a:t>타이틀</a:t>
            </a:r>
            <a:endParaRPr lang="en-US" sz="1400" b="1" spc="3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ontserrat Extr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61760" y="2519904"/>
            <a:ext cx="190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ontserrat" charset="0"/>
              </a:rPr>
              <a:t>04.</a:t>
            </a:r>
            <a:r>
              <a:rPr lang="ko-KR" altLang="en-US" sz="1400" spc="3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ontserrat" charset="0"/>
              </a:rPr>
              <a:t>타이틀</a:t>
            </a:r>
            <a:endParaRPr lang="en-US" sz="1400" b="1" spc="3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ontserrat Extra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85995" y="2519904"/>
            <a:ext cx="190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ontserrat" charset="0"/>
              </a:rPr>
              <a:t>05.</a:t>
            </a:r>
            <a:r>
              <a:rPr lang="ko-KR" altLang="en-US" sz="1400" spc="3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ontserrat" charset="0"/>
              </a:rPr>
              <a:t>타이틀</a:t>
            </a:r>
            <a:endParaRPr lang="en-US" sz="1400" b="1" spc="3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ontserrat Extra" charset="0"/>
            </a:endParaRPr>
          </a:p>
        </p:txBody>
      </p:sp>
      <p:cxnSp>
        <p:nvCxnSpPr>
          <p:cNvPr id="53" name="Straight Connector 80"/>
          <p:cNvCxnSpPr/>
          <p:nvPr/>
        </p:nvCxnSpPr>
        <p:spPr>
          <a:xfrm flipV="1">
            <a:off x="1749108" y="3007360"/>
            <a:ext cx="0" cy="32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81"/>
          <p:cNvCxnSpPr/>
          <p:nvPr/>
        </p:nvCxnSpPr>
        <p:spPr>
          <a:xfrm flipV="1">
            <a:off x="3933508" y="3007360"/>
            <a:ext cx="0" cy="32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82"/>
          <p:cNvCxnSpPr/>
          <p:nvPr/>
        </p:nvCxnSpPr>
        <p:spPr>
          <a:xfrm flipV="1">
            <a:off x="6096000" y="3007360"/>
            <a:ext cx="0" cy="32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83"/>
          <p:cNvCxnSpPr/>
          <p:nvPr/>
        </p:nvCxnSpPr>
        <p:spPr>
          <a:xfrm flipV="1">
            <a:off x="8280400" y="3007360"/>
            <a:ext cx="0" cy="32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84"/>
          <p:cNvCxnSpPr/>
          <p:nvPr/>
        </p:nvCxnSpPr>
        <p:spPr>
          <a:xfrm flipV="1">
            <a:off x="10393680" y="3007360"/>
            <a:ext cx="0" cy="32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03168" y="1596574"/>
            <a:ext cx="190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Montserrat Light" charset="0"/>
                <a:ea typeface="Montserrat Light" charset="0"/>
                <a:cs typeface="Montserrat Light" charset="0"/>
              </a:rPr>
              <a:t>내용은 이곳에 넣어</a:t>
            </a:r>
            <a:endParaRPr lang="en-US" altLang="ko-KR" sz="12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Montserrat Light" charset="0"/>
                <a:ea typeface="Montserrat Light" charset="0"/>
                <a:cs typeface="Montserrat Light" charset="0"/>
              </a:rPr>
              <a:t>사용해주시면 됩니다</a:t>
            </a:r>
            <a:r>
              <a:rPr lang="en-US" altLang="ko-KR" sz="1200" dirty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87017" y="1588046"/>
            <a:ext cx="190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Montserrat Light" charset="0"/>
                <a:ea typeface="Montserrat Light" charset="0"/>
                <a:cs typeface="Montserrat Light" charset="0"/>
              </a:rPr>
              <a:t>내용은 이곳에 넣어</a:t>
            </a:r>
            <a:endParaRPr lang="en-US" altLang="ko-KR" sz="12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Montserrat Light" charset="0"/>
                <a:ea typeface="Montserrat Light" charset="0"/>
                <a:cs typeface="Montserrat Light" charset="0"/>
              </a:rPr>
              <a:t>사용해주시면 됩니다</a:t>
            </a:r>
            <a:r>
              <a:rPr lang="en-US" altLang="ko-KR" sz="1200" dirty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61760" y="1596647"/>
            <a:ext cx="190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Montserrat Light" charset="0"/>
                <a:ea typeface="Montserrat Light" charset="0"/>
                <a:cs typeface="Montserrat Light" charset="0"/>
              </a:rPr>
              <a:t>내용은 이곳에 넣어</a:t>
            </a:r>
            <a:endParaRPr lang="en-US" altLang="ko-KR" sz="12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Montserrat Light" charset="0"/>
                <a:ea typeface="Montserrat Light" charset="0"/>
                <a:cs typeface="Montserrat Light" charset="0"/>
              </a:rPr>
              <a:t>사용해주시면 됩니다</a:t>
            </a:r>
            <a:r>
              <a:rPr lang="en-US" altLang="ko-KR" sz="1200" dirty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85995" y="1598139"/>
            <a:ext cx="190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Montserrat Light" charset="0"/>
                <a:ea typeface="Montserrat Light" charset="0"/>
                <a:cs typeface="Montserrat Light" charset="0"/>
              </a:rPr>
              <a:t>내용은 이곳에 넣어</a:t>
            </a:r>
            <a:endParaRPr lang="en-US" altLang="ko-KR" sz="12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Montserrat Light" charset="0"/>
                <a:ea typeface="Montserrat Light" charset="0"/>
                <a:cs typeface="Montserrat Light" charset="0"/>
              </a:rPr>
              <a:t>사용해주시면 됩니다</a:t>
            </a:r>
            <a:r>
              <a:rPr lang="en-US" altLang="ko-KR" sz="1200" dirty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</p:txBody>
      </p:sp>
      <p:sp>
        <p:nvSpPr>
          <p:cNvPr id="64" name="Freeform 124"/>
          <p:cNvSpPr>
            <a:spLocks noEditPoints="1"/>
          </p:cNvSpPr>
          <p:nvPr/>
        </p:nvSpPr>
        <p:spPr bwMode="auto">
          <a:xfrm>
            <a:off x="1447482" y="3904821"/>
            <a:ext cx="631482" cy="369764"/>
          </a:xfrm>
          <a:custGeom>
            <a:avLst/>
            <a:gdLst>
              <a:gd name="T0" fmla="*/ 131 w 148"/>
              <a:gd name="T1" fmla="*/ 33 h 87"/>
              <a:gd name="T2" fmla="*/ 121 w 148"/>
              <a:gd name="T3" fmla="*/ 4 h 87"/>
              <a:gd name="T4" fmla="*/ 115 w 148"/>
              <a:gd name="T5" fmla="*/ 0 h 87"/>
              <a:gd name="T6" fmla="*/ 6 w 148"/>
              <a:gd name="T7" fmla="*/ 0 h 87"/>
              <a:gd name="T8" fmla="*/ 0 w 148"/>
              <a:gd name="T9" fmla="*/ 6 h 87"/>
              <a:gd name="T10" fmla="*/ 0 w 148"/>
              <a:gd name="T11" fmla="*/ 38 h 87"/>
              <a:gd name="T12" fmla="*/ 0 w 148"/>
              <a:gd name="T13" fmla="*/ 66 h 87"/>
              <a:gd name="T14" fmla="*/ 6 w 148"/>
              <a:gd name="T15" fmla="*/ 72 h 87"/>
              <a:gd name="T16" fmla="*/ 12 w 148"/>
              <a:gd name="T17" fmla="*/ 72 h 87"/>
              <a:gd name="T18" fmla="*/ 30 w 148"/>
              <a:gd name="T19" fmla="*/ 87 h 87"/>
              <a:gd name="T20" fmla="*/ 49 w 148"/>
              <a:gd name="T21" fmla="*/ 72 h 87"/>
              <a:gd name="T22" fmla="*/ 99 w 148"/>
              <a:gd name="T23" fmla="*/ 72 h 87"/>
              <a:gd name="T24" fmla="*/ 117 w 148"/>
              <a:gd name="T25" fmla="*/ 87 h 87"/>
              <a:gd name="T26" fmla="*/ 136 w 148"/>
              <a:gd name="T27" fmla="*/ 72 h 87"/>
              <a:gd name="T28" fmla="*/ 142 w 148"/>
              <a:gd name="T29" fmla="*/ 72 h 87"/>
              <a:gd name="T30" fmla="*/ 148 w 148"/>
              <a:gd name="T31" fmla="*/ 66 h 87"/>
              <a:gd name="T32" fmla="*/ 148 w 148"/>
              <a:gd name="T33" fmla="*/ 55 h 87"/>
              <a:gd name="T34" fmla="*/ 131 w 148"/>
              <a:gd name="T35" fmla="*/ 33 h 87"/>
              <a:gd name="T36" fmla="*/ 12 w 148"/>
              <a:gd name="T37" fmla="*/ 32 h 87"/>
              <a:gd name="T38" fmla="*/ 12 w 148"/>
              <a:gd name="T39" fmla="*/ 12 h 87"/>
              <a:gd name="T40" fmla="*/ 27 w 148"/>
              <a:gd name="T41" fmla="*/ 12 h 87"/>
              <a:gd name="T42" fmla="*/ 27 w 148"/>
              <a:gd name="T43" fmla="*/ 32 h 87"/>
              <a:gd name="T44" fmla="*/ 12 w 148"/>
              <a:gd name="T45" fmla="*/ 32 h 87"/>
              <a:gd name="T46" fmla="*/ 30 w 148"/>
              <a:gd name="T47" fmla="*/ 75 h 87"/>
              <a:gd name="T48" fmla="*/ 23 w 148"/>
              <a:gd name="T49" fmla="*/ 68 h 87"/>
              <a:gd name="T50" fmla="*/ 30 w 148"/>
              <a:gd name="T51" fmla="*/ 61 h 87"/>
              <a:gd name="T52" fmla="*/ 37 w 148"/>
              <a:gd name="T53" fmla="*/ 68 h 87"/>
              <a:gd name="T54" fmla="*/ 30 w 148"/>
              <a:gd name="T55" fmla="*/ 75 h 87"/>
              <a:gd name="T56" fmla="*/ 56 w 148"/>
              <a:gd name="T57" fmla="*/ 32 h 87"/>
              <a:gd name="T58" fmla="*/ 39 w 148"/>
              <a:gd name="T59" fmla="*/ 32 h 87"/>
              <a:gd name="T60" fmla="*/ 39 w 148"/>
              <a:gd name="T61" fmla="*/ 12 h 87"/>
              <a:gd name="T62" fmla="*/ 56 w 148"/>
              <a:gd name="T63" fmla="*/ 12 h 87"/>
              <a:gd name="T64" fmla="*/ 56 w 148"/>
              <a:gd name="T65" fmla="*/ 32 h 87"/>
              <a:gd name="T66" fmla="*/ 85 w 148"/>
              <a:gd name="T67" fmla="*/ 32 h 87"/>
              <a:gd name="T68" fmla="*/ 68 w 148"/>
              <a:gd name="T69" fmla="*/ 32 h 87"/>
              <a:gd name="T70" fmla="*/ 68 w 148"/>
              <a:gd name="T71" fmla="*/ 12 h 87"/>
              <a:gd name="T72" fmla="*/ 85 w 148"/>
              <a:gd name="T73" fmla="*/ 12 h 87"/>
              <a:gd name="T74" fmla="*/ 85 w 148"/>
              <a:gd name="T75" fmla="*/ 32 h 87"/>
              <a:gd name="T76" fmla="*/ 97 w 148"/>
              <a:gd name="T77" fmla="*/ 32 h 87"/>
              <a:gd name="T78" fmla="*/ 97 w 148"/>
              <a:gd name="T79" fmla="*/ 12 h 87"/>
              <a:gd name="T80" fmla="*/ 111 w 148"/>
              <a:gd name="T81" fmla="*/ 12 h 87"/>
              <a:gd name="T82" fmla="*/ 118 w 148"/>
              <a:gd name="T83" fmla="*/ 32 h 87"/>
              <a:gd name="T84" fmla="*/ 97 w 148"/>
              <a:gd name="T85" fmla="*/ 32 h 87"/>
              <a:gd name="T86" fmla="*/ 117 w 148"/>
              <a:gd name="T87" fmla="*/ 75 h 87"/>
              <a:gd name="T88" fmla="*/ 110 w 148"/>
              <a:gd name="T89" fmla="*/ 68 h 87"/>
              <a:gd name="T90" fmla="*/ 117 w 148"/>
              <a:gd name="T91" fmla="*/ 61 h 87"/>
              <a:gd name="T92" fmla="*/ 124 w 148"/>
              <a:gd name="T93" fmla="*/ 68 h 87"/>
              <a:gd name="T94" fmla="*/ 117 w 148"/>
              <a:gd name="T95" fmla="*/ 7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8" h="87">
                <a:moveTo>
                  <a:pt x="131" y="33"/>
                </a:moveTo>
                <a:cubicBezTo>
                  <a:pt x="121" y="4"/>
                  <a:pt x="121" y="4"/>
                  <a:pt x="121" y="4"/>
                </a:cubicBezTo>
                <a:cubicBezTo>
                  <a:pt x="120" y="2"/>
                  <a:pt x="118" y="0"/>
                  <a:pt x="115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0"/>
                  <a:pt x="2" y="72"/>
                  <a:pt x="6" y="72"/>
                </a:cubicBezTo>
                <a:cubicBezTo>
                  <a:pt x="12" y="72"/>
                  <a:pt x="12" y="72"/>
                  <a:pt x="12" y="72"/>
                </a:cubicBezTo>
                <a:cubicBezTo>
                  <a:pt x="14" y="81"/>
                  <a:pt x="21" y="87"/>
                  <a:pt x="30" y="87"/>
                </a:cubicBezTo>
                <a:cubicBezTo>
                  <a:pt x="39" y="87"/>
                  <a:pt x="47" y="81"/>
                  <a:pt x="49" y="72"/>
                </a:cubicBezTo>
                <a:cubicBezTo>
                  <a:pt x="99" y="72"/>
                  <a:pt x="99" y="72"/>
                  <a:pt x="99" y="72"/>
                </a:cubicBezTo>
                <a:cubicBezTo>
                  <a:pt x="101" y="81"/>
                  <a:pt x="108" y="87"/>
                  <a:pt x="117" y="87"/>
                </a:cubicBezTo>
                <a:cubicBezTo>
                  <a:pt x="126" y="87"/>
                  <a:pt x="134" y="81"/>
                  <a:pt x="136" y="72"/>
                </a:cubicBezTo>
                <a:cubicBezTo>
                  <a:pt x="142" y="72"/>
                  <a:pt x="142" y="72"/>
                  <a:pt x="142" y="72"/>
                </a:cubicBezTo>
                <a:cubicBezTo>
                  <a:pt x="145" y="72"/>
                  <a:pt x="148" y="70"/>
                  <a:pt x="148" y="66"/>
                </a:cubicBezTo>
                <a:cubicBezTo>
                  <a:pt x="148" y="55"/>
                  <a:pt x="148" y="55"/>
                  <a:pt x="148" y="55"/>
                </a:cubicBezTo>
                <a:cubicBezTo>
                  <a:pt x="148" y="45"/>
                  <a:pt x="141" y="36"/>
                  <a:pt x="131" y="33"/>
                </a:cubicBezTo>
                <a:close/>
                <a:moveTo>
                  <a:pt x="12" y="32"/>
                </a:moveTo>
                <a:cubicBezTo>
                  <a:pt x="12" y="12"/>
                  <a:pt x="12" y="12"/>
                  <a:pt x="12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32"/>
                  <a:pt x="27" y="32"/>
                  <a:pt x="27" y="32"/>
                </a:cubicBezTo>
                <a:lnTo>
                  <a:pt x="12" y="32"/>
                </a:lnTo>
                <a:close/>
                <a:moveTo>
                  <a:pt x="30" y="75"/>
                </a:moveTo>
                <a:cubicBezTo>
                  <a:pt x="26" y="75"/>
                  <a:pt x="23" y="72"/>
                  <a:pt x="23" y="68"/>
                </a:cubicBezTo>
                <a:cubicBezTo>
                  <a:pt x="23" y="64"/>
                  <a:pt x="26" y="61"/>
                  <a:pt x="30" y="61"/>
                </a:cubicBezTo>
                <a:cubicBezTo>
                  <a:pt x="34" y="61"/>
                  <a:pt x="37" y="64"/>
                  <a:pt x="37" y="68"/>
                </a:cubicBezTo>
                <a:cubicBezTo>
                  <a:pt x="37" y="72"/>
                  <a:pt x="34" y="75"/>
                  <a:pt x="30" y="75"/>
                </a:cubicBezTo>
                <a:close/>
                <a:moveTo>
                  <a:pt x="56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9" y="12"/>
                  <a:pt x="39" y="12"/>
                  <a:pt x="39" y="12"/>
                </a:cubicBezTo>
                <a:cubicBezTo>
                  <a:pt x="56" y="12"/>
                  <a:pt x="56" y="12"/>
                  <a:pt x="56" y="12"/>
                </a:cubicBezTo>
                <a:lnTo>
                  <a:pt x="56" y="32"/>
                </a:lnTo>
                <a:close/>
                <a:moveTo>
                  <a:pt x="85" y="32"/>
                </a:moveTo>
                <a:cubicBezTo>
                  <a:pt x="68" y="32"/>
                  <a:pt x="68" y="32"/>
                  <a:pt x="68" y="32"/>
                </a:cubicBezTo>
                <a:cubicBezTo>
                  <a:pt x="68" y="12"/>
                  <a:pt x="68" y="12"/>
                  <a:pt x="68" y="12"/>
                </a:cubicBezTo>
                <a:cubicBezTo>
                  <a:pt x="85" y="12"/>
                  <a:pt x="85" y="12"/>
                  <a:pt x="85" y="12"/>
                </a:cubicBezTo>
                <a:lnTo>
                  <a:pt x="85" y="32"/>
                </a:lnTo>
                <a:close/>
                <a:moveTo>
                  <a:pt x="97" y="32"/>
                </a:moveTo>
                <a:cubicBezTo>
                  <a:pt x="97" y="12"/>
                  <a:pt x="97" y="12"/>
                  <a:pt x="97" y="12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18" y="32"/>
                  <a:pt x="118" y="32"/>
                  <a:pt x="118" y="32"/>
                </a:cubicBezTo>
                <a:lnTo>
                  <a:pt x="97" y="32"/>
                </a:lnTo>
                <a:close/>
                <a:moveTo>
                  <a:pt x="117" y="75"/>
                </a:moveTo>
                <a:cubicBezTo>
                  <a:pt x="114" y="75"/>
                  <a:pt x="110" y="72"/>
                  <a:pt x="110" y="68"/>
                </a:cubicBezTo>
                <a:cubicBezTo>
                  <a:pt x="110" y="64"/>
                  <a:pt x="114" y="61"/>
                  <a:pt x="117" y="61"/>
                </a:cubicBezTo>
                <a:cubicBezTo>
                  <a:pt x="121" y="61"/>
                  <a:pt x="124" y="64"/>
                  <a:pt x="124" y="68"/>
                </a:cubicBezTo>
                <a:cubicBezTo>
                  <a:pt x="124" y="72"/>
                  <a:pt x="121" y="75"/>
                  <a:pt x="117" y="7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2"/>
              </a:solidFill>
            </a:endParaRPr>
          </a:p>
        </p:txBody>
      </p:sp>
      <p:sp>
        <p:nvSpPr>
          <p:cNvPr id="65" name="Freeform 126"/>
          <p:cNvSpPr>
            <a:spLocks noEditPoints="1"/>
          </p:cNvSpPr>
          <p:nvPr/>
        </p:nvSpPr>
        <p:spPr bwMode="auto">
          <a:xfrm>
            <a:off x="3589445" y="3903330"/>
            <a:ext cx="706510" cy="384985"/>
          </a:xfrm>
          <a:custGeom>
            <a:avLst/>
            <a:gdLst>
              <a:gd name="T0" fmla="*/ 183 w 188"/>
              <a:gd name="T1" fmla="*/ 71 h 102"/>
              <a:gd name="T2" fmla="*/ 183 w 188"/>
              <a:gd name="T3" fmla="*/ 61 h 102"/>
              <a:gd name="T4" fmla="*/ 161 w 188"/>
              <a:gd name="T5" fmla="*/ 38 h 102"/>
              <a:gd name="T6" fmla="*/ 142 w 188"/>
              <a:gd name="T7" fmla="*/ 3 h 102"/>
              <a:gd name="T8" fmla="*/ 136 w 188"/>
              <a:gd name="T9" fmla="*/ 0 h 102"/>
              <a:gd name="T10" fmla="*/ 103 w 188"/>
              <a:gd name="T11" fmla="*/ 0 h 102"/>
              <a:gd name="T12" fmla="*/ 96 w 188"/>
              <a:gd name="T13" fmla="*/ 7 h 102"/>
              <a:gd name="T14" fmla="*/ 96 w 188"/>
              <a:gd name="T15" fmla="*/ 38 h 102"/>
              <a:gd name="T16" fmla="*/ 11 w 188"/>
              <a:gd name="T17" fmla="*/ 38 h 102"/>
              <a:gd name="T18" fmla="*/ 4 w 188"/>
              <a:gd name="T19" fmla="*/ 45 h 102"/>
              <a:gd name="T20" fmla="*/ 4 w 188"/>
              <a:gd name="T21" fmla="*/ 71 h 102"/>
              <a:gd name="T22" fmla="*/ 0 w 188"/>
              <a:gd name="T23" fmla="*/ 78 h 102"/>
              <a:gd name="T24" fmla="*/ 6 w 188"/>
              <a:gd name="T25" fmla="*/ 84 h 102"/>
              <a:gd name="T26" fmla="*/ 16 w 188"/>
              <a:gd name="T27" fmla="*/ 84 h 102"/>
              <a:gd name="T28" fmla="*/ 38 w 188"/>
              <a:gd name="T29" fmla="*/ 102 h 102"/>
              <a:gd name="T30" fmla="*/ 60 w 188"/>
              <a:gd name="T31" fmla="*/ 84 h 102"/>
              <a:gd name="T32" fmla="*/ 122 w 188"/>
              <a:gd name="T33" fmla="*/ 84 h 102"/>
              <a:gd name="T34" fmla="*/ 144 w 188"/>
              <a:gd name="T35" fmla="*/ 102 h 102"/>
              <a:gd name="T36" fmla="*/ 166 w 188"/>
              <a:gd name="T37" fmla="*/ 84 h 102"/>
              <a:gd name="T38" fmla="*/ 181 w 188"/>
              <a:gd name="T39" fmla="*/ 84 h 102"/>
              <a:gd name="T40" fmla="*/ 188 w 188"/>
              <a:gd name="T41" fmla="*/ 78 h 102"/>
              <a:gd name="T42" fmla="*/ 183 w 188"/>
              <a:gd name="T43" fmla="*/ 71 h 102"/>
              <a:gd name="T44" fmla="*/ 38 w 188"/>
              <a:gd name="T45" fmla="*/ 88 h 102"/>
              <a:gd name="T46" fmla="*/ 29 w 188"/>
              <a:gd name="T47" fmla="*/ 79 h 102"/>
              <a:gd name="T48" fmla="*/ 38 w 188"/>
              <a:gd name="T49" fmla="*/ 70 h 102"/>
              <a:gd name="T50" fmla="*/ 47 w 188"/>
              <a:gd name="T51" fmla="*/ 79 h 102"/>
              <a:gd name="T52" fmla="*/ 38 w 188"/>
              <a:gd name="T53" fmla="*/ 88 h 102"/>
              <a:gd name="T54" fmla="*/ 110 w 188"/>
              <a:gd name="T55" fmla="*/ 38 h 102"/>
              <a:gd name="T56" fmla="*/ 110 w 188"/>
              <a:gd name="T57" fmla="*/ 13 h 102"/>
              <a:gd name="T58" fmla="*/ 132 w 188"/>
              <a:gd name="T59" fmla="*/ 13 h 102"/>
              <a:gd name="T60" fmla="*/ 146 w 188"/>
              <a:gd name="T61" fmla="*/ 38 h 102"/>
              <a:gd name="T62" fmla="*/ 110 w 188"/>
              <a:gd name="T63" fmla="*/ 38 h 102"/>
              <a:gd name="T64" fmla="*/ 144 w 188"/>
              <a:gd name="T65" fmla="*/ 88 h 102"/>
              <a:gd name="T66" fmla="*/ 135 w 188"/>
              <a:gd name="T67" fmla="*/ 79 h 102"/>
              <a:gd name="T68" fmla="*/ 144 w 188"/>
              <a:gd name="T69" fmla="*/ 70 h 102"/>
              <a:gd name="T70" fmla="*/ 153 w 188"/>
              <a:gd name="T71" fmla="*/ 79 h 102"/>
              <a:gd name="T72" fmla="*/ 144 w 188"/>
              <a:gd name="T73" fmla="*/ 8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8" h="102">
                <a:moveTo>
                  <a:pt x="183" y="71"/>
                </a:moveTo>
                <a:cubicBezTo>
                  <a:pt x="183" y="61"/>
                  <a:pt x="183" y="61"/>
                  <a:pt x="183" y="61"/>
                </a:cubicBezTo>
                <a:cubicBezTo>
                  <a:pt x="183" y="49"/>
                  <a:pt x="174" y="39"/>
                  <a:pt x="161" y="38"/>
                </a:cubicBezTo>
                <a:cubicBezTo>
                  <a:pt x="142" y="3"/>
                  <a:pt x="142" y="3"/>
                  <a:pt x="142" y="3"/>
                </a:cubicBezTo>
                <a:cubicBezTo>
                  <a:pt x="140" y="1"/>
                  <a:pt x="138" y="0"/>
                  <a:pt x="136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99" y="0"/>
                  <a:pt x="96" y="3"/>
                  <a:pt x="96" y="7"/>
                </a:cubicBezTo>
                <a:cubicBezTo>
                  <a:pt x="96" y="38"/>
                  <a:pt x="96" y="38"/>
                  <a:pt x="96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7" y="38"/>
                  <a:pt x="4" y="41"/>
                  <a:pt x="4" y="45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2"/>
                  <a:pt x="0" y="75"/>
                  <a:pt x="0" y="78"/>
                </a:cubicBezTo>
                <a:cubicBezTo>
                  <a:pt x="0" y="81"/>
                  <a:pt x="3" y="84"/>
                  <a:pt x="6" y="84"/>
                </a:cubicBezTo>
                <a:cubicBezTo>
                  <a:pt x="16" y="84"/>
                  <a:pt x="16" y="84"/>
                  <a:pt x="16" y="84"/>
                </a:cubicBezTo>
                <a:cubicBezTo>
                  <a:pt x="19" y="94"/>
                  <a:pt x="28" y="102"/>
                  <a:pt x="38" y="102"/>
                </a:cubicBezTo>
                <a:cubicBezTo>
                  <a:pt x="49" y="102"/>
                  <a:pt x="57" y="94"/>
                  <a:pt x="60" y="84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5" y="94"/>
                  <a:pt x="133" y="102"/>
                  <a:pt x="144" y="102"/>
                </a:cubicBezTo>
                <a:cubicBezTo>
                  <a:pt x="154" y="102"/>
                  <a:pt x="163" y="94"/>
                  <a:pt x="166" y="84"/>
                </a:cubicBezTo>
                <a:cubicBezTo>
                  <a:pt x="181" y="84"/>
                  <a:pt x="181" y="84"/>
                  <a:pt x="181" y="84"/>
                </a:cubicBezTo>
                <a:cubicBezTo>
                  <a:pt x="185" y="84"/>
                  <a:pt x="188" y="81"/>
                  <a:pt x="188" y="78"/>
                </a:cubicBezTo>
                <a:cubicBezTo>
                  <a:pt x="188" y="75"/>
                  <a:pt x="186" y="72"/>
                  <a:pt x="183" y="71"/>
                </a:cubicBezTo>
                <a:close/>
                <a:moveTo>
                  <a:pt x="38" y="88"/>
                </a:moveTo>
                <a:cubicBezTo>
                  <a:pt x="33" y="88"/>
                  <a:pt x="29" y="84"/>
                  <a:pt x="29" y="79"/>
                </a:cubicBezTo>
                <a:cubicBezTo>
                  <a:pt x="29" y="74"/>
                  <a:pt x="33" y="70"/>
                  <a:pt x="38" y="70"/>
                </a:cubicBezTo>
                <a:cubicBezTo>
                  <a:pt x="43" y="70"/>
                  <a:pt x="47" y="74"/>
                  <a:pt x="47" y="79"/>
                </a:cubicBezTo>
                <a:cubicBezTo>
                  <a:pt x="47" y="84"/>
                  <a:pt x="43" y="88"/>
                  <a:pt x="38" y="88"/>
                </a:cubicBezTo>
                <a:close/>
                <a:moveTo>
                  <a:pt x="110" y="38"/>
                </a:moveTo>
                <a:cubicBezTo>
                  <a:pt x="110" y="13"/>
                  <a:pt x="110" y="13"/>
                  <a:pt x="110" y="13"/>
                </a:cubicBezTo>
                <a:cubicBezTo>
                  <a:pt x="132" y="13"/>
                  <a:pt x="132" y="13"/>
                  <a:pt x="132" y="13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10" y="38"/>
                  <a:pt x="110" y="38"/>
                  <a:pt x="110" y="38"/>
                </a:cubicBezTo>
                <a:close/>
                <a:moveTo>
                  <a:pt x="144" y="88"/>
                </a:moveTo>
                <a:cubicBezTo>
                  <a:pt x="139" y="88"/>
                  <a:pt x="135" y="84"/>
                  <a:pt x="135" y="79"/>
                </a:cubicBezTo>
                <a:cubicBezTo>
                  <a:pt x="135" y="74"/>
                  <a:pt x="139" y="70"/>
                  <a:pt x="144" y="70"/>
                </a:cubicBezTo>
                <a:cubicBezTo>
                  <a:pt x="149" y="70"/>
                  <a:pt x="153" y="74"/>
                  <a:pt x="153" y="79"/>
                </a:cubicBezTo>
                <a:cubicBezTo>
                  <a:pt x="153" y="84"/>
                  <a:pt x="149" y="88"/>
                  <a:pt x="144" y="88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2"/>
              </a:solidFill>
            </a:endParaRPr>
          </a:p>
        </p:txBody>
      </p:sp>
      <p:sp>
        <p:nvSpPr>
          <p:cNvPr id="66" name="Freeform 135"/>
          <p:cNvSpPr>
            <a:spLocks noEditPoints="1"/>
          </p:cNvSpPr>
          <p:nvPr/>
        </p:nvSpPr>
        <p:spPr bwMode="auto">
          <a:xfrm>
            <a:off x="5768367" y="3920189"/>
            <a:ext cx="727321" cy="386457"/>
          </a:xfrm>
          <a:custGeom>
            <a:avLst/>
            <a:gdLst>
              <a:gd name="T0" fmla="*/ 173 w 188"/>
              <a:gd name="T1" fmla="*/ 48 h 100"/>
              <a:gd name="T2" fmla="*/ 141 w 188"/>
              <a:gd name="T3" fmla="*/ 36 h 100"/>
              <a:gd name="T4" fmla="*/ 109 w 188"/>
              <a:gd name="T5" fmla="*/ 2 h 100"/>
              <a:gd name="T6" fmla="*/ 104 w 188"/>
              <a:gd name="T7" fmla="*/ 0 h 100"/>
              <a:gd name="T8" fmla="*/ 31 w 188"/>
              <a:gd name="T9" fmla="*/ 0 h 100"/>
              <a:gd name="T10" fmla="*/ 25 w 188"/>
              <a:gd name="T11" fmla="*/ 3 h 100"/>
              <a:gd name="T12" fmla="*/ 1 w 188"/>
              <a:gd name="T13" fmla="*/ 38 h 100"/>
              <a:gd name="T14" fmla="*/ 1 w 188"/>
              <a:gd name="T15" fmla="*/ 38 h 100"/>
              <a:gd name="T16" fmla="*/ 0 w 188"/>
              <a:gd name="T17" fmla="*/ 40 h 100"/>
              <a:gd name="T18" fmla="*/ 0 w 188"/>
              <a:gd name="T19" fmla="*/ 42 h 100"/>
              <a:gd name="T20" fmla="*/ 0 w 188"/>
              <a:gd name="T21" fmla="*/ 42 h 100"/>
              <a:gd name="T22" fmla="*/ 0 w 188"/>
              <a:gd name="T23" fmla="*/ 73 h 100"/>
              <a:gd name="T24" fmla="*/ 7 w 188"/>
              <a:gd name="T25" fmla="*/ 81 h 100"/>
              <a:gd name="T26" fmla="*/ 7 w 188"/>
              <a:gd name="T27" fmla="*/ 81 h 100"/>
              <a:gd name="T28" fmla="*/ 14 w 188"/>
              <a:gd name="T29" fmla="*/ 81 h 100"/>
              <a:gd name="T30" fmla="*/ 37 w 188"/>
              <a:gd name="T31" fmla="*/ 100 h 100"/>
              <a:gd name="T32" fmla="*/ 60 w 188"/>
              <a:gd name="T33" fmla="*/ 81 h 100"/>
              <a:gd name="T34" fmla="*/ 122 w 188"/>
              <a:gd name="T35" fmla="*/ 81 h 100"/>
              <a:gd name="T36" fmla="*/ 145 w 188"/>
              <a:gd name="T37" fmla="*/ 100 h 100"/>
              <a:gd name="T38" fmla="*/ 168 w 188"/>
              <a:gd name="T39" fmla="*/ 81 h 100"/>
              <a:gd name="T40" fmla="*/ 180 w 188"/>
              <a:gd name="T41" fmla="*/ 81 h 100"/>
              <a:gd name="T42" fmla="*/ 188 w 188"/>
              <a:gd name="T43" fmla="*/ 73 h 100"/>
              <a:gd name="T44" fmla="*/ 188 w 188"/>
              <a:gd name="T45" fmla="*/ 69 h 100"/>
              <a:gd name="T46" fmla="*/ 173 w 188"/>
              <a:gd name="T47" fmla="*/ 48 h 100"/>
              <a:gd name="T48" fmla="*/ 37 w 188"/>
              <a:gd name="T49" fmla="*/ 85 h 100"/>
              <a:gd name="T50" fmla="*/ 28 w 188"/>
              <a:gd name="T51" fmla="*/ 76 h 100"/>
              <a:gd name="T52" fmla="*/ 37 w 188"/>
              <a:gd name="T53" fmla="*/ 68 h 100"/>
              <a:gd name="T54" fmla="*/ 46 w 188"/>
              <a:gd name="T55" fmla="*/ 76 h 100"/>
              <a:gd name="T56" fmla="*/ 37 w 188"/>
              <a:gd name="T57" fmla="*/ 85 h 100"/>
              <a:gd name="T58" fmla="*/ 53 w 188"/>
              <a:gd name="T59" fmla="*/ 35 h 100"/>
              <a:gd name="T60" fmla="*/ 21 w 188"/>
              <a:gd name="T61" fmla="*/ 35 h 100"/>
              <a:gd name="T62" fmla="*/ 35 w 188"/>
              <a:gd name="T63" fmla="*/ 15 h 100"/>
              <a:gd name="T64" fmla="*/ 53 w 188"/>
              <a:gd name="T65" fmla="*/ 15 h 100"/>
              <a:gd name="T66" fmla="*/ 53 w 188"/>
              <a:gd name="T67" fmla="*/ 35 h 100"/>
              <a:gd name="T68" fmla="*/ 68 w 188"/>
              <a:gd name="T69" fmla="*/ 35 h 100"/>
              <a:gd name="T70" fmla="*/ 68 w 188"/>
              <a:gd name="T71" fmla="*/ 15 h 100"/>
              <a:gd name="T72" fmla="*/ 100 w 188"/>
              <a:gd name="T73" fmla="*/ 15 h 100"/>
              <a:gd name="T74" fmla="*/ 119 w 188"/>
              <a:gd name="T75" fmla="*/ 35 h 100"/>
              <a:gd name="T76" fmla="*/ 68 w 188"/>
              <a:gd name="T77" fmla="*/ 35 h 100"/>
              <a:gd name="T78" fmla="*/ 145 w 188"/>
              <a:gd name="T79" fmla="*/ 85 h 100"/>
              <a:gd name="T80" fmla="*/ 136 w 188"/>
              <a:gd name="T81" fmla="*/ 76 h 100"/>
              <a:gd name="T82" fmla="*/ 145 w 188"/>
              <a:gd name="T83" fmla="*/ 68 h 100"/>
              <a:gd name="T84" fmla="*/ 153 w 188"/>
              <a:gd name="T85" fmla="*/ 76 h 100"/>
              <a:gd name="T86" fmla="*/ 145 w 188"/>
              <a:gd name="T87" fmla="*/ 8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8" h="100">
                <a:moveTo>
                  <a:pt x="173" y="48"/>
                </a:moveTo>
                <a:cubicBezTo>
                  <a:pt x="141" y="36"/>
                  <a:pt x="141" y="36"/>
                  <a:pt x="141" y="36"/>
                </a:cubicBezTo>
                <a:cubicBezTo>
                  <a:pt x="109" y="2"/>
                  <a:pt x="109" y="2"/>
                  <a:pt x="109" y="2"/>
                </a:cubicBezTo>
                <a:cubicBezTo>
                  <a:pt x="108" y="1"/>
                  <a:pt x="106" y="0"/>
                  <a:pt x="104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9" y="0"/>
                  <a:pt x="26" y="1"/>
                  <a:pt x="25" y="3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9"/>
                  <a:pt x="0" y="39"/>
                  <a:pt x="0" y="40"/>
                </a:cubicBezTo>
                <a:cubicBezTo>
                  <a:pt x="0" y="40"/>
                  <a:pt x="0" y="41"/>
                  <a:pt x="0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8"/>
                  <a:pt x="3" y="81"/>
                  <a:pt x="7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14" y="81"/>
                  <a:pt x="14" y="81"/>
                  <a:pt x="14" y="81"/>
                </a:cubicBezTo>
                <a:cubicBezTo>
                  <a:pt x="16" y="92"/>
                  <a:pt x="26" y="100"/>
                  <a:pt x="37" y="100"/>
                </a:cubicBezTo>
                <a:cubicBezTo>
                  <a:pt x="48" y="100"/>
                  <a:pt x="58" y="92"/>
                  <a:pt x="60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4" y="92"/>
                  <a:pt x="133" y="100"/>
                  <a:pt x="145" y="100"/>
                </a:cubicBezTo>
                <a:cubicBezTo>
                  <a:pt x="156" y="100"/>
                  <a:pt x="166" y="92"/>
                  <a:pt x="168" y="81"/>
                </a:cubicBezTo>
                <a:cubicBezTo>
                  <a:pt x="180" y="81"/>
                  <a:pt x="180" y="81"/>
                  <a:pt x="180" y="81"/>
                </a:cubicBezTo>
                <a:cubicBezTo>
                  <a:pt x="185" y="81"/>
                  <a:pt x="188" y="78"/>
                  <a:pt x="188" y="73"/>
                </a:cubicBezTo>
                <a:cubicBezTo>
                  <a:pt x="188" y="69"/>
                  <a:pt x="188" y="69"/>
                  <a:pt x="188" y="69"/>
                </a:cubicBezTo>
                <a:cubicBezTo>
                  <a:pt x="188" y="60"/>
                  <a:pt x="182" y="51"/>
                  <a:pt x="173" y="48"/>
                </a:cubicBezTo>
                <a:close/>
                <a:moveTo>
                  <a:pt x="37" y="85"/>
                </a:moveTo>
                <a:cubicBezTo>
                  <a:pt x="32" y="85"/>
                  <a:pt x="28" y="81"/>
                  <a:pt x="28" y="76"/>
                </a:cubicBezTo>
                <a:cubicBezTo>
                  <a:pt x="28" y="71"/>
                  <a:pt x="32" y="68"/>
                  <a:pt x="37" y="68"/>
                </a:cubicBezTo>
                <a:cubicBezTo>
                  <a:pt x="42" y="68"/>
                  <a:pt x="46" y="71"/>
                  <a:pt x="46" y="76"/>
                </a:cubicBezTo>
                <a:cubicBezTo>
                  <a:pt x="46" y="81"/>
                  <a:pt x="42" y="85"/>
                  <a:pt x="37" y="85"/>
                </a:cubicBezTo>
                <a:close/>
                <a:moveTo>
                  <a:pt x="5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35" y="15"/>
                  <a:pt x="35" y="15"/>
                  <a:pt x="35" y="15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35"/>
                  <a:pt x="53" y="35"/>
                  <a:pt x="53" y="35"/>
                </a:cubicBezTo>
                <a:close/>
                <a:moveTo>
                  <a:pt x="68" y="35"/>
                </a:moveTo>
                <a:cubicBezTo>
                  <a:pt x="68" y="15"/>
                  <a:pt x="68" y="15"/>
                  <a:pt x="68" y="15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19" y="35"/>
                  <a:pt x="119" y="35"/>
                  <a:pt x="119" y="35"/>
                </a:cubicBezTo>
                <a:lnTo>
                  <a:pt x="68" y="35"/>
                </a:lnTo>
                <a:close/>
                <a:moveTo>
                  <a:pt x="145" y="85"/>
                </a:moveTo>
                <a:cubicBezTo>
                  <a:pt x="140" y="85"/>
                  <a:pt x="136" y="81"/>
                  <a:pt x="136" y="76"/>
                </a:cubicBezTo>
                <a:cubicBezTo>
                  <a:pt x="136" y="71"/>
                  <a:pt x="140" y="68"/>
                  <a:pt x="145" y="68"/>
                </a:cubicBezTo>
                <a:cubicBezTo>
                  <a:pt x="149" y="68"/>
                  <a:pt x="153" y="71"/>
                  <a:pt x="153" y="76"/>
                </a:cubicBezTo>
                <a:cubicBezTo>
                  <a:pt x="153" y="81"/>
                  <a:pt x="149" y="85"/>
                  <a:pt x="145" y="8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7" name="Freeform 136"/>
          <p:cNvSpPr>
            <a:spLocks noEditPoints="1"/>
          </p:cNvSpPr>
          <p:nvPr/>
        </p:nvSpPr>
        <p:spPr bwMode="auto">
          <a:xfrm>
            <a:off x="7955960" y="3933949"/>
            <a:ext cx="714113" cy="354004"/>
          </a:xfrm>
          <a:custGeom>
            <a:avLst/>
            <a:gdLst>
              <a:gd name="T0" fmla="*/ 0 w 197"/>
              <a:gd name="T1" fmla="*/ 65 h 98"/>
              <a:gd name="T2" fmla="*/ 33 w 197"/>
              <a:gd name="T3" fmla="*/ 98 h 98"/>
              <a:gd name="T4" fmla="*/ 61 w 197"/>
              <a:gd name="T5" fmla="*/ 82 h 98"/>
              <a:gd name="T6" fmla="*/ 148 w 197"/>
              <a:gd name="T7" fmla="*/ 82 h 98"/>
              <a:gd name="T8" fmla="*/ 171 w 197"/>
              <a:gd name="T9" fmla="*/ 98 h 98"/>
              <a:gd name="T10" fmla="*/ 197 w 197"/>
              <a:gd name="T11" fmla="*/ 72 h 98"/>
              <a:gd name="T12" fmla="*/ 179 w 197"/>
              <a:gd name="T13" fmla="*/ 48 h 98"/>
              <a:gd name="T14" fmla="*/ 157 w 197"/>
              <a:gd name="T15" fmla="*/ 32 h 98"/>
              <a:gd name="T16" fmla="*/ 123 w 197"/>
              <a:gd name="T17" fmla="*/ 29 h 98"/>
              <a:gd name="T18" fmla="*/ 116 w 197"/>
              <a:gd name="T19" fmla="*/ 15 h 98"/>
              <a:gd name="T20" fmla="*/ 123 w 197"/>
              <a:gd name="T21" fmla="*/ 15 h 98"/>
              <a:gd name="T22" fmla="*/ 130 w 197"/>
              <a:gd name="T23" fmla="*/ 8 h 98"/>
              <a:gd name="T24" fmla="*/ 123 w 197"/>
              <a:gd name="T25" fmla="*/ 0 h 98"/>
              <a:gd name="T26" fmla="*/ 65 w 197"/>
              <a:gd name="T27" fmla="*/ 0 h 98"/>
              <a:gd name="T28" fmla="*/ 35 w 197"/>
              <a:gd name="T29" fmla="*/ 22 h 98"/>
              <a:gd name="T30" fmla="*/ 12 w 197"/>
              <a:gd name="T31" fmla="*/ 40 h 98"/>
              <a:gd name="T32" fmla="*/ 0 w 197"/>
              <a:gd name="T33" fmla="*/ 65 h 98"/>
              <a:gd name="T34" fmla="*/ 160 w 197"/>
              <a:gd name="T35" fmla="*/ 72 h 98"/>
              <a:gd name="T36" fmla="*/ 171 w 197"/>
              <a:gd name="T37" fmla="*/ 61 h 98"/>
              <a:gd name="T38" fmla="*/ 182 w 197"/>
              <a:gd name="T39" fmla="*/ 72 h 98"/>
              <a:gd name="T40" fmla="*/ 171 w 197"/>
              <a:gd name="T41" fmla="*/ 83 h 98"/>
              <a:gd name="T42" fmla="*/ 160 w 197"/>
              <a:gd name="T43" fmla="*/ 72 h 98"/>
              <a:gd name="T44" fmla="*/ 106 w 197"/>
              <a:gd name="T45" fmla="*/ 28 h 98"/>
              <a:gd name="T46" fmla="*/ 51 w 197"/>
              <a:gd name="T47" fmla="*/ 23 h 98"/>
              <a:gd name="T48" fmla="*/ 65 w 197"/>
              <a:gd name="T49" fmla="*/ 15 h 98"/>
              <a:gd name="T50" fmla="*/ 100 w 197"/>
              <a:gd name="T51" fmla="*/ 15 h 98"/>
              <a:gd name="T52" fmla="*/ 106 w 197"/>
              <a:gd name="T53" fmla="*/ 28 h 98"/>
              <a:gd name="T54" fmla="*/ 15 w 197"/>
              <a:gd name="T55" fmla="*/ 65 h 98"/>
              <a:gd name="T56" fmla="*/ 33 w 197"/>
              <a:gd name="T57" fmla="*/ 47 h 98"/>
              <a:gd name="T58" fmla="*/ 51 w 197"/>
              <a:gd name="T59" fmla="*/ 65 h 98"/>
              <a:gd name="T60" fmla="*/ 33 w 197"/>
              <a:gd name="T61" fmla="*/ 83 h 98"/>
              <a:gd name="T62" fmla="*/ 15 w 197"/>
              <a:gd name="T63" fmla="*/ 65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7" h="98">
                <a:moveTo>
                  <a:pt x="0" y="65"/>
                </a:moveTo>
                <a:cubicBezTo>
                  <a:pt x="0" y="83"/>
                  <a:pt x="15" y="98"/>
                  <a:pt x="33" y="98"/>
                </a:cubicBezTo>
                <a:cubicBezTo>
                  <a:pt x="45" y="98"/>
                  <a:pt x="55" y="91"/>
                  <a:pt x="61" y="82"/>
                </a:cubicBezTo>
                <a:cubicBezTo>
                  <a:pt x="148" y="82"/>
                  <a:pt x="148" y="82"/>
                  <a:pt x="148" y="82"/>
                </a:cubicBezTo>
                <a:cubicBezTo>
                  <a:pt x="151" y="91"/>
                  <a:pt x="161" y="98"/>
                  <a:pt x="171" y="98"/>
                </a:cubicBezTo>
                <a:cubicBezTo>
                  <a:pt x="185" y="98"/>
                  <a:pt x="197" y="86"/>
                  <a:pt x="197" y="72"/>
                </a:cubicBezTo>
                <a:cubicBezTo>
                  <a:pt x="197" y="60"/>
                  <a:pt x="189" y="51"/>
                  <a:pt x="179" y="48"/>
                </a:cubicBezTo>
                <a:cubicBezTo>
                  <a:pt x="176" y="39"/>
                  <a:pt x="167" y="32"/>
                  <a:pt x="157" y="32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23" y="15"/>
                  <a:pt x="123" y="15"/>
                  <a:pt x="123" y="15"/>
                </a:cubicBezTo>
                <a:cubicBezTo>
                  <a:pt x="127" y="15"/>
                  <a:pt x="130" y="12"/>
                  <a:pt x="130" y="8"/>
                </a:cubicBezTo>
                <a:cubicBezTo>
                  <a:pt x="130" y="4"/>
                  <a:pt x="127" y="0"/>
                  <a:pt x="123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51" y="0"/>
                  <a:pt x="39" y="10"/>
                  <a:pt x="35" y="22"/>
                </a:cubicBezTo>
                <a:cubicBezTo>
                  <a:pt x="25" y="24"/>
                  <a:pt x="17" y="31"/>
                  <a:pt x="12" y="40"/>
                </a:cubicBezTo>
                <a:cubicBezTo>
                  <a:pt x="5" y="46"/>
                  <a:pt x="0" y="55"/>
                  <a:pt x="0" y="65"/>
                </a:cubicBezTo>
                <a:close/>
                <a:moveTo>
                  <a:pt x="160" y="72"/>
                </a:moveTo>
                <a:cubicBezTo>
                  <a:pt x="160" y="66"/>
                  <a:pt x="165" y="61"/>
                  <a:pt x="171" y="61"/>
                </a:cubicBezTo>
                <a:cubicBezTo>
                  <a:pt x="177" y="61"/>
                  <a:pt x="182" y="66"/>
                  <a:pt x="182" y="72"/>
                </a:cubicBezTo>
                <a:cubicBezTo>
                  <a:pt x="182" y="78"/>
                  <a:pt x="177" y="83"/>
                  <a:pt x="171" y="83"/>
                </a:cubicBezTo>
                <a:cubicBezTo>
                  <a:pt x="165" y="83"/>
                  <a:pt x="160" y="78"/>
                  <a:pt x="160" y="72"/>
                </a:cubicBezTo>
                <a:close/>
                <a:moveTo>
                  <a:pt x="106" y="28"/>
                </a:moveTo>
                <a:cubicBezTo>
                  <a:pt x="51" y="23"/>
                  <a:pt x="51" y="23"/>
                  <a:pt x="51" y="23"/>
                </a:cubicBezTo>
                <a:cubicBezTo>
                  <a:pt x="54" y="18"/>
                  <a:pt x="59" y="15"/>
                  <a:pt x="65" y="15"/>
                </a:cubicBezTo>
                <a:cubicBezTo>
                  <a:pt x="100" y="15"/>
                  <a:pt x="100" y="15"/>
                  <a:pt x="100" y="15"/>
                </a:cubicBezTo>
                <a:lnTo>
                  <a:pt x="106" y="28"/>
                </a:lnTo>
                <a:close/>
                <a:moveTo>
                  <a:pt x="15" y="65"/>
                </a:moveTo>
                <a:cubicBezTo>
                  <a:pt x="15" y="55"/>
                  <a:pt x="23" y="47"/>
                  <a:pt x="33" y="47"/>
                </a:cubicBezTo>
                <a:cubicBezTo>
                  <a:pt x="43" y="47"/>
                  <a:pt x="51" y="55"/>
                  <a:pt x="51" y="65"/>
                </a:cubicBezTo>
                <a:cubicBezTo>
                  <a:pt x="51" y="75"/>
                  <a:pt x="43" y="83"/>
                  <a:pt x="33" y="83"/>
                </a:cubicBezTo>
                <a:cubicBezTo>
                  <a:pt x="23" y="83"/>
                  <a:pt x="15" y="75"/>
                  <a:pt x="15" y="6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8" name="Freeform 141"/>
          <p:cNvSpPr>
            <a:spLocks noEditPoints="1"/>
          </p:cNvSpPr>
          <p:nvPr/>
        </p:nvSpPr>
        <p:spPr bwMode="auto">
          <a:xfrm>
            <a:off x="10132552" y="3916698"/>
            <a:ext cx="710850" cy="364770"/>
          </a:xfrm>
          <a:custGeom>
            <a:avLst/>
            <a:gdLst>
              <a:gd name="T0" fmla="*/ 2 w 214"/>
              <a:gd name="T1" fmla="*/ 79 h 101"/>
              <a:gd name="T2" fmla="*/ 7 w 214"/>
              <a:gd name="T3" fmla="*/ 82 h 101"/>
              <a:gd name="T4" fmla="*/ 12 w 214"/>
              <a:gd name="T5" fmla="*/ 82 h 101"/>
              <a:gd name="T6" fmla="*/ 34 w 214"/>
              <a:gd name="T7" fmla="*/ 101 h 101"/>
              <a:gd name="T8" fmla="*/ 57 w 214"/>
              <a:gd name="T9" fmla="*/ 82 h 101"/>
              <a:gd name="T10" fmla="*/ 150 w 214"/>
              <a:gd name="T11" fmla="*/ 82 h 101"/>
              <a:gd name="T12" fmla="*/ 173 w 214"/>
              <a:gd name="T13" fmla="*/ 101 h 101"/>
              <a:gd name="T14" fmla="*/ 195 w 214"/>
              <a:gd name="T15" fmla="*/ 82 h 101"/>
              <a:gd name="T16" fmla="*/ 206 w 214"/>
              <a:gd name="T17" fmla="*/ 82 h 101"/>
              <a:gd name="T18" fmla="*/ 214 w 214"/>
              <a:gd name="T19" fmla="*/ 75 h 101"/>
              <a:gd name="T20" fmla="*/ 157 w 214"/>
              <a:gd name="T21" fmla="*/ 27 h 101"/>
              <a:gd name="T22" fmla="*/ 92 w 214"/>
              <a:gd name="T23" fmla="*/ 1 h 101"/>
              <a:gd name="T24" fmla="*/ 89 w 214"/>
              <a:gd name="T25" fmla="*/ 1 h 101"/>
              <a:gd name="T26" fmla="*/ 24 w 214"/>
              <a:gd name="T27" fmla="*/ 29 h 101"/>
              <a:gd name="T28" fmla="*/ 0 w 214"/>
              <a:gd name="T29" fmla="*/ 73 h 101"/>
              <a:gd name="T30" fmla="*/ 2 w 214"/>
              <a:gd name="T31" fmla="*/ 79 h 101"/>
              <a:gd name="T32" fmla="*/ 164 w 214"/>
              <a:gd name="T33" fmla="*/ 78 h 101"/>
              <a:gd name="T34" fmla="*/ 173 w 214"/>
              <a:gd name="T35" fmla="*/ 70 h 101"/>
              <a:gd name="T36" fmla="*/ 181 w 214"/>
              <a:gd name="T37" fmla="*/ 78 h 101"/>
              <a:gd name="T38" fmla="*/ 173 w 214"/>
              <a:gd name="T39" fmla="*/ 87 h 101"/>
              <a:gd name="T40" fmla="*/ 164 w 214"/>
              <a:gd name="T41" fmla="*/ 78 h 101"/>
              <a:gd name="T42" fmla="*/ 99 w 214"/>
              <a:gd name="T43" fmla="*/ 15 h 101"/>
              <a:gd name="T44" fmla="*/ 132 w 214"/>
              <a:gd name="T45" fmla="*/ 26 h 101"/>
              <a:gd name="T46" fmla="*/ 99 w 214"/>
              <a:gd name="T47" fmla="*/ 26 h 101"/>
              <a:gd name="T48" fmla="*/ 99 w 214"/>
              <a:gd name="T49" fmla="*/ 15 h 101"/>
              <a:gd name="T50" fmla="*/ 85 w 214"/>
              <a:gd name="T51" fmla="*/ 26 h 101"/>
              <a:gd name="T52" fmla="*/ 51 w 214"/>
              <a:gd name="T53" fmla="*/ 26 h 101"/>
              <a:gd name="T54" fmla="*/ 85 w 214"/>
              <a:gd name="T55" fmla="*/ 15 h 101"/>
              <a:gd name="T56" fmla="*/ 85 w 214"/>
              <a:gd name="T57" fmla="*/ 26 h 101"/>
              <a:gd name="T58" fmla="*/ 26 w 214"/>
              <a:gd name="T59" fmla="*/ 78 h 101"/>
              <a:gd name="T60" fmla="*/ 34 w 214"/>
              <a:gd name="T61" fmla="*/ 70 h 101"/>
              <a:gd name="T62" fmla="*/ 43 w 214"/>
              <a:gd name="T63" fmla="*/ 78 h 101"/>
              <a:gd name="T64" fmla="*/ 34 w 214"/>
              <a:gd name="T65" fmla="*/ 87 h 101"/>
              <a:gd name="T66" fmla="*/ 26 w 214"/>
              <a:gd name="T67" fmla="*/ 7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4" h="101">
                <a:moveTo>
                  <a:pt x="2" y="79"/>
                </a:moveTo>
                <a:cubicBezTo>
                  <a:pt x="3" y="81"/>
                  <a:pt x="5" y="82"/>
                  <a:pt x="7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13" y="93"/>
                  <a:pt x="23" y="101"/>
                  <a:pt x="34" y="101"/>
                </a:cubicBezTo>
                <a:cubicBezTo>
                  <a:pt x="46" y="101"/>
                  <a:pt x="55" y="93"/>
                  <a:pt x="57" y="82"/>
                </a:cubicBezTo>
                <a:cubicBezTo>
                  <a:pt x="150" y="82"/>
                  <a:pt x="150" y="82"/>
                  <a:pt x="150" y="82"/>
                </a:cubicBezTo>
                <a:cubicBezTo>
                  <a:pt x="152" y="93"/>
                  <a:pt x="161" y="101"/>
                  <a:pt x="173" y="101"/>
                </a:cubicBezTo>
                <a:cubicBezTo>
                  <a:pt x="184" y="101"/>
                  <a:pt x="194" y="93"/>
                  <a:pt x="195" y="82"/>
                </a:cubicBezTo>
                <a:cubicBezTo>
                  <a:pt x="206" y="82"/>
                  <a:pt x="206" y="82"/>
                  <a:pt x="206" y="82"/>
                </a:cubicBezTo>
                <a:cubicBezTo>
                  <a:pt x="210" y="82"/>
                  <a:pt x="214" y="79"/>
                  <a:pt x="214" y="75"/>
                </a:cubicBezTo>
                <a:cubicBezTo>
                  <a:pt x="214" y="48"/>
                  <a:pt x="193" y="31"/>
                  <a:pt x="157" y="27"/>
                </a:cubicBezTo>
                <a:cubicBezTo>
                  <a:pt x="138" y="9"/>
                  <a:pt x="116" y="0"/>
                  <a:pt x="92" y="1"/>
                </a:cubicBezTo>
                <a:cubicBezTo>
                  <a:pt x="91" y="1"/>
                  <a:pt x="90" y="1"/>
                  <a:pt x="89" y="1"/>
                </a:cubicBezTo>
                <a:cubicBezTo>
                  <a:pt x="65" y="1"/>
                  <a:pt x="44" y="10"/>
                  <a:pt x="24" y="29"/>
                </a:cubicBezTo>
                <a:cubicBezTo>
                  <a:pt x="3" y="49"/>
                  <a:pt x="0" y="73"/>
                  <a:pt x="0" y="73"/>
                </a:cubicBezTo>
                <a:cubicBezTo>
                  <a:pt x="0" y="76"/>
                  <a:pt x="0" y="78"/>
                  <a:pt x="2" y="79"/>
                </a:cubicBezTo>
                <a:close/>
                <a:moveTo>
                  <a:pt x="164" y="78"/>
                </a:moveTo>
                <a:cubicBezTo>
                  <a:pt x="164" y="74"/>
                  <a:pt x="168" y="70"/>
                  <a:pt x="173" y="70"/>
                </a:cubicBezTo>
                <a:cubicBezTo>
                  <a:pt x="177" y="70"/>
                  <a:pt x="181" y="74"/>
                  <a:pt x="181" y="78"/>
                </a:cubicBezTo>
                <a:cubicBezTo>
                  <a:pt x="181" y="83"/>
                  <a:pt x="177" y="87"/>
                  <a:pt x="173" y="87"/>
                </a:cubicBezTo>
                <a:cubicBezTo>
                  <a:pt x="168" y="87"/>
                  <a:pt x="164" y="83"/>
                  <a:pt x="164" y="78"/>
                </a:cubicBezTo>
                <a:close/>
                <a:moveTo>
                  <a:pt x="99" y="15"/>
                </a:moveTo>
                <a:cubicBezTo>
                  <a:pt x="111" y="16"/>
                  <a:pt x="122" y="20"/>
                  <a:pt x="132" y="26"/>
                </a:cubicBezTo>
                <a:cubicBezTo>
                  <a:pt x="99" y="26"/>
                  <a:pt x="99" y="26"/>
                  <a:pt x="99" y="26"/>
                </a:cubicBezTo>
                <a:lnTo>
                  <a:pt x="99" y="15"/>
                </a:lnTo>
                <a:close/>
                <a:moveTo>
                  <a:pt x="85" y="26"/>
                </a:moveTo>
                <a:cubicBezTo>
                  <a:pt x="51" y="26"/>
                  <a:pt x="51" y="26"/>
                  <a:pt x="51" y="26"/>
                </a:cubicBezTo>
                <a:cubicBezTo>
                  <a:pt x="62" y="20"/>
                  <a:pt x="73" y="16"/>
                  <a:pt x="85" y="15"/>
                </a:cubicBezTo>
                <a:lnTo>
                  <a:pt x="85" y="26"/>
                </a:lnTo>
                <a:close/>
                <a:moveTo>
                  <a:pt x="26" y="78"/>
                </a:moveTo>
                <a:cubicBezTo>
                  <a:pt x="26" y="74"/>
                  <a:pt x="30" y="70"/>
                  <a:pt x="34" y="70"/>
                </a:cubicBezTo>
                <a:cubicBezTo>
                  <a:pt x="39" y="70"/>
                  <a:pt x="43" y="74"/>
                  <a:pt x="43" y="78"/>
                </a:cubicBezTo>
                <a:cubicBezTo>
                  <a:pt x="43" y="83"/>
                  <a:pt x="39" y="87"/>
                  <a:pt x="34" y="87"/>
                </a:cubicBezTo>
                <a:cubicBezTo>
                  <a:pt x="30" y="87"/>
                  <a:pt x="26" y="83"/>
                  <a:pt x="26" y="78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7477" y="6049336"/>
            <a:ext cx="7578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 charset="0"/>
              </a:rPr>
              <a:t>STEPS</a:t>
            </a:r>
          </a:p>
        </p:txBody>
      </p:sp>
      <p:cxnSp>
        <p:nvCxnSpPr>
          <p:cNvPr id="85" name="Straight Connector 3"/>
          <p:cNvCxnSpPr/>
          <p:nvPr/>
        </p:nvCxnSpPr>
        <p:spPr>
          <a:xfrm>
            <a:off x="3732930" y="5983545"/>
            <a:ext cx="8457483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09145" y="5849474"/>
            <a:ext cx="3415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ontserrat Extra" charset="0"/>
              </a:rPr>
              <a:t>Blog.naver.com/</a:t>
            </a:r>
            <a:r>
              <a:rPr lang="en-US" sz="1400" spc="3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ontserrat Extra" charset="0"/>
              </a:rPr>
              <a:t>imjandi</a:t>
            </a:r>
            <a:endParaRPr lang="en-US" sz="1400" b="1" spc="3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ontserrat Ext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67477" y="6049336"/>
            <a:ext cx="7578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 charset="0"/>
              </a:rPr>
              <a:t>CHART</a:t>
            </a:r>
          </a:p>
        </p:txBody>
      </p:sp>
      <p:cxnSp>
        <p:nvCxnSpPr>
          <p:cNvPr id="18" name="Straight Connector 3"/>
          <p:cNvCxnSpPr/>
          <p:nvPr/>
        </p:nvCxnSpPr>
        <p:spPr>
          <a:xfrm>
            <a:off x="3732930" y="5983545"/>
            <a:ext cx="8457483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9145" y="5849474"/>
            <a:ext cx="3415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ontserrat Extra" charset="0"/>
              </a:rPr>
              <a:t>Blog.naver.com/</a:t>
            </a:r>
            <a:r>
              <a:rPr lang="en-US" sz="1400" spc="3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ontserrat Extra" charset="0"/>
              </a:rPr>
              <a:t>imjandi</a:t>
            </a:r>
            <a:endParaRPr lang="en-US" sz="1400" b="1" spc="3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ontserrat Extra" charset="0"/>
            </a:endParaRPr>
          </a:p>
        </p:txBody>
      </p:sp>
      <p:graphicFrame>
        <p:nvGraphicFramePr>
          <p:cNvPr id="67" name="Chart 10"/>
          <p:cNvGraphicFramePr/>
          <p:nvPr>
            <p:extLst>
              <p:ext uri="{D42A27DB-BD31-4B8C-83A1-F6EECF244321}">
                <p14:modId xmlns:p14="http://schemas.microsoft.com/office/powerpoint/2010/main" val="1048753302"/>
              </p:ext>
            </p:extLst>
          </p:nvPr>
        </p:nvGraphicFramePr>
        <p:xfrm>
          <a:off x="1181459" y="331773"/>
          <a:ext cx="3204224" cy="530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Subtitle 2"/>
          <p:cNvSpPr txBox="1">
            <a:spLocks/>
          </p:cNvSpPr>
          <p:nvPr/>
        </p:nvSpPr>
        <p:spPr>
          <a:xfrm>
            <a:off x="5962650" y="3469640"/>
            <a:ext cx="5213350" cy="1624081"/>
          </a:xfrm>
          <a:prstGeom prst="rect">
            <a:avLst/>
          </a:prstGeom>
        </p:spPr>
        <p:txBody>
          <a:bodyPr vert="horz" wrap="square" lIns="91422" tIns="45711" rIns="91422" bIns="45711" numCol="1" spcCol="457200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이곳에 적당한 내용을 넣어주시면 돼요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.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예쁘게 활용해주세요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!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이곳에 적당한 내용을 넣어주시면 돼요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.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예쁘게 활용해주세요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!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이곳에 적당한 내용을 넣어주시면 돼요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.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예쁘게 활용해주세요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!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이곳에 적당한 내용을 넣어주시면 돼요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.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예쁘게 활용해주세요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!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이곳에 적당한 내용을 넣어주시면 돼요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.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예쁘게 활용해주세요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!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이곳에 적당한 내용을 넣어주시면 돼요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.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예쁘게 활용해주세요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!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62650" y="907174"/>
            <a:ext cx="4516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300" dirty="0">
                <a:solidFill>
                  <a:schemeClr val="tx2"/>
                </a:solidFill>
                <a:latin typeface="Montserrat" panose="00000500000000000000" pitchFamily="50" charset="0"/>
                <a:ea typeface="Montserrat Light" charset="0"/>
                <a:cs typeface="Montserrat Light" charset="0"/>
              </a:rPr>
              <a:t>이곳에</a:t>
            </a:r>
            <a:endParaRPr lang="en-US" altLang="ko-KR" sz="4800" b="1" spc="300" dirty="0">
              <a:solidFill>
                <a:schemeClr val="tx2"/>
              </a:solidFill>
              <a:latin typeface="Montserrat" panose="00000500000000000000" pitchFamily="50" charset="0"/>
              <a:ea typeface="Montserrat Light" charset="0"/>
              <a:cs typeface="Montserrat Light" charset="0"/>
            </a:endParaRPr>
          </a:p>
          <a:p>
            <a:r>
              <a:rPr lang="ko-KR" altLang="en-US" sz="4800" b="1" spc="300" dirty="0">
                <a:solidFill>
                  <a:schemeClr val="tx2"/>
                </a:solidFill>
                <a:latin typeface="Montserrat" panose="00000500000000000000" pitchFamily="50" charset="0"/>
                <a:ea typeface="Montserrat Light" charset="0"/>
                <a:cs typeface="Montserrat Light" charset="0"/>
              </a:rPr>
              <a:t>타이틀을</a:t>
            </a:r>
            <a:endParaRPr lang="en-US" sz="4800" b="1" spc="300" dirty="0">
              <a:solidFill>
                <a:schemeClr val="tx2"/>
              </a:solidFill>
              <a:latin typeface="Montserrat" panose="00000500000000000000" pitchFamily="50" charset="0"/>
              <a:ea typeface="Montserrat Light" charset="0"/>
              <a:cs typeface="Montserrat Light" charset="0"/>
            </a:endParaRPr>
          </a:p>
          <a:p>
            <a:r>
              <a:rPr lang="ko-KR" altLang="en-US" sz="4800" b="1" spc="300" dirty="0">
                <a:solidFill>
                  <a:schemeClr val="tx2"/>
                </a:solidFill>
                <a:latin typeface="Montserrat" panose="00000500000000000000" pitchFamily="50" charset="0"/>
                <a:ea typeface="Montserrat Light" charset="0"/>
                <a:cs typeface="Montserrat Light" charset="0"/>
              </a:rPr>
              <a:t>넣어주세요</a:t>
            </a:r>
            <a:r>
              <a:rPr lang="en-US" altLang="ko-KR" sz="4800" b="1" spc="300" dirty="0">
                <a:solidFill>
                  <a:schemeClr val="tx2"/>
                </a:solidFill>
                <a:latin typeface="Montserrat" panose="00000500000000000000" pitchFamily="50" charset="0"/>
                <a:ea typeface="Montserrat Light" charset="0"/>
                <a:cs typeface="Montserrat Light" charset="0"/>
              </a:rPr>
              <a:t>.</a:t>
            </a:r>
            <a:endParaRPr lang="en-US" sz="4800" b="1" spc="300" dirty="0">
              <a:solidFill>
                <a:schemeClr val="tx2"/>
              </a:solidFill>
              <a:latin typeface="Montserrat" panose="00000500000000000000" pitchFamily="50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1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22"/>
          <p:cNvGraphicFramePr/>
          <p:nvPr>
            <p:extLst>
              <p:ext uri="{D42A27DB-BD31-4B8C-83A1-F6EECF244321}">
                <p14:modId xmlns:p14="http://schemas.microsoft.com/office/powerpoint/2010/main" val="54135688"/>
              </p:ext>
            </p:extLst>
          </p:nvPr>
        </p:nvGraphicFramePr>
        <p:xfrm>
          <a:off x="5634280" y="619597"/>
          <a:ext cx="5988760" cy="5003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ubtitle 2"/>
          <p:cNvSpPr txBox="1">
            <a:spLocks/>
          </p:cNvSpPr>
          <p:nvPr/>
        </p:nvSpPr>
        <p:spPr>
          <a:xfrm>
            <a:off x="811530" y="3469640"/>
            <a:ext cx="5213350" cy="1624081"/>
          </a:xfrm>
          <a:prstGeom prst="rect">
            <a:avLst/>
          </a:prstGeom>
        </p:spPr>
        <p:txBody>
          <a:bodyPr vert="horz" wrap="square" lIns="91422" tIns="45711" rIns="91422" bIns="45711" numCol="1" spcCol="457200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이곳에 적당한 내용을 넣어주시면 돼요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.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예쁘게 활용해주세요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!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이곳에 적당한 내용을 넣어주시면 돼요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.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예쁘게 활용해주세요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!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이곳에 적당한 내용을 넣어주시면 돼요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.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예쁘게 활용해주세요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!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이곳에 적당한 내용을 넣어주시면 돼요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.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예쁘게 활용해주세요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!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이곳에 적당한 내용을 넣어주시면 돼요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.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예쁘게 활용해주세요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!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이곳에 적당한 내용을 넣어주시면 돼요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. </a:t>
            </a:r>
            <a:r>
              <a:rPr lang="ko-KR" altLang="en-US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예쁘게 활용해주세요</a:t>
            </a:r>
            <a:r>
              <a:rPr lang="en-US" altLang="ko-KR" sz="1200" dirty="0">
                <a:latin typeface="Montserrat ExtraLight" panose="00000300000000000000" pitchFamily="50" charset="0"/>
                <a:ea typeface="Montserrat Light" charset="0"/>
                <a:cs typeface="Montserrat Light" charset="0"/>
              </a:rPr>
              <a:t>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1530" y="907174"/>
            <a:ext cx="4516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300" dirty="0">
                <a:solidFill>
                  <a:schemeClr val="tx2"/>
                </a:solidFill>
                <a:latin typeface="Montserrat" panose="00000500000000000000" pitchFamily="50" charset="0"/>
                <a:ea typeface="Montserrat Light" charset="0"/>
                <a:cs typeface="Montserrat Light" charset="0"/>
              </a:rPr>
              <a:t>이곳에</a:t>
            </a:r>
            <a:endParaRPr lang="en-US" altLang="ko-KR" sz="4800" b="1" spc="300" dirty="0">
              <a:solidFill>
                <a:schemeClr val="tx2"/>
              </a:solidFill>
              <a:latin typeface="Montserrat" panose="00000500000000000000" pitchFamily="50" charset="0"/>
              <a:ea typeface="Montserrat Light" charset="0"/>
              <a:cs typeface="Montserrat Light" charset="0"/>
            </a:endParaRPr>
          </a:p>
          <a:p>
            <a:r>
              <a:rPr lang="ko-KR" altLang="en-US" sz="4800" b="1" spc="300" dirty="0">
                <a:solidFill>
                  <a:schemeClr val="tx2"/>
                </a:solidFill>
                <a:latin typeface="Montserrat" panose="00000500000000000000" pitchFamily="50" charset="0"/>
                <a:ea typeface="Montserrat Light" charset="0"/>
                <a:cs typeface="Montserrat Light" charset="0"/>
              </a:rPr>
              <a:t>타이틀을</a:t>
            </a:r>
            <a:endParaRPr lang="en-US" sz="4800" b="1" spc="300" dirty="0">
              <a:solidFill>
                <a:schemeClr val="tx2"/>
              </a:solidFill>
              <a:latin typeface="Montserrat" panose="00000500000000000000" pitchFamily="50" charset="0"/>
              <a:ea typeface="Montserrat Light" charset="0"/>
              <a:cs typeface="Montserrat Light" charset="0"/>
            </a:endParaRPr>
          </a:p>
          <a:p>
            <a:r>
              <a:rPr lang="ko-KR" altLang="en-US" sz="4800" b="1" spc="300" dirty="0">
                <a:solidFill>
                  <a:schemeClr val="tx2"/>
                </a:solidFill>
                <a:latin typeface="Montserrat" panose="00000500000000000000" pitchFamily="50" charset="0"/>
                <a:ea typeface="Montserrat Light" charset="0"/>
                <a:cs typeface="Montserrat Light" charset="0"/>
              </a:rPr>
              <a:t>넣어주세요</a:t>
            </a:r>
            <a:r>
              <a:rPr lang="en-US" altLang="ko-KR" sz="4800" b="1" spc="300" dirty="0">
                <a:solidFill>
                  <a:schemeClr val="tx2"/>
                </a:solidFill>
                <a:latin typeface="Montserrat" panose="00000500000000000000" pitchFamily="50" charset="0"/>
                <a:ea typeface="Montserrat Light" charset="0"/>
                <a:cs typeface="Montserrat Light" charset="0"/>
              </a:rPr>
              <a:t>.</a:t>
            </a:r>
            <a:endParaRPr lang="en-US" sz="4800" b="1" spc="300" dirty="0">
              <a:solidFill>
                <a:schemeClr val="tx2"/>
              </a:solidFill>
              <a:latin typeface="Montserrat" panose="00000500000000000000" pitchFamily="50" charset="0"/>
              <a:ea typeface="Montserrat Light" charset="0"/>
              <a:cs typeface="Montserrat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477" y="6049336"/>
            <a:ext cx="7578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 charset="0"/>
              </a:rPr>
              <a:t>CHART 02</a:t>
            </a:r>
          </a:p>
        </p:txBody>
      </p:sp>
      <p:cxnSp>
        <p:nvCxnSpPr>
          <p:cNvPr id="17" name="Straight Connector 3"/>
          <p:cNvCxnSpPr/>
          <p:nvPr/>
        </p:nvCxnSpPr>
        <p:spPr>
          <a:xfrm>
            <a:off x="3732930" y="5983545"/>
            <a:ext cx="8457483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9145" y="5849474"/>
            <a:ext cx="3415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ontserrat Extra" charset="0"/>
              </a:rPr>
              <a:t>Blog.naver.com/</a:t>
            </a:r>
            <a:r>
              <a:rPr lang="en-US" sz="1400" spc="3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ontserrat Extra" charset="0"/>
              </a:rPr>
              <a:t>imjandi</a:t>
            </a:r>
            <a:endParaRPr lang="en-US" sz="1400" b="1" spc="3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ontserrat Ext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3"/>
          <p:cNvGrpSpPr/>
          <p:nvPr/>
        </p:nvGrpSpPr>
        <p:grpSpPr>
          <a:xfrm>
            <a:off x="10583863" y="2654271"/>
            <a:ext cx="679303" cy="679303"/>
            <a:chOff x="20179269" y="4660641"/>
            <a:chExt cx="1358606" cy="1358606"/>
          </a:xfrm>
        </p:grpSpPr>
        <p:sp>
          <p:nvSpPr>
            <p:cNvPr id="72" name="Rectangle 18"/>
            <p:cNvSpPr/>
            <p:nvPr/>
          </p:nvSpPr>
          <p:spPr>
            <a:xfrm>
              <a:off x="20179269" y="4660641"/>
              <a:ext cx="1358606" cy="135860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Poppins Light" charset="0"/>
              </a:endParaRPr>
            </a:p>
          </p:txBody>
        </p:sp>
        <p:grpSp>
          <p:nvGrpSpPr>
            <p:cNvPr id="73" name="Group 19"/>
            <p:cNvGrpSpPr/>
            <p:nvPr/>
          </p:nvGrpSpPr>
          <p:grpSpPr>
            <a:xfrm flipH="1">
              <a:off x="20639148" y="5025698"/>
              <a:ext cx="438848" cy="652356"/>
              <a:chOff x="2873516" y="4964064"/>
              <a:chExt cx="497213" cy="734007"/>
            </a:xfrm>
          </p:grpSpPr>
          <p:cxnSp>
            <p:nvCxnSpPr>
              <p:cNvPr id="74" name="Straight Connector 20"/>
              <p:cNvCxnSpPr/>
              <p:nvPr/>
            </p:nvCxnSpPr>
            <p:spPr>
              <a:xfrm>
                <a:off x="2873516" y="5329824"/>
                <a:ext cx="497213" cy="36824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21"/>
              <p:cNvCxnSpPr/>
              <p:nvPr/>
            </p:nvCxnSpPr>
            <p:spPr>
              <a:xfrm flipV="1">
                <a:off x="2873516" y="4964064"/>
                <a:ext cx="497213" cy="36576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4"/>
          <p:cNvGrpSpPr/>
          <p:nvPr/>
        </p:nvGrpSpPr>
        <p:grpSpPr>
          <a:xfrm>
            <a:off x="697378" y="2654271"/>
            <a:ext cx="679303" cy="679303"/>
            <a:chOff x="2877015" y="4660641"/>
            <a:chExt cx="1358606" cy="1358606"/>
          </a:xfrm>
        </p:grpSpPr>
        <p:sp>
          <p:nvSpPr>
            <p:cNvPr id="77" name="Rectangle 22"/>
            <p:cNvSpPr/>
            <p:nvPr/>
          </p:nvSpPr>
          <p:spPr>
            <a:xfrm>
              <a:off x="2877015" y="4660641"/>
              <a:ext cx="1358606" cy="135860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Poppins Light" charset="0"/>
              </a:endParaRPr>
            </a:p>
          </p:txBody>
        </p:sp>
        <p:grpSp>
          <p:nvGrpSpPr>
            <p:cNvPr id="78" name="Group 23"/>
            <p:cNvGrpSpPr/>
            <p:nvPr/>
          </p:nvGrpSpPr>
          <p:grpSpPr>
            <a:xfrm>
              <a:off x="3317024" y="5025698"/>
              <a:ext cx="441903" cy="652356"/>
              <a:chOff x="2873516" y="4964064"/>
              <a:chExt cx="497213" cy="734007"/>
            </a:xfrm>
          </p:grpSpPr>
          <p:cxnSp>
            <p:nvCxnSpPr>
              <p:cNvPr id="79" name="Straight Connector 24"/>
              <p:cNvCxnSpPr/>
              <p:nvPr/>
            </p:nvCxnSpPr>
            <p:spPr>
              <a:xfrm>
                <a:off x="2873516" y="5329824"/>
                <a:ext cx="497213" cy="36824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25"/>
              <p:cNvCxnSpPr/>
              <p:nvPr/>
            </p:nvCxnSpPr>
            <p:spPr>
              <a:xfrm flipV="1">
                <a:off x="2873516" y="4964064"/>
                <a:ext cx="497213" cy="36576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그림 개체 틀 1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7" r="26627"/>
          <a:stretch>
            <a:fillRect/>
          </a:stretch>
        </p:blipFill>
        <p:spPr>
          <a:xfrm>
            <a:off x="1563688" y="900113"/>
            <a:ext cx="2876550" cy="4187825"/>
          </a:xfrm>
          <a:prstGeom prst="rect">
            <a:avLst/>
          </a:prstGeom>
        </p:spPr>
      </p:pic>
      <p:pic>
        <p:nvPicPr>
          <p:cNvPr id="3" name="그림 개체 틀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5" r="12065"/>
          <a:stretch>
            <a:fillRect/>
          </a:stretch>
        </p:blipFill>
        <p:spPr>
          <a:xfrm>
            <a:off x="7502525" y="900113"/>
            <a:ext cx="2873375" cy="2528887"/>
          </a:xfrm>
          <a:prstGeom prst="rect">
            <a:avLst/>
          </a:prstGeom>
        </p:spPr>
      </p:pic>
      <p:pic>
        <p:nvPicPr>
          <p:cNvPr id="6" name="그림 개체 틀 5"/>
          <p:cNvPicPr>
            <a:picLocks noGrp="1" noChangeAspect="1"/>
          </p:cNvPicPr>
          <p:nvPr>
            <p:ph type="pic" sz="quarter"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" r="3281"/>
          <a:stretch>
            <a:fillRect/>
          </a:stretch>
        </p:blipFill>
        <p:spPr>
          <a:xfrm>
            <a:off x="4529138" y="900113"/>
            <a:ext cx="2881312" cy="2046287"/>
          </a:xfrm>
          <a:prstGeom prst="rect">
            <a:avLst/>
          </a:prstGeom>
        </p:spPr>
      </p:pic>
      <p:pic>
        <p:nvPicPr>
          <p:cNvPr id="8" name="그림 개체 틀 7"/>
          <p:cNvPicPr>
            <a:picLocks noGrp="1" noChangeAspect="1"/>
          </p:cNvPicPr>
          <p:nvPr>
            <p:ph type="pic" sz="quarter" idx="429496729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" r="3427"/>
          <a:stretch>
            <a:fillRect/>
          </a:stretch>
        </p:blipFill>
        <p:spPr>
          <a:xfrm>
            <a:off x="4533900" y="3040063"/>
            <a:ext cx="2879725" cy="2047875"/>
          </a:xfrm>
          <a:prstGeom prst="rect">
            <a:avLst/>
          </a:prstGeom>
        </p:spPr>
      </p:pic>
      <p:pic>
        <p:nvPicPr>
          <p:cNvPr id="9" name="그림 개체 틀 8"/>
          <p:cNvPicPr>
            <a:picLocks noGrp="1" noChangeAspect="1"/>
          </p:cNvPicPr>
          <p:nvPr>
            <p:ph type="pic" sz="quarter" idx="4294967295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" b="826"/>
          <a:stretch>
            <a:fillRect/>
          </a:stretch>
        </p:blipFill>
        <p:spPr>
          <a:xfrm>
            <a:off x="7507288" y="3511550"/>
            <a:ext cx="2868612" cy="1576388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67477" y="6049336"/>
            <a:ext cx="7578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 charset="0"/>
              </a:rPr>
              <a:t>GALLERY</a:t>
            </a:r>
          </a:p>
        </p:txBody>
      </p:sp>
      <p:cxnSp>
        <p:nvCxnSpPr>
          <p:cNvPr id="87" name="Straight Connector 3"/>
          <p:cNvCxnSpPr/>
          <p:nvPr/>
        </p:nvCxnSpPr>
        <p:spPr>
          <a:xfrm>
            <a:off x="3732930" y="5983545"/>
            <a:ext cx="8457483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09145" y="5849474"/>
            <a:ext cx="3415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ontserrat Extra" charset="0"/>
              </a:rPr>
              <a:t>Blog.naver.com/</a:t>
            </a:r>
            <a:r>
              <a:rPr lang="en-US" sz="1400" spc="3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ontserrat Extra" charset="0"/>
              </a:rPr>
              <a:t>imjandi</a:t>
            </a:r>
            <a:endParaRPr lang="en-US" sz="1400" b="1" spc="3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ontserrat Ext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8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 rot="18900000">
            <a:off x="4733544" y="1803400"/>
            <a:ext cx="3182112" cy="2743200"/>
          </a:xfrm>
          <a:prstGeom prst="triangl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>
            <a:off x="3518218" y="2705101"/>
            <a:ext cx="5765164" cy="13350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800891" y="3372624"/>
            <a:ext cx="58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42612" y="3372624"/>
            <a:ext cx="58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91524" y="619433"/>
            <a:ext cx="2743201" cy="2809568"/>
            <a:chOff x="1179872" y="1238865"/>
            <a:chExt cx="5486401" cy="5619135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2035277" y="1238865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445342" y="227125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179872" y="3082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890685" y="1861664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9057098" y="4658807"/>
            <a:ext cx="2743201" cy="2809568"/>
            <a:chOff x="18111021" y="9317613"/>
            <a:chExt cx="5486401" cy="5619135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18966426" y="9317613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8376491" y="1035000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8111021" y="1116116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9821834" y="9940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657200" y="2818626"/>
            <a:ext cx="5487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900" b="1" spc="300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 charset="0"/>
              </a:rPr>
              <a:t>THANKS!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18218" y="4397197"/>
            <a:ext cx="576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2"/>
                </a:solidFill>
                <a:latin typeface="Montserrat" charset="0"/>
                <a:ea typeface="Montserrat Extra" charset="0"/>
                <a:cs typeface="Montserrat Extra" charset="0"/>
              </a:rPr>
              <a:t>MINIMAL POWERPOINT TEMPLETE</a:t>
            </a:r>
            <a:endParaRPr lang="en-US" sz="1400" b="1" spc="300" dirty="0">
              <a:solidFill>
                <a:schemeClr val="tx2"/>
              </a:solidFill>
              <a:latin typeface="Montserrat Extra" charset="0"/>
              <a:ea typeface="Montserrat Extra" charset="0"/>
              <a:cs typeface="Montserrat Ext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296</Words>
  <Application>Microsoft Office PowerPoint</Application>
  <PresentationFormat>와이드스크린</PresentationFormat>
  <Paragraphs>52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Montserrat</vt:lpstr>
      <vt:lpstr>Montserrat Extra</vt:lpstr>
      <vt:lpstr>Montserrat ExtraLight</vt:lpstr>
      <vt:lpstr>Montserrat Light</vt:lpstr>
      <vt:lpstr>Poppins Light</vt:lpstr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jihye yun</cp:lastModifiedBy>
  <cp:revision>8</cp:revision>
  <dcterms:created xsi:type="dcterms:W3CDTF">2017-09-18T12:46:21Z</dcterms:created>
  <dcterms:modified xsi:type="dcterms:W3CDTF">2020-06-16T12:45:42Z</dcterms:modified>
</cp:coreProperties>
</file>