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669B-1453-45E5-B103-41D741BF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제주도 안전지대에 대한 소셜 데이터 검색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3AAFD-96A5-41FF-8DB3-4AD3ED6E7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개월간 제주 </a:t>
            </a:r>
            <a:r>
              <a:rPr lang="en-US" altLang="ko-KR" dirty="0"/>
              <a:t>‘</a:t>
            </a:r>
            <a:r>
              <a:rPr lang="ko-KR" altLang="en-US" dirty="0"/>
              <a:t>안전</a:t>
            </a:r>
            <a:r>
              <a:rPr lang="en-US" altLang="ko-KR" dirty="0"/>
              <a:t>, </a:t>
            </a:r>
            <a:r>
              <a:rPr lang="ko-KR" altLang="en-US" dirty="0"/>
              <a:t>방범</a:t>
            </a:r>
            <a:r>
              <a:rPr lang="en-US" altLang="ko-KR" dirty="0"/>
              <a:t>,</a:t>
            </a:r>
            <a:r>
              <a:rPr lang="en-US" altLang="ko-KR" dirty="0" err="1"/>
              <a:t>cctv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키워드 검색</a:t>
            </a:r>
          </a:p>
        </p:txBody>
      </p:sp>
    </p:spTree>
    <p:extLst>
      <p:ext uri="{BB962C8B-B14F-4D97-AF65-F5344CB8AC3E}">
        <p14:creationId xmlns:p14="http://schemas.microsoft.com/office/powerpoint/2010/main" val="39729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C1D84-C37D-40BC-B40E-5FE12454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6" y="86223"/>
            <a:ext cx="6820852" cy="3610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4F87D7-4CD2-4F9B-B0FE-B7B11895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" y="3696702"/>
            <a:ext cx="2830792" cy="29736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3BFADF-50CD-412A-9596-E0F6A298C1C6}"/>
              </a:ext>
            </a:extLst>
          </p:cNvPr>
          <p:cNvSpPr/>
          <p:nvPr/>
        </p:nvSpPr>
        <p:spPr>
          <a:xfrm>
            <a:off x="3414319" y="1476462"/>
            <a:ext cx="1937857" cy="62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E900F9-A20B-45EB-BF76-814B058A5F19}"/>
              </a:ext>
            </a:extLst>
          </p:cNvPr>
          <p:cNvSpPr/>
          <p:nvPr/>
        </p:nvSpPr>
        <p:spPr>
          <a:xfrm>
            <a:off x="2718032" y="2105638"/>
            <a:ext cx="1065403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12816-8AC4-4298-A292-F6DCC09BACA1}"/>
              </a:ext>
            </a:extLst>
          </p:cNvPr>
          <p:cNvSpPr/>
          <p:nvPr/>
        </p:nvSpPr>
        <p:spPr>
          <a:xfrm>
            <a:off x="2719429" y="2751588"/>
            <a:ext cx="2162964" cy="325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92B91-6E45-45EB-BA92-7244928CBBD6}"/>
              </a:ext>
            </a:extLst>
          </p:cNvPr>
          <p:cNvSpPr txBox="1"/>
          <p:nvPr/>
        </p:nvSpPr>
        <p:spPr>
          <a:xfrm>
            <a:off x="5000927" y="4394127"/>
            <a:ext cx="5795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개월 기간으로 </a:t>
            </a:r>
            <a:r>
              <a:rPr lang="en-US" altLang="ko-KR" dirty="0"/>
              <a:t>‘</a:t>
            </a:r>
            <a:r>
              <a:rPr lang="ko-KR" altLang="en-US" dirty="0"/>
              <a:t>제주 </a:t>
            </a:r>
            <a:r>
              <a:rPr lang="en-US" altLang="ko-KR" dirty="0" err="1"/>
              <a:t>cctv</a:t>
            </a:r>
            <a:r>
              <a:rPr lang="en-US" altLang="ko-KR" dirty="0"/>
              <a:t>’</a:t>
            </a:r>
            <a:r>
              <a:rPr lang="ko-KR" altLang="en-US" dirty="0"/>
              <a:t>라는 검색에서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중국인</a:t>
            </a:r>
            <a:r>
              <a:rPr lang="en-US" altLang="ko-KR" dirty="0"/>
              <a:t>’,’</a:t>
            </a:r>
            <a:r>
              <a:rPr lang="en-US" altLang="ko-KR" dirty="0" err="1"/>
              <a:t>cctv</a:t>
            </a:r>
            <a:r>
              <a:rPr lang="en-US" altLang="ko-KR" dirty="0"/>
              <a:t>’,’</a:t>
            </a:r>
            <a:r>
              <a:rPr lang="ko-KR" altLang="en-US" dirty="0"/>
              <a:t>중국인관광객</a:t>
            </a:r>
            <a:r>
              <a:rPr lang="en-US" altLang="ko-KR" dirty="0"/>
              <a:t>’ </a:t>
            </a:r>
            <a:r>
              <a:rPr lang="ko-KR" altLang="en-US" dirty="0"/>
              <a:t>이라는 단어가 가장 많은 것으로 보아 올해 제주도민들이 중국인에 </a:t>
            </a:r>
            <a:r>
              <a:rPr lang="ko-KR" altLang="en-US" dirty="0" err="1"/>
              <a:t>대한해</a:t>
            </a:r>
            <a:r>
              <a:rPr lang="ko-KR" altLang="en-US" dirty="0"/>
              <a:t> </a:t>
            </a:r>
            <a:r>
              <a:rPr lang="ko-KR" altLang="en-US" dirty="0" err="1"/>
              <a:t>위혐을</a:t>
            </a:r>
            <a:r>
              <a:rPr lang="ko-KR" altLang="en-US" dirty="0"/>
              <a:t> 느꼈던 것으로 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여전히 중국인의 연관 검색어로 </a:t>
            </a:r>
            <a:r>
              <a:rPr lang="en-US" altLang="ko-KR" dirty="0"/>
              <a:t>‘</a:t>
            </a:r>
            <a:r>
              <a:rPr lang="ko-KR" altLang="en-US" dirty="0"/>
              <a:t>중국 우한</a:t>
            </a:r>
            <a:r>
              <a:rPr lang="en-US" altLang="ko-KR" dirty="0"/>
              <a:t>’, ‘</a:t>
            </a:r>
            <a:r>
              <a:rPr lang="ko-KR" altLang="en-US" dirty="0"/>
              <a:t>해열제 구매</a:t>
            </a:r>
            <a:r>
              <a:rPr lang="en-US" altLang="ko-KR" dirty="0"/>
              <a:t>’</a:t>
            </a:r>
            <a:r>
              <a:rPr lang="ko-KR" altLang="en-US" dirty="0"/>
              <a:t>라는 단어가 뜨는 것으로 보아 해열제를 구매한 후 입국했다는 것에 대해 불안감을 </a:t>
            </a:r>
            <a:r>
              <a:rPr lang="ko-KR" altLang="en-US" dirty="0" err="1"/>
              <a:t>느낀것으로</a:t>
            </a:r>
            <a:r>
              <a:rPr lang="ko-KR" altLang="en-US" dirty="0"/>
              <a:t> 보인다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FDCC8E-A47D-4E62-9FE6-19CD59A481E1}"/>
              </a:ext>
            </a:extLst>
          </p:cNvPr>
          <p:cNvSpPr/>
          <p:nvPr/>
        </p:nvSpPr>
        <p:spPr>
          <a:xfrm>
            <a:off x="2718032" y="5183538"/>
            <a:ext cx="778779" cy="28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7C1870-BACC-41A3-90F4-0E9EBEE0C579}"/>
              </a:ext>
            </a:extLst>
          </p:cNvPr>
          <p:cNvSpPr/>
          <p:nvPr/>
        </p:nvSpPr>
        <p:spPr>
          <a:xfrm>
            <a:off x="2124758" y="6090484"/>
            <a:ext cx="778779" cy="28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9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72C741-EE1F-4098-8633-B5B2DB67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67112"/>
            <a:ext cx="6220693" cy="3734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1ACBA-A4EC-43EB-8C05-19C5CC07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5" y="3801433"/>
            <a:ext cx="3001118" cy="2939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5EC9E-0C72-416C-9FA2-034F9D34AD04}"/>
              </a:ext>
            </a:extLst>
          </p:cNvPr>
          <p:cNvSpPr txBox="1"/>
          <p:nvPr/>
        </p:nvSpPr>
        <p:spPr>
          <a:xfrm>
            <a:off x="5000927" y="4394127"/>
            <a:ext cx="5795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개월 기간으로 </a:t>
            </a:r>
            <a:r>
              <a:rPr lang="en-US" altLang="ko-KR" dirty="0"/>
              <a:t>‘</a:t>
            </a:r>
            <a:r>
              <a:rPr lang="ko-KR" altLang="en-US" dirty="0"/>
              <a:t>제주 안전</a:t>
            </a:r>
            <a:r>
              <a:rPr lang="en-US" altLang="ko-KR" dirty="0"/>
              <a:t>’</a:t>
            </a:r>
            <a:r>
              <a:rPr lang="ko-KR" altLang="en-US" dirty="0"/>
              <a:t>이라는 검색에서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중국</a:t>
            </a:r>
            <a:r>
              <a:rPr lang="en-US" altLang="ko-KR" dirty="0"/>
              <a:t>’,’</a:t>
            </a:r>
            <a:r>
              <a:rPr lang="ko-KR" altLang="en-US" dirty="0"/>
              <a:t>코로나 바이러스</a:t>
            </a:r>
            <a:r>
              <a:rPr lang="en-US" altLang="ko-KR" dirty="0"/>
              <a:t>’,’</a:t>
            </a:r>
            <a:r>
              <a:rPr lang="ko-KR" altLang="en-US" dirty="0" err="1"/>
              <a:t>감염증</a:t>
            </a:r>
            <a:r>
              <a:rPr lang="en-US" altLang="ko-KR" dirty="0"/>
              <a:t>’, ‘</a:t>
            </a:r>
            <a:r>
              <a:rPr lang="ko-KR" altLang="en-US" dirty="0"/>
              <a:t>외국인＇ 이라는 단어가 가장 많은 것으로 보아 올해 제주도민들이 안전에 대한 위협으로 코로나</a:t>
            </a:r>
            <a:r>
              <a:rPr lang="en-US" altLang="ko-KR" dirty="0"/>
              <a:t>19</a:t>
            </a:r>
            <a:r>
              <a:rPr lang="ko-KR" altLang="en-US" dirty="0"/>
              <a:t>바이러스의 영향이  컸다는 것을 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연관 검색어로 </a:t>
            </a:r>
            <a:r>
              <a:rPr lang="en-US" altLang="ko-KR" dirty="0"/>
              <a:t>‘</a:t>
            </a:r>
            <a:r>
              <a:rPr lang="ko-KR" altLang="en-US" dirty="0"/>
              <a:t>입국금지조치</a:t>
            </a:r>
            <a:r>
              <a:rPr lang="en-US" altLang="ko-KR" dirty="0"/>
              <a:t>’,’</a:t>
            </a:r>
            <a:r>
              <a:rPr lang="ko-KR" altLang="en-US" dirty="0"/>
              <a:t>문재인 대통령</a:t>
            </a:r>
            <a:r>
              <a:rPr lang="en-US" altLang="ko-KR" dirty="0"/>
              <a:t>’</a:t>
            </a:r>
            <a:r>
              <a:rPr lang="ko-KR" altLang="en-US" dirty="0"/>
              <a:t>이라는 단어가 검색된 것으로 보아 제주도 도민들이 입국금지요청에 대한 불만이 있었음을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52A46-A544-4930-963C-F5BF24F177B4}"/>
              </a:ext>
            </a:extLst>
          </p:cNvPr>
          <p:cNvSpPr/>
          <p:nvPr/>
        </p:nvSpPr>
        <p:spPr>
          <a:xfrm>
            <a:off x="3414319" y="1476462"/>
            <a:ext cx="1291905" cy="62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C1C05-6207-42F7-8F58-2DFBEBC8A215}"/>
              </a:ext>
            </a:extLst>
          </p:cNvPr>
          <p:cNvSpPr/>
          <p:nvPr/>
        </p:nvSpPr>
        <p:spPr>
          <a:xfrm>
            <a:off x="2349554" y="2105636"/>
            <a:ext cx="2860009" cy="39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A7A0D-2A32-4CFF-BFC3-47F3EA02D693}"/>
              </a:ext>
            </a:extLst>
          </p:cNvPr>
          <p:cNvSpPr/>
          <p:nvPr/>
        </p:nvSpPr>
        <p:spPr>
          <a:xfrm>
            <a:off x="848995" y="5127511"/>
            <a:ext cx="778779" cy="28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AFBEC-BA73-4D87-A3B5-D07F360E9303}"/>
              </a:ext>
            </a:extLst>
          </p:cNvPr>
          <p:cNvSpPr/>
          <p:nvPr/>
        </p:nvSpPr>
        <p:spPr>
          <a:xfrm>
            <a:off x="1395370" y="6382860"/>
            <a:ext cx="778779" cy="28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24785-9B0D-49CD-B945-E15F1865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05" y="320532"/>
            <a:ext cx="7049484" cy="3867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A702F7-DB72-41DE-B7AC-5FD28342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45" y="4060826"/>
            <a:ext cx="2810267" cy="2695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11BDC-DEE8-4093-93DF-5039CB87BA68}"/>
              </a:ext>
            </a:extLst>
          </p:cNvPr>
          <p:cNvSpPr txBox="1"/>
          <p:nvPr/>
        </p:nvSpPr>
        <p:spPr>
          <a:xfrm>
            <a:off x="5000927" y="4394127"/>
            <a:ext cx="5795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＇제주 방범</a:t>
            </a:r>
            <a:r>
              <a:rPr lang="en-US" altLang="ko-KR" dirty="0"/>
              <a:t>’</a:t>
            </a:r>
            <a:r>
              <a:rPr lang="ko-KR" altLang="en-US" dirty="0"/>
              <a:t>이라는 키워드 검색을 했을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자치 경찰</a:t>
            </a:r>
            <a:r>
              <a:rPr lang="en-US" altLang="ko-KR" dirty="0"/>
              <a:t>’</a:t>
            </a:r>
            <a:r>
              <a:rPr lang="ko-KR" altLang="en-US" dirty="0"/>
              <a:t>에 대한 사항 이외에는 제주도만의 특별한 이슈는 발견 할 수 없었다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A98A7C-7FA2-4FBF-967F-11505D4387F4}"/>
              </a:ext>
            </a:extLst>
          </p:cNvPr>
          <p:cNvSpPr/>
          <p:nvPr/>
        </p:nvSpPr>
        <p:spPr>
          <a:xfrm>
            <a:off x="3129093" y="1719743"/>
            <a:ext cx="2734812" cy="645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1044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170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제주도 안전지대에 대한 소셜 데이터 검색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ICT01_18</dc:creator>
  <cp:lastModifiedBy>ICT01_18</cp:lastModifiedBy>
  <cp:revision>3</cp:revision>
  <dcterms:created xsi:type="dcterms:W3CDTF">2020-05-04T06:17:23Z</dcterms:created>
  <dcterms:modified xsi:type="dcterms:W3CDTF">2020-05-04T06:41:48Z</dcterms:modified>
</cp:coreProperties>
</file>