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8" r:id="rId6"/>
    <p:sldId id="256" r:id="rId7"/>
    <p:sldId id="269" r:id="rId8"/>
    <p:sldId id="270" r:id="rId9"/>
    <p:sldId id="271" r:id="rId1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7" autoAdjust="0"/>
    <p:restoredTop sz="94605" autoAdjust="0"/>
  </p:normalViewPr>
  <p:slideViewPr>
    <p:cSldViewPr snapToGrid="0">
      <p:cViewPr varScale="1">
        <p:scale>
          <a:sx n="98" d="100"/>
          <a:sy n="98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718351-B2F8-4A9B-8F1F-942497721F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3A43F0-51D2-41AA-971B-48B361C5FE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3C88-314E-447B-9E26-4A086756B08A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2BD2E-6942-4BCB-81C0-DD1F3C1D1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E7C3D-5BD2-4E11-B1B7-92BB69792E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652C-E05E-4094-9326-94AEEE71615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49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AD13-B9F5-429E-BEC7-EA8C237DCE7A}" type="datetime1">
              <a:rPr lang="ko-KR" altLang="en-US" noProof="0" smtClean="0"/>
              <a:t>2020-05-07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14F6F-D0C6-4A4E-97A1-7F6741CDACA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70904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14F6F-D0C6-4A4E-97A1-7F6741CDACAD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7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14F6F-D0C6-4A4E-97A1-7F6741CDACAD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9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14F6F-D0C6-4A4E-97A1-7F6741CDACAD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4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14F6F-D0C6-4A4E-97A1-7F6741CDACAD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0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14F6F-D0C6-4A4E-97A1-7F6741CDACAD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1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14F6F-D0C6-4A4E-97A1-7F6741CDACAD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0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그룹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C7E60ADB-D05B-4203-B685-DD656BFF60C6}" type="datetime1">
              <a:rPr lang="ko-KR" altLang="en-US" noProof="0" smtClean="0"/>
              <a:t>2020-05-07</a:t>
            </a:fld>
            <a:endParaRPr lang="ko-KR" altLang="en-US" noProof="0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A2CF956-E347-46B9-B90E-947C8493D30F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F91DD8D-6F3A-4E86-82AA-A48E7CDEEB0E}" type="datetime1">
              <a:rPr lang="ko-KR" altLang="en-US" noProof="0" smtClean="0"/>
              <a:t>2020-05-07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A4ED40A-4FE9-4B4D-8877-D3D4C4F0B831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그룹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D4F9453F-351A-4C6C-8302-8BE93FB52FE7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A6D0449-0F2C-419D-8B9E-75892D44E773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BD23785-C576-4104-A0CC-443141D64A12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4CA99E9-B23A-4868-A91C-F0DCC68BE5B6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7EF4AC-A835-46E6-92CB-8CA61A70D2F6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직사각형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F7BD6F17-81FB-4922-BE3B-FBF935702E58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직사각형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EB929573-C00C-4E70-BC44-8781D52C7455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fld id="{49EC6BE9-11D0-4C38-900E-6A6C8C7A2C6F}" type="datetime1">
              <a:rPr lang="ko-KR" altLang="en-US" noProof="0" smtClean="0"/>
              <a:t>2020-05-07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7EB18E5-402C-4945-814C-AE48E97D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05" y="2013232"/>
            <a:ext cx="6296904" cy="3410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D04EFC-A4E1-48CA-8E64-913DB2846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416" y="229256"/>
            <a:ext cx="3677163" cy="2991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7423D6-E156-426D-A7CD-111712B4E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29" y="3410297"/>
            <a:ext cx="2267266" cy="254353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4AA00D-D624-4421-BFD3-F8F4E83B292E}"/>
              </a:ext>
            </a:extLst>
          </p:cNvPr>
          <p:cNvSpPr/>
          <p:nvPr/>
        </p:nvSpPr>
        <p:spPr>
          <a:xfrm>
            <a:off x="3111169" y="3144203"/>
            <a:ext cx="1903757" cy="6279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04B64B-3210-493B-8CD2-591E63D98AE7}"/>
              </a:ext>
            </a:extLst>
          </p:cNvPr>
          <p:cNvSpPr/>
          <p:nvPr/>
        </p:nvSpPr>
        <p:spPr>
          <a:xfrm>
            <a:off x="3040020" y="2173435"/>
            <a:ext cx="2319920" cy="4054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6C1E5E-A322-4B89-B2CF-2263AA782E1E}"/>
              </a:ext>
            </a:extLst>
          </p:cNvPr>
          <p:cNvSpPr/>
          <p:nvPr/>
        </p:nvSpPr>
        <p:spPr>
          <a:xfrm>
            <a:off x="1837622" y="2739060"/>
            <a:ext cx="1742157" cy="4806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부제목 6">
            <a:extLst>
              <a:ext uri="{FF2B5EF4-FFF2-40B4-BE49-F238E27FC236}">
                <a16:creationId xmlns:a16="http://schemas.microsoft.com/office/drawing/2014/main" id="{B9AA01DF-A4CC-4B17-9CB8-EBB4A1A6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442" y="6051249"/>
            <a:ext cx="2943861" cy="664936"/>
          </a:xfrm>
        </p:spPr>
        <p:txBody>
          <a:bodyPr rtlCol="0">
            <a:normAutofit fontScale="92500"/>
          </a:bodyPr>
          <a:lstStyle/>
          <a:p>
            <a:pPr rtl="0"/>
            <a:r>
              <a:rPr lang="ko-KR" altLang="en-US" sz="1400" dirty="0">
                <a:solidFill>
                  <a:srgbClr val="FFFFFF"/>
                </a:solidFill>
              </a:rPr>
              <a:t>제주 </a:t>
            </a:r>
            <a:r>
              <a:rPr lang="en-US" sz="1400" dirty="0" err="1">
                <a:solidFill>
                  <a:srgbClr val="FFFFFF"/>
                </a:solidFill>
              </a:rPr>
              <a:t>cctv</a:t>
            </a:r>
            <a:endParaRPr lang="en-US" sz="1400" dirty="0">
              <a:solidFill>
                <a:srgbClr val="FFFFFF"/>
              </a:solidFill>
            </a:endParaRPr>
          </a:p>
          <a:p>
            <a:pPr rtl="0"/>
            <a:r>
              <a:rPr lang="en-US" sz="1400" dirty="0">
                <a:solidFill>
                  <a:srgbClr val="FFFFFF"/>
                </a:solidFill>
              </a:rPr>
              <a:t>1</a:t>
            </a:r>
            <a:r>
              <a:rPr lang="ko-KR" altLang="en-US" sz="1400" dirty="0">
                <a:solidFill>
                  <a:srgbClr val="FFFFFF"/>
                </a:solidFill>
              </a:rPr>
              <a:t>년 </a:t>
            </a:r>
            <a:r>
              <a:rPr lang="ko-KR" altLang="en-US" sz="1400" dirty="0" err="1">
                <a:solidFill>
                  <a:srgbClr val="FFFFFF"/>
                </a:solidFill>
              </a:rPr>
              <a:t>소셜검색</a:t>
            </a:r>
            <a:r>
              <a:rPr lang="ko-KR" altLang="en-US" sz="1400" dirty="0">
                <a:solidFill>
                  <a:srgbClr val="FFFFFF"/>
                </a:solidFill>
              </a:rPr>
              <a:t> </a:t>
            </a:r>
            <a:r>
              <a:rPr lang="en-US" altLang="ko-KR" sz="1400" dirty="0">
                <a:solidFill>
                  <a:srgbClr val="FFFFFF"/>
                </a:solidFill>
              </a:rPr>
              <a:t>‘</a:t>
            </a:r>
            <a:r>
              <a:rPr lang="ko-KR" altLang="en-US" sz="1400" dirty="0" err="1">
                <a:solidFill>
                  <a:srgbClr val="FFFFFF"/>
                </a:solidFill>
              </a:rPr>
              <a:t>고유정</a:t>
            </a:r>
            <a:r>
              <a:rPr lang="en-US" altLang="ko-KR" sz="1400" dirty="0">
                <a:solidFill>
                  <a:srgbClr val="FFFFFF"/>
                </a:solidFill>
              </a:rPr>
              <a:t>’ </a:t>
            </a:r>
            <a:r>
              <a:rPr lang="ko-KR" altLang="en-US" sz="1400" dirty="0">
                <a:solidFill>
                  <a:srgbClr val="FFFFFF"/>
                </a:solidFill>
              </a:rPr>
              <a:t>사건 검색됨</a:t>
            </a:r>
            <a:endParaRPr lang="en-US" sz="1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779B9-B70B-42CC-80AA-CF23C935126B}"/>
              </a:ext>
            </a:extLst>
          </p:cNvPr>
          <p:cNvSpPr/>
          <p:nvPr/>
        </p:nvSpPr>
        <p:spPr>
          <a:xfrm>
            <a:off x="8975229" y="3637478"/>
            <a:ext cx="841871" cy="6279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5C90B5-AB2D-4D10-BDB6-E90460D40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24" y="1760333"/>
            <a:ext cx="6216810" cy="3393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B3A7A9-C0D1-461B-87BE-834B8946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838" y="170545"/>
            <a:ext cx="3486637" cy="2810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511D68-0B37-4895-85DD-DA20EF499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213" y="3151357"/>
            <a:ext cx="2619741" cy="254353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6907B8-45EE-4F7E-BF54-7A4C750D9249}"/>
              </a:ext>
            </a:extLst>
          </p:cNvPr>
          <p:cNvSpPr/>
          <p:nvPr/>
        </p:nvSpPr>
        <p:spPr>
          <a:xfrm>
            <a:off x="3026904" y="2961356"/>
            <a:ext cx="1903757" cy="6279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F1AED0-5412-49F0-AD79-51BEE85CC3F3}"/>
              </a:ext>
            </a:extLst>
          </p:cNvPr>
          <p:cNvSpPr/>
          <p:nvPr/>
        </p:nvSpPr>
        <p:spPr>
          <a:xfrm>
            <a:off x="8905856" y="3360551"/>
            <a:ext cx="2130444" cy="4240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6508EF-6554-407C-A7A0-4903BCD8D3C8}"/>
              </a:ext>
            </a:extLst>
          </p:cNvPr>
          <p:cNvSpPr/>
          <p:nvPr/>
        </p:nvSpPr>
        <p:spPr>
          <a:xfrm>
            <a:off x="3229430" y="3565919"/>
            <a:ext cx="1021558" cy="3251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E2E99E-2B08-41A4-9842-D8731B43CFE1}"/>
              </a:ext>
            </a:extLst>
          </p:cNvPr>
          <p:cNvSpPr/>
          <p:nvPr/>
        </p:nvSpPr>
        <p:spPr>
          <a:xfrm>
            <a:off x="1799617" y="2980812"/>
            <a:ext cx="1462608" cy="4481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부제목 6">
            <a:extLst>
              <a:ext uri="{FF2B5EF4-FFF2-40B4-BE49-F238E27FC236}">
                <a16:creationId xmlns:a16="http://schemas.microsoft.com/office/drawing/2014/main" id="{DEE58690-226E-4555-A6D7-831EAC25D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442" y="5694887"/>
            <a:ext cx="2943861" cy="1021298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‘</a:t>
            </a:r>
            <a:r>
              <a:rPr lang="ko-KR" altLang="en-US" dirty="0">
                <a:solidFill>
                  <a:srgbClr val="FFFFFF"/>
                </a:solidFill>
              </a:rPr>
              <a:t>제주 방범</a:t>
            </a:r>
            <a:r>
              <a:rPr lang="en-US" altLang="ko-KR" dirty="0">
                <a:solidFill>
                  <a:srgbClr val="FFFFFF"/>
                </a:solidFill>
              </a:rPr>
              <a:t>’</a:t>
            </a:r>
            <a:r>
              <a:rPr lang="ko-KR" altLang="en-US" dirty="0">
                <a:solidFill>
                  <a:srgbClr val="FFFFFF"/>
                </a:solidFill>
              </a:rPr>
              <a:t>으로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년</a:t>
            </a:r>
            <a:endParaRPr lang="en-US" altLang="ko-KR" dirty="0">
              <a:solidFill>
                <a:srgbClr val="FFFFFF"/>
              </a:solidFill>
            </a:endParaRPr>
          </a:p>
          <a:p>
            <a:pPr rtl="0"/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검색했을 때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, ‘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</a:rPr>
              <a:t>고유정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en-US" altLang="ko-KR" dirty="0">
                <a:solidFill>
                  <a:srgbClr val="FFFFFF"/>
                </a:solidFill>
              </a:rPr>
              <a:t>, ’</a:t>
            </a:r>
            <a:r>
              <a:rPr lang="en-US" altLang="ko-KR" dirty="0" err="1">
                <a:solidFill>
                  <a:srgbClr val="FFFFFF"/>
                </a:solidFill>
              </a:rPr>
              <a:t>cctv</a:t>
            </a:r>
            <a:r>
              <a:rPr lang="en-US" altLang="ko-KR" dirty="0">
                <a:solidFill>
                  <a:srgbClr val="FFFFFF"/>
                </a:solidFill>
              </a:rPr>
              <a:t>’, ‘</a:t>
            </a:r>
            <a:r>
              <a:rPr lang="ko-KR" altLang="en-US" dirty="0">
                <a:solidFill>
                  <a:srgbClr val="FFFFFF"/>
                </a:solidFill>
              </a:rPr>
              <a:t>경찰청</a:t>
            </a:r>
            <a:r>
              <a:rPr lang="en-US" altLang="ko-KR" dirty="0">
                <a:solidFill>
                  <a:srgbClr val="FFFFFF"/>
                </a:solidFill>
              </a:rPr>
              <a:t>’ </a:t>
            </a:r>
            <a:r>
              <a:rPr lang="ko-KR" altLang="en-US" dirty="0">
                <a:solidFill>
                  <a:srgbClr val="FFFFFF"/>
                </a:solidFill>
              </a:rPr>
              <a:t>검색됨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920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802" y="5219369"/>
            <a:ext cx="3238829" cy="149681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제주 안전지대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’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년 검색</a:t>
            </a:r>
            <a:endParaRPr lang="en-US" altLang="ko-KR" dirty="0">
              <a:solidFill>
                <a:srgbClr val="FFFFFF"/>
              </a:solidFill>
            </a:endParaRPr>
          </a:p>
          <a:p>
            <a:pPr rtl="0"/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장애인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’, ‘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장애인 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</a:rPr>
              <a:t>보호구역＇으로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 나오는 것으로 보아 안전에 대한 인식이 장애인에 대한 내용임</a:t>
            </a:r>
            <a:endParaRPr 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EA9CF0-5BCA-499A-A2F1-084A5EB7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682" y="186971"/>
            <a:ext cx="2867425" cy="2143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C34655-1C34-4A97-90DD-76BD43758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76" y="2503117"/>
            <a:ext cx="2562583" cy="25435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F6C5568-8F44-4E05-A9EC-91B17B73A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36" y="2168547"/>
            <a:ext cx="5982535" cy="30865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E9A6AE-1868-465D-87F4-E182F6AE6EE8}"/>
              </a:ext>
            </a:extLst>
          </p:cNvPr>
          <p:cNvSpPr/>
          <p:nvPr/>
        </p:nvSpPr>
        <p:spPr>
          <a:xfrm>
            <a:off x="3252137" y="3084723"/>
            <a:ext cx="1903757" cy="6279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D0D77F-9C4B-4A75-B40C-4BCC96CF1FCF}"/>
              </a:ext>
            </a:extLst>
          </p:cNvPr>
          <p:cNvSpPr/>
          <p:nvPr/>
        </p:nvSpPr>
        <p:spPr>
          <a:xfrm>
            <a:off x="2452306" y="2441260"/>
            <a:ext cx="2703588" cy="3992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68F1F3-9906-4F1C-B451-3200C1B34155}"/>
              </a:ext>
            </a:extLst>
          </p:cNvPr>
          <p:cNvSpPr/>
          <p:nvPr/>
        </p:nvSpPr>
        <p:spPr>
          <a:xfrm>
            <a:off x="8860514" y="2640869"/>
            <a:ext cx="852966" cy="3309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DFA4EB-869E-4D52-AFC8-D170609D0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275" y="3333750"/>
            <a:ext cx="9334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802" y="5219369"/>
            <a:ext cx="3238829" cy="149681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제주 안전지대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에 관해</a:t>
            </a:r>
            <a:endParaRPr lang="en-US" altLang="ko-KR" dirty="0">
              <a:solidFill>
                <a:srgbClr val="FFFFFF"/>
              </a:solidFill>
              <a:latin typeface="+mj-ea"/>
              <a:ea typeface="+mj-ea"/>
            </a:endParaRPr>
          </a:p>
          <a:p>
            <a:pPr rtl="0"/>
            <a:r>
              <a:rPr lang="en-US" altLang="ko-KR" dirty="0">
                <a:solidFill>
                  <a:srgbClr val="FFFFFF"/>
                </a:solidFill>
              </a:rPr>
              <a:t>2019</a:t>
            </a:r>
            <a:r>
              <a:rPr lang="ko-KR" altLang="en-US" dirty="0">
                <a:solidFill>
                  <a:srgbClr val="FFFFFF"/>
                </a:solidFill>
              </a:rPr>
              <a:t>년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월</a:t>
            </a:r>
            <a:r>
              <a:rPr lang="en-US" altLang="ko-KR" dirty="0">
                <a:solidFill>
                  <a:srgbClr val="FFFFFF"/>
                </a:solidFill>
              </a:rPr>
              <a:t>-6</a:t>
            </a:r>
            <a:r>
              <a:rPr lang="ko-KR" altLang="en-US" dirty="0">
                <a:solidFill>
                  <a:srgbClr val="FFFFFF"/>
                </a:solidFill>
              </a:rPr>
              <a:t>월 검색</a:t>
            </a:r>
            <a:endParaRPr lang="en-US" altLang="ko-KR" dirty="0">
              <a:solidFill>
                <a:srgbClr val="FFFFFF"/>
              </a:solidFill>
            </a:endParaRPr>
          </a:p>
          <a:p>
            <a:pPr rtl="0"/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rgbClr val="FFFFFF"/>
                </a:solidFill>
              </a:rPr>
              <a:t>고성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’, ‘</a:t>
            </a:r>
            <a:r>
              <a:rPr lang="ko-KR" altLang="en-US" dirty="0" err="1">
                <a:solidFill>
                  <a:srgbClr val="FFFFFF"/>
                </a:solidFill>
              </a:rPr>
              <a:t>풍랑경보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</a:rPr>
              <a:t>＇로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 나오는 것으로 보아 제주 안전지대 보다는 강원도 산불에 더 관심</a:t>
            </a:r>
            <a:endParaRPr 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79F76C-AF1F-4E83-8337-08ABDB4D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37" y="1733209"/>
            <a:ext cx="6275334" cy="3391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F4BF46-E5E7-4F49-A6A3-E3B689105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173" y="2091375"/>
            <a:ext cx="2000529" cy="24863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AA5DCA-2246-471C-93EE-A0CE91B41444}"/>
              </a:ext>
            </a:extLst>
          </p:cNvPr>
          <p:cNvSpPr/>
          <p:nvPr/>
        </p:nvSpPr>
        <p:spPr>
          <a:xfrm>
            <a:off x="3421676" y="3016335"/>
            <a:ext cx="1169779" cy="4737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C9C48C-3745-41AA-8D18-1CF111F561A3}"/>
              </a:ext>
            </a:extLst>
          </p:cNvPr>
          <p:cNvSpPr/>
          <p:nvPr/>
        </p:nvSpPr>
        <p:spPr>
          <a:xfrm>
            <a:off x="2098360" y="2929352"/>
            <a:ext cx="1418037" cy="647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2E2789-BE97-4372-B720-716F19486035}"/>
              </a:ext>
            </a:extLst>
          </p:cNvPr>
          <p:cNvSpPr/>
          <p:nvPr/>
        </p:nvSpPr>
        <p:spPr>
          <a:xfrm>
            <a:off x="3421677" y="2542603"/>
            <a:ext cx="1418037" cy="4737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802" y="5219369"/>
            <a:ext cx="3238829" cy="149681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제주 안전지대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’</a:t>
            </a:r>
          </a:p>
          <a:p>
            <a:pPr rtl="0"/>
            <a:r>
              <a:rPr lang="en-US" altLang="ko-KR" dirty="0">
                <a:solidFill>
                  <a:srgbClr val="FFFFFF"/>
                </a:solidFill>
              </a:rPr>
              <a:t>2019</a:t>
            </a:r>
            <a:r>
              <a:rPr lang="ko-KR" altLang="en-US" dirty="0">
                <a:solidFill>
                  <a:srgbClr val="FFFFFF"/>
                </a:solidFill>
              </a:rPr>
              <a:t>년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월</a:t>
            </a:r>
            <a:r>
              <a:rPr lang="en-US" altLang="ko-KR" dirty="0">
                <a:solidFill>
                  <a:srgbClr val="FFFFFF"/>
                </a:solidFill>
              </a:rPr>
              <a:t>-8</a:t>
            </a:r>
            <a:r>
              <a:rPr lang="ko-KR" altLang="en-US" dirty="0">
                <a:solidFill>
                  <a:srgbClr val="FFFFFF"/>
                </a:solidFill>
              </a:rPr>
              <a:t>월 검색</a:t>
            </a:r>
            <a:endParaRPr lang="en-US" altLang="ko-KR" dirty="0">
              <a:solidFill>
                <a:srgbClr val="FFFFFF"/>
              </a:solidFill>
            </a:endParaRPr>
          </a:p>
          <a:p>
            <a:pPr rtl="0"/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장애인‘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, ‘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장애인 보호구역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’,’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안전지대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’ 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가 검색되는 것으로 보아 장애인들의 처우에 관심</a:t>
            </a:r>
            <a:endParaRPr 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77EE83-3C15-4EDF-B929-794DFE40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5" y="1949340"/>
            <a:ext cx="5744377" cy="30579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576E4B-0433-40DD-A82E-AEBDE96A9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805" y="2389059"/>
            <a:ext cx="2267266" cy="183858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D90CD2-6F19-4A9E-8796-42FAEE3C280E}"/>
              </a:ext>
            </a:extLst>
          </p:cNvPr>
          <p:cNvSpPr/>
          <p:nvPr/>
        </p:nvSpPr>
        <p:spPr>
          <a:xfrm>
            <a:off x="3126283" y="2984500"/>
            <a:ext cx="2000194" cy="647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DC46AC-9D0D-4098-AA32-4E677F41D4B2}"/>
              </a:ext>
            </a:extLst>
          </p:cNvPr>
          <p:cNvSpPr/>
          <p:nvPr/>
        </p:nvSpPr>
        <p:spPr>
          <a:xfrm>
            <a:off x="2943583" y="4377446"/>
            <a:ext cx="1326860" cy="3110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B9F7E-0BA0-4AC7-93EA-0E9D747AD5AF}"/>
              </a:ext>
            </a:extLst>
          </p:cNvPr>
          <p:cNvSpPr/>
          <p:nvPr/>
        </p:nvSpPr>
        <p:spPr>
          <a:xfrm>
            <a:off x="2703961" y="2665723"/>
            <a:ext cx="2986720" cy="405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5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3" y="1971973"/>
            <a:ext cx="3220173" cy="1763447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ko-KR" altLang="en-US" sz="2000" dirty="0">
                <a:solidFill>
                  <a:srgbClr val="FFFFFF"/>
                </a:solidFill>
                <a:latin typeface="+mj-ea"/>
                <a:ea typeface="+mj-ea"/>
              </a:rPr>
              <a:t>제주 안전지대</a:t>
            </a: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’</a:t>
            </a:r>
          </a:p>
          <a:p>
            <a:pPr rtl="0"/>
            <a:r>
              <a:rPr lang="en-US" altLang="ko-KR" sz="2000" dirty="0">
                <a:solidFill>
                  <a:srgbClr val="FFFFFF"/>
                </a:solidFill>
              </a:rPr>
              <a:t>2019</a:t>
            </a:r>
            <a:r>
              <a:rPr lang="ko-KR" altLang="en-US" sz="2000" dirty="0">
                <a:solidFill>
                  <a:srgbClr val="FFFFFF"/>
                </a:solidFill>
              </a:rPr>
              <a:t>년 </a:t>
            </a:r>
            <a:r>
              <a:rPr lang="en-US" altLang="ko-KR" sz="2000" dirty="0">
                <a:solidFill>
                  <a:srgbClr val="FFFFFF"/>
                </a:solidFill>
              </a:rPr>
              <a:t>1</a:t>
            </a:r>
            <a:r>
              <a:rPr lang="ko-KR" altLang="en-US" sz="2000" dirty="0">
                <a:solidFill>
                  <a:srgbClr val="FFFFFF"/>
                </a:solidFill>
              </a:rPr>
              <a:t>월</a:t>
            </a:r>
            <a:r>
              <a:rPr lang="en-US" altLang="ko-KR" sz="2000" dirty="0">
                <a:solidFill>
                  <a:srgbClr val="FFFFFF"/>
                </a:solidFill>
              </a:rPr>
              <a:t>-12</a:t>
            </a:r>
            <a:r>
              <a:rPr lang="ko-KR" altLang="en-US" sz="2000" dirty="0">
                <a:solidFill>
                  <a:srgbClr val="FFFFFF"/>
                </a:solidFill>
              </a:rPr>
              <a:t>월 검색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‘</a:t>
            </a:r>
            <a:r>
              <a:rPr lang="ko-KR" altLang="en-US" sz="2000" dirty="0">
                <a:solidFill>
                  <a:srgbClr val="FFFFFF"/>
                </a:solidFill>
                <a:latin typeface="+mj-ea"/>
                <a:ea typeface="+mj-ea"/>
              </a:rPr>
              <a:t>장애인</a:t>
            </a: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’,</a:t>
            </a:r>
            <a:r>
              <a:rPr lang="en-US" altLang="ko-KR" sz="2000" dirty="0">
                <a:solidFill>
                  <a:srgbClr val="FFFFFF"/>
                </a:solidFill>
              </a:rPr>
              <a:t>’</a:t>
            </a:r>
            <a:r>
              <a:rPr lang="ko-KR" altLang="en-US" sz="2000" dirty="0">
                <a:solidFill>
                  <a:srgbClr val="FFFFFF"/>
                </a:solidFill>
              </a:rPr>
              <a:t>각별히 안전사고</a:t>
            </a:r>
            <a:r>
              <a:rPr lang="en-US" altLang="ko-KR" sz="2000" dirty="0">
                <a:solidFill>
                  <a:srgbClr val="FFFFFF"/>
                </a:solidFill>
              </a:rPr>
              <a:t>’</a:t>
            </a:r>
            <a:r>
              <a:rPr lang="ko-KR" altLang="en-US" sz="2000" dirty="0">
                <a:solidFill>
                  <a:srgbClr val="FFFFFF"/>
                </a:solidFill>
                <a:latin typeface="+mj-ea"/>
                <a:ea typeface="+mj-ea"/>
              </a:rPr>
              <a:t>로 나옴</a:t>
            </a:r>
            <a:endParaRPr lang="en-US" altLang="ko-KR" sz="2000" dirty="0">
              <a:solidFill>
                <a:srgbClr val="FFFFFF"/>
              </a:solidFill>
              <a:latin typeface="+mj-ea"/>
              <a:ea typeface="+mj-ea"/>
            </a:endParaRPr>
          </a:p>
          <a:p>
            <a:pPr rtl="0"/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en-US" altLang="ko-KR" sz="2000" dirty="0">
                <a:solidFill>
                  <a:srgbClr val="FFFFFF"/>
                </a:solidFill>
              </a:rPr>
              <a:t>1</a:t>
            </a:r>
            <a:r>
              <a:rPr lang="ko-KR" altLang="en-US" sz="2000" dirty="0">
                <a:solidFill>
                  <a:srgbClr val="FFFFFF"/>
                </a:solidFill>
              </a:rPr>
              <a:t>년 검색 결과 총정리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>
                <a:solidFill>
                  <a:srgbClr val="FFFFFF"/>
                </a:solidFill>
              </a:rPr>
              <a:t>사람들이 제주 안전지대에 대해 생각했을 때</a:t>
            </a:r>
            <a:r>
              <a:rPr lang="en-US" altLang="ko-KR" sz="2000" dirty="0">
                <a:solidFill>
                  <a:srgbClr val="FFFFFF"/>
                </a:solidFill>
              </a:rPr>
              <a:t>, ‘</a:t>
            </a:r>
            <a:r>
              <a:rPr lang="ko-KR" altLang="en-US" sz="2000" dirty="0">
                <a:solidFill>
                  <a:srgbClr val="FFFFFF"/>
                </a:solidFill>
              </a:rPr>
              <a:t>장애인</a:t>
            </a:r>
            <a:r>
              <a:rPr lang="en-US" altLang="ko-KR" sz="2000" dirty="0">
                <a:solidFill>
                  <a:srgbClr val="FFFFFF"/>
                </a:solidFill>
              </a:rPr>
              <a:t>’</a:t>
            </a:r>
            <a:r>
              <a:rPr lang="ko-KR" altLang="en-US" sz="2000" dirty="0">
                <a:solidFill>
                  <a:srgbClr val="FFFFFF"/>
                </a:solidFill>
              </a:rPr>
              <a:t>에 관한 검색을 많이 했음을 알 수 있다</a:t>
            </a:r>
            <a:r>
              <a:rPr lang="en-US" altLang="ko-KR" sz="2000" dirty="0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2E725-AF7B-4E06-8D45-3206145B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05" y="1935051"/>
            <a:ext cx="5934903" cy="30674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852BD4-74AF-489E-B5FB-6290E3D9940F}"/>
              </a:ext>
            </a:extLst>
          </p:cNvPr>
          <p:cNvSpPr/>
          <p:nvPr/>
        </p:nvSpPr>
        <p:spPr>
          <a:xfrm>
            <a:off x="2957210" y="2340894"/>
            <a:ext cx="2324910" cy="4152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36D09-78FB-4AAC-957B-3554DB55BC44}"/>
              </a:ext>
            </a:extLst>
          </p:cNvPr>
          <p:cNvSpPr/>
          <p:nvPr/>
        </p:nvSpPr>
        <p:spPr>
          <a:xfrm>
            <a:off x="3359285" y="2995011"/>
            <a:ext cx="2000194" cy="647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0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0DB4D-BE53-4100-8A0D-CEFB2E482820}">
  <ds:schemaRefs>
    <ds:schemaRef ds:uri="http://schemas.microsoft.com/office/2006/documentManagement/types"/>
    <ds:schemaRef ds:uri="71af3243-3dd4-4a8d-8c0d-dd76da1f02a5"/>
    <ds:schemaRef ds:uri="http://purl.org/dc/elements/1.1/"/>
    <ds:schemaRef ds:uri="16c05727-aa75-4e4a-9b5f-8a80a1165891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정원 비누 디자인</Template>
  <TotalTime>0</TotalTime>
  <Words>164</Words>
  <Application>Microsoft Office PowerPoint</Application>
  <PresentationFormat>와이드스크린</PresentationFormat>
  <Paragraphs>24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Century Gothic</vt:lpstr>
      <vt:lpstr>비누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2020-05-06T00:50:05Z</dcterms:created>
  <dcterms:modified xsi:type="dcterms:W3CDTF">2020-05-07T09:21:27Z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