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9908-42E0-4CBA-A6C1-EB1FBDB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DC8AD-BEA9-4C21-8036-3ADF313C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C7F8D-1BDC-4CD9-A713-8323239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ADD37-7131-4E57-9554-23BE1D19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3F50-8861-4425-B8D1-66DCC2A8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B940-4C57-4C86-9B28-A769D5E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DF8E9-8234-4D0E-A548-1BF83833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A3384-4C24-479F-870C-CD45CAB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F3C0-13B3-4B49-9AF4-C6B02EC7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42A9F-5238-4007-BAED-F323B3E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A8368-924D-4100-894E-749C0FE2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A6765-46E3-4C59-BBBE-A9326E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EDE70-5C7E-4FC7-ADF2-FAB50768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42E7-EBC0-4AD3-B978-357AA886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5AAE9-B8AC-4C5B-A7CE-A10B4E3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1648-A911-4EA1-A21A-01AA0739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FAEA6-3DD1-409C-8327-A9207261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5D2-F0D9-4095-AD25-59EF276F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3A2E2-8FD5-4D59-A925-32FF4C35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88244-3045-4CBB-AFAB-7CAE389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6847E-E103-442D-B8FA-30A5281D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570EC-809F-4DB1-AE86-BA2DF1F6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8F8F1-69FE-4F83-B086-8AF69E3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FEC98-24B4-411A-858B-82F93EB8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79AF4-FDD2-4FD7-895F-5185A3E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6607-5C36-46A4-9C54-6C40738B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9C830-7B47-44FD-98E5-3C0E979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6A6C2-55C2-42D8-9FEA-3D31BC8C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90AF3-EB43-47A8-819F-8FAFB184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D3FF9-D01A-43F2-9BD6-CC840FF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860D-1B65-4699-8D36-3378314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3807-6E8F-4551-929A-3EB586D0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8F96-4CCE-4559-9F68-C9E5DD3A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A4BD6-56D9-4C93-9493-38A5C7A5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EB742E-D782-4A12-A934-6750D924C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3F00F-6B43-4F48-93FF-C7D3059C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3C476-67B9-4209-B850-571D35B7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E7387-C855-49A6-8776-FD8333B4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D4452-3FE2-4D4D-99EC-B7F459B6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D45B-1056-467C-8E4B-D3CFD061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51AC9-AF16-4967-9B67-58ACE4A2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C08BD-4359-4A80-A991-87F5AE3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5069B-53B1-4157-A012-81FAD24C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C7CE4-EE39-4D05-8B53-F00129D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98D6C1-DB4C-4458-874F-4D04932F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DBA62-565D-4114-BBC9-E2F2F58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D289-7297-4231-8B7F-E130990B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8EE30-D10B-4417-969D-A4418A36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67BE8-89A2-4119-8C8E-7D926161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77A4C-5DAB-4FD1-A773-F1E7610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137E8-EF46-46E9-8D43-D8147FA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1CC3E-88FD-4E2E-A4F6-02F35A91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4F85-DCF7-40D8-96EA-8138191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C59E8-A55C-4FE0-8090-9C9B30050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1D017-2F78-4905-A34A-C0146A5F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AE8F6-D2A3-461C-8571-A0DFA3A1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DD45F-2787-43FD-9B07-4AB2772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0D360-686E-4756-8D6B-C120D10F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B629E-7F08-4387-9A88-8A87A628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B89D9-465E-407C-B10C-7D4361AB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6222E-6035-46C7-80A8-B93CA4502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15C6-C75E-437D-831F-2D453C1DED4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412B4-F654-4DC9-B84F-3030F8C6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48832-5123-41A5-AB4F-CA1C2AAA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F636D-6DDD-4002-96BC-8E7BFAF52F47}"/>
              </a:ext>
            </a:extLst>
          </p:cNvPr>
          <p:cNvSpPr txBox="1"/>
          <p:nvPr/>
        </p:nvSpPr>
        <p:spPr>
          <a:xfrm>
            <a:off x="7834002" y="663467"/>
            <a:ext cx="3875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제주시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가로등과 인구</a:t>
            </a:r>
            <a:r>
              <a:rPr lang="en-US" altLang="ko-KR" dirty="0"/>
              <a:t>(</a:t>
            </a:r>
            <a:r>
              <a:rPr lang="ko-KR" altLang="en-US" dirty="0"/>
              <a:t>총인구</a:t>
            </a:r>
            <a:r>
              <a:rPr lang="en-US" altLang="ko-KR" dirty="0"/>
              <a:t>,</a:t>
            </a:r>
            <a:r>
              <a:rPr lang="ko-KR" altLang="en-US" dirty="0"/>
              <a:t>여성</a:t>
            </a:r>
            <a:r>
              <a:rPr lang="en-US" altLang="ko-KR" dirty="0"/>
              <a:t>,</a:t>
            </a:r>
            <a:r>
              <a:rPr lang="ko-KR" altLang="en-US" dirty="0"/>
              <a:t>노약자</a:t>
            </a:r>
            <a:r>
              <a:rPr lang="en-US" altLang="ko-KR" dirty="0"/>
              <a:t>, </a:t>
            </a:r>
            <a:r>
              <a:rPr lang="ko-KR" altLang="en-US" dirty="0"/>
              <a:t>청년</a:t>
            </a:r>
            <a:r>
              <a:rPr lang="en-US" altLang="ko-KR" dirty="0"/>
              <a:t>) </a:t>
            </a:r>
            <a:r>
              <a:rPr lang="ko-KR" altLang="en-US" dirty="0"/>
              <a:t>와 면적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노형동은 인구밀집도가 높은데 가로등은 적다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아라동은 인구밀집도가 낮은데 가로등은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이도이동은 면적</a:t>
            </a:r>
            <a:r>
              <a:rPr lang="en-US" altLang="ko-KR" dirty="0"/>
              <a:t>(296ha)</a:t>
            </a:r>
            <a:r>
              <a:rPr lang="ko-KR" altLang="en-US" dirty="0"/>
              <a:t>은 일도이동의</a:t>
            </a:r>
            <a:r>
              <a:rPr lang="en-US" altLang="ko-KR" dirty="0"/>
              <a:t> </a:t>
            </a:r>
            <a:r>
              <a:rPr lang="ko-KR" altLang="en-US" dirty="0"/>
              <a:t>면적</a:t>
            </a:r>
            <a:r>
              <a:rPr lang="en-US" altLang="ko-KR" dirty="0"/>
              <a:t>(222ha)</a:t>
            </a:r>
            <a:r>
              <a:rPr lang="ko-KR" altLang="en-US" dirty="0"/>
              <a:t>과 차이가 적은데도 불구하고 가로등이 일도이동에 비해 </a:t>
            </a:r>
            <a:r>
              <a:rPr lang="en-US" altLang="ko-KR" dirty="0"/>
              <a:t>2.2</a:t>
            </a:r>
            <a:r>
              <a:rPr lang="ko-KR" altLang="en-US" dirty="0"/>
              <a:t>배 더 많다</a:t>
            </a:r>
            <a:r>
              <a:rPr lang="en-US" altLang="ko-KR" dirty="0"/>
              <a:t>. </a:t>
            </a:r>
            <a:r>
              <a:rPr lang="ko-KR" altLang="en-US" dirty="0"/>
              <a:t>따라서 일도이동의 가로등을 늘릴 필요가 있다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BD2424-D3E0-4E6B-82A2-37F7A9D8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8721" cy="68580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8DAE5CA-DB23-4292-99C7-0444E5CAB57E}"/>
              </a:ext>
            </a:extLst>
          </p:cNvPr>
          <p:cNvSpPr/>
          <p:nvPr/>
        </p:nvSpPr>
        <p:spPr>
          <a:xfrm>
            <a:off x="2218373" y="2049570"/>
            <a:ext cx="461394" cy="46139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EC4A4C-3DA4-4FEA-B2AE-13AA75F0F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38" y="328559"/>
            <a:ext cx="3515174" cy="6445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F7C27C-BEFA-4888-BB49-D13CB241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53" y="173585"/>
            <a:ext cx="1301401" cy="11327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A1818D-0CCC-4381-A412-13579782C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01" y="328559"/>
            <a:ext cx="1356380" cy="6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238467" y="420871"/>
            <a:ext cx="38757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제주시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면적과 </a:t>
            </a:r>
            <a:r>
              <a:rPr lang="en-US" altLang="ko-KR" dirty="0" err="1"/>
              <a:t>cctv</a:t>
            </a:r>
            <a:r>
              <a:rPr lang="ko-KR" altLang="en-US" dirty="0"/>
              <a:t>개수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노형동은 인구가 가장 많고</a:t>
            </a:r>
            <a:r>
              <a:rPr lang="en-US" altLang="ko-KR" dirty="0"/>
              <a:t>, </a:t>
            </a:r>
            <a:r>
              <a:rPr lang="en-US" altLang="ko-KR" dirty="0" err="1"/>
              <a:t>cctv</a:t>
            </a:r>
            <a:r>
              <a:rPr lang="ko-KR" altLang="en-US" dirty="0"/>
              <a:t>개수가 많고</a:t>
            </a:r>
            <a:r>
              <a:rPr lang="en-US" altLang="ko-KR" dirty="0"/>
              <a:t>, </a:t>
            </a:r>
            <a:r>
              <a:rPr lang="ko-KR" altLang="en-US" dirty="0"/>
              <a:t>면적은 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일도이동은 인구도 적고 면적도 작고 가로등도 적은데 비해 </a:t>
            </a:r>
            <a:r>
              <a:rPr lang="en-US" altLang="ko-KR" dirty="0" err="1"/>
              <a:t>cctv</a:t>
            </a:r>
            <a:r>
              <a:rPr lang="ko-KR" altLang="en-US" dirty="0"/>
              <a:t>개수는 가장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아라동은 면적이 넓고 가로등의 개수는 가장 많았던 것에 비해 </a:t>
            </a:r>
            <a:r>
              <a:rPr lang="en-US" altLang="ko-KR" dirty="0" err="1"/>
              <a:t>cctv</a:t>
            </a:r>
            <a:r>
              <a:rPr lang="ko-KR" altLang="en-US" dirty="0"/>
              <a:t>개수가 가장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면적과 </a:t>
            </a:r>
            <a:r>
              <a:rPr lang="en-US" altLang="ko-KR" dirty="0" err="1"/>
              <a:t>cctv</a:t>
            </a:r>
            <a:r>
              <a:rPr lang="ko-KR" altLang="en-US" dirty="0"/>
              <a:t>의 개수</a:t>
            </a:r>
            <a:r>
              <a:rPr lang="en-US" altLang="ko-KR" dirty="0"/>
              <a:t>, </a:t>
            </a:r>
            <a:r>
              <a:rPr lang="ko-KR" altLang="en-US" dirty="0"/>
              <a:t>가로등의 개수는 정비례하지 않았다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slide2" descr="시트 5">
            <a:extLst>
              <a:ext uri="{FF2B5EF4-FFF2-40B4-BE49-F238E27FC236}">
                <a16:creationId xmlns:a16="http://schemas.microsoft.com/office/drawing/2014/main" id="{EF03CF97-F76F-4954-A46A-28745C657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3731" b="3674"/>
          <a:stretch/>
        </p:blipFill>
        <p:spPr>
          <a:xfrm>
            <a:off x="763920" y="261257"/>
            <a:ext cx="4478086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691473" y="164762"/>
            <a:ext cx="3875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서귀포시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면적과 인구수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동홍동의 면적은 </a:t>
            </a:r>
            <a:r>
              <a:rPr lang="en-US" altLang="ko-KR" dirty="0"/>
              <a:t>1,424 </a:t>
            </a:r>
            <a:r>
              <a:rPr lang="ko-KR" altLang="en-US" dirty="0"/>
              <a:t>로 </a:t>
            </a:r>
            <a:r>
              <a:rPr lang="ko-KR" altLang="en-US" dirty="0" err="1"/>
              <a:t>가장적고</a:t>
            </a:r>
            <a:r>
              <a:rPr lang="ko-KR" altLang="en-US" dirty="0"/>
              <a:t> </a:t>
            </a:r>
            <a:r>
              <a:rPr lang="ko-KR" altLang="en-US" dirty="0" err="1"/>
              <a:t>남원읍의</a:t>
            </a:r>
            <a:r>
              <a:rPr lang="ko-KR" altLang="en-US" dirty="0"/>
              <a:t> 면적은 </a:t>
            </a:r>
            <a:r>
              <a:rPr lang="en-US" altLang="ko-KR" dirty="0"/>
              <a:t>18,825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그런데 인구는 동홍동이 </a:t>
            </a:r>
            <a:r>
              <a:rPr lang="en-US" altLang="ko-KR" dirty="0"/>
              <a:t>23,179</a:t>
            </a:r>
            <a:r>
              <a:rPr lang="ko-KR" altLang="en-US" dirty="0"/>
              <a:t>로 제일 많다</a:t>
            </a:r>
            <a:r>
              <a:rPr lang="en-US" altLang="ko-KR" dirty="0"/>
              <a:t>. </a:t>
            </a:r>
            <a:r>
              <a:rPr lang="ko-KR" altLang="en-US" dirty="0" err="1"/>
              <a:t>남원읍의</a:t>
            </a:r>
            <a:r>
              <a:rPr lang="ko-KR" altLang="en-US" dirty="0"/>
              <a:t> 총인구는 </a:t>
            </a:r>
            <a:r>
              <a:rPr lang="en-US" altLang="ko-KR" dirty="0"/>
              <a:t>18,813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면적은 </a:t>
            </a:r>
            <a:r>
              <a:rPr lang="en-US" altLang="ko-KR" dirty="0"/>
              <a:t>13</a:t>
            </a:r>
            <a:r>
              <a:rPr lang="ko-KR" altLang="en-US" dirty="0"/>
              <a:t>배 더 크고 </a:t>
            </a:r>
            <a:r>
              <a:rPr lang="en-US" altLang="ko-KR" dirty="0"/>
              <a:t>0.88</a:t>
            </a:r>
            <a:r>
              <a:rPr lang="ko-KR" altLang="en-US" dirty="0"/>
              <a:t>배로 차이가 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slide2" descr="시트 8">
            <a:extLst>
              <a:ext uri="{FF2B5EF4-FFF2-40B4-BE49-F238E27FC236}">
                <a16:creationId xmlns:a16="http://schemas.microsoft.com/office/drawing/2014/main" id="{47642BFA-1342-4758-B716-9E0CA3358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" b="7767"/>
          <a:stretch/>
        </p:blipFill>
        <p:spPr>
          <a:xfrm>
            <a:off x="520117" y="164762"/>
            <a:ext cx="4840447" cy="65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시트 8">
            <a:extLst>
              <a:ext uri="{FF2B5EF4-FFF2-40B4-BE49-F238E27FC236}">
                <a16:creationId xmlns:a16="http://schemas.microsoft.com/office/drawing/2014/main" id="{4D8B741F-8501-4DF5-A607-5A424514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4" y="14681"/>
            <a:ext cx="11465211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86F72F-2A4D-4183-BB21-D3812624D2AD}"/>
              </a:ext>
            </a:extLst>
          </p:cNvPr>
          <p:cNvSpPr/>
          <p:nvPr/>
        </p:nvSpPr>
        <p:spPr>
          <a:xfrm>
            <a:off x="2751589" y="1795244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FEA78A-EB40-47EC-A513-2AA25C760C9E}"/>
              </a:ext>
            </a:extLst>
          </p:cNvPr>
          <p:cNvSpPr/>
          <p:nvPr/>
        </p:nvSpPr>
        <p:spPr>
          <a:xfrm>
            <a:off x="806739" y="1695974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C9231C-F385-4350-B331-62065C30F0C5}"/>
              </a:ext>
            </a:extLst>
          </p:cNvPr>
          <p:cNvSpPr/>
          <p:nvPr/>
        </p:nvSpPr>
        <p:spPr>
          <a:xfrm>
            <a:off x="7653561" y="5757648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FBAF9F-5D7E-4A45-9FA6-B95C6228C9D9}"/>
              </a:ext>
            </a:extLst>
          </p:cNvPr>
          <p:cNvSpPr/>
          <p:nvPr/>
        </p:nvSpPr>
        <p:spPr>
          <a:xfrm>
            <a:off x="5700322" y="759202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691473" y="164762"/>
            <a:ext cx="3875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서귀포시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면적과 </a:t>
            </a:r>
            <a:r>
              <a:rPr lang="en-US" altLang="ko-KR" dirty="0" err="1"/>
              <a:t>cctv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동홍동의 면적은 </a:t>
            </a:r>
            <a:r>
              <a:rPr lang="en-US" altLang="ko-KR" dirty="0"/>
              <a:t>1,424 </a:t>
            </a:r>
            <a:r>
              <a:rPr lang="ko-KR" altLang="en-US" dirty="0"/>
              <a:t>로 </a:t>
            </a:r>
            <a:r>
              <a:rPr lang="ko-KR" altLang="en-US" dirty="0" err="1"/>
              <a:t>가장적고</a:t>
            </a:r>
            <a:r>
              <a:rPr lang="ko-KR" altLang="en-US" dirty="0"/>
              <a:t> </a:t>
            </a:r>
            <a:r>
              <a:rPr lang="ko-KR" altLang="en-US" dirty="0" err="1"/>
              <a:t>남원읍의</a:t>
            </a:r>
            <a:r>
              <a:rPr lang="ko-KR" altLang="en-US" dirty="0"/>
              <a:t> 면적은 </a:t>
            </a:r>
            <a:r>
              <a:rPr lang="en-US" altLang="ko-KR" dirty="0"/>
              <a:t>18,825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cctv</a:t>
            </a:r>
            <a:r>
              <a:rPr lang="ko-KR" altLang="en-US" dirty="0"/>
              <a:t>개수는 </a:t>
            </a:r>
            <a:r>
              <a:rPr lang="ko-KR" altLang="en-US" dirty="0" err="1"/>
              <a:t>대정읍이</a:t>
            </a:r>
            <a:r>
              <a:rPr lang="ko-KR" altLang="en-US" dirty="0"/>
              <a:t> </a:t>
            </a:r>
            <a:r>
              <a:rPr lang="en-US" altLang="ko-KR" dirty="0"/>
              <a:t>205</a:t>
            </a:r>
            <a:r>
              <a:rPr lang="ko-KR" altLang="en-US" dirty="0"/>
              <a:t>개로 제일 많다</a:t>
            </a:r>
            <a:r>
              <a:rPr lang="en-US" altLang="ko-KR" dirty="0"/>
              <a:t>. 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가 동홍동이 제일 적다</a:t>
            </a:r>
            <a:r>
              <a:rPr lang="en-US" altLang="ko-KR" dirty="0"/>
              <a:t>.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뿐만 아니라 자동차 사람이 많고 차가 많아서  </a:t>
            </a:r>
            <a:r>
              <a:rPr lang="ko-KR" altLang="en-US" dirty="0" err="1"/>
              <a:t>그런게</a:t>
            </a:r>
            <a:r>
              <a:rPr lang="ko-KR" altLang="en-US" dirty="0"/>
              <a:t> 아닌가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  <p:pic>
        <p:nvPicPr>
          <p:cNvPr id="5" name="slide2" descr="시트 7">
            <a:extLst>
              <a:ext uri="{FF2B5EF4-FFF2-40B4-BE49-F238E27FC236}">
                <a16:creationId xmlns:a16="http://schemas.microsoft.com/office/drawing/2014/main" id="{6C7D983E-E6A8-4062-8650-6A57C9719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" r="11853" b="6000"/>
          <a:stretch/>
        </p:blipFill>
        <p:spPr>
          <a:xfrm>
            <a:off x="941562" y="0"/>
            <a:ext cx="4127392" cy="67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691473" y="164762"/>
            <a:ext cx="38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서귀포시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면적과 가로등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남원읍과</a:t>
            </a:r>
            <a:r>
              <a:rPr lang="ko-KR" altLang="en-US" dirty="0"/>
              <a:t> </a:t>
            </a:r>
            <a:r>
              <a:rPr lang="ko-KR" altLang="en-US" dirty="0" err="1"/>
              <a:t>대정읍의</a:t>
            </a:r>
            <a:r>
              <a:rPr lang="ko-KR" altLang="en-US" dirty="0"/>
              <a:t> 가로등의 개수가 각각 </a:t>
            </a:r>
            <a:r>
              <a:rPr lang="ko-KR" altLang="en-US" dirty="0" err="1"/>
              <a:t>남원읍</a:t>
            </a:r>
            <a:r>
              <a:rPr lang="en-US" altLang="ko-KR" dirty="0"/>
              <a:t> 3,757</a:t>
            </a:r>
            <a:r>
              <a:rPr lang="ko-KR" altLang="en-US" dirty="0"/>
              <a:t>개 </a:t>
            </a:r>
            <a:r>
              <a:rPr lang="ko-KR" altLang="en-US" dirty="0" err="1"/>
              <a:t>대정읍</a:t>
            </a:r>
            <a:r>
              <a:rPr lang="ko-KR" altLang="en-US" dirty="0"/>
              <a:t> </a:t>
            </a:r>
            <a:r>
              <a:rPr lang="en-US" altLang="ko-KR" dirty="0"/>
              <a:t>3,720</a:t>
            </a:r>
            <a:r>
              <a:rPr lang="ko-KR" altLang="en-US" dirty="0"/>
              <a:t>개 로 크게 차이가 없는데 반해 면적차이는 </a:t>
            </a:r>
            <a:r>
              <a:rPr lang="en-US" altLang="ko-KR" dirty="0"/>
              <a:t>2.39</a:t>
            </a:r>
            <a:r>
              <a:rPr lang="ko-KR" altLang="en-US" dirty="0"/>
              <a:t>배가 크다</a:t>
            </a:r>
            <a:r>
              <a:rPr lang="en-US" altLang="ko-KR" dirty="0"/>
              <a:t>. </a:t>
            </a:r>
          </a:p>
        </p:txBody>
      </p:sp>
      <p:pic>
        <p:nvPicPr>
          <p:cNvPr id="9" name="slide2" descr="시트 6">
            <a:extLst>
              <a:ext uri="{FF2B5EF4-FFF2-40B4-BE49-F238E27FC236}">
                <a16:creationId xmlns:a16="http://schemas.microsoft.com/office/drawing/2014/main" id="{F1D5F913-512A-4940-A4A6-46DEA6C74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6" b="4098"/>
          <a:stretch/>
        </p:blipFill>
        <p:spPr>
          <a:xfrm>
            <a:off x="433058" y="310392"/>
            <a:ext cx="5503923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231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ICT01_17</dc:creator>
  <cp:lastModifiedBy>ICT01_17</cp:lastModifiedBy>
  <cp:revision>18</cp:revision>
  <dcterms:created xsi:type="dcterms:W3CDTF">2020-06-05T02:03:05Z</dcterms:created>
  <dcterms:modified xsi:type="dcterms:W3CDTF">2020-06-08T04:16:14Z</dcterms:modified>
</cp:coreProperties>
</file>