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C17659D-959D-4D76-B1A8-808EFAEF6D1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서귀포시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35EE911-464E-444D-8E96-B2112D69EAF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파일 만든 날짜: 2020-06-11 오후 5:58:36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시트 18" id="2" name="slide2">
            <a:extLst>
              <a:ext uri="{FF2B5EF4-FFF2-40B4-BE49-F238E27FC236}">
                <a16:creationId xmlns:a16="http://schemas.microsoft.com/office/drawing/2014/main" id="{138C2DB8-FA1B-42B5-8A72-0205F74BB7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309" y="0"/>
            <a:ext cx="3383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2020-06-11T08:58:36Z</dcterms:created>
  <dcterms:modified xsi:type="dcterms:W3CDTF">2020-06-11T08:58:36Z</dcterms:modified>
</cp:coreProperties>
</file>