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015E7AA-4CD5-4204-8F06-047BC132FA3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서귀포시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AFADC93-4409-49A3-96D0-B7EDE9B1BE7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파일 만든 날짜: 2020-06-11 오후 5:58:52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시트 19" id="2" name="slide2">
            <a:extLst>
              <a:ext uri="{FF2B5EF4-FFF2-40B4-BE49-F238E27FC236}">
                <a16:creationId xmlns:a16="http://schemas.microsoft.com/office/drawing/2014/main" id="{D65C81A5-2E33-44EC-9829-8952EEBC4E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067" y="0"/>
            <a:ext cx="34758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2020-06-11T08:58:53Z</dcterms:created>
  <dcterms:modified xsi:type="dcterms:W3CDTF">2020-06-11T08:58:53Z</dcterms:modified>
</cp:coreProperties>
</file>