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98AD7E-823A-494F-81F6-AB44CEE3C8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서귀포시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1DE780-8213-46DA-BE1D-15CE7F95AE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2020-06-11 오후 6:36:39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0" id="2" name="slide2">
            <a:extLst>
              <a:ext uri="{FF2B5EF4-FFF2-40B4-BE49-F238E27FC236}">
                <a16:creationId xmlns:a16="http://schemas.microsoft.com/office/drawing/2014/main" id="{5B170DE9-CD67-4108-8AED-592872E29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63" y="0"/>
            <a:ext cx="2372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2020-06-11T09:36:40Z</dcterms:created>
  <dcterms:modified xsi:type="dcterms:W3CDTF">2020-06-11T09:36:40Z</dcterms:modified>
</cp:coreProperties>
</file>