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9E25A2-9B7F-41E6-9C9F-4F1246EADB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483751-3CA9-4501-BAD2-00E16C4E17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7:57:26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1" id="2" name="slide2">
            <a:extLst>
              <a:ext uri="{FF2B5EF4-FFF2-40B4-BE49-F238E27FC236}">
                <a16:creationId xmlns:a16="http://schemas.microsoft.com/office/drawing/2014/main" id="{45AAC346-05EC-4971-8A86-1CE8A2B93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86" y="0"/>
            <a:ext cx="397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2020-06-11T10:57:26Z</dcterms:created>
  <dcterms:modified xsi:type="dcterms:W3CDTF">2020-06-11T10:57:26Z</dcterms:modified>
</cp:coreProperties>
</file>