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AE7D7A-787B-4F4F-A9DD-3495A605AC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43CBBE-3558-4A7F-9656-74098505F3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8:04:08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21" id="2" name="slide2">
            <a:extLst>
              <a:ext uri="{FF2B5EF4-FFF2-40B4-BE49-F238E27FC236}">
                <a16:creationId xmlns:a16="http://schemas.microsoft.com/office/drawing/2014/main" id="{BA810045-CC00-4F37-A9E6-0CFB05329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86" y="0"/>
            <a:ext cx="3970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2020-06-11T11:04:08Z</dcterms:created>
  <dcterms:modified xsi:type="dcterms:W3CDTF">2020-06-11T11:04:08Z</dcterms:modified>
</cp:coreProperties>
</file>