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A693DE7F-A670-4A86-B18B-0DCCA697E6DF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서귀포시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00F6828B-8A5B-46BD-9AB8-63C06D3885D6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파일 만든 날짜: 2020-06-11 오후 8:14:58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시트 21" id="2" name="slide2">
            <a:extLst>
              <a:ext uri="{FF2B5EF4-FFF2-40B4-BE49-F238E27FC236}">
                <a16:creationId xmlns:a16="http://schemas.microsoft.com/office/drawing/2014/main" id="{8E9211D2-C8D4-40AE-AF1A-BA1F55D5149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0986" y="0"/>
            <a:ext cx="397002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2020-06-11T11:14:58Z</dcterms:created>
  <dcterms:modified xsi:type="dcterms:W3CDTF">2020-06-11T11:14:58Z</dcterms:modified>
</cp:coreProperties>
</file>