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63F289-A7ED-4766-BDB8-1300C895BF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7F6406-D555-44E5-99A4-D60E84819F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8:15:10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2" id="2" name="slide2">
            <a:extLst>
              <a:ext uri="{FF2B5EF4-FFF2-40B4-BE49-F238E27FC236}">
                <a16:creationId xmlns:a16="http://schemas.microsoft.com/office/drawing/2014/main" id="{745C0417-1DC7-42C9-B176-89829772B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8" y="0"/>
            <a:ext cx="404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2020-06-11T11:15:10Z</dcterms:created>
  <dcterms:modified xsi:type="dcterms:W3CDTF">2020-06-11T11:15:10Z</dcterms:modified>
</cp:coreProperties>
</file>