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FE5EA07-D4E3-4CEC-A338-5BC249177D3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서귀포시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2C93894-E642-4A65-95AF-96F57E919EC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파일 만든 날짜: 2020-06-08 오후 1:11:48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시트 6" id="2" name="slide2">
            <a:extLst>
              <a:ext uri="{FF2B5EF4-FFF2-40B4-BE49-F238E27FC236}">
                <a16:creationId xmlns:a16="http://schemas.microsoft.com/office/drawing/2014/main" id="{75F1A211-4126-483A-BE34-88258F4081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038" y="0"/>
            <a:ext cx="55039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2020-06-08T04:11:48Z</dcterms:created>
  <dcterms:modified xsi:type="dcterms:W3CDTF">2020-06-08T04:11:48Z</dcterms:modified>
</cp:coreProperties>
</file>