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8AE8346-72AA-4AF6-96A9-496EA5EAF2A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서귀포시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24FAC5B-F9F9-4035-B63F-CF8868EEEDC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파일 만든 날짜: 2020-06-08 오후 12:47:30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시트 6" id="2" name="slide2">
            <a:extLst>
              <a:ext uri="{FF2B5EF4-FFF2-40B4-BE49-F238E27FC236}">
                <a16:creationId xmlns:a16="http://schemas.microsoft.com/office/drawing/2014/main" id="{CA16B41F-9EDC-4446-BFEC-5F4703CA72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038" y="0"/>
            <a:ext cx="5503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2020-06-08T03:47:30Z</dcterms:created>
  <dcterms:modified xsi:type="dcterms:W3CDTF">2020-06-08T03:47:30Z</dcterms:modified>
</cp:coreProperties>
</file>