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6C76815-89D1-4A09-92CC-BE282A6AC4E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서귀포시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10B983C-EE5C-47E9-A22B-1619D61F0B4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파일 만든 날짜: 2020-06-08 오전 10:17:11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시트 7" id="2" name="slide2">
            <a:extLst>
              <a:ext uri="{FF2B5EF4-FFF2-40B4-BE49-F238E27FC236}">
                <a16:creationId xmlns:a16="http://schemas.microsoft.com/office/drawing/2014/main" id="{9433528F-33E6-4094-B6DF-8C9F86FD7C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212" y="0"/>
            <a:ext cx="39835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2020-06-08T01:17:11Z</dcterms:created>
  <dcterms:modified xsi:type="dcterms:W3CDTF">2020-06-08T01:17:11Z</dcterms:modified>
</cp:coreProperties>
</file>