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7DB0E5-BA38-46C3-B4BE-8C9AE716E44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서귀포시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252D53E-45F2-4459-B827-DD0EA5BBBB2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2020-06-08 오전 10:09:03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8" id="2" name="slide2">
            <a:extLst>
              <a:ext uri="{FF2B5EF4-FFF2-40B4-BE49-F238E27FC236}">
                <a16:creationId xmlns:a16="http://schemas.microsoft.com/office/drawing/2014/main" id="{800F1990-CF41-4AB5-A382-2C9BACEB21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44" y="0"/>
            <a:ext cx="390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2020-06-08T01:09:03Z</dcterms:created>
  <dcterms:modified xsi:type="dcterms:W3CDTF">2020-06-08T01:09:03Z</dcterms:modified>
</cp:coreProperties>
</file>