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657CAD-6509-471F-B5AC-A0F72F5653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4C7E52-EDBC-490A-A3B6-220045FE00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오전 10:20:34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8" id="2" name="slide2">
            <a:extLst>
              <a:ext uri="{FF2B5EF4-FFF2-40B4-BE49-F238E27FC236}">
                <a16:creationId xmlns:a16="http://schemas.microsoft.com/office/drawing/2014/main" id="{A280DC00-C29C-43B7-989E-1B688695A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4" y="0"/>
            <a:ext cx="1146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2020-06-08T01:20:34Z</dcterms:created>
  <dcterms:modified xsi:type="dcterms:W3CDTF">2020-06-08T01:20:34Z</dcterms:modified>
</cp:coreProperties>
</file>