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0E9A2C9-F0E1-43DE-9930-5E8FC97B262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서귀포시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3536FD6-CD87-4F56-834B-80A21ED178D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2020-06-11 오후 8:20:44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23" id="2" name="slide2">
            <a:extLst>
              <a:ext uri="{FF2B5EF4-FFF2-40B4-BE49-F238E27FC236}">
                <a16:creationId xmlns:a16="http://schemas.microsoft.com/office/drawing/2014/main" id="{9C0CA38F-ABB6-4FC0-976A-2BA19A75EA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35" y="0"/>
            <a:ext cx="4092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2020-06-11T11:20:44Z</dcterms:created>
  <dcterms:modified xsi:type="dcterms:W3CDTF">2020-06-11T11:20:44Z</dcterms:modified>
</cp:coreProperties>
</file>