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40D02600-BA53-4C0B-93EA-C5482304C189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서귀포시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28876D3E-1410-4F2B-92C7-DF75EA19FE2C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파일 만든 날짜: 2020-06-11 오후 8:30:56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시트 24" id="2" name="slide2">
            <a:extLst>
              <a:ext uri="{FF2B5EF4-FFF2-40B4-BE49-F238E27FC236}">
                <a16:creationId xmlns:a16="http://schemas.microsoft.com/office/drawing/2014/main" id="{C6BE7E5A-69FB-4293-B368-4C477EFEB4E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9535" y="0"/>
            <a:ext cx="40929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2020-06-11T11:30:56Z</dcterms:created>
  <dcterms:modified xsi:type="dcterms:W3CDTF">2020-06-11T11:30:56Z</dcterms:modified>
</cp:coreProperties>
</file>