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0F956F-6AC3-4724-8FEA-0ED045BA53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BD1F26-1157-421E-8B9C-5E88C7F8CD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8:22:19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4" id="2" name="slide2">
            <a:extLst>
              <a:ext uri="{FF2B5EF4-FFF2-40B4-BE49-F238E27FC236}">
                <a16:creationId xmlns:a16="http://schemas.microsoft.com/office/drawing/2014/main" id="{CBE74FC4-3673-41B7-876E-1EA78CB09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5" y="0"/>
            <a:ext cx="409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2020-06-11T11:22:19Z</dcterms:created>
  <dcterms:modified xsi:type="dcterms:W3CDTF">2020-06-11T11:22:19Z</dcterms:modified>
</cp:coreProperties>
</file>