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33DBABF-E72E-4647-A49E-4FF9EE5E68F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문서1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E054A7F-A619-4401-A807-08766FE9337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2020-06-09 오후 3:16:59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시트 1" id="2" name="slide2">
            <a:extLst>
              <a:ext uri="{FF2B5EF4-FFF2-40B4-BE49-F238E27FC236}">
                <a16:creationId xmlns:a16="http://schemas.microsoft.com/office/drawing/2014/main" id="{A0D035B8-9FB0-4B9D-92D5-523544B611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968" y="0"/>
            <a:ext cx="4046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2020-06-09T06:16:59Z</dcterms:created>
  <dcterms:modified xsi:type="dcterms:W3CDTF">2020-06-09T06:16:59Z</dcterms:modified>
</cp:coreProperties>
</file>