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335C61-3AEC-4143-9CA8-B4BCAEE850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제주시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FE318E-DEA8-48AB-8EB0-6B8FAD952C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2020-06-05 오후 1:40:36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5" id="2" name="slide2">
            <a:extLst>
              <a:ext uri="{FF2B5EF4-FFF2-40B4-BE49-F238E27FC236}">
                <a16:creationId xmlns:a16="http://schemas.microsoft.com/office/drawing/2014/main" id="{9C8DA355-87D6-4D99-9B79-23328F208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74" y="0"/>
            <a:ext cx="4651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2020-06-05T04:40:36Z</dcterms:created>
  <dcterms:modified xsi:type="dcterms:W3CDTF">2020-06-05T04:40:36Z</dcterms:modified>
</cp:coreProperties>
</file>