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256A29-C03C-4BF4-9F5C-0C19FB7AE3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CFAA12-0FBB-4FB1-87BB-E1F0DEE99D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7:46:56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0" id="2" name="slide2">
            <a:extLst>
              <a:ext uri="{FF2B5EF4-FFF2-40B4-BE49-F238E27FC236}">
                <a16:creationId xmlns:a16="http://schemas.microsoft.com/office/drawing/2014/main" id="{BAC64136-AC6B-4C5A-BA89-F6C2F1494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28" y="0"/>
            <a:ext cx="672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2020-06-11T10:46:56Z</dcterms:created>
  <dcterms:modified xsi:type="dcterms:W3CDTF">2020-06-11T10:46:56Z</dcterms:modified>
</cp:coreProperties>
</file>