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7980C6-16AB-4E0E-AC1C-74A9E3DBE06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제주시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EB793F-D2F8-44A6-91D6-464BBF6B43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7:43:10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0" id="2" name="slide2">
            <a:extLst>
              <a:ext uri="{FF2B5EF4-FFF2-40B4-BE49-F238E27FC236}">
                <a16:creationId xmlns:a16="http://schemas.microsoft.com/office/drawing/2014/main" id="{740EE2EC-6692-42BA-88AD-3249F3F609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314325"/>
            <a:ext cx="84201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2020-06-11T10:43:10Z</dcterms:created>
  <dcterms:modified xsi:type="dcterms:W3CDTF">2020-06-11T10:43:10Z</dcterms:modified>
</cp:coreProperties>
</file>