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8ACF8A-CD2D-4228-BB29-56228E3A37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제주시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BA7F8D-1BF9-43CF-915F-C3B359C7C15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8:03:25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1" id="2" name="slide2">
            <a:extLst>
              <a:ext uri="{FF2B5EF4-FFF2-40B4-BE49-F238E27FC236}">
                <a16:creationId xmlns:a16="http://schemas.microsoft.com/office/drawing/2014/main" id="{FC4048FB-30D1-4F44-9D07-50A80E138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93" y="0"/>
            <a:ext cx="4440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2020-06-11T11:03:25Z</dcterms:created>
  <dcterms:modified xsi:type="dcterms:W3CDTF">2020-06-11T11:03:25Z</dcterms:modified>
</cp:coreProperties>
</file>