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4B3B06-E078-423B-863A-9C9F78624B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D45749-EAFB-4B9D-846C-542E2D2F43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8:07:30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2" id="2" name="slide2">
            <a:extLst>
              <a:ext uri="{FF2B5EF4-FFF2-40B4-BE49-F238E27FC236}">
                <a16:creationId xmlns:a16="http://schemas.microsoft.com/office/drawing/2014/main" id="{4B6746D2-A879-433A-B4EC-F6C007A1E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02" y="0"/>
            <a:ext cx="4394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2020-06-11T11:07:30Z</dcterms:created>
  <dcterms:modified xsi:type="dcterms:W3CDTF">2020-06-11T11:07:30Z</dcterms:modified>
</cp:coreProperties>
</file>